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87" r:id="rId4"/>
    <p:sldMasterId id="214748368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Lst>
  <p:sldSz cy="6858000" cx="12192000"/>
  <p:notesSz cx="6858000" cy="9144000"/>
  <p:embeddedFontLst>
    <p:embeddedFont>
      <p:font typeface="Oswald"/>
      <p:regular r:id="rId30"/>
      <p:bold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939AC87-A509-4844-BDC6-BDE6051D776B}">
  <a:tblStyle styleId="{0939AC87-A509-4844-BDC6-BDE6051D776B}"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Oswald-bold.fntdata"/><Relationship Id="rId30" Type="http://schemas.openxmlformats.org/officeDocument/2006/relationships/font" Target="fonts/Oswald-regular.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5" name="Google Shape;165;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8007e8a429_0_3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457200" rtl="0" algn="l">
              <a:spcBef>
                <a:spcPts val="0"/>
              </a:spcBef>
              <a:spcAft>
                <a:spcPts val="0"/>
              </a:spcAft>
              <a:buNone/>
            </a:pPr>
            <a:r>
              <a:t/>
            </a:r>
            <a:endParaRPr/>
          </a:p>
        </p:txBody>
      </p:sp>
      <p:sp>
        <p:nvSpPr>
          <p:cNvPr id="175" name="Google Shape;175;g8007e8a429_0_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00aebdf063_0_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300aebdf063_0_3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4" name="Google Shape;184;g300aebdf063_0_3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3fb57210a21_1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3fb57210a21_1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2" name="Google Shape;192;g3fb57210a21_1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15cb1d351cd_0_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15cb1d351cd_0_6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0" name="Google Shape;200;g15cb1d351cd_0_6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fb57210a21_1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3fb57210a21_1_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6" name="Google Shape;206;g3fb57210a21_1_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3fb57210a21_1_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3fb57210a21_1_1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4" name="Google Shape;214;g3fb57210a21_1_1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3fb57210a21_1_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3fb57210a21_1_3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1" name="Google Shape;221;g3fb57210a21_1_3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3fb57210a21_1_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3fb57210a21_1_4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0" name="Google Shape;230;g3fb57210a21_1_4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3fb57210a21_1_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3fb57210a21_1_2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0" name="Google Shape;240;g3fb57210a21_1_2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280406e41b2_0_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280406e41b2_0_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7" name="Google Shape;247;g280406e41b2_0_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fb57210a21_1_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3fb57210a21_1_2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4" name="Google Shape;254;g3fb57210a21_1_2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300aebdf063_0_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300aebdf063_0_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1" name="Google Shape;261;g300aebdf063_0_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300aebdf063_0_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300aebdf063_0_1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Have Teachers step forward by grade level and be dismissed.</a:t>
            </a:r>
            <a:endParaRPr/>
          </a:p>
        </p:txBody>
      </p:sp>
      <p:sp>
        <p:nvSpPr>
          <p:cNvPr id="270" name="Google Shape;270;g300aebdf063_0_1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15cb1d351cd_0_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15cb1d351cd_0_4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7" name="Google Shape;277;g15cb1d351cd_0_4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15cb1d351cd_0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15cb1d351cd_0_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4" name="Google Shape;284;g15cb1d351cd_0_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15cb1d351cd_0_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15cb1d351cd_0_1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1" name="Google Shape;291;g15cb1d351cd_0_1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37cb6142ca8_0_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37cb6142ca8_0_1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8" name="Google Shape;298;g37cb6142ca8_0_1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a0f4705614_1_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a0f4705614_1_1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For more information, please click on the links included in the slide.</a:t>
            </a:r>
            <a:endParaRPr/>
          </a:p>
        </p:txBody>
      </p:sp>
      <p:sp>
        <p:nvSpPr>
          <p:cNvPr id="309" name="Google Shape;309;ga0f4705614_1_1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300aebdf063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300aebdf063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8" name="Google Shape;318;g300aebdf063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15cb1d351cd_0_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15cb1d351cd_0_5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4" name="Google Shape;324;g15cb1d351cd_0_59: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15cb1d351cd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15cb1d351cd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Have Teachers step forward by grade level and be </a:t>
            </a:r>
            <a:r>
              <a:rPr lang="en-US"/>
              <a:t>dismissed.</a:t>
            </a:r>
            <a:endParaRPr/>
          </a:p>
        </p:txBody>
      </p:sp>
      <p:sp>
        <p:nvSpPr>
          <p:cNvPr id="333" name="Google Shape;333;g15cb1d351cd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9" name="Google Shape;339;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jp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jp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jp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6.jp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jp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jp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jp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jp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type="title">
  <p:cSld name="TITLE">
    <p:bg>
      <p:bgPr>
        <a:solidFill>
          <a:schemeClr val="dk1"/>
        </a:solidFill>
      </p:bgPr>
    </p:bg>
    <p:spTree>
      <p:nvGrpSpPr>
        <p:cNvPr id="13" name="Shape 13"/>
        <p:cNvGrpSpPr/>
        <p:nvPr/>
      </p:nvGrpSpPr>
      <p:grpSpPr>
        <a:xfrm>
          <a:off x="0" y="0"/>
          <a:ext cx="0" cy="0"/>
          <a:chOff x="0" y="0"/>
          <a:chExt cx="0" cy="0"/>
        </a:xfrm>
      </p:grpSpPr>
      <p:pic>
        <p:nvPicPr>
          <p:cNvPr id="14" name="Google Shape;14;p2"/>
          <p:cNvPicPr preferRelativeResize="0"/>
          <p:nvPr/>
        </p:nvPicPr>
        <p:blipFill rotWithShape="1">
          <a:blip r:embed="rId2">
            <a:alphaModFix/>
          </a:blip>
          <a:srcRect b="0" l="0" r="0" t="0"/>
          <a:stretch/>
        </p:blipFill>
        <p:spPr>
          <a:xfrm>
            <a:off x="1185" y="0"/>
            <a:ext cx="12189628" cy="6858000"/>
          </a:xfrm>
          <a:prstGeom prst="rect">
            <a:avLst/>
          </a:prstGeom>
          <a:noFill/>
          <a:ln>
            <a:noFill/>
          </a:ln>
        </p:spPr>
      </p:pic>
      <p:sp>
        <p:nvSpPr>
          <p:cNvPr id="15" name="Google Shape;15;p2"/>
          <p:cNvSpPr txBox="1"/>
          <p:nvPr>
            <p:ph type="ctrTitle"/>
          </p:nvPr>
        </p:nvSpPr>
        <p:spPr>
          <a:xfrm>
            <a:off x="1005840" y="914400"/>
            <a:ext cx="4574700" cy="18288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accent1"/>
              </a:buClr>
              <a:buSzPts val="3000"/>
              <a:buFont typeface="Arial"/>
              <a:buNone/>
              <a:defRPr b="0" sz="3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 name="Google Shape;16;p2"/>
          <p:cNvSpPr txBox="1"/>
          <p:nvPr>
            <p:ph idx="1" type="subTitle"/>
          </p:nvPr>
        </p:nvSpPr>
        <p:spPr>
          <a:xfrm>
            <a:off x="1005840" y="3200400"/>
            <a:ext cx="4574700" cy="22860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2000"/>
              <a:buNone/>
              <a:defRPr sz="2000">
                <a:solidFill>
                  <a:schemeClr val="lt1"/>
                </a:solidFill>
              </a:defRPr>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SzPts val="1600"/>
              <a:buNone/>
              <a:defRPr sz="1600"/>
            </a:lvl4pPr>
            <a:lvl5pPr lvl="4" algn="ctr">
              <a:lnSpc>
                <a:spcPct val="9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2">
  <p:cSld name="Title Slide 2">
    <p:bg>
      <p:bgPr>
        <a:solidFill>
          <a:schemeClr val="dk1"/>
        </a:solidFill>
      </p:bgPr>
    </p:bg>
    <p:spTree>
      <p:nvGrpSpPr>
        <p:cNvPr id="17" name="Shape 17"/>
        <p:cNvGrpSpPr/>
        <p:nvPr/>
      </p:nvGrpSpPr>
      <p:grpSpPr>
        <a:xfrm>
          <a:off x="0" y="0"/>
          <a:ext cx="0" cy="0"/>
          <a:chOff x="0" y="0"/>
          <a:chExt cx="0" cy="0"/>
        </a:xfrm>
      </p:grpSpPr>
      <p:pic>
        <p:nvPicPr>
          <p:cNvPr id="18" name="Google Shape;18;p3"/>
          <p:cNvPicPr preferRelativeResize="0"/>
          <p:nvPr/>
        </p:nvPicPr>
        <p:blipFill rotWithShape="1">
          <a:blip r:embed="rId2">
            <a:alphaModFix/>
          </a:blip>
          <a:srcRect b="0" l="0" r="0" t="0"/>
          <a:stretch/>
        </p:blipFill>
        <p:spPr>
          <a:xfrm>
            <a:off x="1185" y="0"/>
            <a:ext cx="12189628" cy="6858000"/>
          </a:xfrm>
          <a:prstGeom prst="rect">
            <a:avLst/>
          </a:prstGeom>
          <a:noFill/>
          <a:ln>
            <a:noFill/>
          </a:ln>
        </p:spPr>
      </p:pic>
      <p:sp>
        <p:nvSpPr>
          <p:cNvPr id="19" name="Google Shape;19;p3"/>
          <p:cNvSpPr txBox="1"/>
          <p:nvPr>
            <p:ph type="ctrTitle"/>
          </p:nvPr>
        </p:nvSpPr>
        <p:spPr>
          <a:xfrm>
            <a:off x="1005840" y="914400"/>
            <a:ext cx="4574700" cy="18288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accent1"/>
              </a:buClr>
              <a:buSzPts val="3000"/>
              <a:buFont typeface="Arial"/>
              <a:buNone/>
              <a:defRPr b="0" sz="3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 name="Google Shape;20;p3"/>
          <p:cNvSpPr txBox="1"/>
          <p:nvPr>
            <p:ph idx="1" type="subTitle"/>
          </p:nvPr>
        </p:nvSpPr>
        <p:spPr>
          <a:xfrm>
            <a:off x="1005840" y="3200400"/>
            <a:ext cx="4574700" cy="22860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2000"/>
              <a:buNone/>
              <a:defRPr sz="2000">
                <a:solidFill>
                  <a:schemeClr val="lt1"/>
                </a:solidFill>
              </a:defRPr>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SzPts val="1600"/>
              <a:buNone/>
              <a:defRPr sz="1600"/>
            </a:lvl4pPr>
            <a:lvl5pPr lvl="4" algn="ctr">
              <a:lnSpc>
                <a:spcPct val="9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3">
  <p:cSld name="Title Slide 3">
    <p:bg>
      <p:bgPr>
        <a:solidFill>
          <a:schemeClr val="dk2"/>
        </a:solidFill>
      </p:bgPr>
    </p:bg>
    <p:spTree>
      <p:nvGrpSpPr>
        <p:cNvPr id="21" name="Shape 21"/>
        <p:cNvGrpSpPr/>
        <p:nvPr/>
      </p:nvGrpSpPr>
      <p:grpSpPr>
        <a:xfrm>
          <a:off x="0" y="0"/>
          <a:ext cx="0" cy="0"/>
          <a:chOff x="0" y="0"/>
          <a:chExt cx="0" cy="0"/>
        </a:xfrm>
      </p:grpSpPr>
      <p:pic>
        <p:nvPicPr>
          <p:cNvPr id="22" name="Google Shape;22;p4"/>
          <p:cNvPicPr preferRelativeResize="0"/>
          <p:nvPr/>
        </p:nvPicPr>
        <p:blipFill rotWithShape="1">
          <a:blip r:embed="rId2">
            <a:alphaModFix/>
          </a:blip>
          <a:srcRect b="0" l="0" r="0" t="0"/>
          <a:stretch/>
        </p:blipFill>
        <p:spPr>
          <a:xfrm>
            <a:off x="1185" y="0"/>
            <a:ext cx="12189628" cy="6858000"/>
          </a:xfrm>
          <a:prstGeom prst="rect">
            <a:avLst/>
          </a:prstGeom>
          <a:noFill/>
          <a:ln>
            <a:noFill/>
          </a:ln>
        </p:spPr>
      </p:pic>
      <p:sp>
        <p:nvSpPr>
          <p:cNvPr id="23" name="Google Shape;23;p4"/>
          <p:cNvSpPr txBox="1"/>
          <p:nvPr>
            <p:ph type="ctrTitle"/>
          </p:nvPr>
        </p:nvSpPr>
        <p:spPr>
          <a:xfrm>
            <a:off x="1005840" y="914400"/>
            <a:ext cx="4574700" cy="18288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accent1"/>
              </a:buClr>
              <a:buSzPts val="3000"/>
              <a:buFont typeface="Arial"/>
              <a:buNone/>
              <a:defRPr b="0" sz="3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4"/>
          <p:cNvSpPr txBox="1"/>
          <p:nvPr>
            <p:ph idx="1" type="subTitle"/>
          </p:nvPr>
        </p:nvSpPr>
        <p:spPr>
          <a:xfrm>
            <a:off x="1005840" y="3200400"/>
            <a:ext cx="4574700" cy="22860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2000"/>
              <a:buNone/>
              <a:defRPr sz="2000">
                <a:solidFill>
                  <a:schemeClr val="lt1"/>
                </a:solidFill>
              </a:defRPr>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SzPts val="1600"/>
              <a:buNone/>
              <a:defRPr sz="1600"/>
            </a:lvl4pPr>
            <a:lvl5pPr lvl="4" algn="ctr">
              <a:lnSpc>
                <a:spcPct val="9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4">
  <p:cSld name="Title Slide 4">
    <p:bg>
      <p:bgPr>
        <a:solidFill>
          <a:schemeClr val="dk2"/>
        </a:solidFill>
      </p:bgPr>
    </p:bg>
    <p:spTree>
      <p:nvGrpSpPr>
        <p:cNvPr id="25" name="Shape 25"/>
        <p:cNvGrpSpPr/>
        <p:nvPr/>
      </p:nvGrpSpPr>
      <p:grpSpPr>
        <a:xfrm>
          <a:off x="0" y="0"/>
          <a:ext cx="0" cy="0"/>
          <a:chOff x="0" y="0"/>
          <a:chExt cx="0" cy="0"/>
        </a:xfrm>
      </p:grpSpPr>
      <p:pic>
        <p:nvPicPr>
          <p:cNvPr id="26" name="Google Shape;26;p5"/>
          <p:cNvPicPr preferRelativeResize="0"/>
          <p:nvPr/>
        </p:nvPicPr>
        <p:blipFill rotWithShape="1">
          <a:blip r:embed="rId2">
            <a:alphaModFix/>
          </a:blip>
          <a:srcRect b="0" l="0" r="0" t="0"/>
          <a:stretch/>
        </p:blipFill>
        <p:spPr>
          <a:xfrm>
            <a:off x="1186" y="0"/>
            <a:ext cx="12189628" cy="6858000"/>
          </a:xfrm>
          <a:prstGeom prst="rect">
            <a:avLst/>
          </a:prstGeom>
          <a:noFill/>
          <a:ln>
            <a:noFill/>
          </a:ln>
        </p:spPr>
      </p:pic>
      <p:sp>
        <p:nvSpPr>
          <p:cNvPr id="27" name="Google Shape;27;p5"/>
          <p:cNvSpPr txBox="1"/>
          <p:nvPr>
            <p:ph type="ctrTitle"/>
          </p:nvPr>
        </p:nvSpPr>
        <p:spPr>
          <a:xfrm>
            <a:off x="1005839" y="914400"/>
            <a:ext cx="9145200" cy="18288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lt1"/>
              </a:buClr>
              <a:buSzPts val="3000"/>
              <a:buFont typeface="Arial"/>
              <a:buNone/>
              <a:defRPr b="0" sz="3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5"/>
          <p:cNvSpPr txBox="1"/>
          <p:nvPr>
            <p:ph idx="1" type="subTitle"/>
          </p:nvPr>
        </p:nvSpPr>
        <p:spPr>
          <a:xfrm>
            <a:off x="1005840" y="3200400"/>
            <a:ext cx="9145200" cy="22860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2000"/>
              <a:buNone/>
              <a:defRPr sz="2000">
                <a:solidFill>
                  <a:schemeClr val="dk1"/>
                </a:solidFill>
              </a:defRPr>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SzPts val="1600"/>
              <a:buNone/>
              <a:defRPr sz="1600"/>
            </a:lvl4pPr>
            <a:lvl5pPr lvl="4" algn="ctr">
              <a:lnSpc>
                <a:spcPct val="9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5">
  <p:cSld name="Title Slide 5">
    <p:bg>
      <p:bgPr>
        <a:solidFill>
          <a:schemeClr val="dk2"/>
        </a:solidFill>
      </p:bgPr>
    </p:bg>
    <p:spTree>
      <p:nvGrpSpPr>
        <p:cNvPr id="29" name="Shape 29"/>
        <p:cNvGrpSpPr/>
        <p:nvPr/>
      </p:nvGrpSpPr>
      <p:grpSpPr>
        <a:xfrm>
          <a:off x="0" y="0"/>
          <a:ext cx="0" cy="0"/>
          <a:chOff x="0" y="0"/>
          <a:chExt cx="0" cy="0"/>
        </a:xfrm>
      </p:grpSpPr>
      <p:pic>
        <p:nvPicPr>
          <p:cNvPr id="30" name="Google Shape;30;p6"/>
          <p:cNvPicPr preferRelativeResize="0"/>
          <p:nvPr/>
        </p:nvPicPr>
        <p:blipFill rotWithShape="1">
          <a:blip r:embed="rId2">
            <a:alphaModFix/>
          </a:blip>
          <a:srcRect b="0" l="0" r="0" t="0"/>
          <a:stretch/>
        </p:blipFill>
        <p:spPr>
          <a:xfrm>
            <a:off x="1186" y="0"/>
            <a:ext cx="12189628" cy="6858000"/>
          </a:xfrm>
          <a:prstGeom prst="rect">
            <a:avLst/>
          </a:prstGeom>
          <a:noFill/>
          <a:ln>
            <a:noFill/>
          </a:ln>
        </p:spPr>
      </p:pic>
      <p:sp>
        <p:nvSpPr>
          <p:cNvPr id="31" name="Google Shape;31;p6"/>
          <p:cNvSpPr txBox="1"/>
          <p:nvPr>
            <p:ph type="ctrTitle"/>
          </p:nvPr>
        </p:nvSpPr>
        <p:spPr>
          <a:xfrm>
            <a:off x="1005840" y="914400"/>
            <a:ext cx="3658800" cy="18288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2"/>
              </a:buClr>
              <a:buSzPts val="3000"/>
              <a:buFont typeface="Arial"/>
              <a:buNone/>
              <a:defRPr b="0" sz="30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 name="Google Shape;32;p6"/>
          <p:cNvSpPr txBox="1"/>
          <p:nvPr>
            <p:ph idx="1" type="subTitle"/>
          </p:nvPr>
        </p:nvSpPr>
        <p:spPr>
          <a:xfrm>
            <a:off x="1005840" y="3200400"/>
            <a:ext cx="3658800" cy="22860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2000"/>
              <a:buNone/>
              <a:defRPr sz="2000">
                <a:solidFill>
                  <a:schemeClr val="accent3"/>
                </a:solidFill>
              </a:defRPr>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SzPts val="1600"/>
              <a:buNone/>
              <a:defRPr sz="1600"/>
            </a:lvl4pPr>
            <a:lvl5pPr lvl="4" algn="ctr">
              <a:lnSpc>
                <a:spcPct val="9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6">
  <p:cSld name="Title Slide 6">
    <p:bg>
      <p:bgPr>
        <a:solidFill>
          <a:schemeClr val="dk2"/>
        </a:solidFill>
      </p:bgPr>
    </p:bg>
    <p:spTree>
      <p:nvGrpSpPr>
        <p:cNvPr id="33" name="Shape 33"/>
        <p:cNvGrpSpPr/>
        <p:nvPr/>
      </p:nvGrpSpPr>
      <p:grpSpPr>
        <a:xfrm>
          <a:off x="0" y="0"/>
          <a:ext cx="0" cy="0"/>
          <a:chOff x="0" y="0"/>
          <a:chExt cx="0" cy="0"/>
        </a:xfrm>
      </p:grpSpPr>
      <p:pic>
        <p:nvPicPr>
          <p:cNvPr id="34" name="Google Shape;34;p7"/>
          <p:cNvPicPr preferRelativeResize="0"/>
          <p:nvPr/>
        </p:nvPicPr>
        <p:blipFill rotWithShape="1">
          <a:blip r:embed="rId2">
            <a:alphaModFix/>
          </a:blip>
          <a:srcRect b="0" l="0" r="0" t="0"/>
          <a:stretch/>
        </p:blipFill>
        <p:spPr>
          <a:xfrm>
            <a:off x="1186" y="0"/>
            <a:ext cx="12189628" cy="6857996"/>
          </a:xfrm>
          <a:prstGeom prst="rect">
            <a:avLst/>
          </a:prstGeom>
          <a:noFill/>
          <a:ln>
            <a:noFill/>
          </a:ln>
        </p:spPr>
      </p:pic>
      <p:sp>
        <p:nvSpPr>
          <p:cNvPr id="35" name="Google Shape;35;p7"/>
          <p:cNvSpPr txBox="1"/>
          <p:nvPr>
            <p:ph type="ctrTitle"/>
          </p:nvPr>
        </p:nvSpPr>
        <p:spPr>
          <a:xfrm>
            <a:off x="1005840" y="914400"/>
            <a:ext cx="3658800" cy="18288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2"/>
              </a:buClr>
              <a:buSzPts val="3000"/>
              <a:buFont typeface="Arial"/>
              <a:buNone/>
              <a:defRPr b="0" sz="30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7"/>
          <p:cNvSpPr txBox="1"/>
          <p:nvPr>
            <p:ph idx="1" type="subTitle"/>
          </p:nvPr>
        </p:nvSpPr>
        <p:spPr>
          <a:xfrm>
            <a:off x="1005840" y="3200400"/>
            <a:ext cx="3658800" cy="22860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2000"/>
              <a:buNone/>
              <a:defRPr sz="2000">
                <a:solidFill>
                  <a:schemeClr val="accent3"/>
                </a:solidFill>
              </a:defRPr>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SzPts val="1600"/>
              <a:buNone/>
              <a:defRPr sz="1600"/>
            </a:lvl4pPr>
            <a:lvl5pPr lvl="4" algn="ctr">
              <a:lnSpc>
                <a:spcPct val="9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7">
  <p:cSld name="Title Slide 7">
    <p:bg>
      <p:bgPr>
        <a:solidFill>
          <a:schemeClr val="dk2"/>
        </a:solidFill>
      </p:bgPr>
    </p:bg>
    <p:spTree>
      <p:nvGrpSpPr>
        <p:cNvPr id="37" name="Shape 37"/>
        <p:cNvGrpSpPr/>
        <p:nvPr/>
      </p:nvGrpSpPr>
      <p:grpSpPr>
        <a:xfrm>
          <a:off x="0" y="0"/>
          <a:ext cx="0" cy="0"/>
          <a:chOff x="0" y="0"/>
          <a:chExt cx="0" cy="0"/>
        </a:xfrm>
      </p:grpSpPr>
      <p:pic>
        <p:nvPicPr>
          <p:cNvPr id="38" name="Google Shape;38;p8"/>
          <p:cNvPicPr preferRelativeResize="0"/>
          <p:nvPr/>
        </p:nvPicPr>
        <p:blipFill rotWithShape="1">
          <a:blip r:embed="rId2">
            <a:alphaModFix/>
          </a:blip>
          <a:srcRect b="0" l="0" r="0" t="0"/>
          <a:stretch/>
        </p:blipFill>
        <p:spPr>
          <a:xfrm>
            <a:off x="1187" y="0"/>
            <a:ext cx="12189628" cy="6857996"/>
          </a:xfrm>
          <a:prstGeom prst="rect">
            <a:avLst/>
          </a:prstGeom>
          <a:noFill/>
          <a:ln>
            <a:noFill/>
          </a:ln>
        </p:spPr>
      </p:pic>
      <p:sp>
        <p:nvSpPr>
          <p:cNvPr id="39" name="Google Shape;39;p8"/>
          <p:cNvSpPr txBox="1"/>
          <p:nvPr>
            <p:ph type="ctrTitle"/>
          </p:nvPr>
        </p:nvSpPr>
        <p:spPr>
          <a:xfrm>
            <a:off x="1005840" y="914400"/>
            <a:ext cx="3658800" cy="18288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accent1"/>
              </a:buClr>
              <a:buSzPts val="3000"/>
              <a:buFont typeface="Arial"/>
              <a:buNone/>
              <a:defRPr b="0" sz="3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8"/>
          <p:cNvSpPr txBox="1"/>
          <p:nvPr>
            <p:ph idx="1" type="subTitle"/>
          </p:nvPr>
        </p:nvSpPr>
        <p:spPr>
          <a:xfrm>
            <a:off x="1005840" y="3200400"/>
            <a:ext cx="3658800" cy="22860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2000"/>
              <a:buNone/>
              <a:defRPr sz="2000">
                <a:solidFill>
                  <a:schemeClr val="lt1"/>
                </a:solidFill>
              </a:defRPr>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SzPts val="1600"/>
              <a:buNone/>
              <a:defRPr sz="1600"/>
            </a:lvl4pPr>
            <a:lvl5pPr lvl="4" algn="ctr">
              <a:lnSpc>
                <a:spcPct val="9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1">
  <p:cSld name="Divider 1">
    <p:bg>
      <p:bgPr>
        <a:solidFill>
          <a:schemeClr val="dk2"/>
        </a:solidFill>
      </p:bgPr>
    </p:bg>
    <p:spTree>
      <p:nvGrpSpPr>
        <p:cNvPr id="41" name="Shape 41"/>
        <p:cNvGrpSpPr/>
        <p:nvPr/>
      </p:nvGrpSpPr>
      <p:grpSpPr>
        <a:xfrm>
          <a:off x="0" y="0"/>
          <a:ext cx="0" cy="0"/>
          <a:chOff x="0" y="0"/>
          <a:chExt cx="0" cy="0"/>
        </a:xfrm>
      </p:grpSpPr>
      <p:pic>
        <p:nvPicPr>
          <p:cNvPr id="42" name="Google Shape;42;p9"/>
          <p:cNvPicPr preferRelativeResize="0"/>
          <p:nvPr/>
        </p:nvPicPr>
        <p:blipFill rotWithShape="1">
          <a:blip r:embed="rId2">
            <a:alphaModFix/>
          </a:blip>
          <a:srcRect b="0" l="0" r="0" t="0"/>
          <a:stretch/>
        </p:blipFill>
        <p:spPr>
          <a:xfrm>
            <a:off x="1187" y="0"/>
            <a:ext cx="12189628" cy="6857996"/>
          </a:xfrm>
          <a:prstGeom prst="rect">
            <a:avLst/>
          </a:prstGeom>
          <a:noFill/>
          <a:ln>
            <a:noFill/>
          </a:ln>
        </p:spPr>
      </p:pic>
      <p:sp>
        <p:nvSpPr>
          <p:cNvPr id="43" name="Google Shape;43;p9"/>
          <p:cNvSpPr txBox="1"/>
          <p:nvPr>
            <p:ph type="ctrTitle"/>
          </p:nvPr>
        </p:nvSpPr>
        <p:spPr>
          <a:xfrm>
            <a:off x="1005840" y="1335024"/>
            <a:ext cx="5029200" cy="18288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accent1"/>
              </a:buClr>
              <a:buSzPts val="3000"/>
              <a:buFont typeface="Arial"/>
              <a:buNone/>
              <a:defRPr b="0" sz="3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2">
  <p:cSld name="Divider 2">
    <p:bg>
      <p:bgPr>
        <a:solidFill>
          <a:schemeClr val="dk2"/>
        </a:solidFill>
      </p:bgPr>
    </p:bg>
    <p:spTree>
      <p:nvGrpSpPr>
        <p:cNvPr id="44" name="Shape 44"/>
        <p:cNvGrpSpPr/>
        <p:nvPr/>
      </p:nvGrpSpPr>
      <p:grpSpPr>
        <a:xfrm>
          <a:off x="0" y="0"/>
          <a:ext cx="0" cy="0"/>
          <a:chOff x="0" y="0"/>
          <a:chExt cx="0" cy="0"/>
        </a:xfrm>
      </p:grpSpPr>
      <p:pic>
        <p:nvPicPr>
          <p:cNvPr id="45" name="Google Shape;45;p10"/>
          <p:cNvPicPr preferRelativeResize="0"/>
          <p:nvPr/>
        </p:nvPicPr>
        <p:blipFill rotWithShape="1">
          <a:blip r:embed="rId2">
            <a:alphaModFix/>
          </a:blip>
          <a:srcRect b="0" l="0" r="0" t="0"/>
          <a:stretch/>
        </p:blipFill>
        <p:spPr>
          <a:xfrm>
            <a:off x="1187" y="0"/>
            <a:ext cx="12189628" cy="6857996"/>
          </a:xfrm>
          <a:prstGeom prst="rect">
            <a:avLst/>
          </a:prstGeom>
          <a:noFill/>
          <a:ln>
            <a:noFill/>
          </a:ln>
        </p:spPr>
      </p:pic>
      <p:sp>
        <p:nvSpPr>
          <p:cNvPr id="46" name="Google Shape;46;p10"/>
          <p:cNvSpPr txBox="1"/>
          <p:nvPr>
            <p:ph type="ctrTitle"/>
          </p:nvPr>
        </p:nvSpPr>
        <p:spPr>
          <a:xfrm>
            <a:off x="1005840" y="1335024"/>
            <a:ext cx="5029200" cy="18288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accent1"/>
              </a:buClr>
              <a:buSzPts val="3000"/>
              <a:buFont typeface="Arial"/>
              <a:buNone/>
              <a:defRPr b="0" sz="3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3">
  <p:cSld name="Divider 3">
    <p:bg>
      <p:bgPr>
        <a:solidFill>
          <a:schemeClr val="dk2"/>
        </a:solidFill>
      </p:bgPr>
    </p:bg>
    <p:spTree>
      <p:nvGrpSpPr>
        <p:cNvPr id="47" name="Shape 47"/>
        <p:cNvGrpSpPr/>
        <p:nvPr/>
      </p:nvGrpSpPr>
      <p:grpSpPr>
        <a:xfrm>
          <a:off x="0" y="0"/>
          <a:ext cx="0" cy="0"/>
          <a:chOff x="0" y="0"/>
          <a:chExt cx="0" cy="0"/>
        </a:xfrm>
      </p:grpSpPr>
      <p:pic>
        <p:nvPicPr>
          <p:cNvPr id="48" name="Google Shape;48;p11"/>
          <p:cNvPicPr preferRelativeResize="0"/>
          <p:nvPr/>
        </p:nvPicPr>
        <p:blipFill rotWithShape="1">
          <a:blip r:embed="rId2">
            <a:alphaModFix/>
          </a:blip>
          <a:srcRect b="0" l="0" r="0" t="0"/>
          <a:stretch/>
        </p:blipFill>
        <p:spPr>
          <a:xfrm>
            <a:off x="1187" y="0"/>
            <a:ext cx="12189628" cy="6857996"/>
          </a:xfrm>
          <a:prstGeom prst="rect">
            <a:avLst/>
          </a:prstGeom>
          <a:noFill/>
          <a:ln>
            <a:noFill/>
          </a:ln>
        </p:spPr>
      </p:pic>
      <p:sp>
        <p:nvSpPr>
          <p:cNvPr id="49" name="Google Shape;49;p11"/>
          <p:cNvSpPr txBox="1"/>
          <p:nvPr>
            <p:ph type="ctrTitle"/>
          </p:nvPr>
        </p:nvSpPr>
        <p:spPr>
          <a:xfrm>
            <a:off x="1005840" y="1335024"/>
            <a:ext cx="5029200" cy="18288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accent1"/>
              </a:buClr>
              <a:buSzPts val="3000"/>
              <a:buFont typeface="Arial"/>
              <a:buNone/>
              <a:defRPr b="0" sz="3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4">
  <p:cSld name="Divider 4">
    <p:bg>
      <p:bgPr>
        <a:solidFill>
          <a:schemeClr val="dk2"/>
        </a:solidFill>
      </p:bgPr>
    </p:bg>
    <p:spTree>
      <p:nvGrpSpPr>
        <p:cNvPr id="50" name="Shape 50"/>
        <p:cNvGrpSpPr/>
        <p:nvPr/>
      </p:nvGrpSpPr>
      <p:grpSpPr>
        <a:xfrm>
          <a:off x="0" y="0"/>
          <a:ext cx="0" cy="0"/>
          <a:chOff x="0" y="0"/>
          <a:chExt cx="0" cy="0"/>
        </a:xfrm>
      </p:grpSpPr>
      <p:pic>
        <p:nvPicPr>
          <p:cNvPr id="51" name="Google Shape;51;p12"/>
          <p:cNvPicPr preferRelativeResize="0"/>
          <p:nvPr/>
        </p:nvPicPr>
        <p:blipFill rotWithShape="1">
          <a:blip r:embed="rId2">
            <a:alphaModFix/>
          </a:blip>
          <a:srcRect b="0" l="0" r="0" t="0"/>
          <a:stretch/>
        </p:blipFill>
        <p:spPr>
          <a:xfrm>
            <a:off x="1188" y="0"/>
            <a:ext cx="12189620" cy="6857996"/>
          </a:xfrm>
          <a:prstGeom prst="rect">
            <a:avLst/>
          </a:prstGeom>
          <a:noFill/>
          <a:ln>
            <a:noFill/>
          </a:ln>
        </p:spPr>
      </p:pic>
      <p:sp>
        <p:nvSpPr>
          <p:cNvPr id="52" name="Google Shape;52;p12"/>
          <p:cNvSpPr txBox="1"/>
          <p:nvPr>
            <p:ph type="ctrTitle"/>
          </p:nvPr>
        </p:nvSpPr>
        <p:spPr>
          <a:xfrm>
            <a:off x="1005839" y="1335024"/>
            <a:ext cx="9145200" cy="18288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lt1"/>
              </a:buClr>
              <a:buSzPts val="3000"/>
              <a:buFont typeface="Arial"/>
              <a:buNone/>
              <a:defRPr b="0" sz="3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ntent" type="obj">
  <p:cSld name="OBJECT">
    <p:spTree>
      <p:nvGrpSpPr>
        <p:cNvPr id="53" name="Shape 53"/>
        <p:cNvGrpSpPr/>
        <p:nvPr/>
      </p:nvGrpSpPr>
      <p:grpSpPr>
        <a:xfrm>
          <a:off x="0" y="0"/>
          <a:ext cx="0" cy="0"/>
          <a:chOff x="0" y="0"/>
          <a:chExt cx="0" cy="0"/>
        </a:xfrm>
      </p:grpSpPr>
      <p:pic>
        <p:nvPicPr>
          <p:cNvPr id="54" name="Google Shape;54;p13"/>
          <p:cNvPicPr preferRelativeResize="0"/>
          <p:nvPr/>
        </p:nvPicPr>
        <p:blipFill rotWithShape="1">
          <a:blip r:embed="rId2">
            <a:alphaModFix/>
          </a:blip>
          <a:srcRect b="0" l="0" r="0" t="0"/>
          <a:stretch/>
        </p:blipFill>
        <p:spPr>
          <a:xfrm>
            <a:off x="0" y="5788285"/>
            <a:ext cx="12191999" cy="1066533"/>
          </a:xfrm>
          <a:prstGeom prst="rect">
            <a:avLst/>
          </a:prstGeom>
          <a:noFill/>
          <a:ln>
            <a:noFill/>
          </a:ln>
        </p:spPr>
      </p:pic>
      <p:sp>
        <p:nvSpPr>
          <p:cNvPr id="55" name="Google Shape;55;p13"/>
          <p:cNvSpPr txBox="1"/>
          <p:nvPr>
            <p:ph type="title"/>
          </p:nvPr>
        </p:nvSpPr>
        <p:spPr>
          <a:xfrm>
            <a:off x="1005840" y="841248"/>
            <a:ext cx="10058400" cy="8229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13"/>
          <p:cNvSpPr txBox="1"/>
          <p:nvPr>
            <p:ph idx="1" type="body"/>
          </p:nvPr>
        </p:nvSpPr>
        <p:spPr>
          <a:xfrm>
            <a:off x="1005840" y="1737360"/>
            <a:ext cx="10058400" cy="39318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500"/>
              </a:spcBef>
              <a:spcAft>
                <a:spcPts val="0"/>
              </a:spcAft>
              <a:buSzPts val="1800"/>
              <a:buChar char="–"/>
              <a:defRPr/>
            </a:lvl1pPr>
            <a:lvl2pPr indent="-342900" lvl="1" marL="914400" algn="l">
              <a:lnSpc>
                <a:spcPct val="90000"/>
              </a:lnSpc>
              <a:spcBef>
                <a:spcPts val="500"/>
              </a:spcBef>
              <a:spcAft>
                <a:spcPts val="0"/>
              </a:spcAft>
              <a:buSzPts val="1800"/>
              <a:buChar char="–"/>
              <a:defRPr/>
            </a:lvl2pPr>
            <a:lvl3pPr indent="-342900" lvl="2" marL="1371600" algn="l">
              <a:lnSpc>
                <a:spcPct val="90000"/>
              </a:lnSpc>
              <a:spcBef>
                <a:spcPts val="500"/>
              </a:spcBef>
              <a:spcAft>
                <a:spcPts val="0"/>
              </a:spcAft>
              <a:buSzPts val="1800"/>
              <a:buChar char="–"/>
              <a:defRPr/>
            </a:lvl3pPr>
            <a:lvl4pPr indent="-342900" lvl="3" marL="1828800" algn="l">
              <a:lnSpc>
                <a:spcPct val="90000"/>
              </a:lnSpc>
              <a:spcBef>
                <a:spcPts val="500"/>
              </a:spcBef>
              <a:spcAft>
                <a:spcPts val="0"/>
              </a:spcAft>
              <a:buSzPts val="1800"/>
              <a:buChar char="–"/>
              <a:defRPr/>
            </a:lvl4pPr>
            <a:lvl5pPr indent="-342900" lvl="4" marL="2286000" algn="l">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7" name="Google Shape;57;p13"/>
          <p:cNvSpPr txBox="1"/>
          <p:nvPr>
            <p:ph idx="12" type="sldNum"/>
          </p:nvPr>
        </p:nvSpPr>
        <p:spPr>
          <a:xfrm>
            <a:off x="11155680" y="6109548"/>
            <a:ext cx="640200" cy="36510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8" name="Shape 58"/>
        <p:cNvGrpSpPr/>
        <p:nvPr/>
      </p:nvGrpSpPr>
      <p:grpSpPr>
        <a:xfrm>
          <a:off x="0" y="0"/>
          <a:ext cx="0" cy="0"/>
          <a:chOff x="0" y="0"/>
          <a:chExt cx="0" cy="0"/>
        </a:xfrm>
      </p:grpSpPr>
      <p:pic>
        <p:nvPicPr>
          <p:cNvPr id="59" name="Google Shape;59;p14"/>
          <p:cNvPicPr preferRelativeResize="0"/>
          <p:nvPr/>
        </p:nvPicPr>
        <p:blipFill rotWithShape="1">
          <a:blip r:embed="rId2">
            <a:alphaModFix/>
          </a:blip>
          <a:srcRect b="0" l="0" r="0" t="0"/>
          <a:stretch/>
        </p:blipFill>
        <p:spPr>
          <a:xfrm>
            <a:off x="0" y="5788285"/>
            <a:ext cx="12191999" cy="1066533"/>
          </a:xfrm>
          <a:prstGeom prst="rect">
            <a:avLst/>
          </a:prstGeom>
          <a:noFill/>
          <a:ln>
            <a:noFill/>
          </a:ln>
        </p:spPr>
      </p:pic>
      <p:sp>
        <p:nvSpPr>
          <p:cNvPr id="60" name="Google Shape;60;p14"/>
          <p:cNvSpPr txBox="1"/>
          <p:nvPr>
            <p:ph type="title"/>
          </p:nvPr>
        </p:nvSpPr>
        <p:spPr>
          <a:xfrm>
            <a:off x="1005840" y="841248"/>
            <a:ext cx="10058400" cy="8229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14"/>
          <p:cNvSpPr txBox="1"/>
          <p:nvPr>
            <p:ph idx="1" type="body"/>
          </p:nvPr>
        </p:nvSpPr>
        <p:spPr>
          <a:xfrm>
            <a:off x="1005840" y="1737360"/>
            <a:ext cx="4937700" cy="39318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500"/>
              </a:spcBef>
              <a:spcAft>
                <a:spcPts val="0"/>
              </a:spcAft>
              <a:buSzPts val="1800"/>
              <a:buChar char="–"/>
              <a:defRPr/>
            </a:lvl1pPr>
            <a:lvl2pPr indent="-342900" lvl="1" marL="914400" algn="l">
              <a:lnSpc>
                <a:spcPct val="90000"/>
              </a:lnSpc>
              <a:spcBef>
                <a:spcPts val="500"/>
              </a:spcBef>
              <a:spcAft>
                <a:spcPts val="0"/>
              </a:spcAft>
              <a:buSzPts val="1800"/>
              <a:buChar char="–"/>
              <a:defRPr/>
            </a:lvl2pPr>
            <a:lvl3pPr indent="-342900" lvl="2" marL="1371600" algn="l">
              <a:lnSpc>
                <a:spcPct val="90000"/>
              </a:lnSpc>
              <a:spcBef>
                <a:spcPts val="500"/>
              </a:spcBef>
              <a:spcAft>
                <a:spcPts val="0"/>
              </a:spcAft>
              <a:buSzPts val="1800"/>
              <a:buChar char="–"/>
              <a:defRPr/>
            </a:lvl3pPr>
            <a:lvl4pPr indent="-342900" lvl="3" marL="1828800" algn="l">
              <a:lnSpc>
                <a:spcPct val="90000"/>
              </a:lnSpc>
              <a:spcBef>
                <a:spcPts val="500"/>
              </a:spcBef>
              <a:spcAft>
                <a:spcPts val="0"/>
              </a:spcAft>
              <a:buSzPts val="1800"/>
              <a:buChar char="–"/>
              <a:defRPr/>
            </a:lvl4pPr>
            <a:lvl5pPr indent="-342900" lvl="4" marL="2286000" algn="l">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2" name="Google Shape;62;p14"/>
          <p:cNvSpPr txBox="1"/>
          <p:nvPr>
            <p:ph idx="2" type="body"/>
          </p:nvPr>
        </p:nvSpPr>
        <p:spPr>
          <a:xfrm>
            <a:off x="6126480" y="1737360"/>
            <a:ext cx="4937700" cy="39318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500"/>
              </a:spcBef>
              <a:spcAft>
                <a:spcPts val="0"/>
              </a:spcAft>
              <a:buSzPts val="1800"/>
              <a:buChar char="–"/>
              <a:defRPr/>
            </a:lvl1pPr>
            <a:lvl2pPr indent="-342900" lvl="1" marL="914400" algn="l">
              <a:lnSpc>
                <a:spcPct val="90000"/>
              </a:lnSpc>
              <a:spcBef>
                <a:spcPts val="500"/>
              </a:spcBef>
              <a:spcAft>
                <a:spcPts val="0"/>
              </a:spcAft>
              <a:buSzPts val="1800"/>
              <a:buChar char="–"/>
              <a:defRPr/>
            </a:lvl2pPr>
            <a:lvl3pPr indent="-342900" lvl="2" marL="1371600" algn="l">
              <a:lnSpc>
                <a:spcPct val="90000"/>
              </a:lnSpc>
              <a:spcBef>
                <a:spcPts val="500"/>
              </a:spcBef>
              <a:spcAft>
                <a:spcPts val="0"/>
              </a:spcAft>
              <a:buSzPts val="1800"/>
              <a:buChar char="–"/>
              <a:defRPr/>
            </a:lvl3pPr>
            <a:lvl4pPr indent="-342900" lvl="3" marL="1828800" algn="l">
              <a:lnSpc>
                <a:spcPct val="90000"/>
              </a:lnSpc>
              <a:spcBef>
                <a:spcPts val="500"/>
              </a:spcBef>
              <a:spcAft>
                <a:spcPts val="0"/>
              </a:spcAft>
              <a:buSzPts val="1800"/>
              <a:buChar char="–"/>
              <a:defRPr/>
            </a:lvl4pPr>
            <a:lvl5pPr indent="-342900" lvl="4" marL="2286000" algn="l">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3" name="Google Shape;63;p14"/>
          <p:cNvSpPr txBox="1"/>
          <p:nvPr>
            <p:ph idx="12" type="sldNum"/>
          </p:nvPr>
        </p:nvSpPr>
        <p:spPr>
          <a:xfrm>
            <a:off x="11155680" y="6109548"/>
            <a:ext cx="640200" cy="36510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Quote">
    <p:spTree>
      <p:nvGrpSpPr>
        <p:cNvPr id="64" name="Shape 64"/>
        <p:cNvGrpSpPr/>
        <p:nvPr/>
      </p:nvGrpSpPr>
      <p:grpSpPr>
        <a:xfrm>
          <a:off x="0" y="0"/>
          <a:ext cx="0" cy="0"/>
          <a:chOff x="0" y="0"/>
          <a:chExt cx="0" cy="0"/>
        </a:xfrm>
      </p:grpSpPr>
      <p:pic>
        <p:nvPicPr>
          <p:cNvPr id="65" name="Google Shape;65;p15"/>
          <p:cNvPicPr preferRelativeResize="0"/>
          <p:nvPr/>
        </p:nvPicPr>
        <p:blipFill rotWithShape="1">
          <a:blip r:embed="rId2">
            <a:alphaModFix/>
          </a:blip>
          <a:srcRect b="0" l="0" r="0" t="0"/>
          <a:stretch/>
        </p:blipFill>
        <p:spPr>
          <a:xfrm>
            <a:off x="0" y="5788285"/>
            <a:ext cx="12191999" cy="1066533"/>
          </a:xfrm>
          <a:prstGeom prst="rect">
            <a:avLst/>
          </a:prstGeom>
          <a:noFill/>
          <a:ln>
            <a:noFill/>
          </a:ln>
        </p:spPr>
      </p:pic>
      <p:sp>
        <p:nvSpPr>
          <p:cNvPr id="66" name="Google Shape;66;p15"/>
          <p:cNvSpPr txBox="1"/>
          <p:nvPr>
            <p:ph idx="1" type="body"/>
          </p:nvPr>
        </p:nvSpPr>
        <p:spPr>
          <a:xfrm>
            <a:off x="896112" y="841247"/>
            <a:ext cx="8229600" cy="48462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200"/>
              </a:spcBef>
              <a:spcAft>
                <a:spcPts val="0"/>
              </a:spcAft>
              <a:buSzPts val="2700"/>
              <a:buFont typeface="Arial"/>
              <a:buNone/>
              <a:defRPr sz="2700"/>
            </a:lvl1pPr>
            <a:lvl2pPr indent="-355600" lvl="1" marL="914400" algn="l">
              <a:lnSpc>
                <a:spcPct val="90000"/>
              </a:lnSpc>
              <a:spcBef>
                <a:spcPts val="1200"/>
              </a:spcBef>
              <a:spcAft>
                <a:spcPts val="0"/>
              </a:spcAft>
              <a:buSzPts val="2000"/>
              <a:buChar char="–"/>
              <a:defRPr sz="2000" cap="none">
                <a:solidFill>
                  <a:schemeClr val="dk1"/>
                </a:solidFill>
              </a:defRPr>
            </a:lvl2pPr>
            <a:lvl3pPr indent="-342900" lvl="2" marL="1371600" algn="l">
              <a:lnSpc>
                <a:spcPct val="90000"/>
              </a:lnSpc>
              <a:spcBef>
                <a:spcPts val="1200"/>
              </a:spcBef>
              <a:spcAft>
                <a:spcPts val="0"/>
              </a:spcAft>
              <a:buSzPts val="1800"/>
              <a:buChar char="–"/>
              <a:defRPr/>
            </a:lvl3pPr>
            <a:lvl4pPr indent="-342900" lvl="3" marL="1828800" algn="l">
              <a:lnSpc>
                <a:spcPct val="90000"/>
              </a:lnSpc>
              <a:spcBef>
                <a:spcPts val="500"/>
              </a:spcBef>
              <a:spcAft>
                <a:spcPts val="0"/>
              </a:spcAft>
              <a:buSzPts val="1800"/>
              <a:buChar char="–"/>
              <a:defRPr/>
            </a:lvl4pPr>
            <a:lvl5pPr indent="-342900" lvl="4" marL="2286000" algn="l">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2" type="sldNum"/>
          </p:nvPr>
        </p:nvSpPr>
        <p:spPr>
          <a:xfrm>
            <a:off x="11155680" y="6109548"/>
            <a:ext cx="640200" cy="36510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nd Only" type="blank">
  <p:cSld name="BLANK">
    <p:spTree>
      <p:nvGrpSpPr>
        <p:cNvPr id="68" name="Shape 68"/>
        <p:cNvGrpSpPr/>
        <p:nvPr/>
      </p:nvGrpSpPr>
      <p:grpSpPr>
        <a:xfrm>
          <a:off x="0" y="0"/>
          <a:ext cx="0" cy="0"/>
          <a:chOff x="0" y="0"/>
          <a:chExt cx="0" cy="0"/>
        </a:xfrm>
      </p:grpSpPr>
      <p:pic>
        <p:nvPicPr>
          <p:cNvPr id="69" name="Google Shape;69;p16"/>
          <p:cNvPicPr preferRelativeResize="0"/>
          <p:nvPr/>
        </p:nvPicPr>
        <p:blipFill rotWithShape="1">
          <a:blip r:embed="rId2">
            <a:alphaModFix/>
          </a:blip>
          <a:srcRect b="0" l="0" r="0" t="0"/>
          <a:stretch/>
        </p:blipFill>
        <p:spPr>
          <a:xfrm>
            <a:off x="0" y="5788285"/>
            <a:ext cx="12191999" cy="1066533"/>
          </a:xfrm>
          <a:prstGeom prst="rect">
            <a:avLst/>
          </a:prstGeom>
          <a:noFill/>
          <a:ln>
            <a:noFill/>
          </a:ln>
        </p:spPr>
      </p:pic>
      <p:sp>
        <p:nvSpPr>
          <p:cNvPr id="70" name="Google Shape;70;p16"/>
          <p:cNvSpPr txBox="1"/>
          <p:nvPr>
            <p:ph idx="12" type="sldNum"/>
          </p:nvPr>
        </p:nvSpPr>
        <p:spPr>
          <a:xfrm>
            <a:off x="11155680" y="6109548"/>
            <a:ext cx="640200" cy="36510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71" name="Shape 71"/>
        <p:cNvGrpSpPr/>
        <p:nvPr/>
      </p:nvGrpSpPr>
      <p:grpSpPr>
        <a:xfrm>
          <a:off x="0" y="0"/>
          <a:ext cx="0" cy="0"/>
          <a:chOff x="0" y="0"/>
          <a:chExt cx="0" cy="0"/>
        </a:xfrm>
      </p:grpSpPr>
      <p:sp>
        <p:nvSpPr>
          <p:cNvPr id="72" name="Google Shape;72;p17"/>
          <p:cNvSpPr txBox="1"/>
          <p:nvPr>
            <p:ph idx="12" type="sldNum"/>
          </p:nvPr>
        </p:nvSpPr>
        <p:spPr>
          <a:xfrm>
            <a:off x="11155680" y="6109548"/>
            <a:ext cx="640200" cy="36510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b="0" i="0" sz="1200" u="none" cap="none" strike="noStrike">
                <a:solidFill>
                  <a:schemeClr val="dk1"/>
                </a:solidFill>
                <a:latin typeface="Arial"/>
                <a:ea typeface="Arial"/>
                <a:cs typeface="Arial"/>
                <a:sym typeface="Arial"/>
              </a:defRPr>
            </a:lvl1pPr>
            <a:lvl2pPr indent="0" lvl="1" marL="0" algn="r">
              <a:spcBef>
                <a:spcPts val="0"/>
              </a:spcBef>
              <a:buNone/>
              <a:defRPr b="0" i="0" sz="1200" u="none" cap="none" strike="noStrike">
                <a:solidFill>
                  <a:schemeClr val="dk1"/>
                </a:solidFill>
                <a:latin typeface="Arial"/>
                <a:ea typeface="Arial"/>
                <a:cs typeface="Arial"/>
                <a:sym typeface="Arial"/>
              </a:defRPr>
            </a:lvl2pPr>
            <a:lvl3pPr indent="0" lvl="2" marL="0" algn="r">
              <a:spcBef>
                <a:spcPts val="0"/>
              </a:spcBef>
              <a:buNone/>
              <a:defRPr b="0" i="0" sz="1200" u="none" cap="none" strike="noStrike">
                <a:solidFill>
                  <a:schemeClr val="dk1"/>
                </a:solidFill>
                <a:latin typeface="Arial"/>
                <a:ea typeface="Arial"/>
                <a:cs typeface="Arial"/>
                <a:sym typeface="Arial"/>
              </a:defRPr>
            </a:lvl3pPr>
            <a:lvl4pPr indent="0" lvl="3" marL="0" algn="r">
              <a:spcBef>
                <a:spcPts val="0"/>
              </a:spcBef>
              <a:buNone/>
              <a:defRPr b="0" i="0" sz="1200" u="none" cap="none" strike="noStrike">
                <a:solidFill>
                  <a:schemeClr val="dk1"/>
                </a:solidFill>
                <a:latin typeface="Arial"/>
                <a:ea typeface="Arial"/>
                <a:cs typeface="Arial"/>
                <a:sym typeface="Arial"/>
              </a:defRPr>
            </a:lvl4pPr>
            <a:lvl5pPr indent="0" lvl="4" marL="0" algn="r">
              <a:spcBef>
                <a:spcPts val="0"/>
              </a:spcBef>
              <a:buNone/>
              <a:defRPr b="0" i="0" sz="1200" u="none" cap="none" strike="noStrike">
                <a:solidFill>
                  <a:schemeClr val="dk1"/>
                </a:solidFill>
                <a:latin typeface="Arial"/>
                <a:ea typeface="Arial"/>
                <a:cs typeface="Arial"/>
                <a:sym typeface="Arial"/>
              </a:defRPr>
            </a:lvl5pPr>
            <a:lvl6pPr indent="0" lvl="5" marL="0" algn="r">
              <a:spcBef>
                <a:spcPts val="0"/>
              </a:spcBef>
              <a:buNone/>
              <a:defRPr b="0" i="0" sz="1200" u="none" cap="none" strike="noStrike">
                <a:solidFill>
                  <a:schemeClr val="dk1"/>
                </a:solidFill>
                <a:latin typeface="Arial"/>
                <a:ea typeface="Arial"/>
                <a:cs typeface="Arial"/>
                <a:sym typeface="Arial"/>
              </a:defRPr>
            </a:lvl6pPr>
            <a:lvl7pPr indent="0" lvl="6" marL="0" algn="r">
              <a:spcBef>
                <a:spcPts val="0"/>
              </a:spcBef>
              <a:buNone/>
              <a:defRPr b="0" i="0" sz="1200" u="none" cap="none" strike="noStrike">
                <a:solidFill>
                  <a:schemeClr val="dk1"/>
                </a:solidFill>
                <a:latin typeface="Arial"/>
                <a:ea typeface="Arial"/>
                <a:cs typeface="Arial"/>
                <a:sym typeface="Arial"/>
              </a:defRPr>
            </a:lvl7pPr>
            <a:lvl8pPr indent="0" lvl="7" marL="0" algn="r">
              <a:spcBef>
                <a:spcPts val="0"/>
              </a:spcBef>
              <a:buNone/>
              <a:defRPr b="0" i="0" sz="1200" u="none" cap="none" strike="noStrike">
                <a:solidFill>
                  <a:schemeClr val="dk1"/>
                </a:solidFill>
                <a:latin typeface="Arial"/>
                <a:ea typeface="Arial"/>
                <a:cs typeface="Arial"/>
                <a:sym typeface="Arial"/>
              </a:defRPr>
            </a:lvl8pPr>
            <a:lvl9pPr indent="0" lvl="8" marL="0" algn="r">
              <a:spcBef>
                <a:spcPts val="0"/>
              </a:spcBef>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73" name="Shape 73"/>
        <p:cNvGrpSpPr/>
        <p:nvPr/>
      </p:nvGrpSpPr>
      <p:grpSpPr>
        <a:xfrm>
          <a:off x="0" y="0"/>
          <a:ext cx="0" cy="0"/>
          <a:chOff x="0" y="0"/>
          <a:chExt cx="0" cy="0"/>
        </a:xfrm>
      </p:grpSpPr>
      <p:sp>
        <p:nvSpPr>
          <p:cNvPr id="74" name="Google Shape;74;p18"/>
          <p:cNvSpPr txBox="1"/>
          <p:nvPr>
            <p:ph idx="12" type="sldNum"/>
          </p:nvPr>
        </p:nvSpPr>
        <p:spPr>
          <a:xfrm>
            <a:off x="11155680" y="6109548"/>
            <a:ext cx="639900" cy="365100"/>
          </a:xfrm>
          <a:prstGeom prst="rect">
            <a:avLst/>
          </a:prstGeom>
          <a:noFill/>
          <a:ln>
            <a:noFill/>
          </a:ln>
        </p:spPr>
        <p:txBody>
          <a:bodyPr anchorCtr="0" anchor="b" bIns="45700" lIns="91425" spcFirstLastPara="1" rIns="91425" wrap="square" tIns="45700">
            <a:noAutofit/>
          </a:bodyPr>
          <a:lstStyle>
            <a:lvl1pPr indent="0" lvl="0" marL="0" rtl="0" algn="r">
              <a:spcBef>
                <a:spcPts val="0"/>
              </a:spcBef>
              <a:buNone/>
              <a:defRPr b="0" i="0" sz="1200" u="none" cap="none" strike="noStrike">
                <a:solidFill>
                  <a:schemeClr val="dk1"/>
                </a:solidFill>
                <a:latin typeface="Arial"/>
                <a:ea typeface="Arial"/>
                <a:cs typeface="Arial"/>
                <a:sym typeface="Arial"/>
              </a:defRPr>
            </a:lvl1pPr>
            <a:lvl2pPr indent="0" lvl="1" marL="0" rtl="0" algn="r">
              <a:spcBef>
                <a:spcPts val="0"/>
              </a:spcBef>
              <a:buNone/>
              <a:defRPr b="0" i="0" sz="1200" u="none" cap="none" strike="noStrike">
                <a:solidFill>
                  <a:schemeClr val="dk1"/>
                </a:solidFill>
                <a:latin typeface="Arial"/>
                <a:ea typeface="Arial"/>
                <a:cs typeface="Arial"/>
                <a:sym typeface="Arial"/>
              </a:defRPr>
            </a:lvl2pPr>
            <a:lvl3pPr indent="0" lvl="2" marL="0" rtl="0" algn="r">
              <a:spcBef>
                <a:spcPts val="0"/>
              </a:spcBef>
              <a:buNone/>
              <a:defRPr b="0" i="0" sz="1200" u="none" cap="none" strike="noStrike">
                <a:solidFill>
                  <a:schemeClr val="dk1"/>
                </a:solidFill>
                <a:latin typeface="Arial"/>
                <a:ea typeface="Arial"/>
                <a:cs typeface="Arial"/>
                <a:sym typeface="Arial"/>
              </a:defRPr>
            </a:lvl3pPr>
            <a:lvl4pPr indent="0" lvl="3" marL="0" rtl="0" algn="r">
              <a:spcBef>
                <a:spcPts val="0"/>
              </a:spcBef>
              <a:buNone/>
              <a:defRPr b="0" i="0" sz="1200" u="none" cap="none" strike="noStrike">
                <a:solidFill>
                  <a:schemeClr val="dk1"/>
                </a:solidFill>
                <a:latin typeface="Arial"/>
                <a:ea typeface="Arial"/>
                <a:cs typeface="Arial"/>
                <a:sym typeface="Arial"/>
              </a:defRPr>
            </a:lvl4pPr>
            <a:lvl5pPr indent="0" lvl="4" marL="0" rtl="0" algn="r">
              <a:spcBef>
                <a:spcPts val="0"/>
              </a:spcBef>
              <a:buNone/>
              <a:defRPr b="0" i="0" sz="1200" u="none" cap="none" strike="noStrike">
                <a:solidFill>
                  <a:schemeClr val="dk1"/>
                </a:solidFill>
                <a:latin typeface="Arial"/>
                <a:ea typeface="Arial"/>
                <a:cs typeface="Arial"/>
                <a:sym typeface="Arial"/>
              </a:defRPr>
            </a:lvl5pPr>
            <a:lvl6pPr indent="0" lvl="5" marL="0" rtl="0" algn="r">
              <a:spcBef>
                <a:spcPts val="0"/>
              </a:spcBef>
              <a:buNone/>
              <a:defRPr b="0" i="0" sz="1200" u="none" cap="none" strike="noStrike">
                <a:solidFill>
                  <a:schemeClr val="dk1"/>
                </a:solidFill>
                <a:latin typeface="Arial"/>
                <a:ea typeface="Arial"/>
                <a:cs typeface="Arial"/>
                <a:sym typeface="Arial"/>
              </a:defRPr>
            </a:lvl6pPr>
            <a:lvl7pPr indent="0" lvl="6" marL="0" rtl="0" algn="r">
              <a:spcBef>
                <a:spcPts val="0"/>
              </a:spcBef>
              <a:buNone/>
              <a:defRPr b="0" i="0" sz="1200" u="none" cap="none" strike="noStrike">
                <a:solidFill>
                  <a:schemeClr val="dk1"/>
                </a:solidFill>
                <a:latin typeface="Arial"/>
                <a:ea typeface="Arial"/>
                <a:cs typeface="Arial"/>
                <a:sym typeface="Arial"/>
              </a:defRPr>
            </a:lvl7pPr>
            <a:lvl8pPr indent="0" lvl="7" marL="0" rtl="0" algn="r">
              <a:spcBef>
                <a:spcPts val="0"/>
              </a:spcBef>
              <a:buNone/>
              <a:defRPr b="0" i="0" sz="1200" u="none" cap="none" strike="noStrike">
                <a:solidFill>
                  <a:schemeClr val="dk1"/>
                </a:solidFill>
                <a:latin typeface="Arial"/>
                <a:ea typeface="Arial"/>
                <a:cs typeface="Arial"/>
                <a:sym typeface="Arial"/>
              </a:defRPr>
            </a:lvl8pPr>
            <a:lvl9pPr indent="0" lvl="8" marL="0" rtl="0" algn="r">
              <a:spcBef>
                <a:spcPts val="0"/>
              </a:spcBef>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75" name="Google Shape;75;p18"/>
          <p:cNvSpPr/>
          <p:nvPr/>
        </p:nvSpPr>
        <p:spPr>
          <a:xfrm>
            <a:off x="0" y="6609533"/>
            <a:ext cx="12192000" cy="294300"/>
          </a:xfrm>
          <a:prstGeom prst="rect">
            <a:avLst/>
          </a:prstGeom>
          <a:solidFill>
            <a:schemeClr val="dk1"/>
          </a:solidFill>
          <a:ln cap="flat" cmpd="sng" w="9525">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6" name="Shape 76"/>
        <p:cNvGrpSpPr/>
        <p:nvPr/>
      </p:nvGrpSpPr>
      <p:grpSpPr>
        <a:xfrm>
          <a:off x="0" y="0"/>
          <a:ext cx="0" cy="0"/>
          <a:chOff x="0" y="0"/>
          <a:chExt cx="0" cy="0"/>
        </a:xfrm>
      </p:grpSpPr>
      <p:sp>
        <p:nvSpPr>
          <p:cNvPr id="77" name="Google Shape;77;p19"/>
          <p:cNvSpPr/>
          <p:nvPr/>
        </p:nvSpPr>
        <p:spPr>
          <a:xfrm>
            <a:off x="-100" y="6727600"/>
            <a:ext cx="12192000" cy="130500"/>
          </a:xfrm>
          <a:prstGeom prst="rect">
            <a:avLst/>
          </a:prstGeom>
          <a:solidFill>
            <a:schemeClr val="accent3"/>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8" name="Google Shape;78;p19"/>
          <p:cNvSpPr txBox="1"/>
          <p:nvPr>
            <p:ph type="title"/>
          </p:nvPr>
        </p:nvSpPr>
        <p:spPr>
          <a:xfrm>
            <a:off x="415600" y="593367"/>
            <a:ext cx="11360700" cy="943200"/>
          </a:xfrm>
          <a:prstGeom prst="rect">
            <a:avLst/>
          </a:prstGeom>
        </p:spPr>
        <p:txBody>
          <a:bodyPr anchorCtr="0" anchor="t" bIns="45700" lIns="91425" spcFirstLastPara="1" rIns="91425" wrap="square" tIns="45700">
            <a:noAutofit/>
          </a:bodyPr>
          <a:lstStyle>
            <a:lvl1pPr lvl="0" rtl="0">
              <a:spcBef>
                <a:spcPts val="0"/>
              </a:spcBef>
              <a:spcAft>
                <a:spcPts val="0"/>
              </a:spcAft>
              <a:buSzPts val="27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79" name="Google Shape;79;p19"/>
          <p:cNvSpPr txBox="1"/>
          <p:nvPr>
            <p:ph idx="1" type="body"/>
          </p:nvPr>
        </p:nvSpPr>
        <p:spPr>
          <a:xfrm>
            <a:off x="415600" y="1688433"/>
            <a:ext cx="11360700" cy="4403700"/>
          </a:xfrm>
          <a:prstGeom prst="rect">
            <a:avLst/>
          </a:prstGeom>
        </p:spPr>
        <p:txBody>
          <a:bodyPr anchorCtr="0" anchor="t" bIns="45700" lIns="91425" spcFirstLastPara="1" rIns="91425" wrap="square" tIns="45700">
            <a:noAutofit/>
          </a:bodyPr>
          <a:lstStyle>
            <a:lvl1pPr indent="-355600" lvl="0" marL="457200" rtl="0">
              <a:spcBef>
                <a:spcPts val="500"/>
              </a:spcBef>
              <a:spcAft>
                <a:spcPts val="0"/>
              </a:spcAft>
              <a:buSzPts val="2000"/>
              <a:buChar char="–"/>
              <a:defRPr/>
            </a:lvl1pPr>
            <a:lvl2pPr indent="-355600" lvl="1" marL="914400" rtl="0">
              <a:spcBef>
                <a:spcPts val="500"/>
              </a:spcBef>
              <a:spcAft>
                <a:spcPts val="0"/>
              </a:spcAft>
              <a:buSzPts val="2000"/>
              <a:buChar char="–"/>
              <a:defRPr/>
            </a:lvl2pPr>
            <a:lvl3pPr indent="-342900" lvl="2" marL="1371600" rtl="0">
              <a:spcBef>
                <a:spcPts val="500"/>
              </a:spcBef>
              <a:spcAft>
                <a:spcPts val="0"/>
              </a:spcAft>
              <a:buSzPts val="1800"/>
              <a:buChar char="–"/>
              <a:defRPr/>
            </a:lvl3pPr>
            <a:lvl4pPr indent="-342900" lvl="3" marL="1828800" rtl="0">
              <a:spcBef>
                <a:spcPts val="500"/>
              </a:spcBef>
              <a:spcAft>
                <a:spcPts val="0"/>
              </a:spcAft>
              <a:buSzPts val="1800"/>
              <a:buChar char="–"/>
              <a:defRPr/>
            </a:lvl4pPr>
            <a:lvl5pPr indent="-330200" lvl="4" marL="2286000" rtl="0">
              <a:spcBef>
                <a:spcPts val="500"/>
              </a:spcBef>
              <a:spcAft>
                <a:spcPts val="0"/>
              </a:spcAft>
              <a:buSzPts val="1600"/>
              <a:buChar char="–"/>
              <a:defRPr/>
            </a:lvl5pPr>
            <a:lvl6pPr indent="-342900" lvl="5" marL="2743200" rtl="0">
              <a:spcBef>
                <a:spcPts val="500"/>
              </a:spcBef>
              <a:spcAft>
                <a:spcPts val="0"/>
              </a:spcAft>
              <a:buSzPts val="1800"/>
              <a:buChar char="•"/>
              <a:defRPr/>
            </a:lvl6pPr>
            <a:lvl7pPr indent="-342900" lvl="6" marL="3200400" rtl="0">
              <a:spcBef>
                <a:spcPts val="500"/>
              </a:spcBef>
              <a:spcAft>
                <a:spcPts val="0"/>
              </a:spcAft>
              <a:buSzPts val="1800"/>
              <a:buChar char="•"/>
              <a:defRPr/>
            </a:lvl7pPr>
            <a:lvl8pPr indent="-342900" lvl="7" marL="3657600" rtl="0">
              <a:spcBef>
                <a:spcPts val="500"/>
              </a:spcBef>
              <a:spcAft>
                <a:spcPts val="0"/>
              </a:spcAft>
              <a:buSzPts val="1800"/>
              <a:buChar char="•"/>
              <a:defRPr/>
            </a:lvl8pPr>
            <a:lvl9pPr indent="-342900" lvl="8" marL="4114800" rtl="0">
              <a:spcBef>
                <a:spcPts val="500"/>
              </a:spcBef>
              <a:spcAft>
                <a:spcPts val="0"/>
              </a:spcAft>
              <a:buSzPts val="1800"/>
              <a:buChar char="•"/>
              <a:defRPr/>
            </a:lvl9pPr>
          </a:lstStyle>
          <a:p/>
        </p:txBody>
      </p:sp>
      <p:sp>
        <p:nvSpPr>
          <p:cNvPr id="80" name="Google Shape;80;p19"/>
          <p:cNvSpPr txBox="1"/>
          <p:nvPr>
            <p:ph idx="12" type="sldNum"/>
          </p:nvPr>
        </p:nvSpPr>
        <p:spPr>
          <a:xfrm>
            <a:off x="11296610" y="6217622"/>
            <a:ext cx="731700" cy="524700"/>
          </a:xfrm>
          <a:prstGeom prst="rect">
            <a:avLst/>
          </a:prstGeom>
        </p:spPr>
        <p:txBody>
          <a:bodyPr anchorCtr="0" anchor="b" bIns="45700" lIns="91425" spcFirstLastPara="1" rIns="91425" wrap="square" tIns="457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1" name="Shape 81"/>
        <p:cNvGrpSpPr/>
        <p:nvPr/>
      </p:nvGrpSpPr>
      <p:grpSpPr>
        <a:xfrm>
          <a:off x="0" y="0"/>
          <a:ext cx="0" cy="0"/>
          <a:chOff x="0" y="0"/>
          <a:chExt cx="0" cy="0"/>
        </a:xfrm>
      </p:grpSpPr>
      <p:sp>
        <p:nvSpPr>
          <p:cNvPr id="82" name="Google Shape;82;p20"/>
          <p:cNvSpPr txBox="1"/>
          <p:nvPr>
            <p:ph type="title"/>
          </p:nvPr>
        </p:nvSpPr>
        <p:spPr>
          <a:xfrm>
            <a:off x="415600" y="740800"/>
            <a:ext cx="3744000" cy="1007700"/>
          </a:xfrm>
          <a:prstGeom prst="rect">
            <a:avLst/>
          </a:prstGeom>
        </p:spPr>
        <p:txBody>
          <a:bodyPr anchorCtr="0" anchor="b" bIns="45700" lIns="91425" spcFirstLastPara="1" rIns="91425" wrap="square" tIns="45700">
            <a:noAutofit/>
          </a:bodyPr>
          <a:lstStyle>
            <a:lvl1pPr lvl="0" rtl="0">
              <a:spcBef>
                <a:spcPts val="0"/>
              </a:spcBef>
              <a:spcAft>
                <a:spcPts val="0"/>
              </a:spcAft>
              <a:buSzPts val="3200"/>
              <a:buNone/>
              <a:defRPr sz="3200"/>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p:txBody>
      </p:sp>
      <p:sp>
        <p:nvSpPr>
          <p:cNvPr id="83" name="Google Shape;83;p20"/>
          <p:cNvSpPr txBox="1"/>
          <p:nvPr>
            <p:ph idx="1" type="body"/>
          </p:nvPr>
        </p:nvSpPr>
        <p:spPr>
          <a:xfrm>
            <a:off x="415600" y="1852800"/>
            <a:ext cx="3744000" cy="4239300"/>
          </a:xfrm>
          <a:prstGeom prst="rect">
            <a:avLst/>
          </a:prstGeom>
        </p:spPr>
        <p:txBody>
          <a:bodyPr anchorCtr="0" anchor="t" bIns="45700" lIns="91425" spcFirstLastPara="1" rIns="91425" wrap="square" tIns="45700">
            <a:noAutofit/>
          </a:bodyPr>
          <a:lstStyle>
            <a:lvl1pPr indent="-330200" lvl="0" marL="457200" rtl="0">
              <a:spcBef>
                <a:spcPts val="500"/>
              </a:spcBef>
              <a:spcAft>
                <a:spcPts val="0"/>
              </a:spcAft>
              <a:buSzPts val="1600"/>
              <a:buChar char="–"/>
              <a:defRPr sz="1600"/>
            </a:lvl1pPr>
            <a:lvl2pPr indent="-330200" lvl="1" marL="914400" rtl="0">
              <a:spcBef>
                <a:spcPts val="500"/>
              </a:spcBef>
              <a:spcAft>
                <a:spcPts val="0"/>
              </a:spcAft>
              <a:buSzPts val="1600"/>
              <a:buChar char="–"/>
              <a:defRPr sz="1600"/>
            </a:lvl2pPr>
            <a:lvl3pPr indent="-330200" lvl="2" marL="1371600" rtl="0">
              <a:spcBef>
                <a:spcPts val="500"/>
              </a:spcBef>
              <a:spcAft>
                <a:spcPts val="0"/>
              </a:spcAft>
              <a:buSzPts val="1600"/>
              <a:buChar char="–"/>
              <a:defRPr sz="1600"/>
            </a:lvl3pPr>
            <a:lvl4pPr indent="-330200" lvl="3" marL="1828800" rtl="0">
              <a:spcBef>
                <a:spcPts val="500"/>
              </a:spcBef>
              <a:spcAft>
                <a:spcPts val="0"/>
              </a:spcAft>
              <a:buSzPts val="1600"/>
              <a:buChar char="–"/>
              <a:defRPr sz="1600"/>
            </a:lvl4pPr>
            <a:lvl5pPr indent="-330200" lvl="4" marL="2286000" rtl="0">
              <a:spcBef>
                <a:spcPts val="500"/>
              </a:spcBef>
              <a:spcAft>
                <a:spcPts val="0"/>
              </a:spcAft>
              <a:buSzPts val="1600"/>
              <a:buChar char="–"/>
              <a:defRPr sz="1600"/>
            </a:lvl5pPr>
            <a:lvl6pPr indent="-330200" lvl="5" marL="2743200" rtl="0">
              <a:spcBef>
                <a:spcPts val="500"/>
              </a:spcBef>
              <a:spcAft>
                <a:spcPts val="0"/>
              </a:spcAft>
              <a:buSzPts val="1600"/>
              <a:buChar char="•"/>
              <a:defRPr sz="1600"/>
            </a:lvl6pPr>
            <a:lvl7pPr indent="-330200" lvl="6" marL="3200400" rtl="0">
              <a:spcBef>
                <a:spcPts val="500"/>
              </a:spcBef>
              <a:spcAft>
                <a:spcPts val="0"/>
              </a:spcAft>
              <a:buSzPts val="1600"/>
              <a:buChar char="•"/>
              <a:defRPr sz="1600"/>
            </a:lvl7pPr>
            <a:lvl8pPr indent="-330200" lvl="7" marL="3657600" rtl="0">
              <a:spcBef>
                <a:spcPts val="500"/>
              </a:spcBef>
              <a:spcAft>
                <a:spcPts val="0"/>
              </a:spcAft>
              <a:buSzPts val="1600"/>
              <a:buChar char="•"/>
              <a:defRPr sz="1600"/>
            </a:lvl8pPr>
            <a:lvl9pPr indent="-330200" lvl="8" marL="4114800" rtl="0">
              <a:spcBef>
                <a:spcPts val="500"/>
              </a:spcBef>
              <a:spcAft>
                <a:spcPts val="0"/>
              </a:spcAft>
              <a:buSzPts val="1600"/>
              <a:buChar char="•"/>
              <a:defRPr sz="1600"/>
            </a:lvl9pPr>
          </a:lstStyle>
          <a:p/>
        </p:txBody>
      </p:sp>
      <p:sp>
        <p:nvSpPr>
          <p:cNvPr id="84" name="Google Shape;84;p20"/>
          <p:cNvSpPr txBox="1"/>
          <p:nvPr>
            <p:ph idx="12" type="sldNum"/>
          </p:nvPr>
        </p:nvSpPr>
        <p:spPr>
          <a:xfrm>
            <a:off x="11296610" y="6217622"/>
            <a:ext cx="731700" cy="524700"/>
          </a:xfrm>
          <a:prstGeom prst="rect">
            <a:avLst/>
          </a:prstGeom>
        </p:spPr>
        <p:txBody>
          <a:bodyPr anchorCtr="0" anchor="b" bIns="45700" lIns="91425" spcFirstLastPara="1" rIns="91425" wrap="square" tIns="457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type="title">
  <p:cSld name="TITLE">
    <p:bg>
      <p:bgPr>
        <a:solidFill>
          <a:schemeClr val="dk1"/>
        </a:solidFill>
      </p:bgPr>
    </p:bg>
    <p:spTree>
      <p:nvGrpSpPr>
        <p:cNvPr id="89" name="Shape 89"/>
        <p:cNvGrpSpPr/>
        <p:nvPr/>
      </p:nvGrpSpPr>
      <p:grpSpPr>
        <a:xfrm>
          <a:off x="0" y="0"/>
          <a:ext cx="0" cy="0"/>
          <a:chOff x="0" y="0"/>
          <a:chExt cx="0" cy="0"/>
        </a:xfrm>
      </p:grpSpPr>
      <p:pic>
        <p:nvPicPr>
          <p:cNvPr id="90" name="Google Shape;90;p22"/>
          <p:cNvPicPr preferRelativeResize="0"/>
          <p:nvPr/>
        </p:nvPicPr>
        <p:blipFill rotWithShape="1">
          <a:blip r:embed="rId2">
            <a:alphaModFix/>
          </a:blip>
          <a:srcRect b="0" l="0" r="0" t="0"/>
          <a:stretch/>
        </p:blipFill>
        <p:spPr>
          <a:xfrm>
            <a:off x="1185" y="0"/>
            <a:ext cx="12189628" cy="6858000"/>
          </a:xfrm>
          <a:prstGeom prst="rect">
            <a:avLst/>
          </a:prstGeom>
          <a:noFill/>
          <a:ln>
            <a:noFill/>
          </a:ln>
        </p:spPr>
      </p:pic>
      <p:sp>
        <p:nvSpPr>
          <p:cNvPr id="91" name="Google Shape;91;p22"/>
          <p:cNvSpPr txBox="1"/>
          <p:nvPr>
            <p:ph type="ctrTitle"/>
          </p:nvPr>
        </p:nvSpPr>
        <p:spPr>
          <a:xfrm>
            <a:off x="1005840" y="914400"/>
            <a:ext cx="4574700" cy="18288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accent1"/>
              </a:buClr>
              <a:buSzPts val="3000"/>
              <a:buFont typeface="Arial"/>
              <a:buNone/>
              <a:defRPr b="0" sz="3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 name="Google Shape;92;p22"/>
          <p:cNvSpPr txBox="1"/>
          <p:nvPr>
            <p:ph idx="1" type="subTitle"/>
          </p:nvPr>
        </p:nvSpPr>
        <p:spPr>
          <a:xfrm>
            <a:off x="1005840" y="3200400"/>
            <a:ext cx="4574700" cy="22860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2000"/>
              <a:buNone/>
              <a:defRPr sz="2000">
                <a:solidFill>
                  <a:schemeClr val="lt1"/>
                </a:solidFill>
              </a:defRPr>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SzPts val="1600"/>
              <a:buNone/>
              <a:defRPr sz="1600"/>
            </a:lvl4pPr>
            <a:lvl5pPr lvl="4" algn="ctr">
              <a:lnSpc>
                <a:spcPct val="9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2">
  <p:cSld name="Title Slide 2">
    <p:bg>
      <p:bgPr>
        <a:solidFill>
          <a:schemeClr val="dk1"/>
        </a:solidFill>
      </p:bgPr>
    </p:bg>
    <p:spTree>
      <p:nvGrpSpPr>
        <p:cNvPr id="93" name="Shape 93"/>
        <p:cNvGrpSpPr/>
        <p:nvPr/>
      </p:nvGrpSpPr>
      <p:grpSpPr>
        <a:xfrm>
          <a:off x="0" y="0"/>
          <a:ext cx="0" cy="0"/>
          <a:chOff x="0" y="0"/>
          <a:chExt cx="0" cy="0"/>
        </a:xfrm>
      </p:grpSpPr>
      <p:pic>
        <p:nvPicPr>
          <p:cNvPr id="94" name="Google Shape;94;p23"/>
          <p:cNvPicPr preferRelativeResize="0"/>
          <p:nvPr/>
        </p:nvPicPr>
        <p:blipFill rotWithShape="1">
          <a:blip r:embed="rId2">
            <a:alphaModFix/>
          </a:blip>
          <a:srcRect b="0" l="0" r="0" t="0"/>
          <a:stretch/>
        </p:blipFill>
        <p:spPr>
          <a:xfrm>
            <a:off x="1185" y="0"/>
            <a:ext cx="12189628" cy="6858000"/>
          </a:xfrm>
          <a:prstGeom prst="rect">
            <a:avLst/>
          </a:prstGeom>
          <a:noFill/>
          <a:ln>
            <a:noFill/>
          </a:ln>
        </p:spPr>
      </p:pic>
      <p:sp>
        <p:nvSpPr>
          <p:cNvPr id="95" name="Google Shape;95;p23"/>
          <p:cNvSpPr txBox="1"/>
          <p:nvPr>
            <p:ph type="ctrTitle"/>
          </p:nvPr>
        </p:nvSpPr>
        <p:spPr>
          <a:xfrm>
            <a:off x="1005840" y="914400"/>
            <a:ext cx="4574700" cy="18288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accent1"/>
              </a:buClr>
              <a:buSzPts val="3000"/>
              <a:buFont typeface="Arial"/>
              <a:buNone/>
              <a:defRPr b="0" sz="3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6" name="Google Shape;96;p23"/>
          <p:cNvSpPr txBox="1"/>
          <p:nvPr>
            <p:ph idx="1" type="subTitle"/>
          </p:nvPr>
        </p:nvSpPr>
        <p:spPr>
          <a:xfrm>
            <a:off x="1005840" y="3200400"/>
            <a:ext cx="4574700" cy="22860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2000"/>
              <a:buNone/>
              <a:defRPr sz="2000">
                <a:solidFill>
                  <a:schemeClr val="lt1"/>
                </a:solidFill>
              </a:defRPr>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SzPts val="1600"/>
              <a:buNone/>
              <a:defRPr sz="1600"/>
            </a:lvl4pPr>
            <a:lvl5pPr lvl="4" algn="ctr">
              <a:lnSpc>
                <a:spcPct val="9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3">
  <p:cSld name="Title Slide 3">
    <p:bg>
      <p:bgPr>
        <a:solidFill>
          <a:schemeClr val="dk2"/>
        </a:solidFill>
      </p:bgPr>
    </p:bg>
    <p:spTree>
      <p:nvGrpSpPr>
        <p:cNvPr id="97" name="Shape 97"/>
        <p:cNvGrpSpPr/>
        <p:nvPr/>
      </p:nvGrpSpPr>
      <p:grpSpPr>
        <a:xfrm>
          <a:off x="0" y="0"/>
          <a:ext cx="0" cy="0"/>
          <a:chOff x="0" y="0"/>
          <a:chExt cx="0" cy="0"/>
        </a:xfrm>
      </p:grpSpPr>
      <p:pic>
        <p:nvPicPr>
          <p:cNvPr id="98" name="Google Shape;98;p24"/>
          <p:cNvPicPr preferRelativeResize="0"/>
          <p:nvPr/>
        </p:nvPicPr>
        <p:blipFill rotWithShape="1">
          <a:blip r:embed="rId2">
            <a:alphaModFix/>
          </a:blip>
          <a:srcRect b="0" l="0" r="0" t="0"/>
          <a:stretch/>
        </p:blipFill>
        <p:spPr>
          <a:xfrm>
            <a:off x="1185" y="0"/>
            <a:ext cx="12189628" cy="6858000"/>
          </a:xfrm>
          <a:prstGeom prst="rect">
            <a:avLst/>
          </a:prstGeom>
          <a:noFill/>
          <a:ln>
            <a:noFill/>
          </a:ln>
        </p:spPr>
      </p:pic>
      <p:sp>
        <p:nvSpPr>
          <p:cNvPr id="99" name="Google Shape;99;p24"/>
          <p:cNvSpPr txBox="1"/>
          <p:nvPr>
            <p:ph type="ctrTitle"/>
          </p:nvPr>
        </p:nvSpPr>
        <p:spPr>
          <a:xfrm>
            <a:off x="1005840" y="914400"/>
            <a:ext cx="4574700" cy="18288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accent1"/>
              </a:buClr>
              <a:buSzPts val="3000"/>
              <a:buFont typeface="Arial"/>
              <a:buNone/>
              <a:defRPr b="0" sz="3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0" name="Google Shape;100;p24"/>
          <p:cNvSpPr txBox="1"/>
          <p:nvPr>
            <p:ph idx="1" type="subTitle"/>
          </p:nvPr>
        </p:nvSpPr>
        <p:spPr>
          <a:xfrm>
            <a:off x="1005840" y="3200400"/>
            <a:ext cx="4574700" cy="22860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2000"/>
              <a:buNone/>
              <a:defRPr sz="2000">
                <a:solidFill>
                  <a:schemeClr val="lt1"/>
                </a:solidFill>
              </a:defRPr>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SzPts val="1600"/>
              <a:buNone/>
              <a:defRPr sz="1600"/>
            </a:lvl4pPr>
            <a:lvl5pPr lvl="4" algn="ctr">
              <a:lnSpc>
                <a:spcPct val="9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4">
  <p:cSld name="Title Slide 4">
    <p:bg>
      <p:bgPr>
        <a:solidFill>
          <a:schemeClr val="dk2"/>
        </a:solidFill>
      </p:bgPr>
    </p:bg>
    <p:spTree>
      <p:nvGrpSpPr>
        <p:cNvPr id="101" name="Shape 101"/>
        <p:cNvGrpSpPr/>
        <p:nvPr/>
      </p:nvGrpSpPr>
      <p:grpSpPr>
        <a:xfrm>
          <a:off x="0" y="0"/>
          <a:ext cx="0" cy="0"/>
          <a:chOff x="0" y="0"/>
          <a:chExt cx="0" cy="0"/>
        </a:xfrm>
      </p:grpSpPr>
      <p:pic>
        <p:nvPicPr>
          <p:cNvPr id="102" name="Google Shape;102;p25"/>
          <p:cNvPicPr preferRelativeResize="0"/>
          <p:nvPr/>
        </p:nvPicPr>
        <p:blipFill rotWithShape="1">
          <a:blip r:embed="rId2">
            <a:alphaModFix/>
          </a:blip>
          <a:srcRect b="0" l="0" r="0" t="0"/>
          <a:stretch/>
        </p:blipFill>
        <p:spPr>
          <a:xfrm>
            <a:off x="1186" y="0"/>
            <a:ext cx="12189628" cy="6858000"/>
          </a:xfrm>
          <a:prstGeom prst="rect">
            <a:avLst/>
          </a:prstGeom>
          <a:noFill/>
          <a:ln>
            <a:noFill/>
          </a:ln>
        </p:spPr>
      </p:pic>
      <p:sp>
        <p:nvSpPr>
          <p:cNvPr id="103" name="Google Shape;103;p25"/>
          <p:cNvSpPr txBox="1"/>
          <p:nvPr>
            <p:ph type="ctrTitle"/>
          </p:nvPr>
        </p:nvSpPr>
        <p:spPr>
          <a:xfrm>
            <a:off x="1005839" y="914400"/>
            <a:ext cx="9145200" cy="18288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lt1"/>
              </a:buClr>
              <a:buSzPts val="3000"/>
              <a:buFont typeface="Arial"/>
              <a:buNone/>
              <a:defRPr b="0" sz="3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4" name="Google Shape;104;p25"/>
          <p:cNvSpPr txBox="1"/>
          <p:nvPr>
            <p:ph idx="1" type="subTitle"/>
          </p:nvPr>
        </p:nvSpPr>
        <p:spPr>
          <a:xfrm>
            <a:off x="1005840" y="3200400"/>
            <a:ext cx="9145200" cy="22860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2000"/>
              <a:buNone/>
              <a:defRPr sz="2000">
                <a:solidFill>
                  <a:schemeClr val="dk1"/>
                </a:solidFill>
              </a:defRPr>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SzPts val="1600"/>
              <a:buNone/>
              <a:defRPr sz="1600"/>
            </a:lvl4pPr>
            <a:lvl5pPr lvl="4" algn="ctr">
              <a:lnSpc>
                <a:spcPct val="9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5">
  <p:cSld name="Title Slide 5">
    <p:bg>
      <p:bgPr>
        <a:solidFill>
          <a:schemeClr val="dk2"/>
        </a:solidFill>
      </p:bgPr>
    </p:bg>
    <p:spTree>
      <p:nvGrpSpPr>
        <p:cNvPr id="105" name="Shape 105"/>
        <p:cNvGrpSpPr/>
        <p:nvPr/>
      </p:nvGrpSpPr>
      <p:grpSpPr>
        <a:xfrm>
          <a:off x="0" y="0"/>
          <a:ext cx="0" cy="0"/>
          <a:chOff x="0" y="0"/>
          <a:chExt cx="0" cy="0"/>
        </a:xfrm>
      </p:grpSpPr>
      <p:pic>
        <p:nvPicPr>
          <p:cNvPr id="106" name="Google Shape;106;p26"/>
          <p:cNvPicPr preferRelativeResize="0"/>
          <p:nvPr/>
        </p:nvPicPr>
        <p:blipFill rotWithShape="1">
          <a:blip r:embed="rId2">
            <a:alphaModFix/>
          </a:blip>
          <a:srcRect b="0" l="0" r="0" t="0"/>
          <a:stretch/>
        </p:blipFill>
        <p:spPr>
          <a:xfrm>
            <a:off x="1186" y="0"/>
            <a:ext cx="12189628" cy="6858000"/>
          </a:xfrm>
          <a:prstGeom prst="rect">
            <a:avLst/>
          </a:prstGeom>
          <a:noFill/>
          <a:ln>
            <a:noFill/>
          </a:ln>
        </p:spPr>
      </p:pic>
      <p:sp>
        <p:nvSpPr>
          <p:cNvPr id="107" name="Google Shape;107;p26"/>
          <p:cNvSpPr txBox="1"/>
          <p:nvPr>
            <p:ph type="ctrTitle"/>
          </p:nvPr>
        </p:nvSpPr>
        <p:spPr>
          <a:xfrm>
            <a:off x="1005840" y="914400"/>
            <a:ext cx="3658800" cy="18288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2"/>
              </a:buClr>
              <a:buSzPts val="3000"/>
              <a:buFont typeface="Arial"/>
              <a:buNone/>
              <a:defRPr b="0" sz="30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8" name="Google Shape;108;p26"/>
          <p:cNvSpPr txBox="1"/>
          <p:nvPr>
            <p:ph idx="1" type="subTitle"/>
          </p:nvPr>
        </p:nvSpPr>
        <p:spPr>
          <a:xfrm>
            <a:off x="1005840" y="3200400"/>
            <a:ext cx="3658800" cy="22860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2000"/>
              <a:buNone/>
              <a:defRPr sz="2000">
                <a:solidFill>
                  <a:schemeClr val="accent3"/>
                </a:solidFill>
              </a:defRPr>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SzPts val="1600"/>
              <a:buNone/>
              <a:defRPr sz="1600"/>
            </a:lvl4pPr>
            <a:lvl5pPr lvl="4" algn="ctr">
              <a:lnSpc>
                <a:spcPct val="9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6">
  <p:cSld name="Title Slide 6">
    <p:bg>
      <p:bgPr>
        <a:solidFill>
          <a:schemeClr val="dk2"/>
        </a:solidFill>
      </p:bgPr>
    </p:bg>
    <p:spTree>
      <p:nvGrpSpPr>
        <p:cNvPr id="109" name="Shape 109"/>
        <p:cNvGrpSpPr/>
        <p:nvPr/>
      </p:nvGrpSpPr>
      <p:grpSpPr>
        <a:xfrm>
          <a:off x="0" y="0"/>
          <a:ext cx="0" cy="0"/>
          <a:chOff x="0" y="0"/>
          <a:chExt cx="0" cy="0"/>
        </a:xfrm>
      </p:grpSpPr>
      <p:pic>
        <p:nvPicPr>
          <p:cNvPr id="110" name="Google Shape;110;p27"/>
          <p:cNvPicPr preferRelativeResize="0"/>
          <p:nvPr/>
        </p:nvPicPr>
        <p:blipFill rotWithShape="1">
          <a:blip r:embed="rId2">
            <a:alphaModFix/>
          </a:blip>
          <a:srcRect b="0" l="0" r="0" t="0"/>
          <a:stretch/>
        </p:blipFill>
        <p:spPr>
          <a:xfrm>
            <a:off x="1186" y="0"/>
            <a:ext cx="12189628" cy="6857996"/>
          </a:xfrm>
          <a:prstGeom prst="rect">
            <a:avLst/>
          </a:prstGeom>
          <a:noFill/>
          <a:ln>
            <a:noFill/>
          </a:ln>
        </p:spPr>
      </p:pic>
      <p:sp>
        <p:nvSpPr>
          <p:cNvPr id="111" name="Google Shape;111;p27"/>
          <p:cNvSpPr txBox="1"/>
          <p:nvPr>
            <p:ph type="ctrTitle"/>
          </p:nvPr>
        </p:nvSpPr>
        <p:spPr>
          <a:xfrm>
            <a:off x="1005840" y="914400"/>
            <a:ext cx="3658800" cy="18288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2"/>
              </a:buClr>
              <a:buSzPts val="3000"/>
              <a:buFont typeface="Arial"/>
              <a:buNone/>
              <a:defRPr b="0" sz="30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2" name="Google Shape;112;p27"/>
          <p:cNvSpPr txBox="1"/>
          <p:nvPr>
            <p:ph idx="1" type="subTitle"/>
          </p:nvPr>
        </p:nvSpPr>
        <p:spPr>
          <a:xfrm>
            <a:off x="1005840" y="3200400"/>
            <a:ext cx="3658800" cy="22860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2000"/>
              <a:buNone/>
              <a:defRPr sz="2000">
                <a:solidFill>
                  <a:schemeClr val="accent3"/>
                </a:solidFill>
              </a:defRPr>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SzPts val="1600"/>
              <a:buNone/>
              <a:defRPr sz="1600"/>
            </a:lvl4pPr>
            <a:lvl5pPr lvl="4" algn="ctr">
              <a:lnSpc>
                <a:spcPct val="9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7">
  <p:cSld name="Title Slide 7">
    <p:bg>
      <p:bgPr>
        <a:solidFill>
          <a:schemeClr val="dk2"/>
        </a:solidFill>
      </p:bgPr>
    </p:bg>
    <p:spTree>
      <p:nvGrpSpPr>
        <p:cNvPr id="113" name="Shape 113"/>
        <p:cNvGrpSpPr/>
        <p:nvPr/>
      </p:nvGrpSpPr>
      <p:grpSpPr>
        <a:xfrm>
          <a:off x="0" y="0"/>
          <a:ext cx="0" cy="0"/>
          <a:chOff x="0" y="0"/>
          <a:chExt cx="0" cy="0"/>
        </a:xfrm>
      </p:grpSpPr>
      <p:pic>
        <p:nvPicPr>
          <p:cNvPr id="114" name="Google Shape;114;p28"/>
          <p:cNvPicPr preferRelativeResize="0"/>
          <p:nvPr/>
        </p:nvPicPr>
        <p:blipFill rotWithShape="1">
          <a:blip r:embed="rId2">
            <a:alphaModFix/>
          </a:blip>
          <a:srcRect b="0" l="0" r="0" t="0"/>
          <a:stretch/>
        </p:blipFill>
        <p:spPr>
          <a:xfrm>
            <a:off x="1187" y="0"/>
            <a:ext cx="12189628" cy="6857996"/>
          </a:xfrm>
          <a:prstGeom prst="rect">
            <a:avLst/>
          </a:prstGeom>
          <a:noFill/>
          <a:ln>
            <a:noFill/>
          </a:ln>
        </p:spPr>
      </p:pic>
      <p:sp>
        <p:nvSpPr>
          <p:cNvPr id="115" name="Google Shape;115;p28"/>
          <p:cNvSpPr txBox="1"/>
          <p:nvPr>
            <p:ph type="ctrTitle"/>
          </p:nvPr>
        </p:nvSpPr>
        <p:spPr>
          <a:xfrm>
            <a:off x="1005840" y="914400"/>
            <a:ext cx="3658800" cy="18288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accent1"/>
              </a:buClr>
              <a:buSzPts val="3000"/>
              <a:buFont typeface="Arial"/>
              <a:buNone/>
              <a:defRPr b="0" sz="3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6" name="Google Shape;116;p28"/>
          <p:cNvSpPr txBox="1"/>
          <p:nvPr>
            <p:ph idx="1" type="subTitle"/>
          </p:nvPr>
        </p:nvSpPr>
        <p:spPr>
          <a:xfrm>
            <a:off x="1005840" y="3200400"/>
            <a:ext cx="3658800" cy="22860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2000"/>
              <a:buNone/>
              <a:defRPr sz="2000">
                <a:solidFill>
                  <a:schemeClr val="lt1"/>
                </a:solidFill>
              </a:defRPr>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SzPts val="1600"/>
              <a:buNone/>
              <a:defRPr sz="1600"/>
            </a:lvl4pPr>
            <a:lvl5pPr lvl="4" algn="ctr">
              <a:lnSpc>
                <a:spcPct val="9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1">
  <p:cSld name="Divider 1">
    <p:bg>
      <p:bgPr>
        <a:solidFill>
          <a:schemeClr val="dk2"/>
        </a:solidFill>
      </p:bgPr>
    </p:bg>
    <p:spTree>
      <p:nvGrpSpPr>
        <p:cNvPr id="117" name="Shape 117"/>
        <p:cNvGrpSpPr/>
        <p:nvPr/>
      </p:nvGrpSpPr>
      <p:grpSpPr>
        <a:xfrm>
          <a:off x="0" y="0"/>
          <a:ext cx="0" cy="0"/>
          <a:chOff x="0" y="0"/>
          <a:chExt cx="0" cy="0"/>
        </a:xfrm>
      </p:grpSpPr>
      <p:pic>
        <p:nvPicPr>
          <p:cNvPr id="118" name="Google Shape;118;p29"/>
          <p:cNvPicPr preferRelativeResize="0"/>
          <p:nvPr/>
        </p:nvPicPr>
        <p:blipFill rotWithShape="1">
          <a:blip r:embed="rId2">
            <a:alphaModFix/>
          </a:blip>
          <a:srcRect b="0" l="0" r="0" t="0"/>
          <a:stretch/>
        </p:blipFill>
        <p:spPr>
          <a:xfrm>
            <a:off x="1187" y="0"/>
            <a:ext cx="12189628" cy="6857996"/>
          </a:xfrm>
          <a:prstGeom prst="rect">
            <a:avLst/>
          </a:prstGeom>
          <a:noFill/>
          <a:ln>
            <a:noFill/>
          </a:ln>
        </p:spPr>
      </p:pic>
      <p:sp>
        <p:nvSpPr>
          <p:cNvPr id="119" name="Google Shape;119;p29"/>
          <p:cNvSpPr txBox="1"/>
          <p:nvPr>
            <p:ph type="ctrTitle"/>
          </p:nvPr>
        </p:nvSpPr>
        <p:spPr>
          <a:xfrm>
            <a:off x="1005840" y="1335024"/>
            <a:ext cx="5029200" cy="18288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accent1"/>
              </a:buClr>
              <a:buSzPts val="3000"/>
              <a:buFont typeface="Arial"/>
              <a:buNone/>
              <a:defRPr b="0" sz="3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2">
  <p:cSld name="Divider 2">
    <p:bg>
      <p:bgPr>
        <a:solidFill>
          <a:schemeClr val="dk2"/>
        </a:solidFill>
      </p:bgPr>
    </p:bg>
    <p:spTree>
      <p:nvGrpSpPr>
        <p:cNvPr id="120" name="Shape 120"/>
        <p:cNvGrpSpPr/>
        <p:nvPr/>
      </p:nvGrpSpPr>
      <p:grpSpPr>
        <a:xfrm>
          <a:off x="0" y="0"/>
          <a:ext cx="0" cy="0"/>
          <a:chOff x="0" y="0"/>
          <a:chExt cx="0" cy="0"/>
        </a:xfrm>
      </p:grpSpPr>
      <p:pic>
        <p:nvPicPr>
          <p:cNvPr id="121" name="Google Shape;121;p30"/>
          <p:cNvPicPr preferRelativeResize="0"/>
          <p:nvPr/>
        </p:nvPicPr>
        <p:blipFill rotWithShape="1">
          <a:blip r:embed="rId2">
            <a:alphaModFix/>
          </a:blip>
          <a:srcRect b="0" l="0" r="0" t="0"/>
          <a:stretch/>
        </p:blipFill>
        <p:spPr>
          <a:xfrm>
            <a:off x="1187" y="0"/>
            <a:ext cx="12189628" cy="6857996"/>
          </a:xfrm>
          <a:prstGeom prst="rect">
            <a:avLst/>
          </a:prstGeom>
          <a:noFill/>
          <a:ln>
            <a:noFill/>
          </a:ln>
        </p:spPr>
      </p:pic>
      <p:sp>
        <p:nvSpPr>
          <p:cNvPr id="122" name="Google Shape;122;p30"/>
          <p:cNvSpPr txBox="1"/>
          <p:nvPr>
            <p:ph type="ctrTitle"/>
          </p:nvPr>
        </p:nvSpPr>
        <p:spPr>
          <a:xfrm>
            <a:off x="1005840" y="1335024"/>
            <a:ext cx="5029200" cy="18288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accent1"/>
              </a:buClr>
              <a:buSzPts val="3000"/>
              <a:buFont typeface="Arial"/>
              <a:buNone/>
              <a:defRPr b="0" sz="3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3">
  <p:cSld name="Divider 3">
    <p:bg>
      <p:bgPr>
        <a:solidFill>
          <a:schemeClr val="dk2"/>
        </a:solidFill>
      </p:bgPr>
    </p:bg>
    <p:spTree>
      <p:nvGrpSpPr>
        <p:cNvPr id="123" name="Shape 123"/>
        <p:cNvGrpSpPr/>
        <p:nvPr/>
      </p:nvGrpSpPr>
      <p:grpSpPr>
        <a:xfrm>
          <a:off x="0" y="0"/>
          <a:ext cx="0" cy="0"/>
          <a:chOff x="0" y="0"/>
          <a:chExt cx="0" cy="0"/>
        </a:xfrm>
      </p:grpSpPr>
      <p:pic>
        <p:nvPicPr>
          <p:cNvPr id="124" name="Google Shape;124;p31"/>
          <p:cNvPicPr preferRelativeResize="0"/>
          <p:nvPr/>
        </p:nvPicPr>
        <p:blipFill rotWithShape="1">
          <a:blip r:embed="rId2">
            <a:alphaModFix/>
          </a:blip>
          <a:srcRect b="0" l="0" r="0" t="0"/>
          <a:stretch/>
        </p:blipFill>
        <p:spPr>
          <a:xfrm>
            <a:off x="1187" y="0"/>
            <a:ext cx="12189628" cy="6857996"/>
          </a:xfrm>
          <a:prstGeom prst="rect">
            <a:avLst/>
          </a:prstGeom>
          <a:noFill/>
          <a:ln>
            <a:noFill/>
          </a:ln>
        </p:spPr>
      </p:pic>
      <p:sp>
        <p:nvSpPr>
          <p:cNvPr id="125" name="Google Shape;125;p31"/>
          <p:cNvSpPr txBox="1"/>
          <p:nvPr>
            <p:ph type="ctrTitle"/>
          </p:nvPr>
        </p:nvSpPr>
        <p:spPr>
          <a:xfrm>
            <a:off x="1005840" y="1335024"/>
            <a:ext cx="5029200" cy="18288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accent1"/>
              </a:buClr>
              <a:buSzPts val="3000"/>
              <a:buFont typeface="Arial"/>
              <a:buNone/>
              <a:defRPr b="0" sz="3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4">
  <p:cSld name="Divider 4">
    <p:bg>
      <p:bgPr>
        <a:solidFill>
          <a:schemeClr val="dk2"/>
        </a:solidFill>
      </p:bgPr>
    </p:bg>
    <p:spTree>
      <p:nvGrpSpPr>
        <p:cNvPr id="126" name="Shape 126"/>
        <p:cNvGrpSpPr/>
        <p:nvPr/>
      </p:nvGrpSpPr>
      <p:grpSpPr>
        <a:xfrm>
          <a:off x="0" y="0"/>
          <a:ext cx="0" cy="0"/>
          <a:chOff x="0" y="0"/>
          <a:chExt cx="0" cy="0"/>
        </a:xfrm>
      </p:grpSpPr>
      <p:pic>
        <p:nvPicPr>
          <p:cNvPr id="127" name="Google Shape;127;p32"/>
          <p:cNvPicPr preferRelativeResize="0"/>
          <p:nvPr/>
        </p:nvPicPr>
        <p:blipFill rotWithShape="1">
          <a:blip r:embed="rId2">
            <a:alphaModFix/>
          </a:blip>
          <a:srcRect b="0" l="0" r="0" t="0"/>
          <a:stretch/>
        </p:blipFill>
        <p:spPr>
          <a:xfrm>
            <a:off x="1188" y="0"/>
            <a:ext cx="12189620" cy="6857996"/>
          </a:xfrm>
          <a:prstGeom prst="rect">
            <a:avLst/>
          </a:prstGeom>
          <a:noFill/>
          <a:ln>
            <a:noFill/>
          </a:ln>
        </p:spPr>
      </p:pic>
      <p:sp>
        <p:nvSpPr>
          <p:cNvPr id="128" name="Google Shape;128;p32"/>
          <p:cNvSpPr txBox="1"/>
          <p:nvPr>
            <p:ph type="ctrTitle"/>
          </p:nvPr>
        </p:nvSpPr>
        <p:spPr>
          <a:xfrm>
            <a:off x="1005839" y="1335024"/>
            <a:ext cx="9145200" cy="18288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lt1"/>
              </a:buClr>
              <a:buSzPts val="3000"/>
              <a:buFont typeface="Arial"/>
              <a:buNone/>
              <a:defRPr b="0" sz="3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ntent" type="obj">
  <p:cSld name="OBJECT">
    <p:spTree>
      <p:nvGrpSpPr>
        <p:cNvPr id="129" name="Shape 129"/>
        <p:cNvGrpSpPr/>
        <p:nvPr/>
      </p:nvGrpSpPr>
      <p:grpSpPr>
        <a:xfrm>
          <a:off x="0" y="0"/>
          <a:ext cx="0" cy="0"/>
          <a:chOff x="0" y="0"/>
          <a:chExt cx="0" cy="0"/>
        </a:xfrm>
      </p:grpSpPr>
      <p:pic>
        <p:nvPicPr>
          <p:cNvPr id="130" name="Google Shape;130;p33"/>
          <p:cNvPicPr preferRelativeResize="0"/>
          <p:nvPr/>
        </p:nvPicPr>
        <p:blipFill rotWithShape="1">
          <a:blip r:embed="rId2">
            <a:alphaModFix/>
          </a:blip>
          <a:srcRect b="0" l="0" r="0" t="0"/>
          <a:stretch/>
        </p:blipFill>
        <p:spPr>
          <a:xfrm>
            <a:off x="0" y="5788285"/>
            <a:ext cx="12191999" cy="1066533"/>
          </a:xfrm>
          <a:prstGeom prst="rect">
            <a:avLst/>
          </a:prstGeom>
          <a:noFill/>
          <a:ln>
            <a:noFill/>
          </a:ln>
        </p:spPr>
      </p:pic>
      <p:sp>
        <p:nvSpPr>
          <p:cNvPr id="131" name="Google Shape;131;p33"/>
          <p:cNvSpPr txBox="1"/>
          <p:nvPr>
            <p:ph type="title"/>
          </p:nvPr>
        </p:nvSpPr>
        <p:spPr>
          <a:xfrm>
            <a:off x="1005840" y="841248"/>
            <a:ext cx="10058400" cy="8229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2" name="Google Shape;132;p33"/>
          <p:cNvSpPr txBox="1"/>
          <p:nvPr>
            <p:ph idx="1" type="body"/>
          </p:nvPr>
        </p:nvSpPr>
        <p:spPr>
          <a:xfrm>
            <a:off x="1005840" y="1737360"/>
            <a:ext cx="10058400" cy="39318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500"/>
              </a:spcBef>
              <a:spcAft>
                <a:spcPts val="0"/>
              </a:spcAft>
              <a:buSzPts val="1800"/>
              <a:buChar char="–"/>
              <a:defRPr/>
            </a:lvl1pPr>
            <a:lvl2pPr indent="-342900" lvl="1" marL="914400" algn="l">
              <a:lnSpc>
                <a:spcPct val="90000"/>
              </a:lnSpc>
              <a:spcBef>
                <a:spcPts val="500"/>
              </a:spcBef>
              <a:spcAft>
                <a:spcPts val="0"/>
              </a:spcAft>
              <a:buSzPts val="1800"/>
              <a:buChar char="–"/>
              <a:defRPr/>
            </a:lvl2pPr>
            <a:lvl3pPr indent="-342900" lvl="2" marL="1371600" algn="l">
              <a:lnSpc>
                <a:spcPct val="90000"/>
              </a:lnSpc>
              <a:spcBef>
                <a:spcPts val="500"/>
              </a:spcBef>
              <a:spcAft>
                <a:spcPts val="0"/>
              </a:spcAft>
              <a:buSzPts val="1800"/>
              <a:buChar char="–"/>
              <a:defRPr/>
            </a:lvl3pPr>
            <a:lvl4pPr indent="-342900" lvl="3" marL="1828800" algn="l">
              <a:lnSpc>
                <a:spcPct val="90000"/>
              </a:lnSpc>
              <a:spcBef>
                <a:spcPts val="500"/>
              </a:spcBef>
              <a:spcAft>
                <a:spcPts val="0"/>
              </a:spcAft>
              <a:buSzPts val="1800"/>
              <a:buChar char="–"/>
              <a:defRPr/>
            </a:lvl4pPr>
            <a:lvl5pPr indent="-342900" lvl="4" marL="2286000" algn="l">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3" name="Google Shape;133;p33"/>
          <p:cNvSpPr txBox="1"/>
          <p:nvPr>
            <p:ph idx="12" type="sldNum"/>
          </p:nvPr>
        </p:nvSpPr>
        <p:spPr>
          <a:xfrm>
            <a:off x="11155680" y="6109548"/>
            <a:ext cx="640200" cy="36510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34" name="Shape 134"/>
        <p:cNvGrpSpPr/>
        <p:nvPr/>
      </p:nvGrpSpPr>
      <p:grpSpPr>
        <a:xfrm>
          <a:off x="0" y="0"/>
          <a:ext cx="0" cy="0"/>
          <a:chOff x="0" y="0"/>
          <a:chExt cx="0" cy="0"/>
        </a:xfrm>
      </p:grpSpPr>
      <p:pic>
        <p:nvPicPr>
          <p:cNvPr id="135" name="Google Shape;135;p34"/>
          <p:cNvPicPr preferRelativeResize="0"/>
          <p:nvPr/>
        </p:nvPicPr>
        <p:blipFill rotWithShape="1">
          <a:blip r:embed="rId2">
            <a:alphaModFix/>
          </a:blip>
          <a:srcRect b="0" l="0" r="0" t="0"/>
          <a:stretch/>
        </p:blipFill>
        <p:spPr>
          <a:xfrm>
            <a:off x="0" y="5788285"/>
            <a:ext cx="12191999" cy="1066533"/>
          </a:xfrm>
          <a:prstGeom prst="rect">
            <a:avLst/>
          </a:prstGeom>
          <a:noFill/>
          <a:ln>
            <a:noFill/>
          </a:ln>
        </p:spPr>
      </p:pic>
      <p:sp>
        <p:nvSpPr>
          <p:cNvPr id="136" name="Google Shape;136;p34"/>
          <p:cNvSpPr txBox="1"/>
          <p:nvPr>
            <p:ph type="title"/>
          </p:nvPr>
        </p:nvSpPr>
        <p:spPr>
          <a:xfrm>
            <a:off x="1005840" y="841248"/>
            <a:ext cx="10058400" cy="8229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7" name="Google Shape;137;p34"/>
          <p:cNvSpPr txBox="1"/>
          <p:nvPr>
            <p:ph idx="1" type="body"/>
          </p:nvPr>
        </p:nvSpPr>
        <p:spPr>
          <a:xfrm>
            <a:off x="1005840" y="1737360"/>
            <a:ext cx="4937700" cy="39318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500"/>
              </a:spcBef>
              <a:spcAft>
                <a:spcPts val="0"/>
              </a:spcAft>
              <a:buSzPts val="1800"/>
              <a:buChar char="–"/>
              <a:defRPr/>
            </a:lvl1pPr>
            <a:lvl2pPr indent="-342900" lvl="1" marL="914400" algn="l">
              <a:lnSpc>
                <a:spcPct val="90000"/>
              </a:lnSpc>
              <a:spcBef>
                <a:spcPts val="500"/>
              </a:spcBef>
              <a:spcAft>
                <a:spcPts val="0"/>
              </a:spcAft>
              <a:buSzPts val="1800"/>
              <a:buChar char="–"/>
              <a:defRPr/>
            </a:lvl2pPr>
            <a:lvl3pPr indent="-342900" lvl="2" marL="1371600" algn="l">
              <a:lnSpc>
                <a:spcPct val="90000"/>
              </a:lnSpc>
              <a:spcBef>
                <a:spcPts val="500"/>
              </a:spcBef>
              <a:spcAft>
                <a:spcPts val="0"/>
              </a:spcAft>
              <a:buSzPts val="1800"/>
              <a:buChar char="–"/>
              <a:defRPr/>
            </a:lvl3pPr>
            <a:lvl4pPr indent="-342900" lvl="3" marL="1828800" algn="l">
              <a:lnSpc>
                <a:spcPct val="90000"/>
              </a:lnSpc>
              <a:spcBef>
                <a:spcPts val="500"/>
              </a:spcBef>
              <a:spcAft>
                <a:spcPts val="0"/>
              </a:spcAft>
              <a:buSzPts val="1800"/>
              <a:buChar char="–"/>
              <a:defRPr/>
            </a:lvl4pPr>
            <a:lvl5pPr indent="-342900" lvl="4" marL="2286000" algn="l">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8" name="Google Shape;138;p34"/>
          <p:cNvSpPr txBox="1"/>
          <p:nvPr>
            <p:ph idx="2" type="body"/>
          </p:nvPr>
        </p:nvSpPr>
        <p:spPr>
          <a:xfrm>
            <a:off x="6126480" y="1737360"/>
            <a:ext cx="4937700" cy="39318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500"/>
              </a:spcBef>
              <a:spcAft>
                <a:spcPts val="0"/>
              </a:spcAft>
              <a:buSzPts val="1800"/>
              <a:buChar char="–"/>
              <a:defRPr/>
            </a:lvl1pPr>
            <a:lvl2pPr indent="-342900" lvl="1" marL="914400" algn="l">
              <a:lnSpc>
                <a:spcPct val="90000"/>
              </a:lnSpc>
              <a:spcBef>
                <a:spcPts val="500"/>
              </a:spcBef>
              <a:spcAft>
                <a:spcPts val="0"/>
              </a:spcAft>
              <a:buSzPts val="1800"/>
              <a:buChar char="–"/>
              <a:defRPr/>
            </a:lvl2pPr>
            <a:lvl3pPr indent="-342900" lvl="2" marL="1371600" algn="l">
              <a:lnSpc>
                <a:spcPct val="90000"/>
              </a:lnSpc>
              <a:spcBef>
                <a:spcPts val="500"/>
              </a:spcBef>
              <a:spcAft>
                <a:spcPts val="0"/>
              </a:spcAft>
              <a:buSzPts val="1800"/>
              <a:buChar char="–"/>
              <a:defRPr/>
            </a:lvl3pPr>
            <a:lvl4pPr indent="-342900" lvl="3" marL="1828800" algn="l">
              <a:lnSpc>
                <a:spcPct val="90000"/>
              </a:lnSpc>
              <a:spcBef>
                <a:spcPts val="500"/>
              </a:spcBef>
              <a:spcAft>
                <a:spcPts val="0"/>
              </a:spcAft>
              <a:buSzPts val="1800"/>
              <a:buChar char="–"/>
              <a:defRPr/>
            </a:lvl4pPr>
            <a:lvl5pPr indent="-342900" lvl="4" marL="2286000" algn="l">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9" name="Google Shape;139;p34"/>
          <p:cNvSpPr txBox="1"/>
          <p:nvPr>
            <p:ph idx="12" type="sldNum"/>
          </p:nvPr>
        </p:nvSpPr>
        <p:spPr>
          <a:xfrm>
            <a:off x="11155680" y="6109548"/>
            <a:ext cx="640200" cy="36510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Quote">
    <p:spTree>
      <p:nvGrpSpPr>
        <p:cNvPr id="140" name="Shape 140"/>
        <p:cNvGrpSpPr/>
        <p:nvPr/>
      </p:nvGrpSpPr>
      <p:grpSpPr>
        <a:xfrm>
          <a:off x="0" y="0"/>
          <a:ext cx="0" cy="0"/>
          <a:chOff x="0" y="0"/>
          <a:chExt cx="0" cy="0"/>
        </a:xfrm>
      </p:grpSpPr>
      <p:pic>
        <p:nvPicPr>
          <p:cNvPr id="141" name="Google Shape;141;p35"/>
          <p:cNvPicPr preferRelativeResize="0"/>
          <p:nvPr/>
        </p:nvPicPr>
        <p:blipFill rotWithShape="1">
          <a:blip r:embed="rId2">
            <a:alphaModFix/>
          </a:blip>
          <a:srcRect b="0" l="0" r="0" t="0"/>
          <a:stretch/>
        </p:blipFill>
        <p:spPr>
          <a:xfrm>
            <a:off x="0" y="5788285"/>
            <a:ext cx="12191999" cy="1066533"/>
          </a:xfrm>
          <a:prstGeom prst="rect">
            <a:avLst/>
          </a:prstGeom>
          <a:noFill/>
          <a:ln>
            <a:noFill/>
          </a:ln>
        </p:spPr>
      </p:pic>
      <p:sp>
        <p:nvSpPr>
          <p:cNvPr id="142" name="Google Shape;142;p35"/>
          <p:cNvSpPr txBox="1"/>
          <p:nvPr>
            <p:ph idx="1" type="body"/>
          </p:nvPr>
        </p:nvSpPr>
        <p:spPr>
          <a:xfrm>
            <a:off x="896112" y="841247"/>
            <a:ext cx="8229600" cy="48462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200"/>
              </a:spcBef>
              <a:spcAft>
                <a:spcPts val="0"/>
              </a:spcAft>
              <a:buSzPts val="2700"/>
              <a:buFont typeface="Arial"/>
              <a:buNone/>
              <a:defRPr sz="2700"/>
            </a:lvl1pPr>
            <a:lvl2pPr indent="-355600" lvl="1" marL="914400" algn="l">
              <a:lnSpc>
                <a:spcPct val="90000"/>
              </a:lnSpc>
              <a:spcBef>
                <a:spcPts val="1200"/>
              </a:spcBef>
              <a:spcAft>
                <a:spcPts val="0"/>
              </a:spcAft>
              <a:buSzPts val="2000"/>
              <a:buChar char="–"/>
              <a:defRPr sz="2000" cap="none">
                <a:solidFill>
                  <a:schemeClr val="dk1"/>
                </a:solidFill>
              </a:defRPr>
            </a:lvl2pPr>
            <a:lvl3pPr indent="-342900" lvl="2" marL="1371600" algn="l">
              <a:lnSpc>
                <a:spcPct val="90000"/>
              </a:lnSpc>
              <a:spcBef>
                <a:spcPts val="1200"/>
              </a:spcBef>
              <a:spcAft>
                <a:spcPts val="0"/>
              </a:spcAft>
              <a:buSzPts val="1800"/>
              <a:buChar char="–"/>
              <a:defRPr/>
            </a:lvl3pPr>
            <a:lvl4pPr indent="-342900" lvl="3" marL="1828800" algn="l">
              <a:lnSpc>
                <a:spcPct val="90000"/>
              </a:lnSpc>
              <a:spcBef>
                <a:spcPts val="500"/>
              </a:spcBef>
              <a:spcAft>
                <a:spcPts val="0"/>
              </a:spcAft>
              <a:buSzPts val="1800"/>
              <a:buChar char="–"/>
              <a:defRPr/>
            </a:lvl4pPr>
            <a:lvl5pPr indent="-342900" lvl="4" marL="2286000" algn="l">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3" name="Google Shape;143;p35"/>
          <p:cNvSpPr txBox="1"/>
          <p:nvPr>
            <p:ph idx="12" type="sldNum"/>
          </p:nvPr>
        </p:nvSpPr>
        <p:spPr>
          <a:xfrm>
            <a:off x="11155680" y="6109548"/>
            <a:ext cx="640200" cy="36510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nd Only" type="blank">
  <p:cSld name="BLANK">
    <p:spTree>
      <p:nvGrpSpPr>
        <p:cNvPr id="144" name="Shape 144"/>
        <p:cNvGrpSpPr/>
        <p:nvPr/>
      </p:nvGrpSpPr>
      <p:grpSpPr>
        <a:xfrm>
          <a:off x="0" y="0"/>
          <a:ext cx="0" cy="0"/>
          <a:chOff x="0" y="0"/>
          <a:chExt cx="0" cy="0"/>
        </a:xfrm>
      </p:grpSpPr>
      <p:pic>
        <p:nvPicPr>
          <p:cNvPr id="145" name="Google Shape;145;p36"/>
          <p:cNvPicPr preferRelativeResize="0"/>
          <p:nvPr/>
        </p:nvPicPr>
        <p:blipFill rotWithShape="1">
          <a:blip r:embed="rId2">
            <a:alphaModFix/>
          </a:blip>
          <a:srcRect b="0" l="0" r="0" t="0"/>
          <a:stretch/>
        </p:blipFill>
        <p:spPr>
          <a:xfrm>
            <a:off x="0" y="5788285"/>
            <a:ext cx="12191999" cy="1066533"/>
          </a:xfrm>
          <a:prstGeom prst="rect">
            <a:avLst/>
          </a:prstGeom>
          <a:noFill/>
          <a:ln>
            <a:noFill/>
          </a:ln>
        </p:spPr>
      </p:pic>
      <p:sp>
        <p:nvSpPr>
          <p:cNvPr id="146" name="Google Shape;146;p36"/>
          <p:cNvSpPr txBox="1"/>
          <p:nvPr>
            <p:ph idx="12" type="sldNum"/>
          </p:nvPr>
        </p:nvSpPr>
        <p:spPr>
          <a:xfrm>
            <a:off x="11155680" y="6109548"/>
            <a:ext cx="640200" cy="36510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147" name="Shape 147"/>
        <p:cNvGrpSpPr/>
        <p:nvPr/>
      </p:nvGrpSpPr>
      <p:grpSpPr>
        <a:xfrm>
          <a:off x="0" y="0"/>
          <a:ext cx="0" cy="0"/>
          <a:chOff x="0" y="0"/>
          <a:chExt cx="0" cy="0"/>
        </a:xfrm>
      </p:grpSpPr>
      <p:sp>
        <p:nvSpPr>
          <p:cNvPr id="148" name="Google Shape;148;p37"/>
          <p:cNvSpPr txBox="1"/>
          <p:nvPr>
            <p:ph idx="12" type="sldNum"/>
          </p:nvPr>
        </p:nvSpPr>
        <p:spPr>
          <a:xfrm>
            <a:off x="11155680" y="6109548"/>
            <a:ext cx="640200" cy="365100"/>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b="0" i="0" sz="1200" u="none" cap="none" strike="noStrike">
                <a:solidFill>
                  <a:schemeClr val="dk1"/>
                </a:solidFill>
                <a:latin typeface="Arial"/>
                <a:ea typeface="Arial"/>
                <a:cs typeface="Arial"/>
                <a:sym typeface="Arial"/>
              </a:defRPr>
            </a:lvl1pPr>
            <a:lvl2pPr indent="0" lvl="1" marL="0" algn="r">
              <a:spcBef>
                <a:spcPts val="0"/>
              </a:spcBef>
              <a:buNone/>
              <a:defRPr b="0" i="0" sz="1200" u="none" cap="none" strike="noStrike">
                <a:solidFill>
                  <a:schemeClr val="dk1"/>
                </a:solidFill>
                <a:latin typeface="Arial"/>
                <a:ea typeface="Arial"/>
                <a:cs typeface="Arial"/>
                <a:sym typeface="Arial"/>
              </a:defRPr>
            </a:lvl2pPr>
            <a:lvl3pPr indent="0" lvl="2" marL="0" algn="r">
              <a:spcBef>
                <a:spcPts val="0"/>
              </a:spcBef>
              <a:buNone/>
              <a:defRPr b="0" i="0" sz="1200" u="none" cap="none" strike="noStrike">
                <a:solidFill>
                  <a:schemeClr val="dk1"/>
                </a:solidFill>
                <a:latin typeface="Arial"/>
                <a:ea typeface="Arial"/>
                <a:cs typeface="Arial"/>
                <a:sym typeface="Arial"/>
              </a:defRPr>
            </a:lvl3pPr>
            <a:lvl4pPr indent="0" lvl="3" marL="0" algn="r">
              <a:spcBef>
                <a:spcPts val="0"/>
              </a:spcBef>
              <a:buNone/>
              <a:defRPr b="0" i="0" sz="1200" u="none" cap="none" strike="noStrike">
                <a:solidFill>
                  <a:schemeClr val="dk1"/>
                </a:solidFill>
                <a:latin typeface="Arial"/>
                <a:ea typeface="Arial"/>
                <a:cs typeface="Arial"/>
                <a:sym typeface="Arial"/>
              </a:defRPr>
            </a:lvl4pPr>
            <a:lvl5pPr indent="0" lvl="4" marL="0" algn="r">
              <a:spcBef>
                <a:spcPts val="0"/>
              </a:spcBef>
              <a:buNone/>
              <a:defRPr b="0" i="0" sz="1200" u="none" cap="none" strike="noStrike">
                <a:solidFill>
                  <a:schemeClr val="dk1"/>
                </a:solidFill>
                <a:latin typeface="Arial"/>
                <a:ea typeface="Arial"/>
                <a:cs typeface="Arial"/>
                <a:sym typeface="Arial"/>
              </a:defRPr>
            </a:lvl5pPr>
            <a:lvl6pPr indent="0" lvl="5" marL="0" algn="r">
              <a:spcBef>
                <a:spcPts val="0"/>
              </a:spcBef>
              <a:buNone/>
              <a:defRPr b="0" i="0" sz="1200" u="none" cap="none" strike="noStrike">
                <a:solidFill>
                  <a:schemeClr val="dk1"/>
                </a:solidFill>
                <a:latin typeface="Arial"/>
                <a:ea typeface="Arial"/>
                <a:cs typeface="Arial"/>
                <a:sym typeface="Arial"/>
              </a:defRPr>
            </a:lvl6pPr>
            <a:lvl7pPr indent="0" lvl="6" marL="0" algn="r">
              <a:spcBef>
                <a:spcPts val="0"/>
              </a:spcBef>
              <a:buNone/>
              <a:defRPr b="0" i="0" sz="1200" u="none" cap="none" strike="noStrike">
                <a:solidFill>
                  <a:schemeClr val="dk1"/>
                </a:solidFill>
                <a:latin typeface="Arial"/>
                <a:ea typeface="Arial"/>
                <a:cs typeface="Arial"/>
                <a:sym typeface="Arial"/>
              </a:defRPr>
            </a:lvl7pPr>
            <a:lvl8pPr indent="0" lvl="7" marL="0" algn="r">
              <a:spcBef>
                <a:spcPts val="0"/>
              </a:spcBef>
              <a:buNone/>
              <a:defRPr b="0" i="0" sz="1200" u="none" cap="none" strike="noStrike">
                <a:solidFill>
                  <a:schemeClr val="dk1"/>
                </a:solidFill>
                <a:latin typeface="Arial"/>
                <a:ea typeface="Arial"/>
                <a:cs typeface="Arial"/>
                <a:sym typeface="Arial"/>
              </a:defRPr>
            </a:lvl8pPr>
            <a:lvl9pPr indent="0" lvl="8" marL="0" algn="r">
              <a:spcBef>
                <a:spcPts val="0"/>
              </a:spcBef>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149" name="Shape 149"/>
        <p:cNvGrpSpPr/>
        <p:nvPr/>
      </p:nvGrpSpPr>
      <p:grpSpPr>
        <a:xfrm>
          <a:off x="0" y="0"/>
          <a:ext cx="0" cy="0"/>
          <a:chOff x="0" y="0"/>
          <a:chExt cx="0" cy="0"/>
        </a:xfrm>
      </p:grpSpPr>
      <p:sp>
        <p:nvSpPr>
          <p:cNvPr id="150" name="Google Shape;150;p38"/>
          <p:cNvSpPr txBox="1"/>
          <p:nvPr>
            <p:ph idx="12" type="sldNum"/>
          </p:nvPr>
        </p:nvSpPr>
        <p:spPr>
          <a:xfrm>
            <a:off x="11155680" y="6109548"/>
            <a:ext cx="639900" cy="365100"/>
          </a:xfrm>
          <a:prstGeom prst="rect">
            <a:avLst/>
          </a:prstGeom>
          <a:noFill/>
          <a:ln>
            <a:noFill/>
          </a:ln>
        </p:spPr>
        <p:txBody>
          <a:bodyPr anchorCtr="0" anchor="b" bIns="45700" lIns="91425" spcFirstLastPara="1" rIns="91425" wrap="square" tIns="45700">
            <a:noAutofit/>
          </a:bodyPr>
          <a:lstStyle>
            <a:lvl1pPr indent="0" lvl="0" marL="0" rtl="0" algn="r">
              <a:spcBef>
                <a:spcPts val="0"/>
              </a:spcBef>
              <a:buNone/>
              <a:defRPr b="0" i="0" sz="1200" u="none" cap="none" strike="noStrike">
                <a:solidFill>
                  <a:schemeClr val="dk1"/>
                </a:solidFill>
                <a:latin typeface="Arial"/>
                <a:ea typeface="Arial"/>
                <a:cs typeface="Arial"/>
                <a:sym typeface="Arial"/>
              </a:defRPr>
            </a:lvl1pPr>
            <a:lvl2pPr indent="0" lvl="1" marL="0" rtl="0" algn="r">
              <a:spcBef>
                <a:spcPts val="0"/>
              </a:spcBef>
              <a:buNone/>
              <a:defRPr b="0" i="0" sz="1200" u="none" cap="none" strike="noStrike">
                <a:solidFill>
                  <a:schemeClr val="dk1"/>
                </a:solidFill>
                <a:latin typeface="Arial"/>
                <a:ea typeface="Arial"/>
                <a:cs typeface="Arial"/>
                <a:sym typeface="Arial"/>
              </a:defRPr>
            </a:lvl2pPr>
            <a:lvl3pPr indent="0" lvl="2" marL="0" rtl="0" algn="r">
              <a:spcBef>
                <a:spcPts val="0"/>
              </a:spcBef>
              <a:buNone/>
              <a:defRPr b="0" i="0" sz="1200" u="none" cap="none" strike="noStrike">
                <a:solidFill>
                  <a:schemeClr val="dk1"/>
                </a:solidFill>
                <a:latin typeface="Arial"/>
                <a:ea typeface="Arial"/>
                <a:cs typeface="Arial"/>
                <a:sym typeface="Arial"/>
              </a:defRPr>
            </a:lvl3pPr>
            <a:lvl4pPr indent="0" lvl="3" marL="0" rtl="0" algn="r">
              <a:spcBef>
                <a:spcPts val="0"/>
              </a:spcBef>
              <a:buNone/>
              <a:defRPr b="0" i="0" sz="1200" u="none" cap="none" strike="noStrike">
                <a:solidFill>
                  <a:schemeClr val="dk1"/>
                </a:solidFill>
                <a:latin typeface="Arial"/>
                <a:ea typeface="Arial"/>
                <a:cs typeface="Arial"/>
                <a:sym typeface="Arial"/>
              </a:defRPr>
            </a:lvl4pPr>
            <a:lvl5pPr indent="0" lvl="4" marL="0" rtl="0" algn="r">
              <a:spcBef>
                <a:spcPts val="0"/>
              </a:spcBef>
              <a:buNone/>
              <a:defRPr b="0" i="0" sz="1200" u="none" cap="none" strike="noStrike">
                <a:solidFill>
                  <a:schemeClr val="dk1"/>
                </a:solidFill>
                <a:latin typeface="Arial"/>
                <a:ea typeface="Arial"/>
                <a:cs typeface="Arial"/>
                <a:sym typeface="Arial"/>
              </a:defRPr>
            </a:lvl5pPr>
            <a:lvl6pPr indent="0" lvl="5" marL="0" rtl="0" algn="r">
              <a:spcBef>
                <a:spcPts val="0"/>
              </a:spcBef>
              <a:buNone/>
              <a:defRPr b="0" i="0" sz="1200" u="none" cap="none" strike="noStrike">
                <a:solidFill>
                  <a:schemeClr val="dk1"/>
                </a:solidFill>
                <a:latin typeface="Arial"/>
                <a:ea typeface="Arial"/>
                <a:cs typeface="Arial"/>
                <a:sym typeface="Arial"/>
              </a:defRPr>
            </a:lvl6pPr>
            <a:lvl7pPr indent="0" lvl="6" marL="0" rtl="0" algn="r">
              <a:spcBef>
                <a:spcPts val="0"/>
              </a:spcBef>
              <a:buNone/>
              <a:defRPr b="0" i="0" sz="1200" u="none" cap="none" strike="noStrike">
                <a:solidFill>
                  <a:schemeClr val="dk1"/>
                </a:solidFill>
                <a:latin typeface="Arial"/>
                <a:ea typeface="Arial"/>
                <a:cs typeface="Arial"/>
                <a:sym typeface="Arial"/>
              </a:defRPr>
            </a:lvl7pPr>
            <a:lvl8pPr indent="0" lvl="7" marL="0" rtl="0" algn="r">
              <a:spcBef>
                <a:spcPts val="0"/>
              </a:spcBef>
              <a:buNone/>
              <a:defRPr b="0" i="0" sz="1200" u="none" cap="none" strike="noStrike">
                <a:solidFill>
                  <a:schemeClr val="dk1"/>
                </a:solidFill>
                <a:latin typeface="Arial"/>
                <a:ea typeface="Arial"/>
                <a:cs typeface="Arial"/>
                <a:sym typeface="Arial"/>
              </a:defRPr>
            </a:lvl8pPr>
            <a:lvl9pPr indent="0" lvl="8" marL="0" rtl="0" algn="r">
              <a:spcBef>
                <a:spcPts val="0"/>
              </a:spcBef>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51" name="Google Shape;151;p38"/>
          <p:cNvSpPr/>
          <p:nvPr/>
        </p:nvSpPr>
        <p:spPr>
          <a:xfrm>
            <a:off x="0" y="6609533"/>
            <a:ext cx="12192000" cy="294300"/>
          </a:xfrm>
          <a:prstGeom prst="rect">
            <a:avLst/>
          </a:prstGeom>
          <a:solidFill>
            <a:schemeClr val="dk1"/>
          </a:solidFill>
          <a:ln cap="flat" cmpd="sng" w="9525">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2" name="Shape 152"/>
        <p:cNvGrpSpPr/>
        <p:nvPr/>
      </p:nvGrpSpPr>
      <p:grpSpPr>
        <a:xfrm>
          <a:off x="0" y="0"/>
          <a:ext cx="0" cy="0"/>
          <a:chOff x="0" y="0"/>
          <a:chExt cx="0" cy="0"/>
        </a:xfrm>
      </p:grpSpPr>
      <p:sp>
        <p:nvSpPr>
          <p:cNvPr id="153" name="Google Shape;153;p39"/>
          <p:cNvSpPr/>
          <p:nvPr/>
        </p:nvSpPr>
        <p:spPr>
          <a:xfrm>
            <a:off x="-100" y="6727600"/>
            <a:ext cx="12192000" cy="130500"/>
          </a:xfrm>
          <a:prstGeom prst="rect">
            <a:avLst/>
          </a:prstGeom>
          <a:solidFill>
            <a:schemeClr val="accent3"/>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4" name="Google Shape;154;p39"/>
          <p:cNvSpPr txBox="1"/>
          <p:nvPr>
            <p:ph type="title"/>
          </p:nvPr>
        </p:nvSpPr>
        <p:spPr>
          <a:xfrm>
            <a:off x="415600" y="593367"/>
            <a:ext cx="11360700" cy="943200"/>
          </a:xfrm>
          <a:prstGeom prst="rect">
            <a:avLst/>
          </a:prstGeom>
        </p:spPr>
        <p:txBody>
          <a:bodyPr anchorCtr="0" anchor="t" bIns="45700" lIns="91425" spcFirstLastPara="1" rIns="91425" wrap="square" tIns="45700">
            <a:noAutofit/>
          </a:bodyPr>
          <a:lstStyle>
            <a:lvl1pPr lvl="0" rtl="0">
              <a:spcBef>
                <a:spcPts val="0"/>
              </a:spcBef>
              <a:spcAft>
                <a:spcPts val="0"/>
              </a:spcAft>
              <a:buSzPts val="27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55" name="Google Shape;155;p39"/>
          <p:cNvSpPr txBox="1"/>
          <p:nvPr>
            <p:ph idx="1" type="body"/>
          </p:nvPr>
        </p:nvSpPr>
        <p:spPr>
          <a:xfrm>
            <a:off x="415600" y="1688433"/>
            <a:ext cx="11360700" cy="4403700"/>
          </a:xfrm>
          <a:prstGeom prst="rect">
            <a:avLst/>
          </a:prstGeom>
        </p:spPr>
        <p:txBody>
          <a:bodyPr anchorCtr="0" anchor="t" bIns="45700" lIns="91425" spcFirstLastPara="1" rIns="91425" wrap="square" tIns="45700">
            <a:noAutofit/>
          </a:bodyPr>
          <a:lstStyle>
            <a:lvl1pPr indent="-355600" lvl="0" marL="457200" rtl="0">
              <a:spcBef>
                <a:spcPts val="500"/>
              </a:spcBef>
              <a:spcAft>
                <a:spcPts val="0"/>
              </a:spcAft>
              <a:buSzPts val="2000"/>
              <a:buChar char="–"/>
              <a:defRPr/>
            </a:lvl1pPr>
            <a:lvl2pPr indent="-355600" lvl="1" marL="914400" rtl="0">
              <a:spcBef>
                <a:spcPts val="500"/>
              </a:spcBef>
              <a:spcAft>
                <a:spcPts val="0"/>
              </a:spcAft>
              <a:buSzPts val="2000"/>
              <a:buChar char="–"/>
              <a:defRPr/>
            </a:lvl2pPr>
            <a:lvl3pPr indent="-342900" lvl="2" marL="1371600" rtl="0">
              <a:spcBef>
                <a:spcPts val="500"/>
              </a:spcBef>
              <a:spcAft>
                <a:spcPts val="0"/>
              </a:spcAft>
              <a:buSzPts val="1800"/>
              <a:buChar char="–"/>
              <a:defRPr/>
            </a:lvl3pPr>
            <a:lvl4pPr indent="-342900" lvl="3" marL="1828800" rtl="0">
              <a:spcBef>
                <a:spcPts val="500"/>
              </a:spcBef>
              <a:spcAft>
                <a:spcPts val="0"/>
              </a:spcAft>
              <a:buSzPts val="1800"/>
              <a:buChar char="–"/>
              <a:defRPr/>
            </a:lvl4pPr>
            <a:lvl5pPr indent="-330200" lvl="4" marL="2286000" rtl="0">
              <a:spcBef>
                <a:spcPts val="500"/>
              </a:spcBef>
              <a:spcAft>
                <a:spcPts val="0"/>
              </a:spcAft>
              <a:buSzPts val="1600"/>
              <a:buChar char="–"/>
              <a:defRPr/>
            </a:lvl5pPr>
            <a:lvl6pPr indent="-342900" lvl="5" marL="2743200" rtl="0">
              <a:spcBef>
                <a:spcPts val="500"/>
              </a:spcBef>
              <a:spcAft>
                <a:spcPts val="0"/>
              </a:spcAft>
              <a:buSzPts val="1800"/>
              <a:buChar char="•"/>
              <a:defRPr/>
            </a:lvl6pPr>
            <a:lvl7pPr indent="-342900" lvl="6" marL="3200400" rtl="0">
              <a:spcBef>
                <a:spcPts val="500"/>
              </a:spcBef>
              <a:spcAft>
                <a:spcPts val="0"/>
              </a:spcAft>
              <a:buSzPts val="1800"/>
              <a:buChar char="•"/>
              <a:defRPr/>
            </a:lvl7pPr>
            <a:lvl8pPr indent="-342900" lvl="7" marL="3657600" rtl="0">
              <a:spcBef>
                <a:spcPts val="500"/>
              </a:spcBef>
              <a:spcAft>
                <a:spcPts val="0"/>
              </a:spcAft>
              <a:buSzPts val="1800"/>
              <a:buChar char="•"/>
              <a:defRPr/>
            </a:lvl8pPr>
            <a:lvl9pPr indent="-342900" lvl="8" marL="4114800" rtl="0">
              <a:spcBef>
                <a:spcPts val="500"/>
              </a:spcBef>
              <a:spcAft>
                <a:spcPts val="0"/>
              </a:spcAft>
              <a:buSzPts val="1800"/>
              <a:buChar char="•"/>
              <a:defRPr/>
            </a:lvl9pPr>
          </a:lstStyle>
          <a:p/>
        </p:txBody>
      </p:sp>
      <p:sp>
        <p:nvSpPr>
          <p:cNvPr id="156" name="Google Shape;156;p39"/>
          <p:cNvSpPr txBox="1"/>
          <p:nvPr>
            <p:ph idx="12" type="sldNum"/>
          </p:nvPr>
        </p:nvSpPr>
        <p:spPr>
          <a:xfrm>
            <a:off x="11296610" y="6217622"/>
            <a:ext cx="731700" cy="524700"/>
          </a:xfrm>
          <a:prstGeom prst="rect">
            <a:avLst/>
          </a:prstGeom>
        </p:spPr>
        <p:txBody>
          <a:bodyPr anchorCtr="0" anchor="b" bIns="45700" lIns="91425" spcFirstLastPara="1" rIns="91425" wrap="square" tIns="457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57" name="Shape 157"/>
        <p:cNvGrpSpPr/>
        <p:nvPr/>
      </p:nvGrpSpPr>
      <p:grpSpPr>
        <a:xfrm>
          <a:off x="0" y="0"/>
          <a:ext cx="0" cy="0"/>
          <a:chOff x="0" y="0"/>
          <a:chExt cx="0" cy="0"/>
        </a:xfrm>
      </p:grpSpPr>
      <p:sp>
        <p:nvSpPr>
          <p:cNvPr id="158" name="Google Shape;158;p40"/>
          <p:cNvSpPr txBox="1"/>
          <p:nvPr>
            <p:ph type="title"/>
          </p:nvPr>
        </p:nvSpPr>
        <p:spPr>
          <a:xfrm>
            <a:off x="415600" y="740800"/>
            <a:ext cx="3744000" cy="1007700"/>
          </a:xfrm>
          <a:prstGeom prst="rect">
            <a:avLst/>
          </a:prstGeom>
        </p:spPr>
        <p:txBody>
          <a:bodyPr anchorCtr="0" anchor="b" bIns="45700" lIns="91425" spcFirstLastPara="1" rIns="91425" wrap="square" tIns="45700">
            <a:noAutofit/>
          </a:bodyPr>
          <a:lstStyle>
            <a:lvl1pPr lvl="0" rtl="0">
              <a:spcBef>
                <a:spcPts val="0"/>
              </a:spcBef>
              <a:spcAft>
                <a:spcPts val="0"/>
              </a:spcAft>
              <a:buSzPts val="3200"/>
              <a:buNone/>
              <a:defRPr sz="3200"/>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p:txBody>
      </p:sp>
      <p:sp>
        <p:nvSpPr>
          <p:cNvPr id="159" name="Google Shape;159;p40"/>
          <p:cNvSpPr txBox="1"/>
          <p:nvPr>
            <p:ph idx="1" type="body"/>
          </p:nvPr>
        </p:nvSpPr>
        <p:spPr>
          <a:xfrm>
            <a:off x="415600" y="1852800"/>
            <a:ext cx="3744000" cy="4239300"/>
          </a:xfrm>
          <a:prstGeom prst="rect">
            <a:avLst/>
          </a:prstGeom>
        </p:spPr>
        <p:txBody>
          <a:bodyPr anchorCtr="0" anchor="t" bIns="45700" lIns="91425" spcFirstLastPara="1" rIns="91425" wrap="square" tIns="45700">
            <a:noAutofit/>
          </a:bodyPr>
          <a:lstStyle>
            <a:lvl1pPr indent="-330200" lvl="0" marL="457200" rtl="0">
              <a:spcBef>
                <a:spcPts val="500"/>
              </a:spcBef>
              <a:spcAft>
                <a:spcPts val="0"/>
              </a:spcAft>
              <a:buSzPts val="1600"/>
              <a:buChar char="–"/>
              <a:defRPr sz="1600"/>
            </a:lvl1pPr>
            <a:lvl2pPr indent="-330200" lvl="1" marL="914400" rtl="0">
              <a:spcBef>
                <a:spcPts val="500"/>
              </a:spcBef>
              <a:spcAft>
                <a:spcPts val="0"/>
              </a:spcAft>
              <a:buSzPts val="1600"/>
              <a:buChar char="–"/>
              <a:defRPr sz="1600"/>
            </a:lvl2pPr>
            <a:lvl3pPr indent="-330200" lvl="2" marL="1371600" rtl="0">
              <a:spcBef>
                <a:spcPts val="500"/>
              </a:spcBef>
              <a:spcAft>
                <a:spcPts val="0"/>
              </a:spcAft>
              <a:buSzPts val="1600"/>
              <a:buChar char="–"/>
              <a:defRPr sz="1600"/>
            </a:lvl3pPr>
            <a:lvl4pPr indent="-330200" lvl="3" marL="1828800" rtl="0">
              <a:spcBef>
                <a:spcPts val="500"/>
              </a:spcBef>
              <a:spcAft>
                <a:spcPts val="0"/>
              </a:spcAft>
              <a:buSzPts val="1600"/>
              <a:buChar char="–"/>
              <a:defRPr sz="1600"/>
            </a:lvl4pPr>
            <a:lvl5pPr indent="-330200" lvl="4" marL="2286000" rtl="0">
              <a:spcBef>
                <a:spcPts val="500"/>
              </a:spcBef>
              <a:spcAft>
                <a:spcPts val="0"/>
              </a:spcAft>
              <a:buSzPts val="1600"/>
              <a:buChar char="–"/>
              <a:defRPr sz="1600"/>
            </a:lvl5pPr>
            <a:lvl6pPr indent="-330200" lvl="5" marL="2743200" rtl="0">
              <a:spcBef>
                <a:spcPts val="500"/>
              </a:spcBef>
              <a:spcAft>
                <a:spcPts val="0"/>
              </a:spcAft>
              <a:buSzPts val="1600"/>
              <a:buChar char="•"/>
              <a:defRPr sz="1600"/>
            </a:lvl6pPr>
            <a:lvl7pPr indent="-330200" lvl="6" marL="3200400" rtl="0">
              <a:spcBef>
                <a:spcPts val="500"/>
              </a:spcBef>
              <a:spcAft>
                <a:spcPts val="0"/>
              </a:spcAft>
              <a:buSzPts val="1600"/>
              <a:buChar char="•"/>
              <a:defRPr sz="1600"/>
            </a:lvl7pPr>
            <a:lvl8pPr indent="-330200" lvl="7" marL="3657600" rtl="0">
              <a:spcBef>
                <a:spcPts val="500"/>
              </a:spcBef>
              <a:spcAft>
                <a:spcPts val="0"/>
              </a:spcAft>
              <a:buSzPts val="1600"/>
              <a:buChar char="•"/>
              <a:defRPr sz="1600"/>
            </a:lvl8pPr>
            <a:lvl9pPr indent="-330200" lvl="8" marL="4114800" rtl="0">
              <a:spcBef>
                <a:spcPts val="500"/>
              </a:spcBef>
              <a:spcAft>
                <a:spcPts val="0"/>
              </a:spcAft>
              <a:buSzPts val="1600"/>
              <a:buChar char="•"/>
              <a:defRPr sz="1600"/>
            </a:lvl9pPr>
          </a:lstStyle>
          <a:p/>
        </p:txBody>
      </p:sp>
      <p:sp>
        <p:nvSpPr>
          <p:cNvPr id="160" name="Google Shape;160;p40"/>
          <p:cNvSpPr txBox="1"/>
          <p:nvPr>
            <p:ph idx="12" type="sldNum"/>
          </p:nvPr>
        </p:nvSpPr>
        <p:spPr>
          <a:xfrm>
            <a:off x="11296610" y="6217622"/>
            <a:ext cx="731700" cy="524700"/>
          </a:xfrm>
          <a:prstGeom prst="rect">
            <a:avLst/>
          </a:prstGeom>
        </p:spPr>
        <p:txBody>
          <a:bodyPr anchorCtr="0" anchor="b" bIns="45700" lIns="91425" spcFirstLastPara="1" rIns="91425" wrap="square" tIns="457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2">
  <p:cSld name="Divider 2 (g3fb574d12a2_34_0)">
    <p:bg>
      <p:bgPr>
        <a:solidFill>
          <a:schemeClr val="dk2"/>
        </a:solidFill>
      </p:bgPr>
    </p:bg>
    <p:spTree>
      <p:nvGrpSpPr>
        <p:cNvPr id="161" name="Shape 161"/>
        <p:cNvGrpSpPr/>
        <p:nvPr/>
      </p:nvGrpSpPr>
      <p:grpSpPr>
        <a:xfrm>
          <a:off x="0" y="0"/>
          <a:ext cx="0" cy="0"/>
          <a:chOff x="0" y="0"/>
          <a:chExt cx="0" cy="0"/>
        </a:xfrm>
      </p:grpSpPr>
      <p:sp>
        <p:nvSpPr>
          <p:cNvPr id="162" name="Google Shape;162;p41"/>
          <p:cNvSpPr txBox="1"/>
          <p:nvPr>
            <p:ph type="ctrTitle"/>
          </p:nvPr>
        </p:nvSpPr>
        <p:spPr>
          <a:xfrm>
            <a:off x="1005840" y="1335024"/>
            <a:ext cx="5029200" cy="18288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accent1"/>
              </a:buClr>
              <a:buSzPts val="3000"/>
              <a:buFont typeface="Arial"/>
              <a:buNone/>
              <a:defRPr b="0" sz="3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theme" Target="../theme/theme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9.xml"/><Relationship Id="rId11" Type="http://schemas.openxmlformats.org/officeDocument/2006/relationships/slideLayout" Target="../slideLayouts/slideLayout30.xml"/><Relationship Id="rId10" Type="http://schemas.openxmlformats.org/officeDocument/2006/relationships/slideLayout" Target="../slideLayouts/slideLayout29.xml"/><Relationship Id="rId21" Type="http://schemas.openxmlformats.org/officeDocument/2006/relationships/theme" Target="../theme/theme1.xml"/><Relationship Id="rId13" Type="http://schemas.openxmlformats.org/officeDocument/2006/relationships/slideLayout" Target="../slideLayouts/slideLayout32.xml"/><Relationship Id="rId12" Type="http://schemas.openxmlformats.org/officeDocument/2006/relationships/slideLayout" Target="../slideLayouts/slideLayout31.xml"/><Relationship Id="rId1" Type="http://schemas.openxmlformats.org/officeDocument/2006/relationships/slideLayout" Target="../slideLayouts/slideLayout20.xml"/><Relationship Id="rId2" Type="http://schemas.openxmlformats.org/officeDocument/2006/relationships/slideLayout" Target="../slideLayouts/slideLayout21.xml"/><Relationship Id="rId3" Type="http://schemas.openxmlformats.org/officeDocument/2006/relationships/slideLayout" Target="../slideLayouts/slideLayout22.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5" Type="http://schemas.openxmlformats.org/officeDocument/2006/relationships/slideLayout" Target="../slideLayouts/slideLayout34.xml"/><Relationship Id="rId14" Type="http://schemas.openxmlformats.org/officeDocument/2006/relationships/slideLayout" Target="../slideLayouts/slideLayout33.xml"/><Relationship Id="rId17" Type="http://schemas.openxmlformats.org/officeDocument/2006/relationships/slideLayout" Target="../slideLayouts/slideLayout36.xml"/><Relationship Id="rId16" Type="http://schemas.openxmlformats.org/officeDocument/2006/relationships/slideLayout" Target="../slideLayouts/slideLayout35.xml"/><Relationship Id="rId5" Type="http://schemas.openxmlformats.org/officeDocument/2006/relationships/slideLayout" Target="../slideLayouts/slideLayout24.xml"/><Relationship Id="rId19" Type="http://schemas.openxmlformats.org/officeDocument/2006/relationships/slideLayout" Target="../slideLayouts/slideLayout38.xml"/><Relationship Id="rId6" Type="http://schemas.openxmlformats.org/officeDocument/2006/relationships/slideLayout" Target="../slideLayouts/slideLayout25.xml"/><Relationship Id="rId18" Type="http://schemas.openxmlformats.org/officeDocument/2006/relationships/slideLayout" Target="../slideLayouts/slideLayout37.xml"/><Relationship Id="rId7" Type="http://schemas.openxmlformats.org/officeDocument/2006/relationships/slideLayout" Target="../slideLayouts/slideLayout26.xml"/><Relationship Id="rId8"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1005840" y="841248"/>
            <a:ext cx="10058400" cy="8229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chemeClr val="dk2"/>
              </a:buClr>
              <a:buSzPts val="2700"/>
              <a:buFont typeface="Arial"/>
              <a:buNone/>
              <a:defRPr b="1" i="0" sz="2700" u="none" cap="none" strike="noStrike">
                <a:solidFill>
                  <a:schemeClr val="dk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1005840" y="1737360"/>
            <a:ext cx="10058400" cy="3931800"/>
          </a:xfrm>
          <a:prstGeom prst="rect">
            <a:avLst/>
          </a:prstGeom>
          <a:noFill/>
          <a:ln>
            <a:noFill/>
          </a:ln>
        </p:spPr>
        <p:txBody>
          <a:bodyPr anchorCtr="0" anchor="t" bIns="45700" lIns="91425" spcFirstLastPara="1" rIns="91425" wrap="square" tIns="45700">
            <a:noAutofit/>
          </a:bodyPr>
          <a:lstStyle>
            <a:lvl1pPr indent="-355600" lvl="0" marL="457200" marR="0" rtl="0" algn="l">
              <a:lnSpc>
                <a:spcPct val="90000"/>
              </a:lnSpc>
              <a:spcBef>
                <a:spcPts val="500"/>
              </a:spcBef>
              <a:spcAft>
                <a:spcPts val="0"/>
              </a:spcAft>
              <a:buClr>
                <a:schemeClr val="accent3"/>
              </a:buClr>
              <a:buSzPts val="2000"/>
              <a:buFont typeface="NTR"/>
              <a:buChar char="–"/>
              <a:defRPr b="0" i="0" sz="2000" u="none" cap="none" strike="noStrike">
                <a:solidFill>
                  <a:schemeClr val="accent3"/>
                </a:solidFill>
                <a:latin typeface="Arial"/>
                <a:ea typeface="Arial"/>
                <a:cs typeface="Arial"/>
                <a:sym typeface="Arial"/>
              </a:defRPr>
            </a:lvl1pPr>
            <a:lvl2pPr indent="-355600" lvl="1" marL="914400" marR="0" rtl="0" algn="l">
              <a:lnSpc>
                <a:spcPct val="90000"/>
              </a:lnSpc>
              <a:spcBef>
                <a:spcPts val="500"/>
              </a:spcBef>
              <a:spcAft>
                <a:spcPts val="0"/>
              </a:spcAft>
              <a:buClr>
                <a:schemeClr val="accent3"/>
              </a:buClr>
              <a:buSzPts val="2000"/>
              <a:buFont typeface="NTR"/>
              <a:buChar char="–"/>
              <a:defRPr b="0" i="0" sz="2000" u="none" cap="none" strike="noStrike">
                <a:solidFill>
                  <a:schemeClr val="accent3"/>
                </a:solidFill>
                <a:latin typeface="Arial"/>
                <a:ea typeface="Arial"/>
                <a:cs typeface="Arial"/>
                <a:sym typeface="Arial"/>
              </a:defRPr>
            </a:lvl2pPr>
            <a:lvl3pPr indent="-342900" lvl="2" marL="1371600" marR="0" rtl="0" algn="l">
              <a:lnSpc>
                <a:spcPct val="90000"/>
              </a:lnSpc>
              <a:spcBef>
                <a:spcPts val="500"/>
              </a:spcBef>
              <a:spcAft>
                <a:spcPts val="0"/>
              </a:spcAft>
              <a:buClr>
                <a:schemeClr val="accent3"/>
              </a:buClr>
              <a:buSzPts val="1800"/>
              <a:buFont typeface="NTR"/>
              <a:buChar char="–"/>
              <a:defRPr b="0" i="0" sz="1800" u="none" cap="none" strike="noStrike">
                <a:solidFill>
                  <a:schemeClr val="accent3"/>
                </a:solidFill>
                <a:latin typeface="Arial"/>
                <a:ea typeface="Arial"/>
                <a:cs typeface="Arial"/>
                <a:sym typeface="Arial"/>
              </a:defRPr>
            </a:lvl3pPr>
            <a:lvl4pPr indent="-342900" lvl="3" marL="1828800" marR="0" rtl="0" algn="l">
              <a:lnSpc>
                <a:spcPct val="90000"/>
              </a:lnSpc>
              <a:spcBef>
                <a:spcPts val="500"/>
              </a:spcBef>
              <a:spcAft>
                <a:spcPts val="0"/>
              </a:spcAft>
              <a:buClr>
                <a:schemeClr val="accent3"/>
              </a:buClr>
              <a:buSzPts val="1800"/>
              <a:buFont typeface="NTR"/>
              <a:buChar char="–"/>
              <a:defRPr b="0" i="0" sz="1800" u="none" cap="none" strike="noStrike">
                <a:solidFill>
                  <a:schemeClr val="accent3"/>
                </a:solidFill>
                <a:latin typeface="Arial"/>
                <a:ea typeface="Arial"/>
                <a:cs typeface="Arial"/>
                <a:sym typeface="Arial"/>
              </a:defRPr>
            </a:lvl4pPr>
            <a:lvl5pPr indent="-330200" lvl="4" marL="2286000" marR="0" rtl="0" algn="l">
              <a:lnSpc>
                <a:spcPct val="90000"/>
              </a:lnSpc>
              <a:spcBef>
                <a:spcPts val="500"/>
              </a:spcBef>
              <a:spcAft>
                <a:spcPts val="0"/>
              </a:spcAft>
              <a:buClr>
                <a:schemeClr val="accent3"/>
              </a:buClr>
              <a:buSzPts val="1600"/>
              <a:buFont typeface="NTR"/>
              <a:buChar char="–"/>
              <a:defRPr b="0" i="0" sz="1600" u="none" cap="none" strike="noStrike">
                <a:solidFill>
                  <a:schemeClr val="accent3"/>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1"/>
          <p:cNvSpPr txBox="1"/>
          <p:nvPr>
            <p:ph idx="12" type="sldNum"/>
          </p:nvPr>
        </p:nvSpPr>
        <p:spPr>
          <a:xfrm>
            <a:off x="11155680" y="6109548"/>
            <a:ext cx="640200" cy="365100"/>
          </a:xfrm>
          <a:prstGeom prst="rect">
            <a:avLst/>
          </a:prstGeom>
          <a:noFill/>
          <a:ln>
            <a:noFill/>
          </a:ln>
        </p:spPr>
        <p:txBody>
          <a:bodyPr anchorCtr="0" anchor="b" bIns="45700" lIns="91425" spcFirstLastPara="1" rIns="91425" wrap="square" tIns="45700">
            <a:noAutofit/>
          </a:bodyPr>
          <a:lstStyle>
            <a:lvl1pPr indent="0" lvl="0" marL="0" marR="0" rtl="0" algn="r">
              <a:spcBef>
                <a:spcPts val="0"/>
              </a:spcBef>
              <a:buNone/>
              <a:defRPr b="0" i="0" sz="1200" u="none" cap="none" strike="noStrike">
                <a:solidFill>
                  <a:schemeClr val="lt1"/>
                </a:solidFill>
                <a:latin typeface="Arial"/>
                <a:ea typeface="Arial"/>
                <a:cs typeface="Arial"/>
                <a:sym typeface="Arial"/>
              </a:defRPr>
            </a:lvl1pPr>
            <a:lvl2pPr indent="0" lvl="1" marL="0" marR="0" rtl="0" algn="r">
              <a:spcBef>
                <a:spcPts val="0"/>
              </a:spcBef>
              <a:buNone/>
              <a:defRPr b="0" i="0" sz="1200" u="none" cap="none" strike="noStrike">
                <a:solidFill>
                  <a:schemeClr val="lt1"/>
                </a:solidFill>
                <a:latin typeface="Arial"/>
                <a:ea typeface="Arial"/>
                <a:cs typeface="Arial"/>
                <a:sym typeface="Arial"/>
              </a:defRPr>
            </a:lvl2pPr>
            <a:lvl3pPr indent="0" lvl="2" marL="0" marR="0" rtl="0" algn="r">
              <a:spcBef>
                <a:spcPts val="0"/>
              </a:spcBef>
              <a:buNone/>
              <a:defRPr b="0" i="0" sz="1200" u="none" cap="none" strike="noStrike">
                <a:solidFill>
                  <a:schemeClr val="lt1"/>
                </a:solidFill>
                <a:latin typeface="Arial"/>
                <a:ea typeface="Arial"/>
                <a:cs typeface="Arial"/>
                <a:sym typeface="Arial"/>
              </a:defRPr>
            </a:lvl3pPr>
            <a:lvl4pPr indent="0" lvl="3" marL="0" marR="0" rtl="0" algn="r">
              <a:spcBef>
                <a:spcPts val="0"/>
              </a:spcBef>
              <a:buNone/>
              <a:defRPr b="0" i="0" sz="1200" u="none" cap="none" strike="noStrike">
                <a:solidFill>
                  <a:schemeClr val="lt1"/>
                </a:solidFill>
                <a:latin typeface="Arial"/>
                <a:ea typeface="Arial"/>
                <a:cs typeface="Arial"/>
                <a:sym typeface="Arial"/>
              </a:defRPr>
            </a:lvl4pPr>
            <a:lvl5pPr indent="0" lvl="4" marL="0" marR="0" rtl="0" algn="r">
              <a:spcBef>
                <a:spcPts val="0"/>
              </a:spcBef>
              <a:buNone/>
              <a:defRPr b="0" i="0" sz="1200" u="none" cap="none" strike="noStrike">
                <a:solidFill>
                  <a:schemeClr val="lt1"/>
                </a:solidFill>
                <a:latin typeface="Arial"/>
                <a:ea typeface="Arial"/>
                <a:cs typeface="Arial"/>
                <a:sym typeface="Arial"/>
              </a:defRPr>
            </a:lvl5pPr>
            <a:lvl6pPr indent="0" lvl="5" marL="0" marR="0" rtl="0" algn="r">
              <a:spcBef>
                <a:spcPts val="0"/>
              </a:spcBef>
              <a:buNone/>
              <a:defRPr b="0" i="0" sz="1200" u="none" cap="none" strike="noStrike">
                <a:solidFill>
                  <a:schemeClr val="lt1"/>
                </a:solidFill>
                <a:latin typeface="Arial"/>
                <a:ea typeface="Arial"/>
                <a:cs typeface="Arial"/>
                <a:sym typeface="Arial"/>
              </a:defRPr>
            </a:lvl6pPr>
            <a:lvl7pPr indent="0" lvl="6" marL="0" marR="0" rtl="0" algn="r">
              <a:spcBef>
                <a:spcPts val="0"/>
              </a:spcBef>
              <a:buNone/>
              <a:defRPr b="0" i="0" sz="1200" u="none" cap="none" strike="noStrike">
                <a:solidFill>
                  <a:schemeClr val="lt1"/>
                </a:solidFill>
                <a:latin typeface="Arial"/>
                <a:ea typeface="Arial"/>
                <a:cs typeface="Arial"/>
                <a:sym typeface="Arial"/>
              </a:defRPr>
            </a:lvl7pPr>
            <a:lvl8pPr indent="0" lvl="7" marL="0" marR="0" rtl="0" algn="r">
              <a:spcBef>
                <a:spcPts val="0"/>
              </a:spcBef>
              <a:buNone/>
              <a:defRPr b="0" i="0" sz="1200" u="none" cap="none" strike="noStrike">
                <a:solidFill>
                  <a:schemeClr val="lt1"/>
                </a:solidFill>
                <a:latin typeface="Arial"/>
                <a:ea typeface="Arial"/>
                <a:cs typeface="Arial"/>
                <a:sym typeface="Arial"/>
              </a:defRPr>
            </a:lvl8pPr>
            <a:lvl9pPr indent="0" lvl="8" marL="0" marR="0" rtl="0" algn="r">
              <a:spcBef>
                <a:spcPts val="0"/>
              </a:spcBef>
              <a:buNone/>
              <a:defRPr b="0" i="0" sz="12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5" name="Shape 85"/>
        <p:cNvGrpSpPr/>
        <p:nvPr/>
      </p:nvGrpSpPr>
      <p:grpSpPr>
        <a:xfrm>
          <a:off x="0" y="0"/>
          <a:ext cx="0" cy="0"/>
          <a:chOff x="0" y="0"/>
          <a:chExt cx="0" cy="0"/>
        </a:xfrm>
      </p:grpSpPr>
      <p:sp>
        <p:nvSpPr>
          <p:cNvPr id="86" name="Google Shape;86;p21"/>
          <p:cNvSpPr txBox="1"/>
          <p:nvPr>
            <p:ph type="title"/>
          </p:nvPr>
        </p:nvSpPr>
        <p:spPr>
          <a:xfrm>
            <a:off x="1005840" y="841248"/>
            <a:ext cx="10058400" cy="8229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chemeClr val="dk2"/>
              </a:buClr>
              <a:buSzPts val="2700"/>
              <a:buFont typeface="Arial"/>
              <a:buNone/>
              <a:defRPr b="1" i="0" sz="2700" u="none" cap="none" strike="noStrike">
                <a:solidFill>
                  <a:schemeClr val="dk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7" name="Google Shape;87;p21"/>
          <p:cNvSpPr txBox="1"/>
          <p:nvPr>
            <p:ph idx="1" type="body"/>
          </p:nvPr>
        </p:nvSpPr>
        <p:spPr>
          <a:xfrm>
            <a:off x="1005840" y="1737360"/>
            <a:ext cx="10058400" cy="3931800"/>
          </a:xfrm>
          <a:prstGeom prst="rect">
            <a:avLst/>
          </a:prstGeom>
          <a:noFill/>
          <a:ln>
            <a:noFill/>
          </a:ln>
        </p:spPr>
        <p:txBody>
          <a:bodyPr anchorCtr="0" anchor="t" bIns="45700" lIns="91425" spcFirstLastPara="1" rIns="91425" wrap="square" tIns="45700">
            <a:noAutofit/>
          </a:bodyPr>
          <a:lstStyle>
            <a:lvl1pPr indent="-355600" lvl="0" marL="457200" marR="0" rtl="0" algn="l">
              <a:lnSpc>
                <a:spcPct val="90000"/>
              </a:lnSpc>
              <a:spcBef>
                <a:spcPts val="500"/>
              </a:spcBef>
              <a:spcAft>
                <a:spcPts val="0"/>
              </a:spcAft>
              <a:buClr>
                <a:schemeClr val="accent3"/>
              </a:buClr>
              <a:buSzPts val="2000"/>
              <a:buFont typeface="NTR"/>
              <a:buChar char="–"/>
              <a:defRPr b="0" i="0" sz="2000" u="none" cap="none" strike="noStrike">
                <a:solidFill>
                  <a:schemeClr val="accent3"/>
                </a:solidFill>
                <a:latin typeface="Arial"/>
                <a:ea typeface="Arial"/>
                <a:cs typeface="Arial"/>
                <a:sym typeface="Arial"/>
              </a:defRPr>
            </a:lvl1pPr>
            <a:lvl2pPr indent="-355600" lvl="1" marL="914400" marR="0" rtl="0" algn="l">
              <a:lnSpc>
                <a:spcPct val="90000"/>
              </a:lnSpc>
              <a:spcBef>
                <a:spcPts val="500"/>
              </a:spcBef>
              <a:spcAft>
                <a:spcPts val="0"/>
              </a:spcAft>
              <a:buClr>
                <a:schemeClr val="accent3"/>
              </a:buClr>
              <a:buSzPts val="2000"/>
              <a:buFont typeface="NTR"/>
              <a:buChar char="–"/>
              <a:defRPr b="0" i="0" sz="2000" u="none" cap="none" strike="noStrike">
                <a:solidFill>
                  <a:schemeClr val="accent3"/>
                </a:solidFill>
                <a:latin typeface="Arial"/>
                <a:ea typeface="Arial"/>
                <a:cs typeface="Arial"/>
                <a:sym typeface="Arial"/>
              </a:defRPr>
            </a:lvl2pPr>
            <a:lvl3pPr indent="-342900" lvl="2" marL="1371600" marR="0" rtl="0" algn="l">
              <a:lnSpc>
                <a:spcPct val="90000"/>
              </a:lnSpc>
              <a:spcBef>
                <a:spcPts val="500"/>
              </a:spcBef>
              <a:spcAft>
                <a:spcPts val="0"/>
              </a:spcAft>
              <a:buClr>
                <a:schemeClr val="accent3"/>
              </a:buClr>
              <a:buSzPts val="1800"/>
              <a:buFont typeface="NTR"/>
              <a:buChar char="–"/>
              <a:defRPr b="0" i="0" sz="1800" u="none" cap="none" strike="noStrike">
                <a:solidFill>
                  <a:schemeClr val="accent3"/>
                </a:solidFill>
                <a:latin typeface="Arial"/>
                <a:ea typeface="Arial"/>
                <a:cs typeface="Arial"/>
                <a:sym typeface="Arial"/>
              </a:defRPr>
            </a:lvl3pPr>
            <a:lvl4pPr indent="-342900" lvl="3" marL="1828800" marR="0" rtl="0" algn="l">
              <a:lnSpc>
                <a:spcPct val="90000"/>
              </a:lnSpc>
              <a:spcBef>
                <a:spcPts val="500"/>
              </a:spcBef>
              <a:spcAft>
                <a:spcPts val="0"/>
              </a:spcAft>
              <a:buClr>
                <a:schemeClr val="accent3"/>
              </a:buClr>
              <a:buSzPts val="1800"/>
              <a:buFont typeface="NTR"/>
              <a:buChar char="–"/>
              <a:defRPr b="0" i="0" sz="1800" u="none" cap="none" strike="noStrike">
                <a:solidFill>
                  <a:schemeClr val="accent3"/>
                </a:solidFill>
                <a:latin typeface="Arial"/>
                <a:ea typeface="Arial"/>
                <a:cs typeface="Arial"/>
                <a:sym typeface="Arial"/>
              </a:defRPr>
            </a:lvl4pPr>
            <a:lvl5pPr indent="-330200" lvl="4" marL="2286000" marR="0" rtl="0" algn="l">
              <a:lnSpc>
                <a:spcPct val="90000"/>
              </a:lnSpc>
              <a:spcBef>
                <a:spcPts val="500"/>
              </a:spcBef>
              <a:spcAft>
                <a:spcPts val="0"/>
              </a:spcAft>
              <a:buClr>
                <a:schemeClr val="accent3"/>
              </a:buClr>
              <a:buSzPts val="1600"/>
              <a:buFont typeface="NTR"/>
              <a:buChar char="–"/>
              <a:defRPr b="0" i="0" sz="1600" u="none" cap="none" strike="noStrike">
                <a:solidFill>
                  <a:schemeClr val="accent3"/>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8" name="Google Shape;88;p21"/>
          <p:cNvSpPr txBox="1"/>
          <p:nvPr>
            <p:ph idx="12" type="sldNum"/>
          </p:nvPr>
        </p:nvSpPr>
        <p:spPr>
          <a:xfrm>
            <a:off x="11155680" y="6109548"/>
            <a:ext cx="640200" cy="365100"/>
          </a:xfrm>
          <a:prstGeom prst="rect">
            <a:avLst/>
          </a:prstGeom>
          <a:noFill/>
          <a:ln>
            <a:noFill/>
          </a:ln>
        </p:spPr>
        <p:txBody>
          <a:bodyPr anchorCtr="0" anchor="b" bIns="45700" lIns="91425" spcFirstLastPara="1" rIns="91425" wrap="square" tIns="45700">
            <a:noAutofit/>
          </a:bodyPr>
          <a:lstStyle>
            <a:lvl1pPr indent="0" lvl="0" marL="0" marR="0" rtl="0" algn="r">
              <a:spcBef>
                <a:spcPts val="0"/>
              </a:spcBef>
              <a:buNone/>
              <a:defRPr b="0" i="0" sz="1200" u="none" cap="none" strike="noStrike">
                <a:solidFill>
                  <a:schemeClr val="lt1"/>
                </a:solidFill>
                <a:latin typeface="Arial"/>
                <a:ea typeface="Arial"/>
                <a:cs typeface="Arial"/>
                <a:sym typeface="Arial"/>
              </a:defRPr>
            </a:lvl1pPr>
            <a:lvl2pPr indent="0" lvl="1" marL="0" marR="0" rtl="0" algn="r">
              <a:spcBef>
                <a:spcPts val="0"/>
              </a:spcBef>
              <a:buNone/>
              <a:defRPr b="0" i="0" sz="1200" u="none" cap="none" strike="noStrike">
                <a:solidFill>
                  <a:schemeClr val="lt1"/>
                </a:solidFill>
                <a:latin typeface="Arial"/>
                <a:ea typeface="Arial"/>
                <a:cs typeface="Arial"/>
                <a:sym typeface="Arial"/>
              </a:defRPr>
            </a:lvl2pPr>
            <a:lvl3pPr indent="0" lvl="2" marL="0" marR="0" rtl="0" algn="r">
              <a:spcBef>
                <a:spcPts val="0"/>
              </a:spcBef>
              <a:buNone/>
              <a:defRPr b="0" i="0" sz="1200" u="none" cap="none" strike="noStrike">
                <a:solidFill>
                  <a:schemeClr val="lt1"/>
                </a:solidFill>
                <a:latin typeface="Arial"/>
                <a:ea typeface="Arial"/>
                <a:cs typeface="Arial"/>
                <a:sym typeface="Arial"/>
              </a:defRPr>
            </a:lvl3pPr>
            <a:lvl4pPr indent="0" lvl="3" marL="0" marR="0" rtl="0" algn="r">
              <a:spcBef>
                <a:spcPts val="0"/>
              </a:spcBef>
              <a:buNone/>
              <a:defRPr b="0" i="0" sz="1200" u="none" cap="none" strike="noStrike">
                <a:solidFill>
                  <a:schemeClr val="lt1"/>
                </a:solidFill>
                <a:latin typeface="Arial"/>
                <a:ea typeface="Arial"/>
                <a:cs typeface="Arial"/>
                <a:sym typeface="Arial"/>
              </a:defRPr>
            </a:lvl4pPr>
            <a:lvl5pPr indent="0" lvl="4" marL="0" marR="0" rtl="0" algn="r">
              <a:spcBef>
                <a:spcPts val="0"/>
              </a:spcBef>
              <a:buNone/>
              <a:defRPr b="0" i="0" sz="1200" u="none" cap="none" strike="noStrike">
                <a:solidFill>
                  <a:schemeClr val="lt1"/>
                </a:solidFill>
                <a:latin typeface="Arial"/>
                <a:ea typeface="Arial"/>
                <a:cs typeface="Arial"/>
                <a:sym typeface="Arial"/>
              </a:defRPr>
            </a:lvl5pPr>
            <a:lvl6pPr indent="0" lvl="5" marL="0" marR="0" rtl="0" algn="r">
              <a:spcBef>
                <a:spcPts val="0"/>
              </a:spcBef>
              <a:buNone/>
              <a:defRPr b="0" i="0" sz="1200" u="none" cap="none" strike="noStrike">
                <a:solidFill>
                  <a:schemeClr val="lt1"/>
                </a:solidFill>
                <a:latin typeface="Arial"/>
                <a:ea typeface="Arial"/>
                <a:cs typeface="Arial"/>
                <a:sym typeface="Arial"/>
              </a:defRPr>
            </a:lvl6pPr>
            <a:lvl7pPr indent="0" lvl="6" marL="0" marR="0" rtl="0" algn="r">
              <a:spcBef>
                <a:spcPts val="0"/>
              </a:spcBef>
              <a:buNone/>
              <a:defRPr b="0" i="0" sz="1200" u="none" cap="none" strike="noStrike">
                <a:solidFill>
                  <a:schemeClr val="lt1"/>
                </a:solidFill>
                <a:latin typeface="Arial"/>
                <a:ea typeface="Arial"/>
                <a:cs typeface="Arial"/>
                <a:sym typeface="Arial"/>
              </a:defRPr>
            </a:lvl7pPr>
            <a:lvl8pPr indent="0" lvl="7" marL="0" marR="0" rtl="0" algn="r">
              <a:spcBef>
                <a:spcPts val="0"/>
              </a:spcBef>
              <a:buNone/>
              <a:defRPr b="0" i="0" sz="1200" u="none" cap="none" strike="noStrike">
                <a:solidFill>
                  <a:schemeClr val="lt1"/>
                </a:solidFill>
                <a:latin typeface="Arial"/>
                <a:ea typeface="Arial"/>
                <a:cs typeface="Arial"/>
                <a:sym typeface="Arial"/>
              </a:defRPr>
            </a:lvl8pPr>
            <a:lvl9pPr indent="0" lvl="8" marL="0" marR="0" rtl="0" algn="r">
              <a:spcBef>
                <a:spcPts val="0"/>
              </a:spcBef>
              <a:buNone/>
              <a:defRPr b="0" i="0" sz="12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 id="2147483684" r:id="rId18"/>
    <p:sldLayoutId id="2147483685" r:id="rId19"/>
    <p:sldLayoutId id="2147483686" r:id="rId20"/>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xml"/><Relationship Id="rId3" Type="http://schemas.openxmlformats.org/officeDocument/2006/relationships/image" Target="../media/image8.jpg"/><Relationship Id="rId4" Type="http://schemas.openxmlformats.org/officeDocument/2006/relationships/image" Target="../media/image1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hyperlink" Target="mailto:fchapman@husd.k12.ca.us"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xml"/><Relationship Id="rId3" Type="http://schemas.openxmlformats.org/officeDocument/2006/relationships/image" Target="../media/image1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8.xml"/><Relationship Id="rId3" Type="http://schemas.openxmlformats.org/officeDocument/2006/relationships/image" Target="../media/image18.png"/><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hyperlink" Target="https://docs.google.com/presentation/d/1prOlaUSJV6BQon5mNTMrG0wKaKBUK2OpGFy6umxh2kY/edit?usp=sharing" TargetMode="External"/><Relationship Id="rId4" Type="http://schemas.openxmlformats.org/officeDocument/2006/relationships/hyperlink" Target="https://docs.google.com/presentation/d/1prOlaUSJV6BQon5mNTMrG0wKaKBUK2OpGFy6umxh2kY/edit?usp=sharing"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0.xml"/><Relationship Id="rId3" Type="http://schemas.openxmlformats.org/officeDocument/2006/relationships/hyperlink" Target="mailto:Maperez@husd.k12.ca.us" TargetMode="External"/><Relationship Id="rId4" Type="http://schemas.openxmlformats.org/officeDocument/2006/relationships/hyperlink" Target="mailto:Se708@husd.k12.ca.us" TargetMode="External"/><Relationship Id="rId5" Type="http://schemas.openxmlformats.org/officeDocument/2006/relationships/hyperlink" Target="mailto:Pd661@husd.k12.ca.us"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1.xml"/><Relationship Id="rId3" Type="http://schemas.openxmlformats.org/officeDocument/2006/relationships/image" Target="../media/image1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pic>
        <p:nvPicPr>
          <p:cNvPr id="167" name="Google Shape;167;p42"/>
          <p:cNvPicPr preferRelativeResize="0"/>
          <p:nvPr/>
        </p:nvPicPr>
        <p:blipFill rotWithShape="1">
          <a:blip r:embed="rId3">
            <a:alphaModFix/>
          </a:blip>
          <a:srcRect b="0" l="0" r="0" t="0"/>
          <a:stretch/>
        </p:blipFill>
        <p:spPr>
          <a:xfrm>
            <a:off x="1187" y="0"/>
            <a:ext cx="12189628" cy="6857996"/>
          </a:xfrm>
          <a:prstGeom prst="rect">
            <a:avLst/>
          </a:prstGeom>
          <a:noFill/>
          <a:ln>
            <a:noFill/>
          </a:ln>
        </p:spPr>
      </p:pic>
      <p:sp>
        <p:nvSpPr>
          <p:cNvPr id="168" name="Google Shape;168;p42"/>
          <p:cNvSpPr txBox="1"/>
          <p:nvPr>
            <p:ph type="ctrTitle"/>
          </p:nvPr>
        </p:nvSpPr>
        <p:spPr>
          <a:xfrm>
            <a:off x="762000" y="1524000"/>
            <a:ext cx="6096000" cy="11430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l">
              <a:spcBef>
                <a:spcPts val="0"/>
              </a:spcBef>
              <a:spcAft>
                <a:spcPts val="0"/>
              </a:spcAft>
              <a:buNone/>
            </a:pPr>
            <a:r>
              <a:rPr b="1" lang="en-US" sz="3740">
                <a:solidFill>
                  <a:srgbClr val="FFFFFF"/>
                </a:solidFill>
                <a:latin typeface="Arial"/>
                <a:ea typeface="Arial"/>
                <a:cs typeface="Arial"/>
                <a:sym typeface="Arial"/>
              </a:rPr>
              <a:t>Welcome to Back to School Night</a:t>
            </a:r>
            <a:endParaRPr b="1" sz="3740">
              <a:solidFill>
                <a:srgbClr val="FFFFFF"/>
              </a:solidFill>
              <a:latin typeface="Arial"/>
              <a:ea typeface="Arial"/>
              <a:cs typeface="Arial"/>
              <a:sym typeface="Arial"/>
            </a:endParaRPr>
          </a:p>
        </p:txBody>
      </p:sp>
      <p:sp>
        <p:nvSpPr>
          <p:cNvPr id="169" name="Google Shape;169;p42"/>
          <p:cNvSpPr/>
          <p:nvPr/>
        </p:nvSpPr>
        <p:spPr>
          <a:xfrm>
            <a:off x="7143750" y="1619250"/>
            <a:ext cx="4286400" cy="3238500"/>
          </a:xfrm>
          <a:prstGeom prst="roundRect">
            <a:avLst>
              <a:gd fmla="val 5882" name="adj"/>
            </a:avLst>
          </a:prstGeom>
          <a:solidFill>
            <a:srgbClr val="FFFFFF">
              <a:alpha val="95000"/>
            </a:srgbClr>
          </a:solidFill>
          <a:ln cap="flat" cmpd="sng" w="38100">
            <a:solidFill>
              <a:srgbClr val="FFC60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70" name="Google Shape;170;p42"/>
          <p:cNvSpPr txBox="1"/>
          <p:nvPr/>
        </p:nvSpPr>
        <p:spPr>
          <a:xfrm>
            <a:off x="762000" y="4191000"/>
            <a:ext cx="3429000" cy="571500"/>
          </a:xfrm>
          <a:prstGeom prst="rect">
            <a:avLst/>
          </a:prstGeom>
          <a:solidFill>
            <a:srgbClr val="000000">
              <a:alpha val="0"/>
            </a:srgbClr>
          </a:solidFill>
          <a:ln>
            <a:noFill/>
          </a:ln>
        </p:spPr>
        <p:txBody>
          <a:bodyPr anchorCtr="0" anchor="ctr" bIns="95250" lIns="190500" spcFirstLastPara="1" rIns="190500" wrap="square" tIns="95250">
            <a:noAutofit/>
          </a:bodyPr>
          <a:lstStyle/>
          <a:p>
            <a:pPr indent="0" lvl="0" marL="0" rtl="0" algn="l">
              <a:spcBef>
                <a:spcPts val="0"/>
              </a:spcBef>
              <a:spcAft>
                <a:spcPts val="0"/>
              </a:spcAft>
              <a:buNone/>
            </a:pPr>
            <a:r>
              <a:rPr b="1" lang="en-US" sz="2000">
                <a:solidFill>
                  <a:srgbClr val="FFFFFF"/>
                </a:solidFill>
                <a:latin typeface="Arial"/>
                <a:ea typeface="Arial"/>
                <a:cs typeface="Arial"/>
                <a:sym typeface="Arial"/>
              </a:rPr>
              <a:t>📅 September 9, 2025</a:t>
            </a:r>
            <a:endParaRPr b="1" sz="2000">
              <a:solidFill>
                <a:srgbClr val="FFFFFF"/>
              </a:solidFill>
              <a:latin typeface="Arial"/>
              <a:ea typeface="Arial"/>
              <a:cs typeface="Arial"/>
              <a:sym typeface="Arial"/>
            </a:endParaRPr>
          </a:p>
        </p:txBody>
      </p:sp>
      <p:pic>
        <p:nvPicPr>
          <p:cNvPr id="171" name="Google Shape;171;p42"/>
          <p:cNvPicPr preferRelativeResize="0"/>
          <p:nvPr/>
        </p:nvPicPr>
        <p:blipFill rotWithShape="1">
          <a:blip r:embed="rId4">
            <a:alphaModFix/>
          </a:blip>
          <a:srcRect b="6676" l="0" r="0" t="5827"/>
          <a:stretch/>
        </p:blipFill>
        <p:spPr>
          <a:xfrm>
            <a:off x="7381875" y="2047875"/>
            <a:ext cx="3810000" cy="2381400"/>
          </a:xfrm>
          <a:prstGeom prst="rect">
            <a:avLst/>
          </a:prstGeom>
          <a:noFill/>
          <a:ln>
            <a:noFill/>
          </a:ln>
        </p:spPr>
      </p:pic>
      <p:sp>
        <p:nvSpPr>
          <p:cNvPr id="172" name="Google Shape;172;p42"/>
          <p:cNvSpPr txBox="1"/>
          <p:nvPr/>
        </p:nvSpPr>
        <p:spPr>
          <a:xfrm>
            <a:off x="762000" y="2809875"/>
            <a:ext cx="6096000" cy="10479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l">
              <a:spcBef>
                <a:spcPts val="0"/>
              </a:spcBef>
              <a:spcAft>
                <a:spcPts val="0"/>
              </a:spcAft>
              <a:buNone/>
            </a:pPr>
            <a:r>
              <a:rPr b="1" lang="en-US" sz="3000">
                <a:solidFill>
                  <a:srgbClr val="FFC600"/>
                </a:solidFill>
                <a:latin typeface="Arial"/>
                <a:ea typeface="Arial"/>
                <a:cs typeface="Arial"/>
                <a:sym typeface="Arial"/>
              </a:rPr>
              <a:t>Bienvenidos a Noche de Regreso a Clases</a:t>
            </a:r>
            <a:endParaRPr b="1" sz="3000">
              <a:solidFill>
                <a:srgbClr val="FFC6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43"/>
          <p:cNvSpPr txBox="1"/>
          <p:nvPr>
            <p:ph type="title"/>
          </p:nvPr>
        </p:nvSpPr>
        <p:spPr>
          <a:xfrm>
            <a:off x="291275" y="80800"/>
            <a:ext cx="8056500" cy="822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2"/>
              </a:buClr>
              <a:buSzPts val="2700"/>
              <a:buFont typeface="Arial"/>
              <a:buNone/>
            </a:pPr>
            <a:r>
              <a:rPr lang="en-US" sz="3500"/>
              <a:t>Ruus</a:t>
            </a:r>
            <a:r>
              <a:rPr lang="en-US" sz="3500"/>
              <a:t> Office Team</a:t>
            </a:r>
            <a:endParaRPr sz="3500"/>
          </a:p>
        </p:txBody>
      </p:sp>
      <p:sp>
        <p:nvSpPr>
          <p:cNvPr id="178" name="Google Shape;178;p43"/>
          <p:cNvSpPr txBox="1"/>
          <p:nvPr/>
        </p:nvSpPr>
        <p:spPr>
          <a:xfrm>
            <a:off x="488725" y="1292775"/>
            <a:ext cx="4966200" cy="119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179" name="Google Shape;179;p43"/>
          <p:cNvGraphicFramePr/>
          <p:nvPr/>
        </p:nvGraphicFramePr>
        <p:xfrm>
          <a:off x="379575" y="835600"/>
          <a:ext cx="3000000" cy="3000000"/>
        </p:xfrm>
        <a:graphic>
          <a:graphicData uri="http://schemas.openxmlformats.org/drawingml/2006/table">
            <a:tbl>
              <a:tblPr>
                <a:noFill/>
                <a:tableStyleId>{0939AC87-A509-4844-BDC6-BDE6051D776B}</a:tableStyleId>
              </a:tblPr>
              <a:tblGrid>
                <a:gridCol w="3817875"/>
                <a:gridCol w="3817875"/>
                <a:gridCol w="3817875"/>
              </a:tblGrid>
              <a:tr h="523275">
                <a:tc>
                  <a:txBody>
                    <a:bodyPr/>
                    <a:lstStyle/>
                    <a:p>
                      <a:pPr indent="0" lvl="0" marL="0" rtl="0" algn="ctr">
                        <a:spcBef>
                          <a:spcPts val="0"/>
                        </a:spcBef>
                        <a:spcAft>
                          <a:spcPts val="0"/>
                        </a:spcAft>
                        <a:buNone/>
                      </a:pPr>
                      <a:r>
                        <a:rPr b="1" lang="en-US" sz="1600"/>
                        <a:t>Name &amp; Role</a:t>
                      </a:r>
                      <a:endParaRPr b="1" sz="16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28575">
                      <a:solidFill>
                        <a:srgbClr val="434343"/>
                      </a:solidFill>
                      <a:prstDash val="solid"/>
                      <a:round/>
                      <a:headEnd len="sm" w="sm" type="none"/>
                      <a:tailEnd len="sm" w="sm" type="none"/>
                    </a:lnB>
                    <a:solidFill>
                      <a:schemeClr val="dk2"/>
                    </a:solidFill>
                  </a:tcPr>
                </a:tc>
                <a:tc>
                  <a:txBody>
                    <a:bodyPr/>
                    <a:lstStyle/>
                    <a:p>
                      <a:pPr indent="0" lvl="0" marL="0" rtl="0" algn="ctr">
                        <a:spcBef>
                          <a:spcPts val="0"/>
                        </a:spcBef>
                        <a:spcAft>
                          <a:spcPts val="0"/>
                        </a:spcAft>
                        <a:buNone/>
                      </a:pPr>
                      <a:r>
                        <a:rPr b="1" lang="en-US" sz="1600"/>
                        <a:t>Days of Availability</a:t>
                      </a:r>
                      <a:endParaRPr b="1" sz="16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28575">
                      <a:solidFill>
                        <a:srgbClr val="434343"/>
                      </a:solidFill>
                      <a:prstDash val="solid"/>
                      <a:round/>
                      <a:headEnd len="sm" w="sm" type="none"/>
                      <a:tailEnd len="sm" w="sm" type="none"/>
                    </a:lnB>
                    <a:solidFill>
                      <a:schemeClr val="dk2"/>
                    </a:solidFill>
                  </a:tcPr>
                </a:tc>
                <a:tc>
                  <a:txBody>
                    <a:bodyPr/>
                    <a:lstStyle/>
                    <a:p>
                      <a:pPr indent="0" lvl="0" marL="0" rtl="0" algn="ctr">
                        <a:spcBef>
                          <a:spcPts val="0"/>
                        </a:spcBef>
                        <a:spcAft>
                          <a:spcPts val="0"/>
                        </a:spcAft>
                        <a:buNone/>
                      </a:pPr>
                      <a:r>
                        <a:rPr b="1" lang="en-US" sz="1600"/>
                        <a:t>Contact Info</a:t>
                      </a:r>
                      <a:endParaRPr b="1" sz="1600"/>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28575">
                      <a:solidFill>
                        <a:srgbClr val="434343"/>
                      </a:solidFill>
                      <a:prstDash val="solid"/>
                      <a:round/>
                      <a:headEnd len="sm" w="sm" type="none"/>
                      <a:tailEnd len="sm" w="sm" type="none"/>
                    </a:lnB>
                    <a:solidFill>
                      <a:schemeClr val="dk2"/>
                    </a:solidFill>
                  </a:tcPr>
                </a:tc>
              </a:tr>
              <a:tr h="672025">
                <a:tc>
                  <a:txBody>
                    <a:bodyPr/>
                    <a:lstStyle/>
                    <a:p>
                      <a:pPr indent="0" lvl="0" marL="0" rtl="0" algn="ctr">
                        <a:spcBef>
                          <a:spcPts val="0"/>
                        </a:spcBef>
                        <a:spcAft>
                          <a:spcPts val="0"/>
                        </a:spcAft>
                        <a:buNone/>
                      </a:pPr>
                      <a:r>
                        <a:rPr b="1" lang="en-US" sz="1500"/>
                        <a:t>Sam McClymont “Mr. Mack”</a:t>
                      </a:r>
                      <a:endParaRPr b="1" sz="1500"/>
                    </a:p>
                    <a:p>
                      <a:pPr indent="0" lvl="0" marL="0" rtl="0" algn="ctr">
                        <a:spcBef>
                          <a:spcPts val="0"/>
                        </a:spcBef>
                        <a:spcAft>
                          <a:spcPts val="0"/>
                        </a:spcAft>
                        <a:buNone/>
                      </a:pPr>
                      <a:r>
                        <a:rPr b="1" lang="en-US" sz="1500"/>
                        <a:t>Principal</a:t>
                      </a:r>
                      <a:endParaRPr b="1" sz="1500"/>
                    </a:p>
                  </a:txBody>
                  <a:tcPr marT="91425" marB="91425" marR="91425" marL="91425" anchor="ctr">
                    <a:lnL cap="flat" cmpd="sng" w="28575">
                      <a:solidFill>
                        <a:srgbClr val="434343"/>
                      </a:solidFill>
                      <a:prstDash val="solid"/>
                      <a:round/>
                      <a:headEnd len="sm" w="sm" type="none"/>
                      <a:tailEnd len="sm" w="sm" type="none"/>
                    </a:lnL>
                    <a:lnR cap="flat" cmpd="sng" w="28575">
                      <a:solidFill>
                        <a:srgbClr val="434343"/>
                      </a:solidFill>
                      <a:prstDash val="solid"/>
                      <a:round/>
                      <a:headEnd len="sm" w="sm" type="none"/>
                      <a:tailEnd len="sm" w="sm" type="none"/>
                    </a:lnR>
                    <a:lnT cap="flat" cmpd="sng" w="28575">
                      <a:solidFill>
                        <a:srgbClr val="434343"/>
                      </a:solidFill>
                      <a:prstDash val="solid"/>
                      <a:round/>
                      <a:headEnd len="sm" w="sm" type="none"/>
                      <a:tailEnd len="sm" w="sm" type="none"/>
                    </a:lnT>
                    <a:lnB cap="flat" cmpd="sng" w="28575">
                      <a:solidFill>
                        <a:srgbClr val="434343"/>
                      </a:solidFill>
                      <a:prstDash val="solid"/>
                      <a:round/>
                      <a:headEnd len="sm" w="sm" type="none"/>
                      <a:tailEnd len="sm" w="sm" type="none"/>
                    </a:lnB>
                    <a:solidFill>
                      <a:srgbClr val="CFE2F3"/>
                    </a:solidFill>
                  </a:tcPr>
                </a:tc>
                <a:tc>
                  <a:txBody>
                    <a:bodyPr/>
                    <a:lstStyle/>
                    <a:p>
                      <a:pPr indent="0" lvl="0" marL="0" rtl="0" algn="ctr">
                        <a:spcBef>
                          <a:spcPts val="0"/>
                        </a:spcBef>
                        <a:spcAft>
                          <a:spcPts val="0"/>
                        </a:spcAft>
                        <a:buNone/>
                      </a:pPr>
                      <a:r>
                        <a:rPr b="1" lang="en-US" sz="1700">
                          <a:solidFill>
                            <a:schemeClr val="dk2"/>
                          </a:solidFill>
                          <a:highlight>
                            <a:srgbClr val="00FF00"/>
                          </a:highlight>
                        </a:rPr>
                        <a:t>By appointment only</a:t>
                      </a:r>
                      <a:r>
                        <a:rPr b="1" lang="en-US" sz="1500"/>
                        <a:t> </a:t>
                      </a:r>
                      <a:endParaRPr b="1" sz="1500"/>
                    </a:p>
                    <a:p>
                      <a:pPr indent="0" lvl="0" marL="0" rtl="0" algn="ctr">
                        <a:spcBef>
                          <a:spcPts val="0"/>
                        </a:spcBef>
                        <a:spcAft>
                          <a:spcPts val="0"/>
                        </a:spcAft>
                        <a:buNone/>
                      </a:pPr>
                      <a:r>
                        <a:rPr b="1" lang="en-US" sz="1500"/>
                        <a:t>via Teacher or Office Staff</a:t>
                      </a:r>
                      <a:endParaRPr b="1" sz="1500"/>
                    </a:p>
                  </a:txBody>
                  <a:tcPr marT="91425" marB="91425" marR="91425" marL="91425" anchor="ctr">
                    <a:lnL cap="flat" cmpd="sng" w="28575">
                      <a:solidFill>
                        <a:srgbClr val="434343"/>
                      </a:solidFill>
                      <a:prstDash val="solid"/>
                      <a:round/>
                      <a:headEnd len="sm" w="sm" type="none"/>
                      <a:tailEnd len="sm" w="sm" type="none"/>
                    </a:lnL>
                    <a:lnR cap="flat" cmpd="sng" w="28575">
                      <a:solidFill>
                        <a:srgbClr val="434343"/>
                      </a:solidFill>
                      <a:prstDash val="solid"/>
                      <a:round/>
                      <a:headEnd len="sm" w="sm" type="none"/>
                      <a:tailEnd len="sm" w="sm" type="none"/>
                    </a:lnR>
                    <a:lnT cap="flat" cmpd="sng" w="28575">
                      <a:solidFill>
                        <a:srgbClr val="434343"/>
                      </a:solidFill>
                      <a:prstDash val="solid"/>
                      <a:round/>
                      <a:headEnd len="sm" w="sm" type="none"/>
                      <a:tailEnd len="sm" w="sm" type="none"/>
                    </a:lnT>
                    <a:lnB cap="flat" cmpd="sng" w="28575">
                      <a:solidFill>
                        <a:srgbClr val="434343"/>
                      </a:solidFill>
                      <a:prstDash val="solid"/>
                      <a:round/>
                      <a:headEnd len="sm" w="sm" type="none"/>
                      <a:tailEnd len="sm" w="sm" type="none"/>
                    </a:lnB>
                    <a:solidFill>
                      <a:srgbClr val="CFE2F3"/>
                    </a:solidFill>
                  </a:tcPr>
                </a:tc>
                <a:tc>
                  <a:txBody>
                    <a:bodyPr/>
                    <a:lstStyle/>
                    <a:p>
                      <a:pPr indent="0" lvl="0" marL="0" rtl="0" algn="ctr">
                        <a:spcBef>
                          <a:spcPts val="0"/>
                        </a:spcBef>
                        <a:spcAft>
                          <a:spcPts val="0"/>
                        </a:spcAft>
                        <a:buNone/>
                      </a:pPr>
                      <a:r>
                        <a:rPr b="1" lang="en-US" sz="1500">
                          <a:solidFill>
                            <a:srgbClr val="1155CC"/>
                          </a:solidFill>
                        </a:rPr>
                        <a:t>Phone: 510-723-3885 </a:t>
                      </a:r>
                      <a:endParaRPr b="1" sz="1500">
                        <a:solidFill>
                          <a:srgbClr val="1155CC"/>
                        </a:solidFill>
                      </a:endParaRPr>
                    </a:p>
                    <a:p>
                      <a:pPr indent="0" lvl="0" marL="0" rtl="0" algn="ctr">
                        <a:spcBef>
                          <a:spcPts val="0"/>
                        </a:spcBef>
                        <a:spcAft>
                          <a:spcPts val="0"/>
                        </a:spcAft>
                        <a:buNone/>
                      </a:pPr>
                      <a:r>
                        <a:rPr b="1" lang="en-US" sz="1500">
                          <a:solidFill>
                            <a:srgbClr val="1155CC"/>
                          </a:solidFill>
                        </a:rPr>
                        <a:t>sm187@husd.k12.ca.us</a:t>
                      </a:r>
                      <a:endParaRPr b="1" sz="1500">
                        <a:solidFill>
                          <a:srgbClr val="1155CC"/>
                        </a:solidFill>
                      </a:endParaRPr>
                    </a:p>
                  </a:txBody>
                  <a:tcPr marT="91425" marB="91425" marR="91425" marL="91425" anchor="ctr">
                    <a:lnL cap="flat" cmpd="sng" w="28575">
                      <a:solidFill>
                        <a:srgbClr val="434343"/>
                      </a:solidFill>
                      <a:prstDash val="solid"/>
                      <a:round/>
                      <a:headEnd len="sm" w="sm" type="none"/>
                      <a:tailEnd len="sm" w="sm" type="none"/>
                    </a:lnL>
                    <a:lnR cap="flat" cmpd="sng" w="28575">
                      <a:solidFill>
                        <a:srgbClr val="434343"/>
                      </a:solidFill>
                      <a:prstDash val="solid"/>
                      <a:round/>
                      <a:headEnd len="sm" w="sm" type="none"/>
                      <a:tailEnd len="sm" w="sm" type="none"/>
                    </a:lnR>
                    <a:lnT cap="flat" cmpd="sng" w="28575">
                      <a:solidFill>
                        <a:srgbClr val="434343"/>
                      </a:solidFill>
                      <a:prstDash val="solid"/>
                      <a:round/>
                      <a:headEnd len="sm" w="sm" type="none"/>
                      <a:tailEnd len="sm" w="sm" type="none"/>
                    </a:lnT>
                    <a:lnB cap="flat" cmpd="sng" w="28575">
                      <a:solidFill>
                        <a:srgbClr val="434343"/>
                      </a:solidFill>
                      <a:prstDash val="solid"/>
                      <a:round/>
                      <a:headEnd len="sm" w="sm" type="none"/>
                      <a:tailEnd len="sm" w="sm" type="none"/>
                    </a:lnB>
                    <a:solidFill>
                      <a:srgbClr val="CFE2F3"/>
                    </a:solidFill>
                  </a:tcPr>
                </a:tc>
              </a:tr>
              <a:tr h="900875">
                <a:tc>
                  <a:txBody>
                    <a:bodyPr/>
                    <a:lstStyle/>
                    <a:p>
                      <a:pPr indent="0" lvl="0" marL="0" rtl="0" algn="ctr">
                        <a:spcBef>
                          <a:spcPts val="0"/>
                        </a:spcBef>
                        <a:spcAft>
                          <a:spcPts val="0"/>
                        </a:spcAft>
                        <a:buNone/>
                      </a:pPr>
                      <a:r>
                        <a:rPr b="1" lang="en-US" sz="1500"/>
                        <a:t>Felecia Chapman</a:t>
                      </a:r>
                      <a:endParaRPr b="1" sz="1500"/>
                    </a:p>
                    <a:p>
                      <a:pPr indent="0" lvl="0" marL="0" rtl="0" algn="ctr">
                        <a:spcBef>
                          <a:spcPts val="0"/>
                        </a:spcBef>
                        <a:spcAft>
                          <a:spcPts val="0"/>
                        </a:spcAft>
                        <a:buNone/>
                      </a:pPr>
                      <a:r>
                        <a:rPr b="1" lang="en-US" sz="1500"/>
                        <a:t>Office Manager </a:t>
                      </a:r>
                      <a:endParaRPr b="1" sz="1500"/>
                    </a:p>
                    <a:p>
                      <a:pPr indent="0" lvl="0" marL="0" rtl="0" algn="ctr">
                        <a:spcBef>
                          <a:spcPts val="0"/>
                        </a:spcBef>
                        <a:spcAft>
                          <a:spcPts val="0"/>
                        </a:spcAft>
                        <a:buNone/>
                      </a:pPr>
                      <a:r>
                        <a:rPr b="1" lang="en-US" sz="1500">
                          <a:solidFill>
                            <a:srgbClr val="1155CC"/>
                          </a:solidFill>
                          <a:highlight>
                            <a:srgbClr val="00FF00"/>
                          </a:highlight>
                        </a:rPr>
                        <a:t>Parent Portal &amp; Immunizations</a:t>
                      </a:r>
                      <a:endParaRPr b="1" sz="1500">
                        <a:solidFill>
                          <a:srgbClr val="1155CC"/>
                        </a:solidFill>
                        <a:highlight>
                          <a:srgbClr val="00FF00"/>
                        </a:highlight>
                      </a:endParaRPr>
                    </a:p>
                  </a:txBody>
                  <a:tcPr marT="91425" marB="91425" marR="91425" marL="91425" anchor="ctr">
                    <a:lnL cap="flat" cmpd="sng" w="28575">
                      <a:solidFill>
                        <a:srgbClr val="434343"/>
                      </a:solidFill>
                      <a:prstDash val="solid"/>
                      <a:round/>
                      <a:headEnd len="sm" w="sm" type="none"/>
                      <a:tailEnd len="sm" w="sm" type="none"/>
                    </a:lnL>
                    <a:lnR cap="flat" cmpd="sng" w="28575">
                      <a:solidFill>
                        <a:srgbClr val="434343"/>
                      </a:solidFill>
                      <a:prstDash val="solid"/>
                      <a:round/>
                      <a:headEnd len="sm" w="sm" type="none"/>
                      <a:tailEnd len="sm" w="sm" type="none"/>
                    </a:lnR>
                    <a:lnT cap="flat" cmpd="sng" w="28575">
                      <a:solidFill>
                        <a:srgbClr val="434343"/>
                      </a:solidFill>
                      <a:prstDash val="solid"/>
                      <a:round/>
                      <a:headEnd len="sm" w="sm" type="none"/>
                      <a:tailEnd len="sm" w="sm" type="none"/>
                    </a:lnT>
                    <a:lnB cap="flat" cmpd="sng" w="28575">
                      <a:solidFill>
                        <a:srgbClr val="434343"/>
                      </a:solidFill>
                      <a:prstDash val="solid"/>
                      <a:round/>
                      <a:headEnd len="sm" w="sm" type="none"/>
                      <a:tailEnd len="sm" w="sm" type="none"/>
                    </a:lnB>
                    <a:solidFill>
                      <a:srgbClr val="F4CCCC"/>
                    </a:solidFill>
                  </a:tcPr>
                </a:tc>
                <a:tc>
                  <a:txBody>
                    <a:bodyPr/>
                    <a:lstStyle/>
                    <a:p>
                      <a:pPr indent="0" lvl="0" marL="0" rtl="0" algn="ctr">
                        <a:spcBef>
                          <a:spcPts val="0"/>
                        </a:spcBef>
                        <a:spcAft>
                          <a:spcPts val="0"/>
                        </a:spcAft>
                        <a:buNone/>
                      </a:pPr>
                      <a:r>
                        <a:rPr b="1" lang="en-US" sz="1500"/>
                        <a:t>Phone or email: Mon. - Fri. </a:t>
                      </a:r>
                      <a:endParaRPr b="1" sz="1500"/>
                    </a:p>
                    <a:p>
                      <a:pPr indent="0" lvl="0" marL="0" rtl="0" algn="ctr">
                        <a:spcBef>
                          <a:spcPts val="0"/>
                        </a:spcBef>
                        <a:spcAft>
                          <a:spcPts val="0"/>
                        </a:spcAft>
                        <a:buNone/>
                      </a:pPr>
                      <a:r>
                        <a:rPr b="1" lang="en-US" sz="1500"/>
                        <a:t>8:00 AM - 4 PM</a:t>
                      </a:r>
                      <a:endParaRPr b="1" sz="1500"/>
                    </a:p>
                    <a:p>
                      <a:pPr indent="0" lvl="0" marL="0" rtl="0" algn="l">
                        <a:spcBef>
                          <a:spcPts val="0"/>
                        </a:spcBef>
                        <a:spcAft>
                          <a:spcPts val="0"/>
                        </a:spcAft>
                        <a:buNone/>
                      </a:pPr>
                      <a:r>
                        <a:t/>
                      </a:r>
                      <a:endParaRPr b="1" sz="1500"/>
                    </a:p>
                  </a:txBody>
                  <a:tcPr marT="91425" marB="91425" marR="91425" marL="91425" anchor="ctr">
                    <a:lnL cap="flat" cmpd="sng" w="28575">
                      <a:solidFill>
                        <a:srgbClr val="434343"/>
                      </a:solidFill>
                      <a:prstDash val="solid"/>
                      <a:round/>
                      <a:headEnd len="sm" w="sm" type="none"/>
                      <a:tailEnd len="sm" w="sm" type="none"/>
                    </a:lnL>
                    <a:lnR cap="flat" cmpd="sng" w="28575">
                      <a:solidFill>
                        <a:srgbClr val="434343"/>
                      </a:solidFill>
                      <a:prstDash val="solid"/>
                      <a:round/>
                      <a:headEnd len="sm" w="sm" type="none"/>
                      <a:tailEnd len="sm" w="sm" type="none"/>
                    </a:lnR>
                    <a:lnT cap="flat" cmpd="sng" w="28575">
                      <a:solidFill>
                        <a:srgbClr val="434343"/>
                      </a:solidFill>
                      <a:prstDash val="solid"/>
                      <a:round/>
                      <a:headEnd len="sm" w="sm" type="none"/>
                      <a:tailEnd len="sm" w="sm" type="none"/>
                    </a:lnT>
                    <a:lnB cap="flat" cmpd="sng" w="28575">
                      <a:solidFill>
                        <a:srgbClr val="434343"/>
                      </a:solidFill>
                      <a:prstDash val="solid"/>
                      <a:round/>
                      <a:headEnd len="sm" w="sm" type="none"/>
                      <a:tailEnd len="sm" w="sm" type="none"/>
                    </a:lnB>
                    <a:solidFill>
                      <a:srgbClr val="F4CCCC"/>
                    </a:solidFill>
                  </a:tcPr>
                </a:tc>
                <a:tc>
                  <a:txBody>
                    <a:bodyPr/>
                    <a:lstStyle/>
                    <a:p>
                      <a:pPr indent="0" lvl="0" marL="0" rtl="0" algn="ctr">
                        <a:spcBef>
                          <a:spcPts val="0"/>
                        </a:spcBef>
                        <a:spcAft>
                          <a:spcPts val="0"/>
                        </a:spcAft>
                        <a:buNone/>
                      </a:pPr>
                      <a:r>
                        <a:rPr b="1" lang="en-US" sz="1500">
                          <a:solidFill>
                            <a:srgbClr val="1155CC"/>
                          </a:solidFill>
                        </a:rPr>
                        <a:t>Email: </a:t>
                      </a:r>
                      <a:r>
                        <a:rPr b="1" lang="en-US" sz="1500" u="sng">
                          <a:solidFill>
                            <a:srgbClr val="1155CC"/>
                          </a:solidFill>
                          <a:hlinkClick r:id="rId3">
                            <a:extLst>
                              <a:ext uri="{A12FA001-AC4F-418D-AE19-62706E023703}">
                                <ahyp:hlinkClr val="tx"/>
                              </a:ext>
                            </a:extLst>
                          </a:hlinkClick>
                        </a:rPr>
                        <a:t>fchapman@husd.</a:t>
                      </a:r>
                      <a:r>
                        <a:rPr b="1" lang="en-US" sz="1500">
                          <a:solidFill>
                            <a:srgbClr val="1155CC"/>
                          </a:solidFill>
                        </a:rPr>
                        <a:t>us</a:t>
                      </a:r>
                      <a:endParaRPr b="1" sz="1500">
                        <a:solidFill>
                          <a:srgbClr val="1155CC"/>
                        </a:solidFill>
                      </a:endParaRPr>
                    </a:p>
                    <a:p>
                      <a:pPr indent="0" lvl="0" marL="0" rtl="0" algn="ctr">
                        <a:spcBef>
                          <a:spcPts val="0"/>
                        </a:spcBef>
                        <a:spcAft>
                          <a:spcPts val="0"/>
                        </a:spcAft>
                        <a:buNone/>
                      </a:pPr>
                      <a:r>
                        <a:rPr b="1" lang="en-US" sz="1500">
                          <a:solidFill>
                            <a:srgbClr val="1155CC"/>
                          </a:solidFill>
                        </a:rPr>
                        <a:t>Phone: 510-723-3885 ext 27103</a:t>
                      </a:r>
                      <a:endParaRPr b="1" sz="1500">
                        <a:solidFill>
                          <a:srgbClr val="1155CC"/>
                        </a:solidFill>
                      </a:endParaRPr>
                    </a:p>
                  </a:txBody>
                  <a:tcPr marT="91425" marB="91425" marR="91425" marL="91425" anchor="ctr">
                    <a:lnL cap="flat" cmpd="sng" w="28575">
                      <a:solidFill>
                        <a:srgbClr val="434343"/>
                      </a:solidFill>
                      <a:prstDash val="solid"/>
                      <a:round/>
                      <a:headEnd len="sm" w="sm" type="none"/>
                      <a:tailEnd len="sm" w="sm" type="none"/>
                    </a:lnL>
                    <a:lnR cap="flat" cmpd="sng" w="28575">
                      <a:solidFill>
                        <a:srgbClr val="434343"/>
                      </a:solidFill>
                      <a:prstDash val="solid"/>
                      <a:round/>
                      <a:headEnd len="sm" w="sm" type="none"/>
                      <a:tailEnd len="sm" w="sm" type="none"/>
                    </a:lnR>
                    <a:lnT cap="flat" cmpd="sng" w="28575">
                      <a:solidFill>
                        <a:srgbClr val="434343"/>
                      </a:solidFill>
                      <a:prstDash val="solid"/>
                      <a:round/>
                      <a:headEnd len="sm" w="sm" type="none"/>
                      <a:tailEnd len="sm" w="sm" type="none"/>
                    </a:lnT>
                    <a:lnB cap="flat" cmpd="sng" w="28575">
                      <a:solidFill>
                        <a:srgbClr val="434343"/>
                      </a:solidFill>
                      <a:prstDash val="solid"/>
                      <a:round/>
                      <a:headEnd len="sm" w="sm" type="none"/>
                      <a:tailEnd len="sm" w="sm" type="none"/>
                    </a:lnB>
                    <a:solidFill>
                      <a:srgbClr val="F4CCCC"/>
                    </a:solidFill>
                  </a:tcPr>
                </a:tc>
              </a:tr>
              <a:tr h="900875">
                <a:tc>
                  <a:txBody>
                    <a:bodyPr/>
                    <a:lstStyle/>
                    <a:p>
                      <a:pPr indent="0" lvl="0" marL="0" rtl="0" algn="ctr">
                        <a:spcBef>
                          <a:spcPts val="0"/>
                        </a:spcBef>
                        <a:spcAft>
                          <a:spcPts val="0"/>
                        </a:spcAft>
                        <a:buNone/>
                      </a:pPr>
                      <a:r>
                        <a:rPr b="1" lang="en-US" sz="1500"/>
                        <a:t>Ashiyana Riaz</a:t>
                      </a:r>
                      <a:endParaRPr b="1" sz="1500"/>
                    </a:p>
                    <a:p>
                      <a:pPr indent="0" lvl="0" marL="0" rtl="0" algn="ctr">
                        <a:spcBef>
                          <a:spcPts val="0"/>
                        </a:spcBef>
                        <a:spcAft>
                          <a:spcPts val="0"/>
                        </a:spcAft>
                        <a:buNone/>
                      </a:pPr>
                      <a:r>
                        <a:rPr b="1" lang="en-US" sz="1500"/>
                        <a:t>Attendance Clerk</a:t>
                      </a:r>
                      <a:r>
                        <a:rPr b="1" lang="en-US" sz="1500">
                          <a:solidFill>
                            <a:srgbClr val="1155CC"/>
                          </a:solidFill>
                          <a:highlight>
                            <a:srgbClr val="00FF00"/>
                          </a:highlight>
                        </a:rPr>
                        <a:t>  </a:t>
                      </a:r>
                      <a:endParaRPr b="1" sz="1500">
                        <a:solidFill>
                          <a:srgbClr val="1155CC"/>
                        </a:solidFill>
                        <a:highlight>
                          <a:srgbClr val="00FF00"/>
                        </a:highlight>
                      </a:endParaRPr>
                    </a:p>
                    <a:p>
                      <a:pPr indent="0" lvl="0" marL="0" rtl="0" algn="ctr">
                        <a:spcBef>
                          <a:spcPts val="0"/>
                        </a:spcBef>
                        <a:spcAft>
                          <a:spcPts val="0"/>
                        </a:spcAft>
                        <a:buNone/>
                      </a:pPr>
                      <a:r>
                        <a:rPr b="1" lang="en-US" sz="1500">
                          <a:solidFill>
                            <a:srgbClr val="1155CC"/>
                          </a:solidFill>
                          <a:highlight>
                            <a:srgbClr val="00FF00"/>
                          </a:highlight>
                        </a:rPr>
                        <a:t>To report absences</a:t>
                      </a:r>
                      <a:endParaRPr b="1" sz="1500">
                        <a:solidFill>
                          <a:srgbClr val="1155CC"/>
                        </a:solidFill>
                        <a:highlight>
                          <a:srgbClr val="00FF00"/>
                        </a:highlight>
                      </a:endParaRPr>
                    </a:p>
                  </a:txBody>
                  <a:tcPr marT="91425" marB="91425" marR="91425" marL="91425" anchor="ctr">
                    <a:lnL cap="flat" cmpd="sng" w="28575">
                      <a:solidFill>
                        <a:srgbClr val="434343"/>
                      </a:solidFill>
                      <a:prstDash val="solid"/>
                      <a:round/>
                      <a:headEnd len="sm" w="sm" type="none"/>
                      <a:tailEnd len="sm" w="sm" type="none"/>
                    </a:lnL>
                    <a:lnR cap="flat" cmpd="sng" w="28575">
                      <a:solidFill>
                        <a:srgbClr val="434343"/>
                      </a:solidFill>
                      <a:prstDash val="solid"/>
                      <a:round/>
                      <a:headEnd len="sm" w="sm" type="none"/>
                      <a:tailEnd len="sm" w="sm" type="none"/>
                    </a:lnR>
                    <a:lnT cap="flat" cmpd="sng" w="28575">
                      <a:solidFill>
                        <a:srgbClr val="434343"/>
                      </a:solidFill>
                      <a:prstDash val="solid"/>
                      <a:round/>
                      <a:headEnd len="sm" w="sm" type="none"/>
                      <a:tailEnd len="sm" w="sm" type="none"/>
                    </a:lnT>
                    <a:lnB cap="flat" cmpd="sng" w="28575">
                      <a:solidFill>
                        <a:srgbClr val="434343"/>
                      </a:solidFill>
                      <a:prstDash val="solid"/>
                      <a:round/>
                      <a:headEnd len="sm" w="sm" type="none"/>
                      <a:tailEnd len="sm" w="sm" type="none"/>
                    </a:lnB>
                    <a:solidFill>
                      <a:srgbClr val="FCE5CD"/>
                    </a:solidFill>
                  </a:tcPr>
                </a:tc>
                <a:tc>
                  <a:txBody>
                    <a:bodyPr/>
                    <a:lstStyle/>
                    <a:p>
                      <a:pPr indent="0" lvl="0" marL="0" rtl="0" algn="ctr">
                        <a:spcBef>
                          <a:spcPts val="0"/>
                        </a:spcBef>
                        <a:spcAft>
                          <a:spcPts val="0"/>
                        </a:spcAft>
                        <a:buNone/>
                      </a:pPr>
                      <a:r>
                        <a:rPr b="1" lang="en-US" sz="1500"/>
                        <a:t>Phone or email: Mon. - Fri. </a:t>
                      </a:r>
                      <a:endParaRPr b="1" sz="1500"/>
                    </a:p>
                    <a:p>
                      <a:pPr indent="0" lvl="0" marL="0" rtl="0" algn="ctr">
                        <a:spcBef>
                          <a:spcPts val="0"/>
                        </a:spcBef>
                        <a:spcAft>
                          <a:spcPts val="0"/>
                        </a:spcAft>
                        <a:buNone/>
                      </a:pPr>
                      <a:r>
                        <a:rPr b="1" lang="en-US" sz="1500"/>
                        <a:t>7:30 AM - 3:30 PM</a:t>
                      </a:r>
                      <a:endParaRPr b="1" sz="1500"/>
                    </a:p>
                    <a:p>
                      <a:pPr indent="0" lvl="0" marL="0" rtl="0" algn="ctr">
                        <a:spcBef>
                          <a:spcPts val="0"/>
                        </a:spcBef>
                        <a:spcAft>
                          <a:spcPts val="0"/>
                        </a:spcAft>
                        <a:buNone/>
                      </a:pPr>
                      <a:r>
                        <a:t/>
                      </a:r>
                      <a:endParaRPr b="1" sz="1500"/>
                    </a:p>
                  </a:txBody>
                  <a:tcPr marT="91425" marB="91425" marR="91425" marL="91425" anchor="ctr">
                    <a:lnL cap="flat" cmpd="sng" w="28575">
                      <a:solidFill>
                        <a:srgbClr val="434343"/>
                      </a:solidFill>
                      <a:prstDash val="solid"/>
                      <a:round/>
                      <a:headEnd len="sm" w="sm" type="none"/>
                      <a:tailEnd len="sm" w="sm" type="none"/>
                    </a:lnL>
                    <a:lnR cap="flat" cmpd="sng" w="28575">
                      <a:solidFill>
                        <a:srgbClr val="434343"/>
                      </a:solidFill>
                      <a:prstDash val="solid"/>
                      <a:round/>
                      <a:headEnd len="sm" w="sm" type="none"/>
                      <a:tailEnd len="sm" w="sm" type="none"/>
                    </a:lnR>
                    <a:lnT cap="flat" cmpd="sng" w="28575">
                      <a:solidFill>
                        <a:srgbClr val="434343"/>
                      </a:solidFill>
                      <a:prstDash val="solid"/>
                      <a:round/>
                      <a:headEnd len="sm" w="sm" type="none"/>
                      <a:tailEnd len="sm" w="sm" type="none"/>
                    </a:lnT>
                    <a:lnB cap="flat" cmpd="sng" w="28575">
                      <a:solidFill>
                        <a:srgbClr val="434343"/>
                      </a:solidFill>
                      <a:prstDash val="solid"/>
                      <a:round/>
                      <a:headEnd len="sm" w="sm" type="none"/>
                      <a:tailEnd len="sm" w="sm" type="none"/>
                    </a:lnB>
                    <a:solidFill>
                      <a:srgbClr val="FCE5CD"/>
                    </a:solidFill>
                  </a:tcPr>
                </a:tc>
                <a:tc>
                  <a:txBody>
                    <a:bodyPr/>
                    <a:lstStyle/>
                    <a:p>
                      <a:pPr indent="0" lvl="0" marL="0" rtl="0" algn="ctr">
                        <a:spcBef>
                          <a:spcPts val="0"/>
                        </a:spcBef>
                        <a:spcAft>
                          <a:spcPts val="0"/>
                        </a:spcAft>
                        <a:buNone/>
                      </a:pPr>
                      <a:r>
                        <a:rPr b="1" lang="en-US" sz="1500">
                          <a:solidFill>
                            <a:srgbClr val="1155CC"/>
                          </a:solidFill>
                        </a:rPr>
                        <a:t>Email: ariaz@husd.k12.ca.us </a:t>
                      </a:r>
                      <a:endParaRPr b="1" sz="1500">
                        <a:solidFill>
                          <a:srgbClr val="1155CC"/>
                        </a:solidFill>
                      </a:endParaRPr>
                    </a:p>
                    <a:p>
                      <a:pPr indent="0" lvl="0" marL="0" rtl="0" algn="ctr">
                        <a:spcBef>
                          <a:spcPts val="0"/>
                        </a:spcBef>
                        <a:spcAft>
                          <a:spcPts val="0"/>
                        </a:spcAft>
                        <a:buNone/>
                      </a:pPr>
                      <a:r>
                        <a:rPr b="1" lang="en-US" sz="1500">
                          <a:solidFill>
                            <a:srgbClr val="1155CC"/>
                          </a:solidFill>
                        </a:rPr>
                        <a:t>Phone: 510-723-3885 ext 27111</a:t>
                      </a:r>
                      <a:endParaRPr b="1" sz="1500">
                        <a:solidFill>
                          <a:srgbClr val="1155CC"/>
                        </a:solidFill>
                      </a:endParaRPr>
                    </a:p>
                  </a:txBody>
                  <a:tcPr marT="91425" marB="91425" marR="91425" marL="91425" anchor="ctr">
                    <a:lnL cap="flat" cmpd="sng" w="28575">
                      <a:solidFill>
                        <a:srgbClr val="434343"/>
                      </a:solidFill>
                      <a:prstDash val="solid"/>
                      <a:round/>
                      <a:headEnd len="sm" w="sm" type="none"/>
                      <a:tailEnd len="sm" w="sm" type="none"/>
                    </a:lnL>
                    <a:lnR cap="flat" cmpd="sng" w="28575">
                      <a:solidFill>
                        <a:srgbClr val="434343"/>
                      </a:solidFill>
                      <a:prstDash val="solid"/>
                      <a:round/>
                      <a:headEnd len="sm" w="sm" type="none"/>
                      <a:tailEnd len="sm" w="sm" type="none"/>
                    </a:lnR>
                    <a:lnT cap="flat" cmpd="sng" w="28575">
                      <a:solidFill>
                        <a:srgbClr val="434343"/>
                      </a:solidFill>
                      <a:prstDash val="solid"/>
                      <a:round/>
                      <a:headEnd len="sm" w="sm" type="none"/>
                      <a:tailEnd len="sm" w="sm" type="none"/>
                    </a:lnT>
                    <a:lnB cap="flat" cmpd="sng" w="28575">
                      <a:solidFill>
                        <a:srgbClr val="434343"/>
                      </a:solidFill>
                      <a:prstDash val="solid"/>
                      <a:round/>
                      <a:headEnd len="sm" w="sm" type="none"/>
                      <a:tailEnd len="sm" w="sm" type="none"/>
                    </a:lnB>
                    <a:solidFill>
                      <a:srgbClr val="FCE5CD"/>
                    </a:solidFill>
                  </a:tcPr>
                </a:tc>
              </a:tr>
              <a:tr h="900875">
                <a:tc>
                  <a:txBody>
                    <a:bodyPr/>
                    <a:lstStyle/>
                    <a:p>
                      <a:pPr indent="0" lvl="0" marL="0" rtl="0" algn="ctr">
                        <a:spcBef>
                          <a:spcPts val="0"/>
                        </a:spcBef>
                        <a:spcAft>
                          <a:spcPts val="0"/>
                        </a:spcAft>
                        <a:buNone/>
                      </a:pPr>
                      <a:r>
                        <a:rPr b="1" lang="en-US" sz="1500"/>
                        <a:t>Maria Ramirez</a:t>
                      </a:r>
                      <a:endParaRPr b="1" sz="1500"/>
                    </a:p>
                    <a:p>
                      <a:pPr indent="0" lvl="0" marL="0" rtl="0" algn="ctr">
                        <a:spcBef>
                          <a:spcPts val="0"/>
                        </a:spcBef>
                        <a:spcAft>
                          <a:spcPts val="0"/>
                        </a:spcAft>
                        <a:buNone/>
                      </a:pPr>
                      <a:r>
                        <a:rPr b="1" lang="en-US" sz="1500"/>
                        <a:t>Family Engagement Specialist</a:t>
                      </a:r>
                      <a:r>
                        <a:rPr b="1" lang="en-US" sz="1500">
                          <a:highlight>
                            <a:srgbClr val="00FF00"/>
                          </a:highlight>
                        </a:rPr>
                        <a:t> </a:t>
                      </a:r>
                      <a:r>
                        <a:rPr b="1" lang="en-US" sz="1500">
                          <a:solidFill>
                            <a:srgbClr val="1155CC"/>
                          </a:solidFill>
                          <a:highlight>
                            <a:srgbClr val="00FF00"/>
                          </a:highlight>
                        </a:rPr>
                        <a:t>(bilingual)</a:t>
                      </a:r>
                      <a:endParaRPr b="1" sz="1500">
                        <a:solidFill>
                          <a:srgbClr val="1155CC"/>
                        </a:solidFill>
                        <a:highlight>
                          <a:srgbClr val="00FF00"/>
                        </a:highlight>
                      </a:endParaRPr>
                    </a:p>
                  </a:txBody>
                  <a:tcPr marT="91425" marB="91425" marR="91425" marL="91425" anchor="ctr">
                    <a:lnL cap="flat" cmpd="sng" w="28575">
                      <a:solidFill>
                        <a:srgbClr val="434343"/>
                      </a:solidFill>
                      <a:prstDash val="solid"/>
                      <a:round/>
                      <a:headEnd len="sm" w="sm" type="none"/>
                      <a:tailEnd len="sm" w="sm" type="none"/>
                    </a:lnL>
                    <a:lnR cap="flat" cmpd="sng" w="28575">
                      <a:solidFill>
                        <a:srgbClr val="434343"/>
                      </a:solidFill>
                      <a:prstDash val="solid"/>
                      <a:round/>
                      <a:headEnd len="sm" w="sm" type="none"/>
                      <a:tailEnd len="sm" w="sm" type="none"/>
                    </a:lnR>
                    <a:lnT cap="flat" cmpd="sng" w="28575">
                      <a:solidFill>
                        <a:srgbClr val="434343"/>
                      </a:solidFill>
                      <a:prstDash val="solid"/>
                      <a:round/>
                      <a:headEnd len="sm" w="sm" type="none"/>
                      <a:tailEnd len="sm" w="sm" type="none"/>
                    </a:lnT>
                    <a:lnB cap="flat" cmpd="sng" w="28575">
                      <a:solidFill>
                        <a:srgbClr val="434343"/>
                      </a:solidFill>
                      <a:prstDash val="solid"/>
                      <a:round/>
                      <a:headEnd len="sm" w="sm" type="none"/>
                      <a:tailEnd len="sm" w="sm" type="none"/>
                    </a:lnB>
                    <a:solidFill>
                      <a:srgbClr val="D9D2E9"/>
                    </a:solidFill>
                  </a:tcPr>
                </a:tc>
                <a:tc>
                  <a:txBody>
                    <a:bodyPr/>
                    <a:lstStyle/>
                    <a:p>
                      <a:pPr indent="0" lvl="0" marL="0" rtl="0" algn="ctr">
                        <a:spcBef>
                          <a:spcPts val="0"/>
                        </a:spcBef>
                        <a:spcAft>
                          <a:spcPts val="0"/>
                        </a:spcAft>
                        <a:buNone/>
                      </a:pPr>
                      <a:r>
                        <a:rPr b="1" lang="en-US" sz="1500">
                          <a:highlight>
                            <a:schemeClr val="accent1"/>
                          </a:highlight>
                        </a:rPr>
                        <a:t>Phone or email TUE-THUR</a:t>
                      </a:r>
                      <a:endParaRPr b="1" sz="1500">
                        <a:highlight>
                          <a:schemeClr val="accent1"/>
                        </a:highlight>
                      </a:endParaRPr>
                    </a:p>
                    <a:p>
                      <a:pPr indent="0" lvl="0" marL="0" rtl="0" algn="ctr">
                        <a:spcBef>
                          <a:spcPts val="0"/>
                        </a:spcBef>
                        <a:spcAft>
                          <a:spcPts val="0"/>
                        </a:spcAft>
                        <a:buNone/>
                      </a:pPr>
                      <a:r>
                        <a:rPr b="1" lang="en-US" sz="1500"/>
                        <a:t> 8:00 AM-2 PM</a:t>
                      </a:r>
                      <a:endParaRPr b="1" sz="1500"/>
                    </a:p>
                    <a:p>
                      <a:pPr indent="0" lvl="0" marL="0" rtl="0" algn="ctr">
                        <a:spcBef>
                          <a:spcPts val="0"/>
                        </a:spcBef>
                        <a:spcAft>
                          <a:spcPts val="0"/>
                        </a:spcAft>
                        <a:buNone/>
                      </a:pPr>
                      <a:r>
                        <a:rPr b="1" lang="en-US" sz="1500"/>
                        <a:t>In person: Wed., 12-4</a:t>
                      </a:r>
                      <a:endParaRPr b="1" sz="1500"/>
                    </a:p>
                  </a:txBody>
                  <a:tcPr marT="91425" marB="91425" marR="91425" marL="91425" anchor="ctr">
                    <a:lnL cap="flat" cmpd="sng" w="28575">
                      <a:solidFill>
                        <a:srgbClr val="434343"/>
                      </a:solidFill>
                      <a:prstDash val="solid"/>
                      <a:round/>
                      <a:headEnd len="sm" w="sm" type="none"/>
                      <a:tailEnd len="sm" w="sm" type="none"/>
                    </a:lnL>
                    <a:lnR cap="flat" cmpd="sng" w="28575">
                      <a:solidFill>
                        <a:srgbClr val="434343"/>
                      </a:solidFill>
                      <a:prstDash val="solid"/>
                      <a:round/>
                      <a:headEnd len="sm" w="sm" type="none"/>
                      <a:tailEnd len="sm" w="sm" type="none"/>
                    </a:lnR>
                    <a:lnT cap="flat" cmpd="sng" w="28575">
                      <a:solidFill>
                        <a:srgbClr val="434343"/>
                      </a:solidFill>
                      <a:prstDash val="solid"/>
                      <a:round/>
                      <a:headEnd len="sm" w="sm" type="none"/>
                      <a:tailEnd len="sm" w="sm" type="none"/>
                    </a:lnT>
                    <a:lnB cap="flat" cmpd="sng" w="28575">
                      <a:solidFill>
                        <a:srgbClr val="434343"/>
                      </a:solidFill>
                      <a:prstDash val="solid"/>
                      <a:round/>
                      <a:headEnd len="sm" w="sm" type="none"/>
                      <a:tailEnd len="sm" w="sm" type="none"/>
                    </a:lnB>
                    <a:solidFill>
                      <a:srgbClr val="D9D2E9"/>
                    </a:solidFill>
                  </a:tcPr>
                </a:tc>
                <a:tc>
                  <a:txBody>
                    <a:bodyPr/>
                    <a:lstStyle/>
                    <a:p>
                      <a:pPr indent="0" lvl="0" marL="0" rtl="0" algn="ctr">
                        <a:spcBef>
                          <a:spcPts val="0"/>
                        </a:spcBef>
                        <a:spcAft>
                          <a:spcPts val="0"/>
                        </a:spcAft>
                        <a:buNone/>
                      </a:pPr>
                      <a:r>
                        <a:rPr b="1" lang="en-US" sz="1500">
                          <a:solidFill>
                            <a:srgbClr val="1155CC"/>
                          </a:solidFill>
                        </a:rPr>
                        <a:t>Email: mr786@husd.k12.ca.us</a:t>
                      </a:r>
                      <a:endParaRPr b="1" sz="1500">
                        <a:solidFill>
                          <a:srgbClr val="1155CC"/>
                        </a:solidFill>
                      </a:endParaRPr>
                    </a:p>
                    <a:p>
                      <a:pPr indent="0" lvl="0" marL="0" rtl="0" algn="ctr">
                        <a:spcBef>
                          <a:spcPts val="0"/>
                        </a:spcBef>
                        <a:spcAft>
                          <a:spcPts val="0"/>
                        </a:spcAft>
                        <a:buNone/>
                      </a:pPr>
                      <a:r>
                        <a:rPr b="1" lang="en-US" sz="1500">
                          <a:solidFill>
                            <a:srgbClr val="1155CC"/>
                          </a:solidFill>
                        </a:rPr>
                        <a:t>Phone: 510-</a:t>
                      </a:r>
                      <a:r>
                        <a:rPr b="1" lang="en-US" sz="1500">
                          <a:solidFill>
                            <a:srgbClr val="1155CC"/>
                          </a:solidFill>
                        </a:rPr>
                        <a:t>723-3885 ext. 27216</a:t>
                      </a:r>
                      <a:endParaRPr b="1" sz="1500">
                        <a:solidFill>
                          <a:srgbClr val="1155CC"/>
                        </a:solidFill>
                      </a:endParaRPr>
                    </a:p>
                    <a:p>
                      <a:pPr indent="0" lvl="0" marL="0" rtl="0" algn="ctr">
                        <a:spcBef>
                          <a:spcPts val="0"/>
                        </a:spcBef>
                        <a:spcAft>
                          <a:spcPts val="0"/>
                        </a:spcAft>
                        <a:buNone/>
                      </a:pPr>
                      <a:r>
                        <a:rPr b="1" lang="en-US" sz="1500">
                          <a:solidFill>
                            <a:srgbClr val="1155CC"/>
                          </a:solidFill>
                        </a:rPr>
                        <a:t> </a:t>
                      </a:r>
                      <a:endParaRPr b="1" sz="1500">
                        <a:solidFill>
                          <a:srgbClr val="1155CC"/>
                        </a:solidFill>
                      </a:endParaRPr>
                    </a:p>
                  </a:txBody>
                  <a:tcPr marT="91425" marB="91425" marR="91425" marL="91425" anchor="ctr">
                    <a:lnL cap="flat" cmpd="sng" w="28575">
                      <a:solidFill>
                        <a:srgbClr val="434343"/>
                      </a:solidFill>
                      <a:prstDash val="solid"/>
                      <a:round/>
                      <a:headEnd len="sm" w="sm" type="none"/>
                      <a:tailEnd len="sm" w="sm" type="none"/>
                    </a:lnL>
                    <a:lnR cap="flat" cmpd="sng" w="28575">
                      <a:solidFill>
                        <a:srgbClr val="434343"/>
                      </a:solidFill>
                      <a:prstDash val="solid"/>
                      <a:round/>
                      <a:headEnd len="sm" w="sm" type="none"/>
                      <a:tailEnd len="sm" w="sm" type="none"/>
                    </a:lnR>
                    <a:lnT cap="flat" cmpd="sng" w="28575">
                      <a:solidFill>
                        <a:srgbClr val="434343"/>
                      </a:solidFill>
                      <a:prstDash val="solid"/>
                      <a:round/>
                      <a:headEnd len="sm" w="sm" type="none"/>
                      <a:tailEnd len="sm" w="sm" type="none"/>
                    </a:lnT>
                    <a:lnB cap="flat" cmpd="sng" w="28575">
                      <a:solidFill>
                        <a:srgbClr val="434343"/>
                      </a:solidFill>
                      <a:prstDash val="solid"/>
                      <a:round/>
                      <a:headEnd len="sm" w="sm" type="none"/>
                      <a:tailEnd len="sm" w="sm" type="none"/>
                    </a:lnB>
                    <a:solidFill>
                      <a:srgbClr val="D9D2E9"/>
                    </a:solidFill>
                  </a:tcPr>
                </a:tc>
              </a:tr>
              <a:tr h="900875">
                <a:tc>
                  <a:txBody>
                    <a:bodyPr/>
                    <a:lstStyle/>
                    <a:p>
                      <a:pPr indent="0" lvl="0" marL="0" rtl="0" algn="ctr">
                        <a:spcBef>
                          <a:spcPts val="0"/>
                        </a:spcBef>
                        <a:spcAft>
                          <a:spcPts val="0"/>
                        </a:spcAft>
                        <a:buNone/>
                      </a:pPr>
                      <a:r>
                        <a:rPr b="1" lang="en-US" sz="1500"/>
                        <a:t>Jasmine Loaiza</a:t>
                      </a:r>
                      <a:endParaRPr b="1" sz="1500"/>
                    </a:p>
                    <a:p>
                      <a:pPr indent="0" lvl="0" marL="0" rtl="0" algn="ctr">
                        <a:spcBef>
                          <a:spcPts val="0"/>
                        </a:spcBef>
                        <a:spcAft>
                          <a:spcPts val="0"/>
                        </a:spcAft>
                        <a:buNone/>
                      </a:pPr>
                      <a:r>
                        <a:rPr b="1" lang="en-US" sz="1500"/>
                        <a:t>Community School Specialist</a:t>
                      </a:r>
                      <a:endParaRPr b="1" sz="1500"/>
                    </a:p>
                  </a:txBody>
                  <a:tcPr marT="91425" marB="91425" marR="91425" marL="91425" anchor="ctr">
                    <a:lnL cap="flat" cmpd="sng" w="28575">
                      <a:solidFill>
                        <a:srgbClr val="434343"/>
                      </a:solidFill>
                      <a:prstDash val="solid"/>
                      <a:round/>
                      <a:headEnd len="sm" w="sm" type="none"/>
                      <a:tailEnd len="sm" w="sm" type="none"/>
                    </a:lnL>
                    <a:lnR cap="flat" cmpd="sng" w="28575">
                      <a:solidFill>
                        <a:srgbClr val="434343"/>
                      </a:solidFill>
                      <a:prstDash val="solid"/>
                      <a:round/>
                      <a:headEnd len="sm" w="sm" type="none"/>
                      <a:tailEnd len="sm" w="sm" type="none"/>
                    </a:lnR>
                    <a:lnT cap="flat" cmpd="sng" w="28575">
                      <a:solidFill>
                        <a:srgbClr val="434343"/>
                      </a:solidFill>
                      <a:prstDash val="solid"/>
                      <a:round/>
                      <a:headEnd len="sm" w="sm" type="none"/>
                      <a:tailEnd len="sm" w="sm" type="none"/>
                    </a:lnT>
                    <a:lnB cap="flat" cmpd="sng" w="28575">
                      <a:solidFill>
                        <a:srgbClr val="434343"/>
                      </a:solidFill>
                      <a:prstDash val="solid"/>
                      <a:round/>
                      <a:headEnd len="sm" w="sm" type="none"/>
                      <a:tailEnd len="sm" w="sm" type="none"/>
                    </a:lnB>
                    <a:solidFill>
                      <a:srgbClr val="D9D2E9"/>
                    </a:solidFill>
                  </a:tcPr>
                </a:tc>
                <a:tc>
                  <a:txBody>
                    <a:bodyPr/>
                    <a:lstStyle/>
                    <a:p>
                      <a:pPr indent="0" lvl="0" marL="0" rtl="0" algn="ctr">
                        <a:spcBef>
                          <a:spcPts val="0"/>
                        </a:spcBef>
                        <a:spcAft>
                          <a:spcPts val="0"/>
                        </a:spcAft>
                        <a:buNone/>
                      </a:pPr>
                      <a:r>
                        <a:rPr b="1" lang="en-US" sz="1500">
                          <a:highlight>
                            <a:schemeClr val="accent1"/>
                          </a:highlight>
                        </a:rPr>
                        <a:t>Phone or Email: Mon-Fri</a:t>
                      </a:r>
                      <a:endParaRPr b="1" sz="1500">
                        <a:highlight>
                          <a:schemeClr val="accent1"/>
                        </a:highlight>
                      </a:endParaRPr>
                    </a:p>
                    <a:p>
                      <a:pPr indent="0" lvl="0" marL="0" rtl="0" algn="ctr">
                        <a:spcBef>
                          <a:spcPts val="0"/>
                        </a:spcBef>
                        <a:spcAft>
                          <a:spcPts val="0"/>
                        </a:spcAft>
                        <a:buNone/>
                      </a:pPr>
                      <a:r>
                        <a:rPr b="1" lang="en-US" sz="1500">
                          <a:highlight>
                            <a:schemeClr val="accent1"/>
                          </a:highlight>
                        </a:rPr>
                        <a:t>8:00-3:00</a:t>
                      </a:r>
                      <a:endParaRPr b="1" sz="1500">
                        <a:highlight>
                          <a:schemeClr val="accent1"/>
                        </a:highlight>
                      </a:endParaRPr>
                    </a:p>
                  </a:txBody>
                  <a:tcPr marT="91425" marB="91425" marR="91425" marL="91425" anchor="ctr">
                    <a:lnL cap="flat" cmpd="sng" w="28575">
                      <a:solidFill>
                        <a:srgbClr val="434343"/>
                      </a:solidFill>
                      <a:prstDash val="solid"/>
                      <a:round/>
                      <a:headEnd len="sm" w="sm" type="none"/>
                      <a:tailEnd len="sm" w="sm" type="none"/>
                    </a:lnL>
                    <a:lnR cap="flat" cmpd="sng" w="28575">
                      <a:solidFill>
                        <a:srgbClr val="434343"/>
                      </a:solidFill>
                      <a:prstDash val="solid"/>
                      <a:round/>
                      <a:headEnd len="sm" w="sm" type="none"/>
                      <a:tailEnd len="sm" w="sm" type="none"/>
                    </a:lnR>
                    <a:lnT cap="flat" cmpd="sng" w="28575">
                      <a:solidFill>
                        <a:srgbClr val="434343"/>
                      </a:solidFill>
                      <a:prstDash val="solid"/>
                      <a:round/>
                      <a:headEnd len="sm" w="sm" type="none"/>
                      <a:tailEnd len="sm" w="sm" type="none"/>
                    </a:lnT>
                    <a:lnB cap="flat" cmpd="sng" w="28575">
                      <a:solidFill>
                        <a:srgbClr val="434343"/>
                      </a:solidFill>
                      <a:prstDash val="solid"/>
                      <a:round/>
                      <a:headEnd len="sm" w="sm" type="none"/>
                      <a:tailEnd len="sm" w="sm" type="none"/>
                    </a:lnB>
                    <a:solidFill>
                      <a:srgbClr val="D9D2E9"/>
                    </a:solidFill>
                  </a:tcPr>
                </a:tc>
                <a:tc>
                  <a:txBody>
                    <a:bodyPr/>
                    <a:lstStyle/>
                    <a:p>
                      <a:pPr indent="0" lvl="0" marL="0" rtl="0" algn="ctr">
                        <a:spcBef>
                          <a:spcPts val="0"/>
                        </a:spcBef>
                        <a:spcAft>
                          <a:spcPts val="0"/>
                        </a:spcAft>
                        <a:buNone/>
                      </a:pPr>
                      <a:r>
                        <a:rPr b="1" lang="en-US" sz="1500">
                          <a:solidFill>
                            <a:srgbClr val="1155CC"/>
                          </a:solidFill>
                        </a:rPr>
                        <a:t>Email: Jloaiza1@husd.k12.ca.us</a:t>
                      </a:r>
                      <a:endParaRPr b="1" sz="1500">
                        <a:solidFill>
                          <a:srgbClr val="1155CC"/>
                        </a:solidFill>
                      </a:endParaRPr>
                    </a:p>
                    <a:p>
                      <a:pPr indent="0" lvl="0" marL="0" rtl="0" algn="ctr">
                        <a:spcBef>
                          <a:spcPts val="0"/>
                        </a:spcBef>
                        <a:spcAft>
                          <a:spcPts val="0"/>
                        </a:spcAft>
                        <a:buNone/>
                      </a:pPr>
                      <a:r>
                        <a:rPr b="1" lang="en-US" sz="1500">
                          <a:solidFill>
                            <a:srgbClr val="1155CC"/>
                          </a:solidFill>
                        </a:rPr>
                        <a:t>Phone 510-723-3885 ext. 27404</a:t>
                      </a:r>
                      <a:endParaRPr b="1" sz="1500">
                        <a:solidFill>
                          <a:srgbClr val="1155CC"/>
                        </a:solidFill>
                      </a:endParaRPr>
                    </a:p>
                  </a:txBody>
                  <a:tcPr marT="91425" marB="91425" marR="91425" marL="91425" anchor="ctr">
                    <a:lnL cap="flat" cmpd="sng" w="28575">
                      <a:solidFill>
                        <a:srgbClr val="434343"/>
                      </a:solidFill>
                      <a:prstDash val="solid"/>
                      <a:round/>
                      <a:headEnd len="sm" w="sm" type="none"/>
                      <a:tailEnd len="sm" w="sm" type="none"/>
                    </a:lnL>
                    <a:lnR cap="flat" cmpd="sng" w="28575">
                      <a:solidFill>
                        <a:srgbClr val="434343"/>
                      </a:solidFill>
                      <a:prstDash val="solid"/>
                      <a:round/>
                      <a:headEnd len="sm" w="sm" type="none"/>
                      <a:tailEnd len="sm" w="sm" type="none"/>
                    </a:lnR>
                    <a:lnT cap="flat" cmpd="sng" w="28575">
                      <a:solidFill>
                        <a:srgbClr val="434343"/>
                      </a:solidFill>
                      <a:prstDash val="solid"/>
                      <a:round/>
                      <a:headEnd len="sm" w="sm" type="none"/>
                      <a:tailEnd len="sm" w="sm" type="none"/>
                    </a:lnT>
                    <a:lnB cap="flat" cmpd="sng" w="28575">
                      <a:solidFill>
                        <a:srgbClr val="434343"/>
                      </a:solidFill>
                      <a:prstDash val="solid"/>
                      <a:round/>
                      <a:headEnd len="sm" w="sm" type="none"/>
                      <a:tailEnd len="sm" w="sm" type="none"/>
                    </a:lnB>
                    <a:solidFill>
                      <a:srgbClr val="D9D2E9"/>
                    </a:solidFill>
                  </a:tcPr>
                </a:tc>
              </a:tr>
            </a:tbl>
          </a:graphicData>
        </a:graphic>
      </p:graphicFrame>
      <p:sp>
        <p:nvSpPr>
          <p:cNvPr id="180" name="Google Shape;180;p43"/>
          <p:cNvSpPr txBox="1"/>
          <p:nvPr/>
        </p:nvSpPr>
        <p:spPr>
          <a:xfrm>
            <a:off x="4435375" y="5813275"/>
            <a:ext cx="6720300" cy="639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2400">
                <a:solidFill>
                  <a:schemeClr val="accent1"/>
                </a:solidFill>
              </a:rPr>
              <a:t>REACH OUT TO YOUR STUDENT’S TEACHER FOR MORE INFO!</a:t>
            </a:r>
            <a:endParaRPr b="1" sz="2400">
              <a:solidFill>
                <a:schemeClr val="accen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44"/>
          <p:cNvSpPr txBox="1"/>
          <p:nvPr>
            <p:ph type="ctrTitle"/>
          </p:nvPr>
        </p:nvSpPr>
        <p:spPr>
          <a:xfrm>
            <a:off x="977500" y="504725"/>
            <a:ext cx="6366600" cy="1368600"/>
          </a:xfrm>
          <a:prstGeom prst="rect">
            <a:avLst/>
          </a:prstGeom>
        </p:spPr>
        <p:txBody>
          <a:bodyPr anchorCtr="0" anchor="b" bIns="45700" lIns="91425" spcFirstLastPara="1" rIns="91425" wrap="square" tIns="45700">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87" name="Google Shape;187;p44"/>
          <p:cNvSpPr txBox="1"/>
          <p:nvPr/>
        </p:nvSpPr>
        <p:spPr>
          <a:xfrm>
            <a:off x="448725" y="284325"/>
            <a:ext cx="11197500" cy="861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4400" u="sng">
                <a:solidFill>
                  <a:srgbClr val="FFFF00"/>
                </a:solidFill>
              </a:rPr>
              <a:t>Attendance and Dismissal</a:t>
            </a:r>
            <a:endParaRPr b="1" sz="4400" u="sng">
              <a:solidFill>
                <a:srgbClr val="FFFF00"/>
              </a:solidFill>
            </a:endParaRPr>
          </a:p>
        </p:txBody>
      </p:sp>
      <p:sp>
        <p:nvSpPr>
          <p:cNvPr id="188" name="Google Shape;188;p44"/>
          <p:cNvSpPr txBox="1"/>
          <p:nvPr/>
        </p:nvSpPr>
        <p:spPr>
          <a:xfrm>
            <a:off x="1086450" y="1303150"/>
            <a:ext cx="10493700" cy="46197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Clr>
                <a:srgbClr val="FFFF00"/>
              </a:buClr>
              <a:buSzPts val="2400"/>
              <a:buChar char="●"/>
            </a:pPr>
            <a:r>
              <a:rPr lang="en-US" sz="2400">
                <a:solidFill>
                  <a:srgbClr val="FFFF00"/>
                </a:solidFill>
              </a:rPr>
              <a:t>School starts daily at 8:15 (after 8:15, students are considered tardy)</a:t>
            </a:r>
            <a:endParaRPr sz="2400">
              <a:solidFill>
                <a:srgbClr val="FFFF00"/>
              </a:solidFill>
            </a:endParaRPr>
          </a:p>
          <a:p>
            <a:pPr indent="0" lvl="0" marL="457200" rtl="0" algn="l">
              <a:spcBef>
                <a:spcPts val="0"/>
              </a:spcBef>
              <a:spcAft>
                <a:spcPts val="0"/>
              </a:spcAft>
              <a:buNone/>
            </a:pPr>
            <a:r>
              <a:t/>
            </a:r>
            <a:endParaRPr sz="2400">
              <a:solidFill>
                <a:srgbClr val="FFFF00"/>
              </a:solidFill>
            </a:endParaRPr>
          </a:p>
          <a:p>
            <a:pPr indent="-381000" lvl="0" marL="457200" rtl="0" algn="l">
              <a:spcBef>
                <a:spcPts val="0"/>
              </a:spcBef>
              <a:spcAft>
                <a:spcPts val="0"/>
              </a:spcAft>
              <a:buClr>
                <a:srgbClr val="FFFF00"/>
              </a:buClr>
              <a:buSzPts val="2400"/>
              <a:buChar char="●"/>
            </a:pPr>
            <a:r>
              <a:rPr lang="en-US" sz="2400">
                <a:solidFill>
                  <a:srgbClr val="FFFF00"/>
                </a:solidFill>
              </a:rPr>
              <a:t>Call the attendance office ASAP if child is going to be absent. </a:t>
            </a:r>
            <a:endParaRPr sz="2400">
              <a:solidFill>
                <a:srgbClr val="FFFF00"/>
              </a:solidFill>
            </a:endParaRPr>
          </a:p>
          <a:p>
            <a:pPr indent="-381000" lvl="0" marL="457200" rtl="0" algn="l">
              <a:spcBef>
                <a:spcPts val="0"/>
              </a:spcBef>
              <a:spcAft>
                <a:spcPts val="0"/>
              </a:spcAft>
              <a:buClr>
                <a:srgbClr val="FFFF00"/>
              </a:buClr>
              <a:buSzPts val="2400"/>
              <a:buChar char="●"/>
            </a:pPr>
            <a:r>
              <a:rPr lang="en-US" sz="2400">
                <a:solidFill>
                  <a:srgbClr val="FFFF00"/>
                </a:solidFill>
              </a:rPr>
              <a:t>Excused vs. Unexcused, 72 hours, doctors note</a:t>
            </a:r>
            <a:endParaRPr sz="2400">
              <a:solidFill>
                <a:srgbClr val="FFFF00"/>
              </a:solidFill>
            </a:endParaRPr>
          </a:p>
          <a:p>
            <a:pPr indent="0" lvl="0" marL="0" rtl="0" algn="l">
              <a:spcBef>
                <a:spcPts val="0"/>
              </a:spcBef>
              <a:spcAft>
                <a:spcPts val="0"/>
              </a:spcAft>
              <a:buNone/>
            </a:pPr>
            <a:r>
              <a:t/>
            </a:r>
            <a:endParaRPr sz="2400">
              <a:solidFill>
                <a:srgbClr val="FFFF00"/>
              </a:solidFill>
            </a:endParaRPr>
          </a:p>
          <a:p>
            <a:pPr indent="-381000" lvl="0" marL="457200" rtl="0" algn="l">
              <a:spcBef>
                <a:spcPts val="0"/>
              </a:spcBef>
              <a:spcAft>
                <a:spcPts val="0"/>
              </a:spcAft>
              <a:buClr>
                <a:srgbClr val="FFFF00"/>
              </a:buClr>
              <a:buSzPts val="2400"/>
              <a:buChar char="●"/>
            </a:pPr>
            <a:r>
              <a:rPr lang="en-US" sz="2400">
                <a:solidFill>
                  <a:srgbClr val="FFFF00"/>
                </a:solidFill>
              </a:rPr>
              <a:t>Cafeteria opens for Breakfast at 7:45-8:00 Cafeteria doors close at 8:10. </a:t>
            </a:r>
            <a:endParaRPr sz="2400">
              <a:solidFill>
                <a:srgbClr val="FFFF00"/>
              </a:solidFill>
            </a:endParaRPr>
          </a:p>
          <a:p>
            <a:pPr indent="-381000" lvl="0" marL="457200" rtl="0" algn="l">
              <a:spcBef>
                <a:spcPts val="0"/>
              </a:spcBef>
              <a:spcAft>
                <a:spcPts val="0"/>
              </a:spcAft>
              <a:buClr>
                <a:srgbClr val="FFFF00"/>
              </a:buClr>
              <a:buSzPts val="2400"/>
              <a:buChar char="●"/>
            </a:pPr>
            <a:r>
              <a:rPr b="1" lang="en-US" sz="2400">
                <a:solidFill>
                  <a:srgbClr val="FFFF00"/>
                </a:solidFill>
              </a:rPr>
              <a:t>TK/K dismissal at 12:15 (No lunch) and 12:35 (Lunch)</a:t>
            </a:r>
            <a:endParaRPr b="1" sz="2400">
              <a:solidFill>
                <a:srgbClr val="FFFF00"/>
              </a:solidFill>
            </a:endParaRPr>
          </a:p>
          <a:p>
            <a:pPr indent="-381000" lvl="0" marL="457200" rtl="0" algn="l">
              <a:spcBef>
                <a:spcPts val="0"/>
              </a:spcBef>
              <a:spcAft>
                <a:spcPts val="0"/>
              </a:spcAft>
              <a:buClr>
                <a:srgbClr val="FFFF00"/>
              </a:buClr>
              <a:buSzPts val="2400"/>
              <a:buChar char="●"/>
            </a:pPr>
            <a:r>
              <a:rPr b="1" lang="en-US" sz="2400">
                <a:solidFill>
                  <a:srgbClr val="FFFF00"/>
                </a:solidFill>
              </a:rPr>
              <a:t>Grades 1-3 M,T,Th,F (until  October 5) @ 2:50</a:t>
            </a:r>
            <a:endParaRPr b="1" sz="2400">
              <a:solidFill>
                <a:srgbClr val="FFFF00"/>
              </a:solidFill>
            </a:endParaRPr>
          </a:p>
          <a:p>
            <a:pPr indent="-381000" lvl="0" marL="457200" rtl="0" algn="l">
              <a:spcBef>
                <a:spcPts val="0"/>
              </a:spcBef>
              <a:spcAft>
                <a:spcPts val="0"/>
              </a:spcAft>
              <a:buClr>
                <a:srgbClr val="FFFF00"/>
              </a:buClr>
              <a:buSzPts val="2400"/>
              <a:buChar char="●"/>
            </a:pPr>
            <a:r>
              <a:rPr b="1" lang="en-US" sz="2400">
                <a:solidFill>
                  <a:srgbClr val="FFFF00"/>
                </a:solidFill>
              </a:rPr>
              <a:t>Grades 4-6 M,T,Th,F 2:50 </a:t>
            </a:r>
            <a:endParaRPr b="1" sz="2400">
              <a:solidFill>
                <a:srgbClr val="FFFF00"/>
              </a:solidFill>
            </a:endParaRPr>
          </a:p>
          <a:p>
            <a:pPr indent="-381000" lvl="0" marL="457200" rtl="0" algn="l">
              <a:spcBef>
                <a:spcPts val="0"/>
              </a:spcBef>
              <a:spcAft>
                <a:spcPts val="0"/>
              </a:spcAft>
              <a:buClr>
                <a:srgbClr val="FFFF00"/>
              </a:buClr>
              <a:buSzPts val="2400"/>
              <a:buChar char="●"/>
            </a:pPr>
            <a:r>
              <a:rPr b="1" lang="en-US" sz="2400">
                <a:solidFill>
                  <a:srgbClr val="FFFF00"/>
                </a:solidFill>
              </a:rPr>
              <a:t>WEDNESDAY is early dismissal for grades 1-6 at 1:00</a:t>
            </a:r>
            <a:endParaRPr b="1" sz="2400">
              <a:solidFill>
                <a:srgbClr val="FFFF00"/>
              </a:solidFill>
            </a:endParaRPr>
          </a:p>
          <a:p>
            <a:pPr indent="-381000" lvl="0" marL="457200" rtl="0" algn="l">
              <a:spcBef>
                <a:spcPts val="0"/>
              </a:spcBef>
              <a:spcAft>
                <a:spcPts val="0"/>
              </a:spcAft>
              <a:buClr>
                <a:srgbClr val="FFFF00"/>
              </a:buClr>
              <a:buSzPts val="2400"/>
              <a:buChar char="●"/>
            </a:pPr>
            <a:r>
              <a:rPr b="1" lang="en-US" sz="2400">
                <a:solidFill>
                  <a:srgbClr val="FFFF00"/>
                </a:solidFill>
              </a:rPr>
              <a:t> </a:t>
            </a:r>
            <a:endParaRPr b="1" sz="2400">
              <a:solidFill>
                <a:srgbClr val="FFFF00"/>
              </a:solidFill>
            </a:endParaRPr>
          </a:p>
          <a:p>
            <a:pPr indent="0" lvl="0" marL="457200" rtl="0" algn="l">
              <a:spcBef>
                <a:spcPts val="0"/>
              </a:spcBef>
              <a:spcAft>
                <a:spcPts val="0"/>
              </a:spcAft>
              <a:buNone/>
            </a:pPr>
            <a:r>
              <a:t/>
            </a:r>
            <a:endParaRPr b="1" sz="2400">
              <a:solidFill>
                <a:srgbClr val="FFFF00"/>
              </a:solidFill>
            </a:endParaRPr>
          </a:p>
          <a:p>
            <a:pPr indent="0" lvl="0" marL="0" rtl="0" algn="l">
              <a:spcBef>
                <a:spcPts val="0"/>
              </a:spcBef>
              <a:spcAft>
                <a:spcPts val="0"/>
              </a:spcAft>
              <a:buNone/>
            </a:pPr>
            <a:r>
              <a:t/>
            </a:r>
            <a:endParaRPr sz="2000">
              <a:solidFill>
                <a:schemeClr val="accen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45"/>
          <p:cNvSpPr txBox="1"/>
          <p:nvPr>
            <p:ph type="ctrTitle"/>
          </p:nvPr>
        </p:nvSpPr>
        <p:spPr>
          <a:xfrm>
            <a:off x="977500" y="504725"/>
            <a:ext cx="6366600" cy="1368600"/>
          </a:xfrm>
          <a:prstGeom prst="rect">
            <a:avLst/>
          </a:prstGeom>
        </p:spPr>
        <p:txBody>
          <a:bodyPr anchorCtr="0" anchor="b" bIns="45700" lIns="91425" spcFirstLastPara="1" rIns="91425" wrap="square" tIns="45700">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95" name="Google Shape;195;p45"/>
          <p:cNvSpPr txBox="1"/>
          <p:nvPr/>
        </p:nvSpPr>
        <p:spPr>
          <a:xfrm>
            <a:off x="448725" y="284325"/>
            <a:ext cx="11197500" cy="861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4400" u="sng">
                <a:solidFill>
                  <a:srgbClr val="FFFF00"/>
                </a:solidFill>
              </a:rPr>
              <a:t>Dismissal Location CHANGE</a:t>
            </a:r>
            <a:endParaRPr b="1" sz="4400" u="sng">
              <a:solidFill>
                <a:srgbClr val="FFFF00"/>
              </a:solidFill>
            </a:endParaRPr>
          </a:p>
        </p:txBody>
      </p:sp>
      <p:sp>
        <p:nvSpPr>
          <p:cNvPr id="196" name="Google Shape;196;p45"/>
          <p:cNvSpPr txBox="1"/>
          <p:nvPr/>
        </p:nvSpPr>
        <p:spPr>
          <a:xfrm>
            <a:off x="1086450" y="1303150"/>
            <a:ext cx="10493700" cy="46197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Clr>
                <a:srgbClr val="FFFF00"/>
              </a:buClr>
              <a:buSzPts val="2400"/>
              <a:buChar char="●"/>
            </a:pPr>
            <a:r>
              <a:rPr lang="en-US" sz="2400">
                <a:solidFill>
                  <a:srgbClr val="FFFF00"/>
                </a:solidFill>
              </a:rPr>
              <a:t>Beginning Monday, October 5, 2026</a:t>
            </a:r>
            <a:endParaRPr sz="2400">
              <a:solidFill>
                <a:srgbClr val="FFFF00"/>
              </a:solidFill>
            </a:endParaRPr>
          </a:p>
          <a:p>
            <a:pPr indent="0" lvl="0" marL="0" rtl="0" algn="l">
              <a:spcBef>
                <a:spcPts val="0"/>
              </a:spcBef>
              <a:spcAft>
                <a:spcPts val="0"/>
              </a:spcAft>
              <a:buNone/>
            </a:pPr>
            <a:r>
              <a:rPr lang="en-US" sz="2400">
                <a:solidFill>
                  <a:srgbClr val="FFFF00"/>
                </a:solidFill>
              </a:rPr>
              <a:t>New Dismissal Locations:</a:t>
            </a:r>
            <a:endParaRPr sz="2400">
              <a:solidFill>
                <a:srgbClr val="FFFF00"/>
              </a:solidFill>
            </a:endParaRPr>
          </a:p>
          <a:p>
            <a:pPr indent="0" lvl="0" marL="0" rtl="0" algn="l">
              <a:spcBef>
                <a:spcPts val="0"/>
              </a:spcBef>
              <a:spcAft>
                <a:spcPts val="0"/>
              </a:spcAft>
              <a:buNone/>
            </a:pPr>
            <a:r>
              <a:t/>
            </a:r>
            <a:endParaRPr sz="2400">
              <a:solidFill>
                <a:srgbClr val="FFFF00"/>
              </a:solidFill>
            </a:endParaRPr>
          </a:p>
          <a:p>
            <a:pPr indent="0" lvl="0" marL="0" rtl="0" algn="l">
              <a:spcBef>
                <a:spcPts val="0"/>
              </a:spcBef>
              <a:spcAft>
                <a:spcPts val="0"/>
              </a:spcAft>
              <a:buNone/>
            </a:pPr>
            <a:r>
              <a:rPr lang="en-US" sz="2400">
                <a:solidFill>
                  <a:srgbClr val="FFFF00"/>
                </a:solidFill>
              </a:rPr>
              <a:t>Students in grades 1-3 will dismiss at the front of the school (Dickens ave)</a:t>
            </a:r>
            <a:endParaRPr sz="2400">
              <a:solidFill>
                <a:srgbClr val="FFFF00"/>
              </a:solidFill>
            </a:endParaRPr>
          </a:p>
          <a:p>
            <a:pPr indent="0" lvl="0" marL="0" rtl="0" algn="l">
              <a:spcBef>
                <a:spcPts val="0"/>
              </a:spcBef>
              <a:spcAft>
                <a:spcPts val="0"/>
              </a:spcAft>
              <a:buNone/>
            </a:pPr>
            <a:r>
              <a:t/>
            </a:r>
            <a:endParaRPr sz="2400">
              <a:solidFill>
                <a:srgbClr val="FFFF00"/>
              </a:solidFill>
            </a:endParaRPr>
          </a:p>
          <a:p>
            <a:pPr indent="0" lvl="0" marL="0" rtl="0" algn="l">
              <a:spcBef>
                <a:spcPts val="0"/>
              </a:spcBef>
              <a:spcAft>
                <a:spcPts val="0"/>
              </a:spcAft>
              <a:buNone/>
            </a:pPr>
            <a:r>
              <a:rPr lang="en-US" sz="2400">
                <a:solidFill>
                  <a:srgbClr val="FFFF00"/>
                </a:solidFill>
              </a:rPr>
              <a:t>Students in grades 4-6 will dismiss at the rear of the school (Tampa ave)</a:t>
            </a:r>
            <a:endParaRPr sz="2400">
              <a:solidFill>
                <a:srgbClr val="FFFF00"/>
              </a:solidFill>
            </a:endParaRPr>
          </a:p>
          <a:p>
            <a:pPr indent="0" lvl="0" marL="0" rtl="0" algn="l">
              <a:spcBef>
                <a:spcPts val="0"/>
              </a:spcBef>
              <a:spcAft>
                <a:spcPts val="0"/>
              </a:spcAft>
              <a:buNone/>
            </a:pPr>
            <a:r>
              <a:t/>
            </a:r>
            <a:endParaRPr sz="2400">
              <a:solidFill>
                <a:srgbClr val="FFFF00"/>
              </a:solidFill>
            </a:endParaRPr>
          </a:p>
          <a:p>
            <a:pPr indent="0" lvl="0" marL="0" rtl="0" algn="l">
              <a:spcBef>
                <a:spcPts val="0"/>
              </a:spcBef>
              <a:spcAft>
                <a:spcPts val="0"/>
              </a:spcAft>
              <a:buNone/>
            </a:pPr>
            <a:r>
              <a:rPr lang="en-US" sz="2400">
                <a:solidFill>
                  <a:srgbClr val="FFFF00"/>
                </a:solidFill>
              </a:rPr>
              <a:t>WHY???</a:t>
            </a:r>
            <a:endParaRPr sz="2400">
              <a:solidFill>
                <a:srgbClr val="FFFF00"/>
              </a:solidFill>
            </a:endParaRPr>
          </a:p>
          <a:p>
            <a:pPr indent="0" lvl="0" marL="0" rtl="0" algn="l">
              <a:spcBef>
                <a:spcPts val="0"/>
              </a:spcBef>
              <a:spcAft>
                <a:spcPts val="0"/>
              </a:spcAft>
              <a:buNone/>
            </a:pPr>
            <a:r>
              <a:rPr lang="en-US" sz="2400">
                <a:solidFill>
                  <a:srgbClr val="FFFF00"/>
                </a:solidFill>
              </a:rPr>
              <a:t>Student safety! Tampa ave is not set up (as a thruway street with buses, etc.) to allow students and parents cross, safely park, etc.</a:t>
            </a:r>
            <a:endParaRPr sz="2400">
              <a:solidFill>
                <a:srgbClr val="FFFF00"/>
              </a:solidFill>
            </a:endParaRPr>
          </a:p>
          <a:p>
            <a:pPr indent="0" lvl="0" marL="0" rtl="0" algn="l">
              <a:spcBef>
                <a:spcPts val="0"/>
              </a:spcBef>
              <a:spcAft>
                <a:spcPts val="0"/>
              </a:spcAft>
              <a:buNone/>
            </a:pPr>
            <a:r>
              <a:rPr b="1" lang="en-US" sz="2400">
                <a:solidFill>
                  <a:srgbClr val="FFFF00"/>
                </a:solidFill>
              </a:rPr>
              <a:t>DETAILED INFORMATION (Videos, pictures, maps, calls, emails, etc.) to follow </a:t>
            </a:r>
            <a:endParaRPr b="1" sz="2400">
              <a:solidFill>
                <a:srgbClr val="FFFF00"/>
              </a:solidFill>
            </a:endParaRPr>
          </a:p>
          <a:p>
            <a:pPr indent="0" lvl="0" marL="457200" rtl="0" algn="l">
              <a:spcBef>
                <a:spcPts val="0"/>
              </a:spcBef>
              <a:spcAft>
                <a:spcPts val="0"/>
              </a:spcAft>
              <a:buNone/>
            </a:pPr>
            <a:r>
              <a:t/>
            </a:r>
            <a:endParaRPr b="1" sz="2400">
              <a:solidFill>
                <a:srgbClr val="FFFF00"/>
              </a:solidFill>
            </a:endParaRPr>
          </a:p>
          <a:p>
            <a:pPr indent="0" lvl="0" marL="0" rtl="0" algn="l">
              <a:spcBef>
                <a:spcPts val="0"/>
              </a:spcBef>
              <a:spcAft>
                <a:spcPts val="0"/>
              </a:spcAft>
              <a:buNone/>
            </a:pPr>
            <a:r>
              <a:t/>
            </a:r>
            <a:endParaRPr sz="2000">
              <a:solidFill>
                <a:schemeClr val="accen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46"/>
          <p:cNvSpPr txBox="1"/>
          <p:nvPr>
            <p:ph type="ctrTitle"/>
          </p:nvPr>
        </p:nvSpPr>
        <p:spPr>
          <a:xfrm>
            <a:off x="1005850" y="1335025"/>
            <a:ext cx="10640700" cy="4382100"/>
          </a:xfrm>
          <a:prstGeom prst="rect">
            <a:avLst/>
          </a:prstGeom>
        </p:spPr>
        <p:txBody>
          <a:bodyPr anchorCtr="0" anchor="b" bIns="45700" lIns="91425" spcFirstLastPara="1" rIns="91425" wrap="square" tIns="45700">
            <a:noAutofit/>
          </a:bodyPr>
          <a:lstStyle/>
          <a:p>
            <a:pPr indent="0" lvl="0" marL="0" rtl="0" algn="l">
              <a:spcBef>
                <a:spcPts val="0"/>
              </a:spcBef>
              <a:spcAft>
                <a:spcPts val="0"/>
              </a:spcAft>
              <a:buNone/>
            </a:pPr>
            <a:r>
              <a:rPr b="1" lang="en-US" sz="3500">
                <a:solidFill>
                  <a:srgbClr val="FFFF00"/>
                </a:solidFill>
              </a:rPr>
              <a:t>SIU (Student Information Update) WHY??? </a:t>
            </a:r>
            <a:endParaRPr b="1" sz="3500">
              <a:solidFill>
                <a:srgbClr val="FFFF00"/>
              </a:solidFill>
            </a:endParaRPr>
          </a:p>
          <a:p>
            <a:pPr indent="0" lvl="0" marL="0" rtl="0" algn="l">
              <a:spcBef>
                <a:spcPts val="0"/>
              </a:spcBef>
              <a:spcAft>
                <a:spcPts val="0"/>
              </a:spcAft>
              <a:buNone/>
            </a:pPr>
            <a:r>
              <a:t/>
            </a:r>
            <a:endParaRPr b="1" sz="3500" u="sng">
              <a:solidFill>
                <a:srgbClr val="FFFF00"/>
              </a:solidFill>
            </a:endParaRPr>
          </a:p>
          <a:p>
            <a:pPr indent="0" lvl="0" marL="0" rtl="0" algn="l">
              <a:spcBef>
                <a:spcPts val="0"/>
              </a:spcBef>
              <a:spcAft>
                <a:spcPts val="0"/>
              </a:spcAft>
              <a:buNone/>
            </a:pPr>
            <a:r>
              <a:rPr b="1" lang="en-US" sz="3500">
                <a:solidFill>
                  <a:srgbClr val="FFFF00"/>
                </a:solidFill>
              </a:rPr>
              <a:t>We need this information updated</a:t>
            </a:r>
            <a:endParaRPr b="1" sz="3500">
              <a:solidFill>
                <a:srgbClr val="FFFF00"/>
              </a:solidFill>
            </a:endParaRPr>
          </a:p>
          <a:p>
            <a:pPr indent="0" lvl="0" marL="0" rtl="0" algn="l">
              <a:spcBef>
                <a:spcPts val="0"/>
              </a:spcBef>
              <a:spcAft>
                <a:spcPts val="0"/>
              </a:spcAft>
              <a:buNone/>
            </a:pPr>
            <a:r>
              <a:rPr b="1" lang="en-US" sz="3500">
                <a:solidFill>
                  <a:srgbClr val="FFFF00"/>
                </a:solidFill>
              </a:rPr>
              <a:t>EVERY Year. </a:t>
            </a:r>
            <a:endParaRPr b="1" sz="3500">
              <a:solidFill>
                <a:srgbClr val="FFFF00"/>
              </a:solidFill>
            </a:endParaRPr>
          </a:p>
          <a:p>
            <a:pPr indent="0" lvl="0" marL="0" rtl="0" algn="l">
              <a:spcBef>
                <a:spcPts val="0"/>
              </a:spcBef>
              <a:spcAft>
                <a:spcPts val="0"/>
              </a:spcAft>
              <a:buNone/>
            </a:pPr>
            <a:r>
              <a:rPr b="1" lang="en-US" sz="3500">
                <a:solidFill>
                  <a:srgbClr val="FFFF00"/>
                </a:solidFill>
              </a:rPr>
              <a:t>Please visit Ms. Maria tonight for further assistance or schedule an appointment.</a:t>
            </a:r>
            <a:r>
              <a:rPr b="1" lang="en-US" sz="3500"/>
              <a:t> </a:t>
            </a:r>
            <a:endParaRPr b="1" sz="3500"/>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47"/>
          <p:cNvSpPr txBox="1"/>
          <p:nvPr>
            <p:ph type="ctrTitle"/>
          </p:nvPr>
        </p:nvSpPr>
        <p:spPr>
          <a:xfrm>
            <a:off x="950000" y="1320825"/>
            <a:ext cx="10640700" cy="5141700"/>
          </a:xfrm>
          <a:prstGeom prst="rect">
            <a:avLst/>
          </a:prstGeom>
        </p:spPr>
        <p:txBody>
          <a:bodyPr anchorCtr="0" anchor="b" bIns="45700" lIns="91425" spcFirstLastPara="1" rIns="91425" wrap="square" tIns="45700">
            <a:noAutofit/>
          </a:bodyPr>
          <a:lstStyle/>
          <a:p>
            <a:pPr indent="0" lvl="0" marL="0" rtl="0" algn="l">
              <a:spcBef>
                <a:spcPts val="0"/>
              </a:spcBef>
              <a:spcAft>
                <a:spcPts val="0"/>
              </a:spcAft>
              <a:buNone/>
            </a:pPr>
            <a:r>
              <a:t/>
            </a:r>
            <a:endParaRPr b="1" sz="3500">
              <a:solidFill>
                <a:srgbClr val="FFFF00"/>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09" name="Google Shape;209;p47"/>
          <p:cNvSpPr txBox="1"/>
          <p:nvPr/>
        </p:nvSpPr>
        <p:spPr>
          <a:xfrm>
            <a:off x="1155800" y="564600"/>
            <a:ext cx="10434900" cy="66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300">
                <a:solidFill>
                  <a:srgbClr val="FFFF00"/>
                </a:solidFill>
                <a:latin typeface="Impact"/>
                <a:ea typeface="Impact"/>
                <a:cs typeface="Impact"/>
                <a:sym typeface="Impact"/>
              </a:rPr>
              <a:t>SQUISHIES, AND FIDGETS, AND TOYS, OH MY!</a:t>
            </a:r>
            <a:endParaRPr sz="3300">
              <a:solidFill>
                <a:srgbClr val="FFFF00"/>
              </a:solidFill>
              <a:latin typeface="Impact"/>
              <a:ea typeface="Impact"/>
              <a:cs typeface="Impact"/>
              <a:sym typeface="Impact"/>
            </a:endParaRPr>
          </a:p>
        </p:txBody>
      </p:sp>
      <p:pic>
        <p:nvPicPr>
          <p:cNvPr descr="Children playing in a classroom filled wall-to-wall with a massive pile of colorful foam cubes and plush squishy toys." id="210" name="Google Shape;210;p47"/>
          <p:cNvPicPr preferRelativeResize="0"/>
          <p:nvPr/>
        </p:nvPicPr>
        <p:blipFill>
          <a:blip r:embed="rId3">
            <a:alphaModFix/>
          </a:blip>
          <a:stretch>
            <a:fillRect/>
          </a:stretch>
        </p:blipFill>
        <p:spPr>
          <a:xfrm>
            <a:off x="1366975" y="1229700"/>
            <a:ext cx="9975276" cy="46377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48"/>
          <p:cNvSpPr txBox="1"/>
          <p:nvPr>
            <p:ph type="ctrTitle"/>
          </p:nvPr>
        </p:nvSpPr>
        <p:spPr>
          <a:xfrm>
            <a:off x="1005850" y="1335025"/>
            <a:ext cx="10640700" cy="5141700"/>
          </a:xfrm>
          <a:prstGeom prst="rect">
            <a:avLst/>
          </a:prstGeom>
        </p:spPr>
        <p:txBody>
          <a:bodyPr anchorCtr="0" anchor="b" bIns="45700" lIns="91425" spcFirstLastPara="1" rIns="91425" wrap="square" tIns="45700">
            <a:noAutofit/>
          </a:bodyPr>
          <a:lstStyle/>
          <a:p>
            <a:pPr indent="0" lvl="0" marL="0" rtl="0" algn="l">
              <a:spcBef>
                <a:spcPts val="0"/>
              </a:spcBef>
              <a:spcAft>
                <a:spcPts val="0"/>
              </a:spcAft>
              <a:buNone/>
            </a:pPr>
            <a:r>
              <a:rPr b="1" lang="en-US" sz="3500" u="sng">
                <a:solidFill>
                  <a:srgbClr val="FFFF00"/>
                </a:solidFill>
              </a:rPr>
              <a:t>WHAT’S OK</a:t>
            </a:r>
            <a:r>
              <a:rPr b="1" lang="en-US" sz="3500">
                <a:solidFill>
                  <a:srgbClr val="FFFF00"/>
                </a:solidFill>
              </a:rPr>
              <a:t>? 1 squishy/fidget (being used the CORRECT way a.k.a. not disruptive.</a:t>
            </a:r>
            <a:endParaRPr b="1" sz="3500">
              <a:solidFill>
                <a:srgbClr val="FFFF00"/>
              </a:solidFill>
            </a:endParaRPr>
          </a:p>
          <a:p>
            <a:pPr indent="0" lvl="0" marL="0" rtl="0" algn="l">
              <a:spcBef>
                <a:spcPts val="0"/>
              </a:spcBef>
              <a:spcAft>
                <a:spcPts val="0"/>
              </a:spcAft>
              <a:buNone/>
            </a:pPr>
            <a:r>
              <a:t/>
            </a:r>
            <a:endParaRPr b="1" sz="3500">
              <a:solidFill>
                <a:srgbClr val="FFFF00"/>
              </a:solidFill>
            </a:endParaRPr>
          </a:p>
          <a:p>
            <a:pPr indent="0" lvl="0" marL="0" rtl="0" algn="l">
              <a:spcBef>
                <a:spcPts val="0"/>
              </a:spcBef>
              <a:spcAft>
                <a:spcPts val="0"/>
              </a:spcAft>
              <a:buNone/>
            </a:pPr>
            <a:r>
              <a:rPr b="1" lang="en-US" sz="3500" u="sng">
                <a:solidFill>
                  <a:srgbClr val="FFFF00"/>
                </a:solidFill>
              </a:rPr>
              <a:t>WHATS NOT</a:t>
            </a:r>
            <a:r>
              <a:rPr b="1" lang="en-US" sz="3500">
                <a:solidFill>
                  <a:srgbClr val="FFFF00"/>
                </a:solidFill>
              </a:rPr>
              <a:t>? Multiple squishies, fidgets, toys, snacks, candy A.K.A. items that can go missing, be disruptive, or are best at home</a:t>
            </a:r>
            <a:endParaRPr b="1" sz="3500">
              <a:solidFill>
                <a:srgbClr val="FFFF00"/>
              </a:solidFill>
            </a:endParaRPr>
          </a:p>
          <a:p>
            <a:pPr indent="0" lvl="0" marL="0" rtl="0" algn="l">
              <a:spcBef>
                <a:spcPts val="0"/>
              </a:spcBef>
              <a:spcAft>
                <a:spcPts val="0"/>
              </a:spcAft>
              <a:buNone/>
            </a:pPr>
            <a:r>
              <a:rPr b="1" lang="en-US" sz="3500">
                <a:solidFill>
                  <a:srgbClr val="FFFF00"/>
                </a:solidFill>
              </a:rPr>
              <a:t>Please remind your student (check backpacks)</a:t>
            </a:r>
            <a:endParaRPr b="1" sz="3500">
              <a:solidFill>
                <a:srgbClr val="FFFF00"/>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17" name="Google Shape;217;p48"/>
          <p:cNvSpPr txBox="1"/>
          <p:nvPr/>
        </p:nvSpPr>
        <p:spPr>
          <a:xfrm>
            <a:off x="1155800" y="564600"/>
            <a:ext cx="10434900" cy="66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300">
                <a:solidFill>
                  <a:srgbClr val="FFFF00"/>
                </a:solidFill>
                <a:latin typeface="Impact"/>
                <a:ea typeface="Impact"/>
                <a:cs typeface="Impact"/>
                <a:sym typeface="Impact"/>
              </a:rPr>
              <a:t>SQUISHIES, AND FIDGETS, AND TOYS, OH MY!</a:t>
            </a:r>
            <a:endParaRPr sz="3300">
              <a:solidFill>
                <a:srgbClr val="FFFF00"/>
              </a:solidFill>
              <a:latin typeface="Impact"/>
              <a:ea typeface="Impact"/>
              <a:cs typeface="Impact"/>
              <a:sym typeface="Impac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49"/>
          <p:cNvSpPr txBox="1"/>
          <p:nvPr>
            <p:ph type="ctrTitle"/>
          </p:nvPr>
        </p:nvSpPr>
        <p:spPr>
          <a:xfrm>
            <a:off x="961500" y="1290675"/>
            <a:ext cx="10640700" cy="5141700"/>
          </a:xfrm>
          <a:prstGeom prst="rect">
            <a:avLst/>
          </a:prstGeom>
        </p:spPr>
        <p:txBody>
          <a:bodyPr anchorCtr="0" anchor="b" bIns="45700" lIns="91425" spcFirstLastPara="1" rIns="91425" wrap="square" tIns="45700">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24" name="Google Shape;224;p49"/>
          <p:cNvSpPr txBox="1"/>
          <p:nvPr/>
        </p:nvSpPr>
        <p:spPr>
          <a:xfrm>
            <a:off x="2885100" y="520250"/>
            <a:ext cx="4877400" cy="70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300">
                <a:solidFill>
                  <a:srgbClr val="FFFF00"/>
                </a:solidFill>
                <a:latin typeface="Impact"/>
                <a:ea typeface="Impact"/>
                <a:cs typeface="Impact"/>
                <a:sym typeface="Impact"/>
              </a:rPr>
              <a:t>Conflicts vs. Bullying</a:t>
            </a:r>
            <a:endParaRPr sz="3300">
              <a:solidFill>
                <a:srgbClr val="FFFF00"/>
              </a:solidFill>
              <a:latin typeface="Impact"/>
              <a:ea typeface="Impact"/>
              <a:cs typeface="Impact"/>
              <a:sym typeface="Impact"/>
            </a:endParaRPr>
          </a:p>
        </p:txBody>
      </p:sp>
      <p:sp>
        <p:nvSpPr>
          <p:cNvPr id="225" name="Google Shape;225;p49"/>
          <p:cNvSpPr txBox="1"/>
          <p:nvPr/>
        </p:nvSpPr>
        <p:spPr>
          <a:xfrm>
            <a:off x="980475" y="1288550"/>
            <a:ext cx="4607700" cy="448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solidFill>
                  <a:srgbClr val="FFFF00"/>
                </a:solidFill>
              </a:rPr>
              <a:t>Conflict: </a:t>
            </a:r>
            <a:endParaRPr sz="2400">
              <a:solidFill>
                <a:srgbClr val="FFFF00"/>
              </a:solidFill>
            </a:endParaRPr>
          </a:p>
          <a:p>
            <a:pPr indent="0" lvl="0" marL="0" rtl="0" algn="l">
              <a:spcBef>
                <a:spcPts val="0"/>
              </a:spcBef>
              <a:spcAft>
                <a:spcPts val="0"/>
              </a:spcAft>
              <a:buNone/>
            </a:pPr>
            <a:r>
              <a:rPr lang="en-US" sz="2400">
                <a:solidFill>
                  <a:srgbClr val="FFFF00"/>
                </a:solidFill>
              </a:rPr>
              <a:t>Disagreement or </a:t>
            </a:r>
            <a:r>
              <a:rPr lang="en-US" sz="2400">
                <a:solidFill>
                  <a:srgbClr val="FFFF00"/>
                </a:solidFill>
              </a:rPr>
              <a:t>Argument</a:t>
            </a:r>
            <a:r>
              <a:rPr lang="en-US" sz="2400">
                <a:solidFill>
                  <a:srgbClr val="FFFF00"/>
                </a:solidFill>
              </a:rPr>
              <a:t> where both express their views</a:t>
            </a:r>
            <a:endParaRPr sz="2400">
              <a:solidFill>
                <a:srgbClr val="FFFF00"/>
              </a:solidFill>
            </a:endParaRPr>
          </a:p>
          <a:p>
            <a:pPr indent="0" lvl="0" marL="0" rtl="0" algn="l">
              <a:spcBef>
                <a:spcPts val="0"/>
              </a:spcBef>
              <a:spcAft>
                <a:spcPts val="0"/>
              </a:spcAft>
              <a:buNone/>
            </a:pPr>
            <a:r>
              <a:t/>
            </a:r>
            <a:endParaRPr sz="2400">
              <a:solidFill>
                <a:srgbClr val="FFFF00"/>
              </a:solidFill>
            </a:endParaRPr>
          </a:p>
          <a:p>
            <a:pPr indent="0" lvl="0" marL="0" rtl="0" algn="l">
              <a:spcBef>
                <a:spcPts val="0"/>
              </a:spcBef>
              <a:spcAft>
                <a:spcPts val="0"/>
              </a:spcAft>
              <a:buNone/>
            </a:pPr>
            <a:r>
              <a:rPr lang="en-US" sz="2400">
                <a:solidFill>
                  <a:srgbClr val="FFFF00"/>
                </a:solidFill>
              </a:rPr>
              <a:t>Equal-ish power between the two parties</a:t>
            </a:r>
            <a:endParaRPr sz="2400">
              <a:solidFill>
                <a:srgbClr val="FFFF00"/>
              </a:solidFill>
            </a:endParaRPr>
          </a:p>
          <a:p>
            <a:pPr indent="0" lvl="0" marL="0" rtl="0" algn="l">
              <a:spcBef>
                <a:spcPts val="0"/>
              </a:spcBef>
              <a:spcAft>
                <a:spcPts val="0"/>
              </a:spcAft>
              <a:buNone/>
            </a:pPr>
            <a:r>
              <a:t/>
            </a:r>
            <a:endParaRPr sz="2400">
              <a:solidFill>
                <a:srgbClr val="FFFF00"/>
              </a:solidFill>
            </a:endParaRPr>
          </a:p>
          <a:p>
            <a:pPr indent="0" lvl="0" marL="0" rtl="0" algn="l">
              <a:spcBef>
                <a:spcPts val="0"/>
              </a:spcBef>
              <a:spcAft>
                <a:spcPts val="0"/>
              </a:spcAft>
              <a:buNone/>
            </a:pPr>
            <a:r>
              <a:rPr lang="en-US" sz="2400">
                <a:solidFill>
                  <a:srgbClr val="FFFF00"/>
                </a:solidFill>
              </a:rPr>
              <a:t>Students will generally STOP and CHANGE behavior once they learn (and often reminded) that the behavior is hurtful</a:t>
            </a:r>
            <a:endParaRPr sz="2400">
              <a:solidFill>
                <a:srgbClr val="FFFF00"/>
              </a:solidFill>
            </a:endParaRPr>
          </a:p>
        </p:txBody>
      </p:sp>
      <p:sp>
        <p:nvSpPr>
          <p:cNvPr id="226" name="Google Shape;226;p49"/>
          <p:cNvSpPr txBox="1"/>
          <p:nvPr/>
        </p:nvSpPr>
        <p:spPr>
          <a:xfrm>
            <a:off x="6565350" y="1288825"/>
            <a:ext cx="4123800" cy="446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200">
                <a:solidFill>
                  <a:srgbClr val="FFFF00"/>
                </a:solidFill>
              </a:rPr>
              <a:t>Bullying:</a:t>
            </a:r>
            <a:endParaRPr sz="2200">
              <a:solidFill>
                <a:srgbClr val="FFFF00"/>
              </a:solidFill>
            </a:endParaRPr>
          </a:p>
          <a:p>
            <a:pPr indent="0" lvl="0" marL="0" rtl="0" algn="l">
              <a:spcBef>
                <a:spcPts val="0"/>
              </a:spcBef>
              <a:spcAft>
                <a:spcPts val="0"/>
              </a:spcAft>
              <a:buNone/>
            </a:pPr>
            <a:r>
              <a:rPr lang="en-US" sz="2200">
                <a:solidFill>
                  <a:srgbClr val="FFFF00"/>
                </a:solidFill>
              </a:rPr>
              <a:t>Goal is to HURT, HARM, or HUMILIATE</a:t>
            </a:r>
            <a:endParaRPr sz="2200">
              <a:solidFill>
                <a:srgbClr val="FFFF00"/>
              </a:solidFill>
            </a:endParaRPr>
          </a:p>
          <a:p>
            <a:pPr indent="0" lvl="0" marL="0" rtl="0" algn="l">
              <a:spcBef>
                <a:spcPts val="0"/>
              </a:spcBef>
              <a:spcAft>
                <a:spcPts val="0"/>
              </a:spcAft>
              <a:buNone/>
            </a:pPr>
            <a:r>
              <a:t/>
            </a:r>
            <a:endParaRPr sz="2200">
              <a:solidFill>
                <a:srgbClr val="FFFF00"/>
              </a:solidFill>
            </a:endParaRPr>
          </a:p>
          <a:p>
            <a:pPr indent="0" lvl="0" marL="0" rtl="0" algn="l">
              <a:spcBef>
                <a:spcPts val="0"/>
              </a:spcBef>
              <a:spcAft>
                <a:spcPts val="0"/>
              </a:spcAft>
              <a:buNone/>
            </a:pPr>
            <a:r>
              <a:rPr lang="en-US" sz="2200">
                <a:solidFill>
                  <a:srgbClr val="FFFF00"/>
                </a:solidFill>
              </a:rPr>
              <a:t>Person doing the bullying general has more-ish power</a:t>
            </a:r>
            <a:endParaRPr sz="2200">
              <a:solidFill>
                <a:srgbClr val="FFFF00"/>
              </a:solidFill>
            </a:endParaRPr>
          </a:p>
          <a:p>
            <a:pPr indent="0" lvl="0" marL="0" rtl="0" algn="l">
              <a:spcBef>
                <a:spcPts val="0"/>
              </a:spcBef>
              <a:spcAft>
                <a:spcPts val="0"/>
              </a:spcAft>
              <a:buNone/>
            </a:pPr>
            <a:r>
              <a:t/>
            </a:r>
            <a:endParaRPr sz="2200">
              <a:solidFill>
                <a:srgbClr val="FFFF00"/>
              </a:solidFill>
            </a:endParaRPr>
          </a:p>
          <a:p>
            <a:pPr indent="0" lvl="0" marL="0" rtl="0" algn="l">
              <a:spcBef>
                <a:spcPts val="0"/>
              </a:spcBef>
              <a:spcAft>
                <a:spcPts val="0"/>
              </a:spcAft>
              <a:buNone/>
            </a:pPr>
            <a:r>
              <a:rPr lang="en-US" sz="2200">
                <a:solidFill>
                  <a:srgbClr val="FFFF00"/>
                </a:solidFill>
              </a:rPr>
              <a:t>Continue behavior EVEN WHEN and IN SPITE of knowing and understanding that behavior is hurting/harming/humiliating. </a:t>
            </a:r>
            <a:endParaRPr sz="2200">
              <a:solidFill>
                <a:srgbClr val="FFFF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50"/>
          <p:cNvSpPr txBox="1"/>
          <p:nvPr>
            <p:ph type="ctrTitle"/>
          </p:nvPr>
        </p:nvSpPr>
        <p:spPr>
          <a:xfrm>
            <a:off x="961500" y="1290675"/>
            <a:ext cx="10640700" cy="5141700"/>
          </a:xfrm>
          <a:prstGeom prst="rect">
            <a:avLst/>
          </a:prstGeom>
        </p:spPr>
        <p:txBody>
          <a:bodyPr anchorCtr="0" anchor="b" bIns="45700" lIns="91425" spcFirstLastPara="1" rIns="91425" wrap="square" tIns="45700">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33" name="Google Shape;233;p50"/>
          <p:cNvSpPr txBox="1"/>
          <p:nvPr/>
        </p:nvSpPr>
        <p:spPr>
          <a:xfrm>
            <a:off x="1877925" y="520250"/>
            <a:ext cx="7299900" cy="70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300">
                <a:solidFill>
                  <a:srgbClr val="FFFF00"/>
                </a:solidFill>
                <a:latin typeface="Impact"/>
                <a:ea typeface="Impact"/>
                <a:cs typeface="Impact"/>
                <a:sym typeface="Impact"/>
              </a:rPr>
              <a:t>Conflicts vs. Bullying- How to help?</a:t>
            </a:r>
            <a:endParaRPr sz="3300">
              <a:solidFill>
                <a:srgbClr val="FFFF00"/>
              </a:solidFill>
              <a:latin typeface="Impact"/>
              <a:ea typeface="Impact"/>
              <a:cs typeface="Impact"/>
              <a:sym typeface="Impact"/>
            </a:endParaRPr>
          </a:p>
        </p:txBody>
      </p:sp>
      <p:sp>
        <p:nvSpPr>
          <p:cNvPr id="234" name="Google Shape;234;p50"/>
          <p:cNvSpPr txBox="1"/>
          <p:nvPr/>
        </p:nvSpPr>
        <p:spPr>
          <a:xfrm>
            <a:off x="980475" y="1288550"/>
            <a:ext cx="4607700" cy="448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400">
              <a:solidFill>
                <a:srgbClr val="FFFF00"/>
              </a:solidFill>
            </a:endParaRPr>
          </a:p>
        </p:txBody>
      </p:sp>
      <p:sp>
        <p:nvSpPr>
          <p:cNvPr id="235" name="Google Shape;235;p50"/>
          <p:cNvSpPr txBox="1"/>
          <p:nvPr/>
        </p:nvSpPr>
        <p:spPr>
          <a:xfrm>
            <a:off x="6565350" y="1288825"/>
            <a:ext cx="4123800" cy="446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200">
              <a:solidFill>
                <a:srgbClr val="FFFF00"/>
              </a:solidFill>
            </a:endParaRPr>
          </a:p>
        </p:txBody>
      </p:sp>
      <p:sp>
        <p:nvSpPr>
          <p:cNvPr id="236" name="Google Shape;236;p50"/>
          <p:cNvSpPr txBox="1"/>
          <p:nvPr/>
        </p:nvSpPr>
        <p:spPr>
          <a:xfrm>
            <a:off x="953700" y="1342125"/>
            <a:ext cx="10206600" cy="446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200">
                <a:solidFill>
                  <a:srgbClr val="FFFF00"/>
                </a:solidFill>
              </a:rPr>
              <a:t>Remind students to practice kindness, seek adult help, and practice empathy and compassion. </a:t>
            </a:r>
            <a:endParaRPr sz="2200">
              <a:solidFill>
                <a:srgbClr val="FFFF00"/>
              </a:solidFill>
            </a:endParaRPr>
          </a:p>
          <a:p>
            <a:pPr indent="0" lvl="0" marL="0" rtl="0" algn="l">
              <a:spcBef>
                <a:spcPts val="0"/>
              </a:spcBef>
              <a:spcAft>
                <a:spcPts val="0"/>
              </a:spcAft>
              <a:buNone/>
            </a:pPr>
            <a:r>
              <a:t/>
            </a:r>
            <a:endParaRPr sz="2200">
              <a:solidFill>
                <a:srgbClr val="FFFF00"/>
              </a:solidFill>
            </a:endParaRPr>
          </a:p>
          <a:p>
            <a:pPr indent="0" lvl="0" marL="0" rtl="0" algn="l">
              <a:spcBef>
                <a:spcPts val="0"/>
              </a:spcBef>
              <a:spcAft>
                <a:spcPts val="0"/>
              </a:spcAft>
              <a:buNone/>
            </a:pPr>
            <a:r>
              <a:rPr lang="en-US" sz="2200">
                <a:solidFill>
                  <a:srgbClr val="FFFF00"/>
                </a:solidFill>
              </a:rPr>
              <a:t>Be mindful if you say “defend yourself” that students can interpret this as “being mean is ok…” when someone says or does something that “I don’t like…” even if its expressing a different opinion.</a:t>
            </a:r>
            <a:endParaRPr sz="2200">
              <a:solidFill>
                <a:srgbClr val="FFFF00"/>
              </a:solidFill>
            </a:endParaRPr>
          </a:p>
          <a:p>
            <a:pPr indent="0" lvl="0" marL="0" rtl="0" algn="l">
              <a:spcBef>
                <a:spcPts val="0"/>
              </a:spcBef>
              <a:spcAft>
                <a:spcPts val="0"/>
              </a:spcAft>
              <a:buNone/>
            </a:pPr>
            <a:r>
              <a:t/>
            </a:r>
            <a:endParaRPr sz="2200">
              <a:solidFill>
                <a:srgbClr val="FFFF00"/>
              </a:solidFill>
            </a:endParaRPr>
          </a:p>
          <a:p>
            <a:pPr indent="0" lvl="0" marL="0" rtl="0" algn="l">
              <a:spcBef>
                <a:spcPts val="0"/>
              </a:spcBef>
              <a:spcAft>
                <a:spcPts val="0"/>
              </a:spcAft>
              <a:buNone/>
            </a:pPr>
            <a:r>
              <a:rPr lang="en-US" sz="2200">
                <a:solidFill>
                  <a:srgbClr val="FFFF00"/>
                </a:solidFill>
              </a:rPr>
              <a:t>Remember that students often will remember their big feelings about what they experienced and DID NOT like, but can often struggle to remember what they may have done that  others DID NOT like. </a:t>
            </a:r>
            <a:endParaRPr sz="2200">
              <a:solidFill>
                <a:srgbClr val="FFFF00"/>
              </a:solidFill>
            </a:endParaRPr>
          </a:p>
          <a:p>
            <a:pPr indent="0" lvl="0" marL="0" rtl="0" algn="l">
              <a:spcBef>
                <a:spcPts val="0"/>
              </a:spcBef>
              <a:spcAft>
                <a:spcPts val="0"/>
              </a:spcAft>
              <a:buNone/>
            </a:pPr>
            <a:r>
              <a:t/>
            </a:r>
            <a:endParaRPr sz="2200">
              <a:solidFill>
                <a:srgbClr val="FFFF00"/>
              </a:solidFill>
            </a:endParaRPr>
          </a:p>
          <a:p>
            <a:pPr indent="0" lvl="0" marL="0" rtl="0" algn="l">
              <a:spcBef>
                <a:spcPts val="0"/>
              </a:spcBef>
              <a:spcAft>
                <a:spcPts val="0"/>
              </a:spcAft>
              <a:buNone/>
            </a:pPr>
            <a:r>
              <a:rPr lang="en-US" sz="2200">
                <a:solidFill>
                  <a:srgbClr val="FFFF00"/>
                </a:solidFill>
              </a:rPr>
              <a:t>When we address conflicts and bullying, we are trying to educate, change behavior, and ensure safety. </a:t>
            </a:r>
            <a:endParaRPr sz="2200">
              <a:solidFill>
                <a:srgbClr val="FFFF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51"/>
          <p:cNvSpPr txBox="1"/>
          <p:nvPr>
            <p:ph type="ctrTitle"/>
          </p:nvPr>
        </p:nvSpPr>
        <p:spPr>
          <a:xfrm>
            <a:off x="1005850" y="1335025"/>
            <a:ext cx="10640700" cy="5141700"/>
          </a:xfrm>
          <a:prstGeom prst="rect">
            <a:avLst/>
          </a:prstGeom>
        </p:spPr>
        <p:txBody>
          <a:bodyPr anchorCtr="0" anchor="b" bIns="45700" lIns="91425" spcFirstLastPara="1" rIns="91425" wrap="square" tIns="45700">
            <a:noAutofit/>
          </a:bodyPr>
          <a:lstStyle/>
          <a:p>
            <a:pPr indent="0" lvl="0" marL="0" rtl="0" algn="l">
              <a:lnSpc>
                <a:spcPct val="115000"/>
              </a:lnSpc>
              <a:spcBef>
                <a:spcPts val="1800"/>
              </a:spcBef>
              <a:spcAft>
                <a:spcPts val="0"/>
              </a:spcAft>
              <a:buNone/>
            </a:pPr>
            <a:r>
              <a:rPr lang="en-US" sz="2500">
                <a:solidFill>
                  <a:srgbClr val="FFFF00"/>
                </a:solidFill>
                <a:latin typeface="Impact"/>
                <a:ea typeface="Impact"/>
                <a:cs typeface="Impact"/>
                <a:sym typeface="Impact"/>
              </a:rPr>
              <a:t>Chain of Contact (Parent to School)</a:t>
            </a:r>
            <a:endParaRPr sz="2500">
              <a:solidFill>
                <a:srgbClr val="FFFF00"/>
              </a:solidFill>
              <a:latin typeface="Impact"/>
              <a:ea typeface="Impact"/>
              <a:cs typeface="Impact"/>
              <a:sym typeface="Impact"/>
            </a:endParaRPr>
          </a:p>
          <a:p>
            <a:pPr indent="-368300" lvl="0" marL="457200" rtl="0" algn="l">
              <a:lnSpc>
                <a:spcPct val="115000"/>
              </a:lnSpc>
              <a:spcBef>
                <a:spcPts val="900"/>
              </a:spcBef>
              <a:spcAft>
                <a:spcPts val="0"/>
              </a:spcAft>
              <a:buClr>
                <a:srgbClr val="FFFF00"/>
              </a:buClr>
              <a:buSzPts val="2200"/>
              <a:buFont typeface="Roboto"/>
              <a:buChar char="●"/>
            </a:pPr>
            <a:r>
              <a:rPr b="1" lang="en-US" sz="2200">
                <a:solidFill>
                  <a:srgbClr val="FFFF00"/>
                </a:solidFill>
                <a:latin typeface="Impact"/>
                <a:ea typeface="Impact"/>
                <a:cs typeface="Impact"/>
                <a:sym typeface="Impact"/>
              </a:rPr>
              <a:t>Step 1:</a:t>
            </a:r>
            <a:r>
              <a:rPr lang="en-US" sz="2200">
                <a:solidFill>
                  <a:srgbClr val="FFFF00"/>
                </a:solidFill>
                <a:latin typeface="Impact"/>
                <a:ea typeface="Impact"/>
                <a:cs typeface="Impact"/>
                <a:sym typeface="Impact"/>
              </a:rPr>
              <a:t> Contact the classroom teacher or subject teacher first via email, phone, or class dojo  for academic or classroom concerns.</a:t>
            </a:r>
            <a:endParaRPr sz="2200">
              <a:solidFill>
                <a:srgbClr val="FFFF00"/>
              </a:solidFill>
              <a:latin typeface="Impact"/>
              <a:ea typeface="Impact"/>
              <a:cs typeface="Impact"/>
              <a:sym typeface="Impact"/>
            </a:endParaRPr>
          </a:p>
          <a:p>
            <a:pPr indent="-368300" lvl="0" marL="457200" rtl="0" algn="l">
              <a:lnSpc>
                <a:spcPct val="115000"/>
              </a:lnSpc>
              <a:spcBef>
                <a:spcPts val="0"/>
              </a:spcBef>
              <a:spcAft>
                <a:spcPts val="0"/>
              </a:spcAft>
              <a:buClr>
                <a:srgbClr val="FFFF00"/>
              </a:buClr>
              <a:buSzPts val="2200"/>
              <a:buFont typeface="Roboto"/>
              <a:buChar char="●"/>
            </a:pPr>
            <a:r>
              <a:rPr b="1" lang="en-US" sz="2200">
                <a:solidFill>
                  <a:srgbClr val="FFFF00"/>
                </a:solidFill>
                <a:latin typeface="Impact"/>
                <a:ea typeface="Impact"/>
                <a:cs typeface="Impact"/>
                <a:sym typeface="Impact"/>
              </a:rPr>
              <a:t>Step 2:</a:t>
            </a:r>
            <a:r>
              <a:rPr lang="en-US" sz="2200">
                <a:solidFill>
                  <a:srgbClr val="FFFF00"/>
                </a:solidFill>
                <a:latin typeface="Impact"/>
                <a:ea typeface="Impact"/>
                <a:cs typeface="Impact"/>
                <a:sym typeface="Impact"/>
              </a:rPr>
              <a:t> Escalate to administration  if the issue remains unresolved after a reasonable timeframe.</a:t>
            </a:r>
            <a:endParaRPr sz="2200">
              <a:solidFill>
                <a:srgbClr val="FFFF00"/>
              </a:solidFill>
              <a:latin typeface="Impact"/>
              <a:ea typeface="Impact"/>
              <a:cs typeface="Impact"/>
              <a:sym typeface="Impact"/>
            </a:endParaRPr>
          </a:p>
          <a:p>
            <a:pPr indent="0" lvl="0" marL="0" rtl="0" algn="l">
              <a:spcBef>
                <a:spcPts val="2100"/>
              </a:spcBef>
              <a:spcAft>
                <a:spcPts val="0"/>
              </a:spcAft>
              <a:buNone/>
            </a:pPr>
            <a:r>
              <a:t/>
            </a:r>
            <a:endParaRPr b="1" sz="3500">
              <a:solidFill>
                <a:srgbClr val="FFFF00"/>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43" name="Google Shape;243;p51"/>
          <p:cNvSpPr txBox="1"/>
          <p:nvPr/>
        </p:nvSpPr>
        <p:spPr>
          <a:xfrm>
            <a:off x="1155800" y="564600"/>
            <a:ext cx="10434900" cy="66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300">
                <a:solidFill>
                  <a:srgbClr val="FFFF00"/>
                </a:solidFill>
                <a:latin typeface="Impact"/>
                <a:ea typeface="Impact"/>
                <a:cs typeface="Impact"/>
                <a:sym typeface="Impact"/>
              </a:rPr>
              <a:t>Communication practices</a:t>
            </a:r>
            <a:endParaRPr sz="3300">
              <a:solidFill>
                <a:srgbClr val="FFFF00"/>
              </a:solidFill>
              <a:latin typeface="Impact"/>
              <a:ea typeface="Impact"/>
              <a:cs typeface="Impact"/>
              <a:sym typeface="Impact"/>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52"/>
          <p:cNvSpPr txBox="1"/>
          <p:nvPr>
            <p:ph type="ctrTitle"/>
          </p:nvPr>
        </p:nvSpPr>
        <p:spPr>
          <a:xfrm>
            <a:off x="487625" y="671650"/>
            <a:ext cx="11158800" cy="5745900"/>
          </a:xfrm>
          <a:prstGeom prst="rect">
            <a:avLst/>
          </a:prstGeom>
        </p:spPr>
        <p:txBody>
          <a:bodyPr anchorCtr="0" anchor="b" bIns="45700" lIns="91425" spcFirstLastPara="1" rIns="91425" wrap="square" tIns="45700">
            <a:noAutofit/>
          </a:bodyPr>
          <a:lstStyle/>
          <a:p>
            <a:pPr indent="0" lvl="0" marL="0" rtl="0" algn="l">
              <a:spcBef>
                <a:spcPts val="0"/>
              </a:spcBef>
              <a:spcAft>
                <a:spcPts val="0"/>
              </a:spcAft>
              <a:buNone/>
            </a:pPr>
            <a:r>
              <a:rPr b="1" lang="en-US" sz="4000" u="sng">
                <a:solidFill>
                  <a:srgbClr val="FFFF00"/>
                </a:solidFill>
              </a:rPr>
              <a:t>ELD/ALD</a:t>
            </a:r>
            <a:r>
              <a:rPr b="1" lang="en-US" sz="4000" u="sng">
                <a:solidFill>
                  <a:srgbClr val="FFFF00"/>
                </a:solidFill>
              </a:rPr>
              <a:t> Begins:</a:t>
            </a:r>
            <a:endParaRPr b="1" sz="4000" u="sng">
              <a:solidFill>
                <a:srgbClr val="FFFF00"/>
              </a:solidFill>
            </a:endParaRPr>
          </a:p>
          <a:p>
            <a:pPr indent="0" lvl="0" marL="0" rtl="0" algn="l">
              <a:spcBef>
                <a:spcPts val="0"/>
              </a:spcBef>
              <a:spcAft>
                <a:spcPts val="0"/>
              </a:spcAft>
              <a:buNone/>
            </a:pPr>
            <a:r>
              <a:rPr lang="en-US" sz="4000" u="sng">
                <a:solidFill>
                  <a:srgbClr val="FFFF00"/>
                </a:solidFill>
                <a:latin typeface="Oswald"/>
                <a:ea typeface="Oswald"/>
                <a:cs typeface="Oswald"/>
                <a:sym typeface="Oswald"/>
              </a:rPr>
              <a:t>Monday, September 28</a:t>
            </a:r>
            <a:endParaRPr sz="4000" u="sng">
              <a:solidFill>
                <a:srgbClr val="FFFF00"/>
              </a:solidFill>
              <a:latin typeface="Oswald"/>
              <a:ea typeface="Oswald"/>
              <a:cs typeface="Oswald"/>
              <a:sym typeface="Oswald"/>
            </a:endParaRPr>
          </a:p>
          <a:p>
            <a:pPr indent="0" lvl="0" marL="0" rtl="0" algn="l">
              <a:spcBef>
                <a:spcPts val="0"/>
              </a:spcBef>
              <a:spcAft>
                <a:spcPts val="0"/>
              </a:spcAft>
              <a:buNone/>
            </a:pPr>
            <a:r>
              <a:rPr b="1" lang="en-US" sz="4000">
                <a:solidFill>
                  <a:srgbClr val="FFFF00"/>
                </a:solidFill>
              </a:rPr>
              <a:t>ELD: English Language Development, specialized instruction supporting students who are multi-lingual learners </a:t>
            </a:r>
            <a:endParaRPr b="1" sz="4000">
              <a:solidFill>
                <a:srgbClr val="FFFF00"/>
              </a:solidFill>
            </a:endParaRPr>
          </a:p>
          <a:p>
            <a:pPr indent="0" lvl="0" marL="0" rtl="0" algn="l">
              <a:spcBef>
                <a:spcPts val="0"/>
              </a:spcBef>
              <a:spcAft>
                <a:spcPts val="0"/>
              </a:spcAft>
              <a:buNone/>
            </a:pPr>
            <a:r>
              <a:rPr b="1" lang="en-US" sz="4000">
                <a:solidFill>
                  <a:srgbClr val="FFFF00"/>
                </a:solidFill>
              </a:rPr>
              <a:t>ALD: Academic Language Development, specialized instruction for students who are native english speakers/reclassified MLL</a:t>
            </a:r>
            <a:endParaRPr b="1" sz="4000">
              <a:solidFill>
                <a:srgbClr val="FFFF00"/>
              </a:solidFill>
            </a:endParaRPr>
          </a:p>
          <a:p>
            <a:pPr indent="0" lvl="0" marL="0" rtl="0" algn="l">
              <a:spcBef>
                <a:spcPts val="0"/>
              </a:spcBef>
              <a:spcAft>
                <a:spcPts val="0"/>
              </a:spcAft>
              <a:buNone/>
            </a:pPr>
            <a:r>
              <a:t/>
            </a:r>
            <a:endParaRPr b="1" sz="4000">
              <a:solidFill>
                <a:srgbClr val="FFFF00"/>
              </a:solidFill>
            </a:endParaRPr>
          </a:p>
          <a:p>
            <a:pPr indent="0" lvl="0" marL="0" rtl="0" algn="l">
              <a:spcBef>
                <a:spcPts val="0"/>
              </a:spcBef>
              <a:spcAft>
                <a:spcPts val="0"/>
              </a:spcAft>
              <a:buNone/>
            </a:pPr>
            <a:r>
              <a:t/>
            </a:r>
            <a:endParaRPr/>
          </a:p>
        </p:txBody>
      </p:sp>
      <p:sp>
        <p:nvSpPr>
          <p:cNvPr id="250" name="Google Shape;250;p52"/>
          <p:cNvSpPr txBox="1"/>
          <p:nvPr/>
        </p:nvSpPr>
        <p:spPr>
          <a:xfrm>
            <a:off x="4650900" y="5095725"/>
            <a:ext cx="6858000" cy="1140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b="1" sz="1100">
              <a:solidFill>
                <a:srgbClr val="222222"/>
              </a:solidFill>
              <a:highlight>
                <a:srgbClr val="FFFFFF"/>
              </a:highlight>
            </a:endParaRPr>
          </a:p>
          <a:p>
            <a:pPr indent="0" lvl="0" marL="0" rtl="0" algn="l">
              <a:lnSpc>
                <a:spcPct val="115000"/>
              </a:lnSpc>
              <a:spcBef>
                <a:spcPts val="0"/>
              </a:spcBef>
              <a:spcAft>
                <a:spcPts val="0"/>
              </a:spcAft>
              <a:buNone/>
            </a:pPr>
            <a:r>
              <a:rPr b="1" lang="en-US" sz="1700">
                <a:solidFill>
                  <a:srgbClr val="222222"/>
                </a:solidFill>
                <a:highlight>
                  <a:srgbClr val="FFFFFF"/>
                </a:highlight>
              </a:rPr>
              <a:t>1st-3rd grade- 45 min per day- 12:05-12:50pm Every Day</a:t>
            </a:r>
            <a:endParaRPr b="1" sz="1700">
              <a:solidFill>
                <a:srgbClr val="222222"/>
              </a:solidFill>
              <a:highlight>
                <a:srgbClr val="FFFFFF"/>
              </a:highlight>
            </a:endParaRPr>
          </a:p>
          <a:p>
            <a:pPr indent="0" lvl="0" marL="0" rtl="0" algn="l">
              <a:lnSpc>
                <a:spcPct val="115000"/>
              </a:lnSpc>
              <a:spcBef>
                <a:spcPts val="0"/>
              </a:spcBef>
              <a:spcAft>
                <a:spcPts val="0"/>
              </a:spcAft>
              <a:buNone/>
            </a:pPr>
            <a:r>
              <a:rPr b="1" lang="en-US" sz="1700">
                <a:solidFill>
                  <a:srgbClr val="222222"/>
                </a:solidFill>
                <a:highlight>
                  <a:srgbClr val="FFFFFF"/>
                </a:highlight>
              </a:rPr>
              <a:t>4th-6th grade- 45 min per day- 1:00-1:45 pm M,T, Th, F  and Wed. 9:00-9:45am</a:t>
            </a:r>
            <a:endParaRPr b="1" sz="1700">
              <a:solidFill>
                <a:srgbClr val="222222"/>
              </a:solidFill>
              <a:highlight>
                <a:srgbClr val="FFFFFF"/>
              </a:highlight>
            </a:endParaRPr>
          </a:p>
          <a:p>
            <a:pPr indent="0" lvl="0" marL="0" rtl="0" algn="l">
              <a:spcBef>
                <a:spcPts val="0"/>
              </a:spcBef>
              <a:spcAft>
                <a:spcPts val="0"/>
              </a:spcAft>
              <a:buNone/>
            </a:pPr>
            <a:r>
              <a:t/>
            </a:r>
            <a:endParaRPr sz="2800">
              <a:solidFill>
                <a:schemeClr val="lt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53"/>
          <p:cNvSpPr txBox="1"/>
          <p:nvPr>
            <p:ph type="ctrTitle"/>
          </p:nvPr>
        </p:nvSpPr>
        <p:spPr>
          <a:xfrm>
            <a:off x="487625" y="661550"/>
            <a:ext cx="11158800" cy="5745900"/>
          </a:xfrm>
          <a:prstGeom prst="rect">
            <a:avLst/>
          </a:prstGeom>
        </p:spPr>
        <p:txBody>
          <a:bodyPr anchorCtr="0" anchor="b" bIns="45700" lIns="91425" spcFirstLastPara="1" rIns="91425" wrap="square" tIns="45700">
            <a:noAutofit/>
          </a:bodyPr>
          <a:lstStyle/>
          <a:p>
            <a:pPr indent="0" lvl="0" marL="0" rtl="0" algn="l">
              <a:spcBef>
                <a:spcPts val="0"/>
              </a:spcBef>
              <a:spcAft>
                <a:spcPts val="0"/>
              </a:spcAft>
              <a:buNone/>
            </a:pPr>
            <a:r>
              <a:rPr b="1" lang="en-US" sz="4000" u="sng">
                <a:solidFill>
                  <a:srgbClr val="FFFF00"/>
                </a:solidFill>
              </a:rPr>
              <a:t>Staggered Reading Begins:</a:t>
            </a:r>
            <a:endParaRPr b="1" sz="4000" u="sng">
              <a:solidFill>
                <a:srgbClr val="FFFF00"/>
              </a:solidFill>
            </a:endParaRPr>
          </a:p>
          <a:p>
            <a:pPr indent="0" lvl="0" marL="0" rtl="0" algn="l">
              <a:spcBef>
                <a:spcPts val="0"/>
              </a:spcBef>
              <a:spcAft>
                <a:spcPts val="0"/>
              </a:spcAft>
              <a:buNone/>
            </a:pPr>
            <a:r>
              <a:rPr lang="en-US" sz="4000" u="sng">
                <a:solidFill>
                  <a:srgbClr val="FFFF00"/>
                </a:solidFill>
                <a:latin typeface="Oswald"/>
                <a:ea typeface="Oswald"/>
                <a:cs typeface="Oswald"/>
                <a:sym typeface="Oswald"/>
              </a:rPr>
              <a:t>Monday, October 5th</a:t>
            </a:r>
            <a:endParaRPr sz="4000" u="sng">
              <a:solidFill>
                <a:srgbClr val="FFFF00"/>
              </a:solidFill>
              <a:latin typeface="Oswald"/>
              <a:ea typeface="Oswald"/>
              <a:cs typeface="Oswald"/>
              <a:sym typeface="Oswald"/>
            </a:endParaRPr>
          </a:p>
          <a:p>
            <a:pPr indent="0" lvl="0" marL="0" rtl="0" algn="l">
              <a:spcBef>
                <a:spcPts val="0"/>
              </a:spcBef>
              <a:spcAft>
                <a:spcPts val="0"/>
              </a:spcAft>
              <a:buNone/>
            </a:pPr>
            <a:r>
              <a:rPr b="1" lang="en-US" sz="4000">
                <a:solidFill>
                  <a:srgbClr val="FFFF00"/>
                </a:solidFill>
              </a:rPr>
              <a:t>Staggered reading is only M, T, Th, F</a:t>
            </a:r>
            <a:endParaRPr b="1" sz="4000">
              <a:solidFill>
                <a:srgbClr val="FFFF00"/>
              </a:solidFill>
            </a:endParaRPr>
          </a:p>
          <a:p>
            <a:pPr indent="0" lvl="0" marL="0" rtl="0" algn="l">
              <a:spcBef>
                <a:spcPts val="0"/>
              </a:spcBef>
              <a:spcAft>
                <a:spcPts val="0"/>
              </a:spcAft>
              <a:buNone/>
            </a:pPr>
            <a:r>
              <a:t/>
            </a:r>
            <a:endParaRPr b="1" sz="4000">
              <a:solidFill>
                <a:srgbClr val="FFFF00"/>
              </a:solidFill>
            </a:endParaRPr>
          </a:p>
          <a:p>
            <a:pPr indent="0" lvl="0" marL="0" rtl="0" algn="l">
              <a:spcBef>
                <a:spcPts val="0"/>
              </a:spcBef>
              <a:spcAft>
                <a:spcPts val="0"/>
              </a:spcAft>
              <a:buNone/>
            </a:pPr>
            <a:r>
              <a:rPr b="1" lang="en-US" sz="4000" u="sng">
                <a:solidFill>
                  <a:srgbClr val="FFFF00"/>
                </a:solidFill>
              </a:rPr>
              <a:t>Early Birds</a:t>
            </a:r>
            <a:r>
              <a:rPr b="1" lang="en-US" sz="4000">
                <a:solidFill>
                  <a:srgbClr val="FFFF00"/>
                </a:solidFill>
              </a:rPr>
              <a:t> (Grades 1-3) drop off at the cafeteria by 08:10</a:t>
            </a:r>
            <a:endParaRPr b="1" sz="4000">
              <a:solidFill>
                <a:srgbClr val="FFFF00"/>
              </a:solidFill>
            </a:endParaRPr>
          </a:p>
          <a:p>
            <a:pPr indent="0" lvl="0" marL="0" rtl="0" algn="l">
              <a:spcBef>
                <a:spcPts val="0"/>
              </a:spcBef>
              <a:spcAft>
                <a:spcPts val="0"/>
              </a:spcAft>
              <a:buNone/>
            </a:pPr>
            <a:r>
              <a:rPr b="1" lang="en-US" sz="4000" u="sng">
                <a:solidFill>
                  <a:srgbClr val="FFFF00"/>
                </a:solidFill>
              </a:rPr>
              <a:t>Late Birds</a:t>
            </a:r>
            <a:r>
              <a:rPr b="1" lang="en-US" sz="4000">
                <a:solidFill>
                  <a:srgbClr val="FFFF00"/>
                </a:solidFill>
              </a:rPr>
              <a:t> drop off outside the cafeteria by 09:00</a:t>
            </a:r>
            <a:endParaRPr b="1" sz="4000">
              <a:solidFill>
                <a:srgbClr val="FFFF00"/>
              </a:solidFill>
            </a:endParaRPr>
          </a:p>
          <a:p>
            <a:pPr indent="0" lvl="0" marL="0" rtl="0" algn="l">
              <a:spcBef>
                <a:spcPts val="0"/>
              </a:spcBef>
              <a:spcAft>
                <a:spcPts val="0"/>
              </a:spcAft>
              <a:buNone/>
            </a:pPr>
            <a:r>
              <a:t/>
            </a:r>
            <a:endParaRPr b="1" sz="4000">
              <a:solidFill>
                <a:srgbClr val="FFFF00"/>
              </a:solidFill>
            </a:endParaRPr>
          </a:p>
          <a:p>
            <a:pPr indent="0" lvl="0" marL="0" rtl="0" algn="l">
              <a:spcBef>
                <a:spcPts val="0"/>
              </a:spcBef>
              <a:spcAft>
                <a:spcPts val="0"/>
              </a:spcAft>
              <a:buNone/>
            </a:pPr>
            <a:r>
              <a:t/>
            </a:r>
            <a:endParaRPr/>
          </a:p>
        </p:txBody>
      </p:sp>
      <p:sp>
        <p:nvSpPr>
          <p:cNvPr id="257" name="Google Shape;257;p53"/>
          <p:cNvSpPr txBox="1"/>
          <p:nvPr/>
        </p:nvSpPr>
        <p:spPr>
          <a:xfrm>
            <a:off x="4650900" y="5095725"/>
            <a:ext cx="6858000" cy="114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800">
                <a:solidFill>
                  <a:schemeClr val="lt1"/>
                </a:solidFill>
              </a:rPr>
              <a:t>There is adult supervision in the cafeteria for Late Birds who need to be dropped off early from (8:15-9:05)</a:t>
            </a:r>
            <a:endParaRPr sz="2800">
              <a:solidFill>
                <a:schemeClr val="lt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54"/>
          <p:cNvSpPr txBox="1"/>
          <p:nvPr>
            <p:ph type="ctrTitle"/>
          </p:nvPr>
        </p:nvSpPr>
        <p:spPr>
          <a:xfrm>
            <a:off x="473350" y="447700"/>
            <a:ext cx="6416100" cy="5600400"/>
          </a:xfrm>
          <a:prstGeom prst="rect">
            <a:avLst/>
          </a:prstGeom>
        </p:spPr>
        <p:txBody>
          <a:bodyPr anchorCtr="0" anchor="b" bIns="45700" lIns="91425" spcFirstLastPara="1" rIns="91425" wrap="square" tIns="45700">
            <a:noAutofit/>
          </a:bodyPr>
          <a:lstStyle/>
          <a:p>
            <a:pPr indent="0" lvl="0" marL="0" rtl="0" algn="l">
              <a:spcBef>
                <a:spcPts val="0"/>
              </a:spcBef>
              <a:spcAft>
                <a:spcPts val="0"/>
              </a:spcAft>
              <a:buNone/>
            </a:pPr>
            <a:r>
              <a:rPr b="1" lang="en-US" sz="3600">
                <a:solidFill>
                  <a:srgbClr val="FFFF00"/>
                </a:solidFill>
              </a:rPr>
              <a:t>Grades 1-3 11:30-11:50 Cafeteria 11:50-12:05 recess</a:t>
            </a:r>
            <a:endParaRPr b="1" sz="3600">
              <a:solidFill>
                <a:srgbClr val="FFFF00"/>
              </a:solidFill>
            </a:endParaRPr>
          </a:p>
          <a:p>
            <a:pPr indent="0" lvl="0" marL="0" rtl="0" algn="l">
              <a:spcBef>
                <a:spcPts val="0"/>
              </a:spcBef>
              <a:spcAft>
                <a:spcPts val="0"/>
              </a:spcAft>
              <a:buNone/>
            </a:pPr>
            <a:r>
              <a:t/>
            </a:r>
            <a:endParaRPr b="1" sz="3600">
              <a:solidFill>
                <a:srgbClr val="FFFF00"/>
              </a:solidFill>
            </a:endParaRPr>
          </a:p>
          <a:p>
            <a:pPr indent="0" lvl="0" marL="0" rtl="0" algn="l">
              <a:spcBef>
                <a:spcPts val="0"/>
              </a:spcBef>
              <a:spcAft>
                <a:spcPts val="0"/>
              </a:spcAft>
              <a:buNone/>
            </a:pPr>
            <a:r>
              <a:rPr b="1" lang="en-US" sz="3600">
                <a:solidFill>
                  <a:srgbClr val="FFFF00"/>
                </a:solidFill>
              </a:rPr>
              <a:t>Grades 4-6 12:00-12:20 Cafeteria 12:20-12:35 Recess</a:t>
            </a:r>
            <a:endParaRPr b="1" sz="3600">
              <a:solidFill>
                <a:srgbClr val="FFFF00"/>
              </a:solidFill>
            </a:endParaRPr>
          </a:p>
          <a:p>
            <a:pPr indent="0" lvl="0" marL="0" rtl="0" algn="l">
              <a:spcBef>
                <a:spcPts val="0"/>
              </a:spcBef>
              <a:spcAft>
                <a:spcPts val="0"/>
              </a:spcAft>
              <a:buNone/>
            </a:pPr>
            <a:r>
              <a:t/>
            </a:r>
            <a:endParaRPr b="1" sz="3600">
              <a:solidFill>
                <a:srgbClr val="FFFF00"/>
              </a:solidFill>
            </a:endParaRPr>
          </a:p>
          <a:p>
            <a:pPr indent="0" lvl="0" marL="0" rtl="0" algn="l">
              <a:spcBef>
                <a:spcPts val="0"/>
              </a:spcBef>
              <a:spcAft>
                <a:spcPts val="0"/>
              </a:spcAft>
              <a:buNone/>
            </a:pPr>
            <a:r>
              <a:rPr b="1" lang="en-US" sz="3600">
                <a:solidFill>
                  <a:srgbClr val="FFFF00"/>
                </a:solidFill>
              </a:rPr>
              <a:t>TK/K Lunch 12:15-12:35</a:t>
            </a:r>
            <a:endParaRPr b="1" sz="3600">
              <a:solidFill>
                <a:srgbClr val="FFFF00"/>
              </a:solidFill>
            </a:endParaRPr>
          </a:p>
          <a:p>
            <a:pPr indent="0" lvl="0" marL="0" rtl="0" algn="l">
              <a:spcBef>
                <a:spcPts val="0"/>
              </a:spcBef>
              <a:spcAft>
                <a:spcPts val="0"/>
              </a:spcAft>
              <a:buNone/>
            </a:pPr>
            <a:r>
              <a:t/>
            </a:r>
            <a:endParaRPr/>
          </a:p>
        </p:txBody>
      </p:sp>
      <p:sp>
        <p:nvSpPr>
          <p:cNvPr id="264" name="Google Shape;264;p54"/>
          <p:cNvSpPr txBox="1"/>
          <p:nvPr/>
        </p:nvSpPr>
        <p:spPr>
          <a:xfrm>
            <a:off x="1000900" y="333625"/>
            <a:ext cx="10550700" cy="969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4000" u="sng">
                <a:solidFill>
                  <a:srgbClr val="FFFF00"/>
                </a:solidFill>
              </a:rPr>
              <a:t>LUNCHTIME AT RUUS</a:t>
            </a:r>
            <a:endParaRPr b="1" sz="4000" u="sng">
              <a:solidFill>
                <a:srgbClr val="FFFF00"/>
              </a:solidFill>
            </a:endParaRPr>
          </a:p>
        </p:txBody>
      </p:sp>
      <p:sp>
        <p:nvSpPr>
          <p:cNvPr id="265" name="Google Shape;265;p54"/>
          <p:cNvSpPr txBox="1"/>
          <p:nvPr/>
        </p:nvSpPr>
        <p:spPr>
          <a:xfrm>
            <a:off x="7317100" y="1517025"/>
            <a:ext cx="4348500" cy="439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3300">
                <a:solidFill>
                  <a:schemeClr val="lt2"/>
                </a:solidFill>
              </a:rPr>
              <a:t>LUNCH EXPECTATIONS:</a:t>
            </a:r>
            <a:endParaRPr b="1" sz="3300">
              <a:solidFill>
                <a:schemeClr val="lt2"/>
              </a:solidFill>
            </a:endParaRPr>
          </a:p>
          <a:p>
            <a:pPr indent="-438150" lvl="0" marL="457200" rtl="0" algn="ctr">
              <a:spcBef>
                <a:spcPts val="0"/>
              </a:spcBef>
              <a:spcAft>
                <a:spcPts val="0"/>
              </a:spcAft>
              <a:buClr>
                <a:schemeClr val="lt2"/>
              </a:buClr>
              <a:buSzPts val="3300"/>
              <a:buAutoNum type="arabicPeriod"/>
            </a:pPr>
            <a:r>
              <a:rPr b="1" lang="en-US" sz="3300">
                <a:solidFill>
                  <a:schemeClr val="lt2"/>
                </a:solidFill>
              </a:rPr>
              <a:t>Use inside voices</a:t>
            </a:r>
            <a:endParaRPr b="1" sz="3300">
              <a:solidFill>
                <a:schemeClr val="lt2"/>
              </a:solidFill>
            </a:endParaRPr>
          </a:p>
          <a:p>
            <a:pPr indent="-438150" lvl="0" marL="457200" rtl="0" algn="ctr">
              <a:spcBef>
                <a:spcPts val="0"/>
              </a:spcBef>
              <a:spcAft>
                <a:spcPts val="0"/>
              </a:spcAft>
              <a:buClr>
                <a:schemeClr val="lt2"/>
              </a:buClr>
              <a:buSzPts val="3300"/>
              <a:buAutoNum type="arabicPeriod"/>
            </a:pPr>
            <a:r>
              <a:rPr b="1" lang="en-US" sz="3300">
                <a:solidFill>
                  <a:schemeClr val="lt2"/>
                </a:solidFill>
              </a:rPr>
              <a:t>Clean up after yourself</a:t>
            </a:r>
            <a:endParaRPr b="1" sz="3300">
              <a:solidFill>
                <a:schemeClr val="lt2"/>
              </a:solidFill>
            </a:endParaRPr>
          </a:p>
          <a:p>
            <a:pPr indent="-438150" lvl="0" marL="457200" rtl="0" algn="ctr">
              <a:spcBef>
                <a:spcPts val="0"/>
              </a:spcBef>
              <a:spcAft>
                <a:spcPts val="0"/>
              </a:spcAft>
              <a:buClr>
                <a:schemeClr val="lt2"/>
              </a:buClr>
              <a:buSzPts val="3300"/>
              <a:buAutoNum type="arabicPeriod"/>
            </a:pPr>
            <a:r>
              <a:rPr b="1" lang="en-US" sz="3300">
                <a:solidFill>
                  <a:schemeClr val="lt2"/>
                </a:solidFill>
              </a:rPr>
              <a:t>Last 5 minutes are Quiet time (Time to finish food)</a:t>
            </a:r>
            <a:endParaRPr b="1" sz="3300">
              <a:solidFill>
                <a:schemeClr val="lt2"/>
              </a:solidFill>
            </a:endParaRPr>
          </a:p>
        </p:txBody>
      </p:sp>
      <p:sp>
        <p:nvSpPr>
          <p:cNvPr id="266" name="Google Shape;266;p54"/>
          <p:cNvSpPr txBox="1"/>
          <p:nvPr/>
        </p:nvSpPr>
        <p:spPr>
          <a:xfrm>
            <a:off x="1970425" y="5452175"/>
            <a:ext cx="5589000" cy="115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000" u="sng">
                <a:solidFill>
                  <a:srgbClr val="FFFF00"/>
                </a:solidFill>
              </a:rPr>
              <a:t>Lunch can be dropped off for students on a cart outside of the cafeteria doors</a:t>
            </a:r>
            <a:endParaRPr sz="2000" u="sng">
              <a:solidFill>
                <a:srgbClr val="FFFF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55"/>
          <p:cNvSpPr txBox="1"/>
          <p:nvPr>
            <p:ph type="ctrTitle"/>
          </p:nvPr>
        </p:nvSpPr>
        <p:spPr>
          <a:xfrm>
            <a:off x="435600" y="792425"/>
            <a:ext cx="11197500" cy="5808300"/>
          </a:xfrm>
          <a:prstGeom prst="rect">
            <a:avLst/>
          </a:prstGeom>
        </p:spPr>
        <p:txBody>
          <a:bodyPr anchorCtr="0" anchor="b" bIns="45700" lIns="91425" spcFirstLastPara="1" rIns="91425" wrap="square" tIns="45700">
            <a:noAutofit/>
          </a:bodyPr>
          <a:lstStyle/>
          <a:p>
            <a:pPr indent="0" lvl="0" marL="0" rtl="0" algn="l">
              <a:spcBef>
                <a:spcPts val="0"/>
              </a:spcBef>
              <a:spcAft>
                <a:spcPts val="0"/>
              </a:spcAft>
              <a:buNone/>
            </a:pPr>
            <a:r>
              <a:rPr b="1" lang="en-US" sz="2600">
                <a:solidFill>
                  <a:srgbClr val="FFFF00"/>
                </a:solidFill>
              </a:rPr>
              <a:t>Preschool: Room 1 Maria Ramirez, Room 2 Jeanne Kane</a:t>
            </a:r>
            <a:endParaRPr b="1" sz="2600">
              <a:solidFill>
                <a:srgbClr val="FFFF00"/>
              </a:solidFill>
            </a:endParaRPr>
          </a:p>
          <a:p>
            <a:pPr indent="0" lvl="0" marL="0" rtl="0" algn="l">
              <a:spcBef>
                <a:spcPts val="0"/>
              </a:spcBef>
              <a:spcAft>
                <a:spcPts val="0"/>
              </a:spcAft>
              <a:buNone/>
            </a:pPr>
            <a:r>
              <a:rPr b="1" lang="en-US" sz="2600">
                <a:solidFill>
                  <a:srgbClr val="FFFF00"/>
                </a:solidFill>
              </a:rPr>
              <a:t>TK: Room 3 Ms. Gaby Biehl</a:t>
            </a:r>
            <a:endParaRPr b="1" sz="2600">
              <a:solidFill>
                <a:srgbClr val="FFFF00"/>
              </a:solidFill>
            </a:endParaRPr>
          </a:p>
          <a:p>
            <a:pPr indent="0" lvl="0" marL="0" rtl="0" algn="l">
              <a:spcBef>
                <a:spcPts val="0"/>
              </a:spcBef>
              <a:spcAft>
                <a:spcPts val="0"/>
              </a:spcAft>
              <a:buNone/>
            </a:pPr>
            <a:r>
              <a:rPr b="1" lang="en-US" sz="2600">
                <a:solidFill>
                  <a:srgbClr val="FFFF00"/>
                </a:solidFill>
              </a:rPr>
              <a:t>Kinder: Room 4 Lisa Flevotomos Room 9 Rachel Stockwell</a:t>
            </a:r>
            <a:endParaRPr b="1" sz="2600">
              <a:solidFill>
                <a:srgbClr val="FFFF00"/>
              </a:solidFill>
            </a:endParaRPr>
          </a:p>
          <a:p>
            <a:pPr indent="0" lvl="0" marL="0" rtl="0" algn="l">
              <a:spcBef>
                <a:spcPts val="0"/>
              </a:spcBef>
              <a:spcAft>
                <a:spcPts val="0"/>
              </a:spcAft>
              <a:buNone/>
            </a:pPr>
            <a:r>
              <a:rPr b="1" lang="en-US" sz="2600">
                <a:solidFill>
                  <a:srgbClr val="FFFF00"/>
                </a:solidFill>
              </a:rPr>
              <a:t>1st Grade: Room 8 Natalie Bensky, Room 7 Jihan Johnson</a:t>
            </a:r>
            <a:endParaRPr b="1" sz="2600">
              <a:solidFill>
                <a:srgbClr val="FFFF00"/>
              </a:solidFill>
            </a:endParaRPr>
          </a:p>
          <a:p>
            <a:pPr indent="0" lvl="0" marL="0" rtl="0" algn="l">
              <a:spcBef>
                <a:spcPts val="0"/>
              </a:spcBef>
              <a:spcAft>
                <a:spcPts val="0"/>
              </a:spcAft>
              <a:buNone/>
            </a:pPr>
            <a:r>
              <a:rPr b="1" lang="en-US" sz="2600">
                <a:solidFill>
                  <a:srgbClr val="FFFF00"/>
                </a:solidFill>
              </a:rPr>
              <a:t>2nd Grade: Room 6 Megan Tripp, Room 11 Kushboo Nair</a:t>
            </a:r>
            <a:endParaRPr b="1" sz="2600">
              <a:solidFill>
                <a:srgbClr val="FFFF00"/>
              </a:solidFill>
            </a:endParaRPr>
          </a:p>
          <a:p>
            <a:pPr indent="0" lvl="0" marL="0" rtl="0" algn="l">
              <a:spcBef>
                <a:spcPts val="0"/>
              </a:spcBef>
              <a:spcAft>
                <a:spcPts val="0"/>
              </a:spcAft>
              <a:buNone/>
            </a:pPr>
            <a:r>
              <a:rPr b="1" lang="en-US" sz="2600">
                <a:solidFill>
                  <a:srgbClr val="FFFF00"/>
                </a:solidFill>
              </a:rPr>
              <a:t>3rd Grade: Room 21 Jamie Mejia , Room 14 John Rosen</a:t>
            </a:r>
            <a:endParaRPr b="1" sz="2600">
              <a:solidFill>
                <a:srgbClr val="FFFF00"/>
              </a:solidFill>
            </a:endParaRPr>
          </a:p>
          <a:p>
            <a:pPr indent="0" lvl="0" marL="0" rtl="0" algn="l">
              <a:spcBef>
                <a:spcPts val="0"/>
              </a:spcBef>
              <a:spcAft>
                <a:spcPts val="0"/>
              </a:spcAft>
              <a:buNone/>
            </a:pPr>
            <a:r>
              <a:rPr b="1" lang="en-US" sz="2600">
                <a:solidFill>
                  <a:srgbClr val="FFFF00"/>
                </a:solidFill>
              </a:rPr>
              <a:t>4th Grade: Room 15 </a:t>
            </a:r>
            <a:r>
              <a:rPr b="1" lang="en-US" sz="2600">
                <a:solidFill>
                  <a:srgbClr val="FFFF00"/>
                </a:solidFill>
              </a:rPr>
              <a:t>Amanda Garcia</a:t>
            </a:r>
            <a:endParaRPr b="1" sz="2600">
              <a:solidFill>
                <a:srgbClr val="FFFF00"/>
              </a:solidFill>
            </a:endParaRPr>
          </a:p>
          <a:p>
            <a:pPr indent="0" lvl="0" marL="0" rtl="0" algn="l">
              <a:spcBef>
                <a:spcPts val="0"/>
              </a:spcBef>
              <a:spcAft>
                <a:spcPts val="0"/>
              </a:spcAft>
              <a:buNone/>
            </a:pPr>
            <a:r>
              <a:rPr b="1" lang="en-US" sz="2600">
                <a:solidFill>
                  <a:srgbClr val="FFFF00"/>
                </a:solidFill>
              </a:rPr>
              <a:t>4th/5th combo: Room 13 </a:t>
            </a:r>
            <a:r>
              <a:rPr b="1" lang="en-US" sz="2600">
                <a:solidFill>
                  <a:srgbClr val="FFFF00"/>
                </a:solidFill>
              </a:rPr>
              <a:t>Marnie Buxbaum</a:t>
            </a:r>
            <a:r>
              <a:rPr b="1" lang="en-US" sz="2600">
                <a:solidFill>
                  <a:srgbClr val="FFFF00"/>
                </a:solidFill>
              </a:rPr>
              <a:t> </a:t>
            </a:r>
            <a:endParaRPr b="1" sz="2600">
              <a:solidFill>
                <a:srgbClr val="FFFF00"/>
              </a:solidFill>
            </a:endParaRPr>
          </a:p>
          <a:p>
            <a:pPr indent="0" lvl="0" marL="0" rtl="0" algn="l">
              <a:spcBef>
                <a:spcPts val="0"/>
              </a:spcBef>
              <a:spcAft>
                <a:spcPts val="0"/>
              </a:spcAft>
              <a:buNone/>
            </a:pPr>
            <a:r>
              <a:rPr b="1" lang="en-US" sz="2600">
                <a:solidFill>
                  <a:srgbClr val="FFFF00"/>
                </a:solidFill>
              </a:rPr>
              <a:t>5th Grade: Room 12 Rehuna Hussain </a:t>
            </a:r>
            <a:endParaRPr b="1" sz="2600">
              <a:solidFill>
                <a:srgbClr val="FFFF00"/>
              </a:solidFill>
            </a:endParaRPr>
          </a:p>
          <a:p>
            <a:pPr indent="0" lvl="0" marL="0" rtl="0" algn="l">
              <a:spcBef>
                <a:spcPts val="0"/>
              </a:spcBef>
              <a:spcAft>
                <a:spcPts val="0"/>
              </a:spcAft>
              <a:buNone/>
            </a:pPr>
            <a:r>
              <a:rPr b="1" lang="en-US" sz="2600">
                <a:solidFill>
                  <a:srgbClr val="FFFF00"/>
                </a:solidFill>
              </a:rPr>
              <a:t>5th/6th Grade combo: Summer Ehigiator</a:t>
            </a:r>
            <a:endParaRPr b="1" sz="2600">
              <a:solidFill>
                <a:srgbClr val="FFFF00"/>
              </a:solidFill>
            </a:endParaRPr>
          </a:p>
          <a:p>
            <a:pPr indent="0" lvl="0" marL="0" rtl="0" algn="l">
              <a:spcBef>
                <a:spcPts val="0"/>
              </a:spcBef>
              <a:spcAft>
                <a:spcPts val="0"/>
              </a:spcAft>
              <a:buNone/>
            </a:pPr>
            <a:r>
              <a:rPr b="1" lang="en-US" sz="2600">
                <a:solidFill>
                  <a:srgbClr val="FFFF00"/>
                </a:solidFill>
              </a:rPr>
              <a:t>6th Grade: Room 19 Jamie Breukers</a:t>
            </a:r>
            <a:endParaRPr b="1" sz="2600">
              <a:solidFill>
                <a:srgbClr val="FFFF00"/>
              </a:solidFill>
            </a:endParaRPr>
          </a:p>
          <a:p>
            <a:pPr indent="0" lvl="0" marL="0" rtl="0" algn="l">
              <a:spcBef>
                <a:spcPts val="0"/>
              </a:spcBef>
              <a:spcAft>
                <a:spcPts val="0"/>
              </a:spcAft>
              <a:buNone/>
            </a:pPr>
            <a:r>
              <a:rPr b="1" lang="en-US" sz="2600">
                <a:solidFill>
                  <a:srgbClr val="FFFF00"/>
                </a:solidFill>
              </a:rPr>
              <a:t>TK/K SDC: Room 5 Raziel Gordon</a:t>
            </a:r>
            <a:endParaRPr b="1" sz="2600">
              <a:solidFill>
                <a:srgbClr val="FFFF00"/>
              </a:solidFill>
            </a:endParaRPr>
          </a:p>
          <a:p>
            <a:pPr indent="0" lvl="0" marL="0" rtl="0" algn="l">
              <a:spcBef>
                <a:spcPts val="0"/>
              </a:spcBef>
              <a:spcAft>
                <a:spcPts val="0"/>
              </a:spcAft>
              <a:buNone/>
            </a:pPr>
            <a:r>
              <a:rPr b="1" lang="en-US" sz="2600">
                <a:solidFill>
                  <a:srgbClr val="FFFF00"/>
                </a:solidFill>
              </a:rPr>
              <a:t>K-2 SDC: Room 10 Rose Bere</a:t>
            </a:r>
            <a:endParaRPr b="1" sz="2600">
              <a:solidFill>
                <a:srgbClr val="FFFF00"/>
              </a:solidFill>
            </a:endParaRPr>
          </a:p>
          <a:p>
            <a:pPr indent="0" lvl="0" marL="0" rtl="0" algn="l">
              <a:spcBef>
                <a:spcPts val="0"/>
              </a:spcBef>
              <a:spcAft>
                <a:spcPts val="0"/>
              </a:spcAft>
              <a:buNone/>
            </a:pPr>
            <a:r>
              <a:rPr b="1" lang="en-US" sz="2600">
                <a:solidFill>
                  <a:srgbClr val="FFFF00"/>
                </a:solidFill>
              </a:rPr>
              <a:t>2-4 SDC: Room 22 Asia Jamison</a:t>
            </a:r>
            <a:endParaRPr b="1" sz="2600">
              <a:solidFill>
                <a:srgbClr val="FFFF00"/>
              </a:solidFill>
            </a:endParaRPr>
          </a:p>
          <a:p>
            <a:pPr indent="0" lvl="0" marL="0" rtl="0" algn="l">
              <a:spcBef>
                <a:spcPts val="0"/>
              </a:spcBef>
              <a:spcAft>
                <a:spcPts val="0"/>
              </a:spcAft>
              <a:buNone/>
            </a:pPr>
            <a:r>
              <a:rPr b="1" lang="en-US" sz="2600">
                <a:solidFill>
                  <a:srgbClr val="FFFF00"/>
                </a:solidFill>
              </a:rPr>
              <a:t>4-6 SDC: Room 16 Katherine Light-Valrey</a:t>
            </a:r>
            <a:endParaRPr b="1" sz="2600">
              <a:solidFill>
                <a:srgbClr val="FFFF00"/>
              </a:solidFill>
            </a:endParaRPr>
          </a:p>
          <a:p>
            <a:pPr indent="0" lvl="0" marL="0" rtl="0" algn="l">
              <a:spcBef>
                <a:spcPts val="0"/>
              </a:spcBef>
              <a:spcAft>
                <a:spcPts val="0"/>
              </a:spcAft>
              <a:buNone/>
            </a:pPr>
            <a:r>
              <a:t/>
            </a:r>
            <a:endParaRPr b="1" sz="2600"/>
          </a:p>
        </p:txBody>
      </p:sp>
      <p:sp>
        <p:nvSpPr>
          <p:cNvPr id="273" name="Google Shape;273;p55"/>
          <p:cNvSpPr txBox="1"/>
          <p:nvPr/>
        </p:nvSpPr>
        <p:spPr>
          <a:xfrm>
            <a:off x="497250" y="0"/>
            <a:ext cx="111975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3000" u="sng"/>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56"/>
          <p:cNvSpPr txBox="1"/>
          <p:nvPr>
            <p:ph type="ctrTitle"/>
          </p:nvPr>
        </p:nvSpPr>
        <p:spPr>
          <a:xfrm>
            <a:off x="1005850" y="859950"/>
            <a:ext cx="8820600" cy="5138100"/>
          </a:xfrm>
          <a:prstGeom prst="rect">
            <a:avLst/>
          </a:prstGeom>
        </p:spPr>
        <p:txBody>
          <a:bodyPr anchorCtr="0" anchor="b" bIns="45700" lIns="91425" spcFirstLastPara="1" rIns="91425" wrap="square" tIns="45700">
            <a:noAutofit/>
          </a:bodyPr>
          <a:lstStyle/>
          <a:p>
            <a:pPr indent="0" lvl="0" marL="0" rtl="0" algn="l">
              <a:spcBef>
                <a:spcPts val="0"/>
              </a:spcBef>
              <a:spcAft>
                <a:spcPts val="0"/>
              </a:spcAft>
              <a:buNone/>
            </a:pPr>
            <a:r>
              <a:rPr b="1" lang="en-US" sz="2700">
                <a:solidFill>
                  <a:srgbClr val="FFFF00"/>
                </a:solidFill>
              </a:rPr>
              <a:t>Physical Education Teacher- 1st-6th grade room 24 </a:t>
            </a:r>
            <a:endParaRPr b="1" sz="2700">
              <a:solidFill>
                <a:srgbClr val="FFFF00"/>
              </a:solidFill>
            </a:endParaRPr>
          </a:p>
          <a:p>
            <a:pPr indent="0" lvl="0" marL="0" rtl="0" algn="l">
              <a:spcBef>
                <a:spcPts val="0"/>
              </a:spcBef>
              <a:spcAft>
                <a:spcPts val="0"/>
              </a:spcAft>
              <a:buNone/>
            </a:pPr>
            <a:r>
              <a:rPr b="1" lang="en-US" sz="2700">
                <a:solidFill>
                  <a:srgbClr val="FFFF00"/>
                </a:solidFill>
              </a:rPr>
              <a:t>Coach Emiliano Leyba, Mon-Thursday</a:t>
            </a:r>
            <a:endParaRPr b="1" sz="2700">
              <a:solidFill>
                <a:srgbClr val="FFFF00"/>
              </a:solidFill>
            </a:endParaRPr>
          </a:p>
          <a:p>
            <a:pPr indent="0" lvl="0" marL="0" rtl="0" algn="l">
              <a:spcBef>
                <a:spcPts val="0"/>
              </a:spcBef>
              <a:spcAft>
                <a:spcPts val="0"/>
              </a:spcAft>
              <a:buNone/>
            </a:pPr>
            <a:r>
              <a:t/>
            </a:r>
            <a:endParaRPr b="1" sz="2700">
              <a:solidFill>
                <a:srgbClr val="FFFF00"/>
              </a:solidFill>
            </a:endParaRPr>
          </a:p>
          <a:p>
            <a:pPr indent="0" lvl="0" marL="0" rtl="0" algn="l">
              <a:spcBef>
                <a:spcPts val="0"/>
              </a:spcBef>
              <a:spcAft>
                <a:spcPts val="0"/>
              </a:spcAft>
              <a:buNone/>
            </a:pPr>
            <a:r>
              <a:rPr b="1" lang="en-US" sz="2700">
                <a:solidFill>
                  <a:srgbClr val="FFFF00"/>
                </a:solidFill>
              </a:rPr>
              <a:t>Science Teacher - 1st-6th grade room 26 Lisa Wong Thursday/Friday</a:t>
            </a:r>
            <a:endParaRPr b="1" sz="2700">
              <a:solidFill>
                <a:srgbClr val="FFFF00"/>
              </a:solidFill>
            </a:endParaRPr>
          </a:p>
          <a:p>
            <a:pPr indent="0" lvl="0" marL="0" rtl="0" algn="l">
              <a:spcBef>
                <a:spcPts val="0"/>
              </a:spcBef>
              <a:spcAft>
                <a:spcPts val="0"/>
              </a:spcAft>
              <a:buNone/>
            </a:pPr>
            <a:r>
              <a:t/>
            </a:r>
            <a:endParaRPr b="1" sz="2700">
              <a:solidFill>
                <a:srgbClr val="FFFF00"/>
              </a:solidFill>
            </a:endParaRPr>
          </a:p>
          <a:p>
            <a:pPr indent="0" lvl="0" marL="0" rtl="0" algn="l">
              <a:spcBef>
                <a:spcPts val="0"/>
              </a:spcBef>
              <a:spcAft>
                <a:spcPts val="0"/>
              </a:spcAft>
              <a:buNone/>
            </a:pPr>
            <a:r>
              <a:rPr b="1" lang="en-US" sz="2700">
                <a:solidFill>
                  <a:srgbClr val="FFFF00"/>
                </a:solidFill>
              </a:rPr>
              <a:t>Music Teacher - 1st-6th grade Diana Calica (Monday/Tuesday/Wednesday</a:t>
            </a:r>
            <a:endParaRPr b="1" sz="2700">
              <a:solidFill>
                <a:srgbClr val="FFFF00"/>
              </a:solidFill>
            </a:endParaRPr>
          </a:p>
          <a:p>
            <a:pPr indent="0" lvl="0" marL="0" rtl="0" algn="l">
              <a:spcBef>
                <a:spcPts val="0"/>
              </a:spcBef>
              <a:spcAft>
                <a:spcPts val="0"/>
              </a:spcAft>
              <a:buNone/>
            </a:pPr>
            <a:r>
              <a:t/>
            </a:r>
            <a:endParaRPr b="1" sz="2700">
              <a:solidFill>
                <a:srgbClr val="FFFF00"/>
              </a:solidFill>
            </a:endParaRPr>
          </a:p>
          <a:p>
            <a:pPr indent="0" lvl="0" marL="0" rtl="0" algn="l">
              <a:spcBef>
                <a:spcPts val="0"/>
              </a:spcBef>
              <a:spcAft>
                <a:spcPts val="0"/>
              </a:spcAft>
              <a:buNone/>
            </a:pPr>
            <a:r>
              <a:rPr b="1" lang="en-US" sz="2700">
                <a:solidFill>
                  <a:srgbClr val="FFFF00"/>
                </a:solidFill>
              </a:rPr>
              <a:t>Instrumental Teacher - Donmelson Varsovia, W only (grades 5 &amp; 6 only)</a:t>
            </a:r>
            <a:endParaRPr b="1" sz="2700">
              <a:solidFill>
                <a:srgbClr val="FFFF00"/>
              </a:solidFill>
            </a:endParaRPr>
          </a:p>
          <a:p>
            <a:pPr indent="0" lvl="0" marL="0" rtl="0" algn="l">
              <a:spcBef>
                <a:spcPts val="0"/>
              </a:spcBef>
              <a:spcAft>
                <a:spcPts val="0"/>
              </a:spcAft>
              <a:buNone/>
            </a:pPr>
            <a:r>
              <a:t/>
            </a:r>
            <a:endParaRPr b="1" sz="2800"/>
          </a:p>
        </p:txBody>
      </p:sp>
      <p:sp>
        <p:nvSpPr>
          <p:cNvPr id="280" name="Google Shape;280;p56"/>
          <p:cNvSpPr txBox="1"/>
          <p:nvPr/>
        </p:nvSpPr>
        <p:spPr>
          <a:xfrm>
            <a:off x="483750" y="121800"/>
            <a:ext cx="111975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3400">
                <a:solidFill>
                  <a:schemeClr val="lt1"/>
                </a:solidFill>
              </a:rPr>
              <a:t>Meet our Ruus Prep Teachers</a:t>
            </a:r>
            <a:endParaRPr b="1" sz="3400">
              <a:solidFill>
                <a:schemeClr val="lt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57"/>
          <p:cNvSpPr txBox="1"/>
          <p:nvPr>
            <p:ph type="ctrTitle"/>
          </p:nvPr>
        </p:nvSpPr>
        <p:spPr>
          <a:xfrm>
            <a:off x="483750" y="1529625"/>
            <a:ext cx="9642300" cy="4460400"/>
          </a:xfrm>
          <a:prstGeom prst="rect">
            <a:avLst/>
          </a:prstGeom>
        </p:spPr>
        <p:txBody>
          <a:bodyPr anchorCtr="0" anchor="b" bIns="45700" lIns="91425" spcFirstLastPara="1" rIns="91425" wrap="square" tIns="45700">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b="1" sz="3200"/>
          </a:p>
          <a:p>
            <a:pPr indent="0" lvl="0" marL="0" rtl="0" algn="l">
              <a:spcBef>
                <a:spcPts val="0"/>
              </a:spcBef>
              <a:spcAft>
                <a:spcPts val="0"/>
              </a:spcAft>
              <a:buNone/>
            </a:pPr>
            <a:r>
              <a:rPr b="1" lang="en-US" sz="3200">
                <a:solidFill>
                  <a:srgbClr val="FFFF00"/>
                </a:solidFill>
              </a:rPr>
              <a:t>RSP Teacher: Room 26 Hunter Hodges </a:t>
            </a:r>
            <a:endParaRPr b="1" sz="3200">
              <a:solidFill>
                <a:srgbClr val="FFFF00"/>
              </a:solidFill>
            </a:endParaRPr>
          </a:p>
          <a:p>
            <a:pPr indent="0" lvl="0" marL="0" rtl="0" algn="l">
              <a:spcBef>
                <a:spcPts val="0"/>
              </a:spcBef>
              <a:spcAft>
                <a:spcPts val="0"/>
              </a:spcAft>
              <a:buNone/>
            </a:pPr>
            <a:r>
              <a:rPr b="1" lang="en-US" sz="3200">
                <a:solidFill>
                  <a:srgbClr val="FFFF00"/>
                </a:solidFill>
              </a:rPr>
              <a:t>EL Specialist: Room 17 Marisa Perez-Frame</a:t>
            </a:r>
            <a:endParaRPr b="1" sz="3200">
              <a:solidFill>
                <a:srgbClr val="FFFF00"/>
              </a:solidFill>
            </a:endParaRPr>
          </a:p>
          <a:p>
            <a:pPr indent="0" lvl="0" marL="0" rtl="0" algn="l">
              <a:spcBef>
                <a:spcPts val="0"/>
              </a:spcBef>
              <a:spcAft>
                <a:spcPts val="0"/>
              </a:spcAft>
              <a:buNone/>
            </a:pPr>
            <a:r>
              <a:rPr b="1" lang="en-US" sz="3200">
                <a:solidFill>
                  <a:srgbClr val="FFFF00"/>
                </a:solidFill>
              </a:rPr>
              <a:t>Speech Pathologist: Office, Joycelyn Young</a:t>
            </a:r>
            <a:endParaRPr b="1" sz="3200">
              <a:solidFill>
                <a:srgbClr val="FFFF00"/>
              </a:solidFill>
            </a:endParaRPr>
          </a:p>
          <a:p>
            <a:pPr indent="0" lvl="0" marL="0" rtl="0" algn="l">
              <a:spcBef>
                <a:spcPts val="0"/>
              </a:spcBef>
              <a:spcAft>
                <a:spcPts val="0"/>
              </a:spcAft>
              <a:buNone/>
            </a:pPr>
            <a:r>
              <a:rPr b="1" lang="en-US" sz="3200">
                <a:solidFill>
                  <a:srgbClr val="FFFF00"/>
                </a:solidFill>
              </a:rPr>
              <a:t>Family Engagement Specialist: Room 30 Maria Ramirez</a:t>
            </a:r>
            <a:endParaRPr b="1" sz="3200">
              <a:solidFill>
                <a:srgbClr val="FFFF00"/>
              </a:solidFill>
            </a:endParaRPr>
          </a:p>
          <a:p>
            <a:pPr indent="0" lvl="0" marL="0" rtl="0" algn="l">
              <a:spcBef>
                <a:spcPts val="0"/>
              </a:spcBef>
              <a:spcAft>
                <a:spcPts val="0"/>
              </a:spcAft>
              <a:buNone/>
            </a:pPr>
            <a:r>
              <a:rPr b="1" lang="en-US" sz="3200">
                <a:solidFill>
                  <a:srgbClr val="FFFF00"/>
                </a:solidFill>
              </a:rPr>
              <a:t>Community Schools Specialist: Room 30 Jasmine Loaiza</a:t>
            </a:r>
            <a:endParaRPr b="1" sz="3200">
              <a:solidFill>
                <a:srgbClr val="FFFF00"/>
              </a:solidFill>
            </a:endParaRPr>
          </a:p>
          <a:p>
            <a:pPr indent="0" lvl="0" marL="0" rtl="0" algn="l">
              <a:spcBef>
                <a:spcPts val="0"/>
              </a:spcBef>
              <a:spcAft>
                <a:spcPts val="0"/>
              </a:spcAft>
              <a:buNone/>
            </a:pPr>
            <a:r>
              <a:rPr b="1" lang="en-US" sz="3200">
                <a:solidFill>
                  <a:srgbClr val="FFFF00"/>
                </a:solidFill>
              </a:rPr>
              <a:t>Nurse: Office, Jilla Azad</a:t>
            </a:r>
            <a:endParaRPr b="1" sz="3200">
              <a:solidFill>
                <a:srgbClr val="FFFF00"/>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87" name="Google Shape;287;p57"/>
          <p:cNvSpPr txBox="1"/>
          <p:nvPr/>
        </p:nvSpPr>
        <p:spPr>
          <a:xfrm>
            <a:off x="483750" y="270325"/>
            <a:ext cx="111975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3400">
                <a:solidFill>
                  <a:schemeClr val="lt1"/>
                </a:solidFill>
              </a:rPr>
              <a:t>Meet our Ruus Support Staff</a:t>
            </a:r>
            <a:endParaRPr b="1" sz="3400">
              <a:solidFill>
                <a:schemeClr val="lt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58"/>
          <p:cNvSpPr txBox="1"/>
          <p:nvPr>
            <p:ph type="ctrTitle"/>
          </p:nvPr>
        </p:nvSpPr>
        <p:spPr>
          <a:xfrm>
            <a:off x="840800" y="1252225"/>
            <a:ext cx="6523800" cy="5241000"/>
          </a:xfrm>
          <a:prstGeom prst="rect">
            <a:avLst/>
          </a:prstGeom>
        </p:spPr>
        <p:txBody>
          <a:bodyPr anchorCtr="0" anchor="b" bIns="45700" lIns="91425" spcFirstLastPara="1" rIns="91425" wrap="square" tIns="45700">
            <a:noAutofit/>
          </a:bodyPr>
          <a:lstStyle/>
          <a:p>
            <a:pPr indent="0" lvl="0" marL="0" rtl="0" algn="l">
              <a:spcBef>
                <a:spcPts val="0"/>
              </a:spcBef>
              <a:spcAft>
                <a:spcPts val="0"/>
              </a:spcAft>
              <a:buNone/>
            </a:pPr>
            <a:r>
              <a:t/>
            </a:r>
            <a:endParaRPr sz="3500"/>
          </a:p>
          <a:p>
            <a:pPr indent="0" lvl="0" marL="0" rtl="0" algn="l">
              <a:spcBef>
                <a:spcPts val="0"/>
              </a:spcBef>
              <a:spcAft>
                <a:spcPts val="0"/>
              </a:spcAft>
              <a:buNone/>
            </a:pPr>
            <a:r>
              <a:rPr lang="en-US" sz="3500">
                <a:solidFill>
                  <a:srgbClr val="FFFF00"/>
                </a:solidFill>
              </a:rPr>
              <a:t>SEL Counselor: Janett Hernandez</a:t>
            </a:r>
            <a:endParaRPr sz="3500">
              <a:solidFill>
                <a:srgbClr val="FFFF00"/>
              </a:solidFill>
            </a:endParaRPr>
          </a:p>
          <a:p>
            <a:pPr indent="0" lvl="0" marL="0" rtl="0" algn="l">
              <a:spcBef>
                <a:spcPts val="0"/>
              </a:spcBef>
              <a:spcAft>
                <a:spcPts val="0"/>
              </a:spcAft>
              <a:buNone/>
            </a:pPr>
            <a:r>
              <a:rPr lang="en-US" sz="3500">
                <a:solidFill>
                  <a:srgbClr val="FFFF00"/>
                </a:solidFill>
              </a:rPr>
              <a:t>Clinical Consultant: Valerie Garcia</a:t>
            </a:r>
            <a:endParaRPr sz="3500">
              <a:solidFill>
                <a:srgbClr val="FFFF00"/>
              </a:solidFill>
            </a:endParaRPr>
          </a:p>
          <a:p>
            <a:pPr indent="0" lvl="0" marL="0" rtl="0" algn="l">
              <a:spcBef>
                <a:spcPts val="0"/>
              </a:spcBef>
              <a:spcAft>
                <a:spcPts val="0"/>
              </a:spcAft>
              <a:buNone/>
            </a:pPr>
            <a:r>
              <a:rPr lang="en-US" sz="3500">
                <a:solidFill>
                  <a:srgbClr val="FFFF00"/>
                </a:solidFill>
              </a:rPr>
              <a:t>STARZ clinicians: Kim Torrez and Maria Lee</a:t>
            </a:r>
            <a:endParaRPr sz="3500">
              <a:solidFill>
                <a:srgbClr val="FFFF00"/>
              </a:solidFill>
            </a:endParaRPr>
          </a:p>
          <a:p>
            <a:pPr indent="0" lvl="0" marL="0" rtl="0" algn="l">
              <a:spcBef>
                <a:spcPts val="0"/>
              </a:spcBef>
              <a:spcAft>
                <a:spcPts val="0"/>
              </a:spcAft>
              <a:buNone/>
            </a:pPr>
            <a:r>
              <a:t/>
            </a:r>
            <a:endParaRPr sz="3500"/>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94" name="Google Shape;294;p58"/>
          <p:cNvSpPr txBox="1"/>
          <p:nvPr/>
        </p:nvSpPr>
        <p:spPr>
          <a:xfrm>
            <a:off x="0" y="355250"/>
            <a:ext cx="113607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3400">
                <a:solidFill>
                  <a:schemeClr val="lt1"/>
                </a:solidFill>
              </a:rPr>
              <a:t>Meet our Ruus Mental Health Clinicians</a:t>
            </a:r>
            <a:endParaRPr b="1" sz="3400">
              <a:solidFill>
                <a:schemeClr val="lt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59"/>
          <p:cNvSpPr txBox="1"/>
          <p:nvPr>
            <p:ph type="ctrTitle"/>
          </p:nvPr>
        </p:nvSpPr>
        <p:spPr>
          <a:xfrm>
            <a:off x="483750" y="1529625"/>
            <a:ext cx="9642300" cy="2169000"/>
          </a:xfrm>
          <a:prstGeom prst="rect">
            <a:avLst/>
          </a:prstGeom>
        </p:spPr>
        <p:txBody>
          <a:bodyPr anchorCtr="0" anchor="b" bIns="45700" lIns="91425" spcFirstLastPara="1" rIns="91425" wrap="square" tIns="45700">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b="1" sz="3200"/>
          </a:p>
          <a:p>
            <a:pPr indent="0" lvl="0" marL="0" rtl="0" algn="l">
              <a:spcBef>
                <a:spcPts val="0"/>
              </a:spcBef>
              <a:spcAft>
                <a:spcPts val="0"/>
              </a:spcAft>
              <a:buNone/>
            </a:pPr>
            <a:r>
              <a:rPr b="1" lang="en-US">
                <a:solidFill>
                  <a:srgbClr val="FFFF00"/>
                </a:solidFill>
              </a:rPr>
              <a:t>COST stands for Coordination of Services Team</a:t>
            </a:r>
            <a:endParaRPr b="1">
              <a:solidFill>
                <a:srgbClr val="FFFF00"/>
              </a:solidFill>
            </a:endParaRPr>
          </a:p>
          <a:p>
            <a:pPr indent="0" lvl="0" marL="0" rtl="0" algn="l">
              <a:spcBef>
                <a:spcPts val="0"/>
              </a:spcBef>
              <a:spcAft>
                <a:spcPts val="0"/>
              </a:spcAft>
              <a:buNone/>
            </a:pPr>
            <a:r>
              <a:rPr b="1" lang="en-US">
                <a:solidFill>
                  <a:srgbClr val="FFFF00"/>
                </a:solidFill>
              </a:rPr>
              <a:t>One-Stop-Shop for giving students access to additional resources </a:t>
            </a:r>
            <a:r>
              <a:rPr b="1" lang="en-US">
                <a:solidFill>
                  <a:srgbClr val="FFFF00"/>
                </a:solidFill>
              </a:rPr>
              <a:t>including</a:t>
            </a:r>
            <a:r>
              <a:rPr b="1" lang="en-US">
                <a:solidFill>
                  <a:srgbClr val="FFFF00"/>
                </a:solidFill>
              </a:rPr>
              <a:t> counseling!</a:t>
            </a:r>
            <a:endParaRPr b="1">
              <a:solidFill>
                <a:srgbClr val="FFFF00"/>
              </a:solidFill>
            </a:endParaRPr>
          </a:p>
          <a:p>
            <a:pPr indent="0" lvl="0" marL="0" rtl="0" algn="l">
              <a:spcBef>
                <a:spcPts val="0"/>
              </a:spcBef>
              <a:spcAft>
                <a:spcPts val="0"/>
              </a:spcAft>
              <a:buNone/>
            </a:pPr>
            <a:r>
              <a:rPr b="1" lang="en-US">
                <a:solidFill>
                  <a:srgbClr val="FFFF00"/>
                </a:solidFill>
              </a:rPr>
              <a:t>Did you know, Parents/Guardians can submit COST requests TOO?</a:t>
            </a:r>
            <a:endParaRPr b="1">
              <a:solidFill>
                <a:srgbClr val="FFFF00"/>
              </a:solidFill>
            </a:endParaRPr>
          </a:p>
          <a:p>
            <a:pPr indent="0" lvl="0" marL="0" rtl="0" algn="l">
              <a:spcBef>
                <a:spcPts val="0"/>
              </a:spcBef>
              <a:spcAft>
                <a:spcPts val="0"/>
              </a:spcAft>
              <a:buNone/>
            </a:pPr>
            <a:r>
              <a:t/>
            </a:r>
            <a:endParaRPr/>
          </a:p>
        </p:txBody>
      </p:sp>
      <p:sp>
        <p:nvSpPr>
          <p:cNvPr id="301" name="Google Shape;301;p59"/>
          <p:cNvSpPr txBox="1"/>
          <p:nvPr/>
        </p:nvSpPr>
        <p:spPr>
          <a:xfrm>
            <a:off x="483750" y="270325"/>
            <a:ext cx="111975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3400">
                <a:solidFill>
                  <a:schemeClr val="lt1"/>
                </a:solidFill>
              </a:rPr>
              <a:t>RUUS COST TEAM</a:t>
            </a:r>
            <a:endParaRPr b="1" sz="3400">
              <a:solidFill>
                <a:schemeClr val="lt1"/>
              </a:solidFill>
            </a:endParaRPr>
          </a:p>
        </p:txBody>
      </p:sp>
      <p:pic>
        <p:nvPicPr>
          <p:cNvPr id="302" name="Google Shape;302;p59" title="Screenshot 2025-09-08 at 3.14.14 PM.png"/>
          <p:cNvPicPr preferRelativeResize="0"/>
          <p:nvPr/>
        </p:nvPicPr>
        <p:blipFill>
          <a:blip r:embed="rId3">
            <a:alphaModFix/>
          </a:blip>
          <a:stretch>
            <a:fillRect/>
          </a:stretch>
        </p:blipFill>
        <p:spPr>
          <a:xfrm>
            <a:off x="2234025" y="3294975"/>
            <a:ext cx="2791957" cy="2854573"/>
          </a:xfrm>
          <a:prstGeom prst="rect">
            <a:avLst/>
          </a:prstGeom>
          <a:noFill/>
          <a:ln>
            <a:noFill/>
          </a:ln>
        </p:spPr>
      </p:pic>
      <p:sp>
        <p:nvSpPr>
          <p:cNvPr id="303" name="Google Shape;303;p59"/>
          <p:cNvSpPr txBox="1"/>
          <p:nvPr/>
        </p:nvSpPr>
        <p:spPr>
          <a:xfrm>
            <a:off x="373550" y="3570150"/>
            <a:ext cx="1582500" cy="216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000">
                <a:solidFill>
                  <a:srgbClr val="FFFF00"/>
                </a:solidFill>
              </a:rPr>
              <a:t>COST REQUEST (ENGLISH)</a:t>
            </a:r>
            <a:endParaRPr b="1" sz="2000">
              <a:solidFill>
                <a:srgbClr val="FFFF00"/>
              </a:solidFill>
            </a:endParaRPr>
          </a:p>
        </p:txBody>
      </p:sp>
      <p:pic>
        <p:nvPicPr>
          <p:cNvPr id="304" name="Google Shape;304;p59" title="Screenshot 2025-09-08 at 3.14.45 PM.png"/>
          <p:cNvPicPr preferRelativeResize="0"/>
          <p:nvPr/>
        </p:nvPicPr>
        <p:blipFill>
          <a:blip r:embed="rId4">
            <a:alphaModFix/>
          </a:blip>
          <a:stretch>
            <a:fillRect/>
          </a:stretch>
        </p:blipFill>
        <p:spPr>
          <a:xfrm>
            <a:off x="7673507" y="3227363"/>
            <a:ext cx="2824247" cy="2854574"/>
          </a:xfrm>
          <a:prstGeom prst="rect">
            <a:avLst/>
          </a:prstGeom>
          <a:noFill/>
          <a:ln>
            <a:noFill/>
          </a:ln>
        </p:spPr>
      </p:pic>
      <p:sp>
        <p:nvSpPr>
          <p:cNvPr id="305" name="Google Shape;305;p59"/>
          <p:cNvSpPr txBox="1"/>
          <p:nvPr/>
        </p:nvSpPr>
        <p:spPr>
          <a:xfrm>
            <a:off x="5734475" y="3570150"/>
            <a:ext cx="1582500" cy="216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000">
                <a:solidFill>
                  <a:srgbClr val="FFFF00"/>
                </a:solidFill>
              </a:rPr>
              <a:t>COST REQUEST (ESPANOL)</a:t>
            </a:r>
            <a:endParaRPr b="1" sz="2000">
              <a:solidFill>
                <a:srgbClr val="FFFF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60"/>
          <p:cNvSpPr txBox="1"/>
          <p:nvPr>
            <p:ph type="ctrTitle"/>
          </p:nvPr>
        </p:nvSpPr>
        <p:spPr>
          <a:xfrm>
            <a:off x="15250" y="0"/>
            <a:ext cx="8542200" cy="950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US" sz="4000"/>
              <a:t>We Need You!  ¡Lo/a Necesitamos!</a:t>
            </a:r>
            <a:endParaRPr b="1" sz="4000"/>
          </a:p>
        </p:txBody>
      </p:sp>
      <p:sp>
        <p:nvSpPr>
          <p:cNvPr id="312" name="Google Shape;312;p60"/>
          <p:cNvSpPr txBox="1"/>
          <p:nvPr>
            <p:ph idx="1" type="subTitle"/>
          </p:nvPr>
        </p:nvSpPr>
        <p:spPr>
          <a:xfrm>
            <a:off x="327375" y="803375"/>
            <a:ext cx="3606300" cy="5049000"/>
          </a:xfrm>
          <a:prstGeom prst="rect">
            <a:avLst/>
          </a:prstGeom>
        </p:spPr>
        <p:txBody>
          <a:bodyPr anchorCtr="0" anchor="t" bIns="45700" lIns="91425" spcFirstLastPara="1" rIns="91425" wrap="square" tIns="45700">
            <a:noAutofit/>
          </a:bodyPr>
          <a:lstStyle/>
          <a:p>
            <a:pPr indent="0" lvl="0" marL="0" rtl="0" algn="ctr">
              <a:spcBef>
                <a:spcPts val="0"/>
              </a:spcBef>
              <a:spcAft>
                <a:spcPts val="0"/>
              </a:spcAft>
              <a:buNone/>
            </a:pPr>
            <a:r>
              <a:rPr b="1" lang="en-US" sz="2300">
                <a:solidFill>
                  <a:schemeClr val="accent1"/>
                </a:solidFill>
              </a:rPr>
              <a:t>Volunteers shape our community. </a:t>
            </a:r>
            <a:endParaRPr b="1" sz="900">
              <a:solidFill>
                <a:schemeClr val="accent1"/>
              </a:solidFill>
            </a:endParaRPr>
          </a:p>
          <a:p>
            <a:pPr indent="0" lvl="0" marL="0" rtl="0" algn="l">
              <a:spcBef>
                <a:spcPts val="0"/>
              </a:spcBef>
              <a:spcAft>
                <a:spcPts val="0"/>
              </a:spcAft>
              <a:buNone/>
            </a:pPr>
            <a:r>
              <a:rPr b="1" lang="en-US" sz="2300">
                <a:solidFill>
                  <a:schemeClr val="accent1"/>
                </a:solidFill>
              </a:rPr>
              <a:t>Add your voice and service here:</a:t>
            </a:r>
            <a:endParaRPr sz="2300" u="sng"/>
          </a:p>
          <a:p>
            <a:pPr indent="-374650" lvl="0" marL="457200" rtl="0" algn="l">
              <a:spcBef>
                <a:spcPts val="0"/>
              </a:spcBef>
              <a:spcAft>
                <a:spcPts val="0"/>
              </a:spcAft>
              <a:buSzPts val="2300"/>
              <a:buChar char="-"/>
            </a:pPr>
            <a:r>
              <a:rPr lang="en-US" sz="2300" u="sng">
                <a:solidFill>
                  <a:schemeClr val="hlink"/>
                </a:solidFill>
                <a:hlinkClick r:id="rId3"/>
              </a:rPr>
              <a:t>ELAC</a:t>
            </a:r>
            <a:endParaRPr sz="2300"/>
          </a:p>
          <a:p>
            <a:pPr indent="-374650" lvl="0" marL="457200" rtl="0" algn="l">
              <a:spcBef>
                <a:spcPts val="0"/>
              </a:spcBef>
              <a:spcAft>
                <a:spcPts val="0"/>
              </a:spcAft>
              <a:buSzPts val="2300"/>
              <a:buChar char="-"/>
            </a:pPr>
            <a:r>
              <a:rPr lang="en-US" sz="2300"/>
              <a:t>SBDM -</a:t>
            </a:r>
            <a:endParaRPr sz="2300">
              <a:highlight>
                <a:srgbClr val="00FF00"/>
              </a:highlight>
            </a:endParaRPr>
          </a:p>
          <a:p>
            <a:pPr indent="-374650" lvl="0" marL="457200" rtl="0" algn="l">
              <a:spcBef>
                <a:spcPts val="0"/>
              </a:spcBef>
              <a:spcAft>
                <a:spcPts val="0"/>
              </a:spcAft>
              <a:buSzPts val="2300"/>
              <a:buChar char="-"/>
            </a:pPr>
            <a:r>
              <a:rPr lang="en-US" sz="2300"/>
              <a:t>SSC </a:t>
            </a:r>
            <a:endParaRPr sz="2300">
              <a:highlight>
                <a:srgbClr val="00FF00"/>
              </a:highlight>
            </a:endParaRPr>
          </a:p>
          <a:p>
            <a:pPr indent="-374650" lvl="0" marL="457200" rtl="0" algn="l">
              <a:spcBef>
                <a:spcPts val="0"/>
              </a:spcBef>
              <a:spcAft>
                <a:spcPts val="0"/>
              </a:spcAft>
              <a:buSzPts val="2300"/>
              <a:buChar char="-"/>
            </a:pPr>
            <a:r>
              <a:rPr lang="en-US" sz="2300"/>
              <a:t>AASAI - </a:t>
            </a:r>
            <a:endParaRPr sz="1000">
              <a:highlight>
                <a:srgbClr val="00FF00"/>
              </a:highlight>
            </a:endParaRPr>
          </a:p>
          <a:p>
            <a:pPr indent="-374650" lvl="0" marL="457200" rtl="0" algn="l">
              <a:spcBef>
                <a:spcPts val="0"/>
              </a:spcBef>
              <a:spcAft>
                <a:spcPts val="0"/>
              </a:spcAft>
              <a:buSzPts val="2300"/>
              <a:buChar char="-"/>
            </a:pPr>
            <a:r>
              <a:rPr lang="en-US" sz="2300"/>
              <a:t>PTA - </a:t>
            </a:r>
            <a:endParaRPr sz="1700">
              <a:highlight>
                <a:srgbClr val="00FF00"/>
              </a:highlight>
            </a:endParaRPr>
          </a:p>
          <a:p>
            <a:pPr indent="0" lvl="0" marL="0" rtl="0" algn="l">
              <a:spcBef>
                <a:spcPts val="0"/>
              </a:spcBef>
              <a:spcAft>
                <a:spcPts val="0"/>
              </a:spcAft>
              <a:buNone/>
            </a:pPr>
            <a:r>
              <a:t/>
            </a:r>
            <a:endParaRPr sz="2300"/>
          </a:p>
        </p:txBody>
      </p:sp>
      <p:sp>
        <p:nvSpPr>
          <p:cNvPr id="313" name="Google Shape;313;p60"/>
          <p:cNvSpPr txBox="1"/>
          <p:nvPr/>
        </p:nvSpPr>
        <p:spPr>
          <a:xfrm>
            <a:off x="4060500" y="950400"/>
            <a:ext cx="3873900" cy="4806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2300">
                <a:solidFill>
                  <a:schemeClr val="accent2"/>
                </a:solidFill>
              </a:rPr>
              <a:t>Voluntarios forman la comunidad.</a:t>
            </a:r>
            <a:endParaRPr b="1" sz="2300">
              <a:solidFill>
                <a:schemeClr val="accent2"/>
              </a:solidFill>
            </a:endParaRPr>
          </a:p>
          <a:p>
            <a:pPr indent="0" lvl="0" marL="0" rtl="0" algn="ctr">
              <a:spcBef>
                <a:spcPts val="0"/>
              </a:spcBef>
              <a:spcAft>
                <a:spcPts val="0"/>
              </a:spcAft>
              <a:buNone/>
            </a:pPr>
            <a:r>
              <a:t/>
            </a:r>
            <a:endParaRPr b="1" sz="900">
              <a:solidFill>
                <a:schemeClr val="accent2"/>
              </a:solidFill>
            </a:endParaRPr>
          </a:p>
          <a:p>
            <a:pPr indent="0" lvl="0" marL="0" rtl="0" algn="l">
              <a:spcBef>
                <a:spcPts val="0"/>
              </a:spcBef>
              <a:spcAft>
                <a:spcPts val="0"/>
              </a:spcAft>
              <a:buNone/>
            </a:pPr>
            <a:r>
              <a:rPr b="1" lang="en-US" sz="2300">
                <a:solidFill>
                  <a:schemeClr val="accent2"/>
                </a:solidFill>
              </a:rPr>
              <a:t>Una su voz y su servicio aqui:</a:t>
            </a:r>
            <a:endParaRPr sz="2300">
              <a:solidFill>
                <a:srgbClr val="434343"/>
              </a:solidFill>
            </a:endParaRPr>
          </a:p>
          <a:p>
            <a:pPr indent="0" lvl="0" marL="457200" rtl="0" algn="l">
              <a:spcBef>
                <a:spcPts val="0"/>
              </a:spcBef>
              <a:spcAft>
                <a:spcPts val="0"/>
              </a:spcAft>
              <a:buNone/>
            </a:pPr>
            <a:r>
              <a:rPr lang="en-US" sz="2300">
                <a:solidFill>
                  <a:srgbClr val="434343"/>
                </a:solidFill>
              </a:rPr>
              <a:t>-</a:t>
            </a:r>
            <a:r>
              <a:rPr lang="en-US" sz="2300" u="sng">
                <a:solidFill>
                  <a:srgbClr val="434343"/>
                </a:solidFill>
              </a:rPr>
              <a:t> </a:t>
            </a:r>
            <a:r>
              <a:rPr lang="en-US" sz="2300" u="sng">
                <a:solidFill>
                  <a:schemeClr val="hlink"/>
                </a:solidFill>
                <a:hlinkClick r:id="rId4"/>
              </a:rPr>
              <a:t>ELAC</a:t>
            </a:r>
            <a:endParaRPr sz="2300" u="sng">
              <a:solidFill>
                <a:srgbClr val="434343"/>
              </a:solidFill>
            </a:endParaRPr>
          </a:p>
          <a:p>
            <a:pPr indent="0" lvl="0" marL="457200" rtl="0" algn="l">
              <a:spcBef>
                <a:spcPts val="0"/>
              </a:spcBef>
              <a:spcAft>
                <a:spcPts val="0"/>
              </a:spcAft>
              <a:buNone/>
            </a:pPr>
            <a:r>
              <a:rPr lang="en-US" sz="2300">
                <a:solidFill>
                  <a:srgbClr val="434343"/>
                </a:solidFill>
              </a:rPr>
              <a:t>- SBDM</a:t>
            </a:r>
            <a:endParaRPr sz="2300">
              <a:solidFill>
                <a:srgbClr val="434343"/>
              </a:solidFill>
            </a:endParaRPr>
          </a:p>
          <a:p>
            <a:pPr indent="0" lvl="0" marL="457200" rtl="0" algn="l">
              <a:spcBef>
                <a:spcPts val="0"/>
              </a:spcBef>
              <a:spcAft>
                <a:spcPts val="0"/>
              </a:spcAft>
              <a:buNone/>
            </a:pPr>
            <a:r>
              <a:rPr lang="en-US" sz="2300">
                <a:solidFill>
                  <a:srgbClr val="434343"/>
                </a:solidFill>
              </a:rPr>
              <a:t>- SSC</a:t>
            </a:r>
            <a:endParaRPr sz="2300">
              <a:solidFill>
                <a:srgbClr val="434343"/>
              </a:solidFill>
            </a:endParaRPr>
          </a:p>
          <a:p>
            <a:pPr indent="0" lvl="0" marL="457200" rtl="0" algn="l">
              <a:spcBef>
                <a:spcPts val="0"/>
              </a:spcBef>
              <a:spcAft>
                <a:spcPts val="0"/>
              </a:spcAft>
              <a:buNone/>
            </a:pPr>
            <a:r>
              <a:rPr lang="en-US" sz="2300">
                <a:solidFill>
                  <a:srgbClr val="434343"/>
                </a:solidFill>
              </a:rPr>
              <a:t>- AASAI</a:t>
            </a:r>
            <a:endParaRPr sz="2300">
              <a:solidFill>
                <a:srgbClr val="434343"/>
              </a:solidFill>
            </a:endParaRPr>
          </a:p>
          <a:p>
            <a:pPr indent="0" lvl="0" marL="457200" rtl="0" algn="l">
              <a:spcBef>
                <a:spcPts val="0"/>
              </a:spcBef>
              <a:spcAft>
                <a:spcPts val="0"/>
              </a:spcAft>
              <a:buNone/>
            </a:pPr>
            <a:r>
              <a:rPr lang="en-US" sz="2300">
                <a:solidFill>
                  <a:srgbClr val="434343"/>
                </a:solidFill>
              </a:rPr>
              <a:t>- PTA</a:t>
            </a:r>
            <a:endParaRPr sz="2300">
              <a:solidFill>
                <a:srgbClr val="434343"/>
              </a:solidFill>
            </a:endParaRPr>
          </a:p>
          <a:p>
            <a:pPr indent="0" lvl="0" marL="0" rtl="0" algn="l">
              <a:spcBef>
                <a:spcPts val="0"/>
              </a:spcBef>
              <a:spcAft>
                <a:spcPts val="0"/>
              </a:spcAft>
              <a:buNone/>
            </a:pPr>
            <a:r>
              <a:t/>
            </a:r>
            <a:endParaRPr sz="1300">
              <a:solidFill>
                <a:srgbClr val="434343"/>
              </a:solidFill>
            </a:endParaRPr>
          </a:p>
        </p:txBody>
      </p:sp>
      <p:sp>
        <p:nvSpPr>
          <p:cNvPr id="314" name="Google Shape;314;p60"/>
          <p:cNvSpPr txBox="1"/>
          <p:nvPr/>
        </p:nvSpPr>
        <p:spPr>
          <a:xfrm>
            <a:off x="544650" y="4639475"/>
            <a:ext cx="11377800" cy="88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000">
                <a:solidFill>
                  <a:schemeClr val="lt1"/>
                </a:solidFill>
                <a:highlight>
                  <a:srgbClr val="FF0000"/>
                </a:highlight>
              </a:rPr>
              <a:t>If you are interested in becoming a Parent Volunteer, please contact Ms. Felicia or Ms. Maria Please note: due to Budget reductions, Ruus cannot pay for the processing fee for new volunteers</a:t>
            </a:r>
            <a:endParaRPr b="1" sz="2000">
              <a:solidFill>
                <a:schemeClr val="lt1"/>
              </a:solidFill>
              <a:highlight>
                <a:srgbClr val="FF0000"/>
              </a:high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61"/>
          <p:cNvSpPr txBox="1"/>
          <p:nvPr>
            <p:ph type="ctrTitle"/>
          </p:nvPr>
        </p:nvSpPr>
        <p:spPr>
          <a:xfrm>
            <a:off x="1005850" y="2557850"/>
            <a:ext cx="6468000" cy="4006500"/>
          </a:xfrm>
          <a:prstGeom prst="rect">
            <a:avLst/>
          </a:prstGeom>
        </p:spPr>
        <p:txBody>
          <a:bodyPr anchorCtr="0" anchor="b" bIns="45700" lIns="91425" spcFirstLastPara="1" rIns="91425" wrap="square" tIns="45700">
            <a:noAutofit/>
          </a:bodyPr>
          <a:lstStyle/>
          <a:p>
            <a:pPr indent="0" lvl="0" marL="0" rtl="0" algn="l">
              <a:spcBef>
                <a:spcPts val="0"/>
              </a:spcBef>
              <a:spcAft>
                <a:spcPts val="0"/>
              </a:spcAft>
              <a:buNone/>
            </a:pPr>
            <a:r>
              <a:rPr lang="en-US"/>
              <a:t>For more information:</a:t>
            </a:r>
            <a:endParaRPr/>
          </a:p>
          <a:p>
            <a:pPr indent="0" lvl="0" marL="0" rtl="0" algn="l">
              <a:spcBef>
                <a:spcPts val="0"/>
              </a:spcBef>
              <a:spcAft>
                <a:spcPts val="0"/>
              </a:spcAft>
              <a:buNone/>
            </a:pPr>
            <a:r>
              <a:rPr b="1" lang="en-US" sz="3100"/>
              <a:t>ELAC: </a:t>
            </a:r>
            <a:r>
              <a:rPr lang="en-US"/>
              <a:t>contact Ms. Frame- </a:t>
            </a:r>
            <a:r>
              <a:rPr lang="en-US" u="sng">
                <a:solidFill>
                  <a:schemeClr val="lt1"/>
                </a:solidFill>
                <a:hlinkClick r:id="rId3">
                  <a:extLst>
                    <a:ext uri="{A12FA001-AC4F-418D-AE19-62706E023703}">
                      <ahyp:hlinkClr val="tx"/>
                    </a:ext>
                  </a:extLst>
                </a:hlinkClick>
              </a:rPr>
              <a:t>Maperez@husd.k12.ca.us</a:t>
            </a:r>
            <a:endParaRPr>
              <a:solidFill>
                <a:schemeClr val="lt1"/>
              </a:solidFill>
            </a:endParaRPr>
          </a:p>
          <a:p>
            <a:pPr indent="0" lvl="0" marL="0" rtl="0" algn="l">
              <a:spcBef>
                <a:spcPts val="0"/>
              </a:spcBef>
              <a:spcAft>
                <a:spcPts val="0"/>
              </a:spcAft>
              <a:buNone/>
            </a:pPr>
            <a:r>
              <a:rPr b="1" lang="en-US"/>
              <a:t>AASAI</a:t>
            </a:r>
            <a:r>
              <a:rPr lang="en-US"/>
              <a:t>: contact Ms. Ehigiator- </a:t>
            </a:r>
            <a:r>
              <a:rPr lang="en-US" u="sng">
                <a:solidFill>
                  <a:schemeClr val="lt1"/>
                </a:solidFill>
                <a:hlinkClick r:id="rId4">
                  <a:extLst>
                    <a:ext uri="{A12FA001-AC4F-418D-AE19-62706E023703}">
                      <ahyp:hlinkClr val="tx"/>
                    </a:ext>
                  </a:extLst>
                </a:hlinkClick>
              </a:rPr>
              <a:t>Se708@husd.k12.ca.us</a:t>
            </a:r>
            <a:endParaRPr>
              <a:solidFill>
                <a:schemeClr val="lt1"/>
              </a:solidFill>
            </a:endParaRPr>
          </a:p>
          <a:p>
            <a:pPr indent="0" lvl="0" marL="0" rtl="0" algn="l">
              <a:spcBef>
                <a:spcPts val="0"/>
              </a:spcBef>
              <a:spcAft>
                <a:spcPts val="0"/>
              </a:spcAft>
              <a:buNone/>
            </a:pPr>
            <a:r>
              <a:rPr b="1" lang="en-US"/>
              <a:t>PTA</a:t>
            </a:r>
            <a:r>
              <a:rPr lang="en-US"/>
              <a:t>: contact Pualani Martinez OR Summer Ehigiator</a:t>
            </a:r>
            <a:r>
              <a:rPr lang="en-US">
                <a:solidFill>
                  <a:schemeClr val="lt1"/>
                </a:solidFill>
              </a:rPr>
              <a:t>- </a:t>
            </a:r>
            <a:r>
              <a:rPr lang="en-US" u="sng">
                <a:solidFill>
                  <a:schemeClr val="lt1"/>
                </a:solidFill>
                <a:hlinkClick r:id="rId5">
                  <a:extLst>
                    <a:ext uri="{A12FA001-AC4F-418D-AE19-62706E023703}">
                      <ahyp:hlinkClr val="tx"/>
                    </a:ext>
                  </a:extLst>
                </a:hlinkClick>
              </a:rPr>
              <a:t>Pd661@husd.k12.ca.us</a:t>
            </a:r>
            <a:r>
              <a:rPr lang="en-US">
                <a:solidFill>
                  <a:schemeClr val="lt1"/>
                </a:solidFill>
              </a:rPr>
              <a:t> or Se708@husd.k12.ca.us</a:t>
            </a:r>
            <a:endParaRPr>
              <a:solidFill>
                <a:schemeClr val="lt1"/>
              </a:solidFill>
            </a:endParaRPr>
          </a:p>
          <a:p>
            <a:pPr indent="0" lvl="0" marL="0" rtl="0" algn="l">
              <a:spcBef>
                <a:spcPts val="0"/>
              </a:spcBef>
              <a:spcAft>
                <a:spcPts val="0"/>
              </a:spcAft>
              <a:buNone/>
            </a:pPr>
            <a:r>
              <a:t/>
            </a:r>
            <a:endParaRPr b="1" u="sng">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62"/>
          <p:cNvSpPr txBox="1"/>
          <p:nvPr>
            <p:ph type="ctrTitle"/>
          </p:nvPr>
        </p:nvSpPr>
        <p:spPr>
          <a:xfrm>
            <a:off x="1005850" y="721175"/>
            <a:ext cx="6449700" cy="3758700"/>
          </a:xfrm>
          <a:prstGeom prst="rect">
            <a:avLst/>
          </a:prstGeom>
        </p:spPr>
        <p:txBody>
          <a:bodyPr anchorCtr="0" anchor="b" bIns="45700" lIns="91425" spcFirstLastPara="1" rIns="91425" wrap="square" tIns="45700">
            <a:noAutofit/>
          </a:bodyPr>
          <a:lstStyle/>
          <a:p>
            <a:pPr indent="0" lvl="0" marL="0" rtl="0" algn="ctr">
              <a:spcBef>
                <a:spcPts val="0"/>
              </a:spcBef>
              <a:spcAft>
                <a:spcPts val="0"/>
              </a:spcAft>
              <a:buNone/>
            </a:pPr>
            <a:r>
              <a:t/>
            </a:r>
            <a:endParaRPr sz="3300"/>
          </a:p>
          <a:p>
            <a:pPr indent="0" lvl="0" marL="0" rtl="0" algn="ctr">
              <a:spcBef>
                <a:spcPts val="0"/>
              </a:spcBef>
              <a:spcAft>
                <a:spcPts val="0"/>
              </a:spcAft>
              <a:buNone/>
            </a:pPr>
            <a:r>
              <a:t/>
            </a:r>
            <a:endParaRPr sz="3300"/>
          </a:p>
          <a:p>
            <a:pPr indent="0" lvl="0" marL="0" rtl="0" algn="ctr">
              <a:spcBef>
                <a:spcPts val="0"/>
              </a:spcBef>
              <a:spcAft>
                <a:spcPts val="0"/>
              </a:spcAft>
              <a:buNone/>
            </a:pPr>
            <a:r>
              <a:t/>
            </a:r>
            <a:endParaRPr sz="3300"/>
          </a:p>
          <a:p>
            <a:pPr indent="0" lvl="0" marL="0" rtl="0" algn="ctr">
              <a:spcBef>
                <a:spcPts val="0"/>
              </a:spcBef>
              <a:spcAft>
                <a:spcPts val="0"/>
              </a:spcAft>
              <a:buNone/>
            </a:pPr>
            <a:r>
              <a:t/>
            </a:r>
            <a:endParaRPr sz="3300"/>
          </a:p>
          <a:p>
            <a:pPr indent="0" lvl="0" marL="0" rtl="0" algn="ctr">
              <a:spcBef>
                <a:spcPts val="0"/>
              </a:spcBef>
              <a:spcAft>
                <a:spcPts val="0"/>
              </a:spcAft>
              <a:buNone/>
            </a:pPr>
            <a:r>
              <a:rPr lang="en-US" sz="3500">
                <a:solidFill>
                  <a:srgbClr val="FFFF00"/>
                </a:solidFill>
              </a:rPr>
              <a:t>Follow us on IG- Ruuselementaryjaguars</a:t>
            </a:r>
            <a:endParaRPr sz="3500">
              <a:solidFill>
                <a:srgbClr val="FFFF00"/>
              </a:solidFill>
            </a:endParaRPr>
          </a:p>
          <a:p>
            <a:pPr indent="0" lvl="0" marL="0" rtl="0" algn="ctr">
              <a:spcBef>
                <a:spcPts val="0"/>
              </a:spcBef>
              <a:spcAft>
                <a:spcPts val="0"/>
              </a:spcAft>
              <a:buNone/>
            </a:pPr>
            <a:r>
              <a:t/>
            </a:r>
            <a:endParaRPr sz="2900">
              <a:solidFill>
                <a:srgbClr val="FFFF00"/>
              </a:solidFill>
            </a:endParaRPr>
          </a:p>
          <a:p>
            <a:pPr indent="0" lvl="0" marL="0" rtl="0" algn="ctr">
              <a:spcBef>
                <a:spcPts val="0"/>
              </a:spcBef>
              <a:spcAft>
                <a:spcPts val="0"/>
              </a:spcAft>
              <a:buNone/>
            </a:pPr>
            <a:r>
              <a:t/>
            </a:r>
            <a:endParaRPr sz="2900"/>
          </a:p>
          <a:p>
            <a:pPr indent="0" lvl="0" marL="0" rtl="0" algn="ctr">
              <a:spcBef>
                <a:spcPts val="0"/>
              </a:spcBef>
              <a:spcAft>
                <a:spcPts val="0"/>
              </a:spcAft>
              <a:buNone/>
            </a:pPr>
            <a:r>
              <a:t/>
            </a:r>
            <a:endParaRPr sz="3300"/>
          </a:p>
          <a:p>
            <a:pPr indent="0" lvl="0" marL="0" rtl="0" algn="ctr">
              <a:spcBef>
                <a:spcPts val="0"/>
              </a:spcBef>
              <a:spcAft>
                <a:spcPts val="0"/>
              </a:spcAft>
              <a:buNone/>
            </a:pPr>
            <a:r>
              <a:t/>
            </a:r>
            <a:endParaRPr sz="3300"/>
          </a:p>
          <a:p>
            <a:pPr indent="0" lvl="0" marL="0" rtl="0" algn="ctr">
              <a:spcBef>
                <a:spcPts val="0"/>
              </a:spcBef>
              <a:spcAft>
                <a:spcPts val="0"/>
              </a:spcAft>
              <a:buNone/>
            </a:pPr>
            <a:r>
              <a:t/>
            </a:r>
            <a:endParaRPr sz="3300"/>
          </a:p>
          <a:p>
            <a:pPr indent="0" lvl="0" marL="0" rtl="0" algn="ctr">
              <a:spcBef>
                <a:spcPts val="0"/>
              </a:spcBef>
              <a:spcAft>
                <a:spcPts val="0"/>
              </a:spcAft>
              <a:buNone/>
            </a:pPr>
            <a:r>
              <a:t/>
            </a:r>
            <a:endParaRPr sz="3300"/>
          </a:p>
        </p:txBody>
      </p:sp>
      <p:pic>
        <p:nvPicPr>
          <p:cNvPr id="327" name="Google Shape;327;p62" title="ruuselementaryjaguars_qr.png"/>
          <p:cNvPicPr preferRelativeResize="0"/>
          <p:nvPr/>
        </p:nvPicPr>
        <p:blipFill>
          <a:blip r:embed="rId3">
            <a:alphaModFix/>
          </a:blip>
          <a:stretch>
            <a:fillRect/>
          </a:stretch>
        </p:blipFill>
        <p:spPr>
          <a:xfrm>
            <a:off x="7194475" y="280725"/>
            <a:ext cx="4431651" cy="5090309"/>
          </a:xfrm>
          <a:prstGeom prst="rect">
            <a:avLst/>
          </a:prstGeom>
          <a:noFill/>
          <a:ln>
            <a:noFill/>
          </a:ln>
        </p:spPr>
      </p:pic>
      <p:sp>
        <p:nvSpPr>
          <p:cNvPr id="328" name="Google Shape;328;p62"/>
          <p:cNvSpPr/>
          <p:nvPr/>
        </p:nvSpPr>
        <p:spPr>
          <a:xfrm>
            <a:off x="2127275" y="1517050"/>
            <a:ext cx="3250800" cy="7842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29" name="Google Shape;329;p62"/>
          <p:cNvSpPr txBox="1"/>
          <p:nvPr/>
        </p:nvSpPr>
        <p:spPr>
          <a:xfrm>
            <a:off x="487625" y="2603475"/>
            <a:ext cx="6644100" cy="263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300">
                <a:solidFill>
                  <a:srgbClr val="FFFF00"/>
                </a:solidFill>
              </a:rPr>
              <a:t>Remember to check phone/email/text for weekly Friday messages AND sign up for Class DoJo with your teachers</a:t>
            </a:r>
            <a:endParaRPr sz="3300">
              <a:solidFill>
                <a:srgbClr val="FFFF0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63"/>
          <p:cNvSpPr txBox="1"/>
          <p:nvPr>
            <p:ph type="ctrTitle"/>
          </p:nvPr>
        </p:nvSpPr>
        <p:spPr>
          <a:xfrm>
            <a:off x="435600" y="792425"/>
            <a:ext cx="10317600" cy="5463300"/>
          </a:xfrm>
          <a:prstGeom prst="rect">
            <a:avLst/>
          </a:prstGeom>
        </p:spPr>
        <p:txBody>
          <a:bodyPr anchorCtr="0" anchor="b" bIns="45700" lIns="91425" spcFirstLastPara="1" rIns="91425" wrap="square" tIns="45700">
            <a:noAutofit/>
          </a:bodyPr>
          <a:lstStyle/>
          <a:p>
            <a:pPr indent="0" lvl="0" marL="0" rtl="0" algn="l">
              <a:spcBef>
                <a:spcPts val="0"/>
              </a:spcBef>
              <a:spcAft>
                <a:spcPts val="0"/>
              </a:spcAft>
              <a:buNone/>
            </a:pPr>
            <a:r>
              <a:rPr b="1" lang="en-US" sz="3500">
                <a:solidFill>
                  <a:srgbClr val="FFFF00"/>
                </a:solidFill>
              </a:rPr>
              <a:t>Million Father March:</a:t>
            </a:r>
            <a:endParaRPr b="1" sz="3500">
              <a:solidFill>
                <a:srgbClr val="FFFF00"/>
              </a:solidFill>
            </a:endParaRPr>
          </a:p>
          <a:p>
            <a:pPr indent="0" lvl="0" marL="0" rtl="0" algn="l">
              <a:spcBef>
                <a:spcPts val="0"/>
              </a:spcBef>
              <a:spcAft>
                <a:spcPts val="0"/>
              </a:spcAft>
              <a:buNone/>
            </a:pPr>
            <a:r>
              <a:rPr b="1" lang="en-US" sz="3500">
                <a:solidFill>
                  <a:srgbClr val="FFFF00"/>
                </a:solidFill>
              </a:rPr>
              <a:t>What- Celebration, March from Ruus Park</a:t>
            </a:r>
            <a:endParaRPr b="1" sz="3500">
              <a:solidFill>
                <a:srgbClr val="FFFF00"/>
              </a:solidFill>
            </a:endParaRPr>
          </a:p>
          <a:p>
            <a:pPr indent="0" lvl="0" marL="0" rtl="0" algn="l">
              <a:spcBef>
                <a:spcPts val="0"/>
              </a:spcBef>
              <a:spcAft>
                <a:spcPts val="0"/>
              </a:spcAft>
              <a:buNone/>
            </a:pPr>
            <a:r>
              <a:rPr b="1" lang="en-US" sz="3500">
                <a:solidFill>
                  <a:srgbClr val="FFFF00"/>
                </a:solidFill>
              </a:rPr>
              <a:t>When- Friday, September 18 @ 7:45 </a:t>
            </a:r>
            <a:endParaRPr b="1" sz="3500">
              <a:solidFill>
                <a:srgbClr val="FFFF00"/>
              </a:solidFill>
            </a:endParaRPr>
          </a:p>
          <a:p>
            <a:pPr indent="0" lvl="0" marL="0" rtl="0" algn="l">
              <a:spcBef>
                <a:spcPts val="0"/>
              </a:spcBef>
              <a:spcAft>
                <a:spcPts val="0"/>
              </a:spcAft>
              <a:buNone/>
            </a:pPr>
            <a:r>
              <a:rPr b="1" lang="en-US" sz="3500">
                <a:solidFill>
                  <a:srgbClr val="FFFF00"/>
                </a:solidFill>
              </a:rPr>
              <a:t>Where: Ruus Park, then walking together from the park to Ruus</a:t>
            </a:r>
            <a:endParaRPr b="1" sz="3500">
              <a:solidFill>
                <a:srgbClr val="FFFF00"/>
              </a:solidFill>
            </a:endParaRPr>
          </a:p>
          <a:p>
            <a:pPr indent="0" lvl="0" marL="0" rtl="0" algn="l">
              <a:spcBef>
                <a:spcPts val="0"/>
              </a:spcBef>
              <a:spcAft>
                <a:spcPts val="0"/>
              </a:spcAft>
              <a:buNone/>
            </a:pPr>
            <a:r>
              <a:rPr b="1" lang="en-US" sz="3500">
                <a:solidFill>
                  <a:srgbClr val="FFFF00"/>
                </a:solidFill>
              </a:rPr>
              <a:t>Who: All Parents and Caregivers, but especially Dads and other Males involved in students’ lives</a:t>
            </a:r>
            <a:endParaRPr b="1" sz="3500">
              <a:solidFill>
                <a:srgbClr val="FFFF00"/>
              </a:solidFill>
            </a:endParaRPr>
          </a:p>
          <a:p>
            <a:pPr indent="0" lvl="0" marL="0" rtl="0" algn="l">
              <a:spcBef>
                <a:spcPts val="0"/>
              </a:spcBef>
              <a:spcAft>
                <a:spcPts val="0"/>
              </a:spcAft>
              <a:buNone/>
            </a:pPr>
            <a:r>
              <a:rPr b="1" lang="en-US" sz="3500">
                <a:solidFill>
                  <a:srgbClr val="FFFF00"/>
                </a:solidFill>
              </a:rPr>
              <a:t>Why: Because our students benefit the most from having involved parents and caregivers.</a:t>
            </a:r>
            <a:r>
              <a:rPr b="1" lang="en-US" sz="2500"/>
              <a:t> </a:t>
            </a:r>
            <a:endParaRPr b="1" sz="2500"/>
          </a:p>
          <a:p>
            <a:pPr indent="0" lvl="0" marL="0" rtl="0" algn="l">
              <a:spcBef>
                <a:spcPts val="0"/>
              </a:spcBef>
              <a:spcAft>
                <a:spcPts val="0"/>
              </a:spcAft>
              <a:buNone/>
            </a:pPr>
            <a:r>
              <a:t/>
            </a:r>
            <a:endParaRPr b="1" sz="2000"/>
          </a:p>
          <a:p>
            <a:pPr indent="0" lvl="0" marL="0" rtl="0" algn="l">
              <a:spcBef>
                <a:spcPts val="0"/>
              </a:spcBef>
              <a:spcAft>
                <a:spcPts val="0"/>
              </a:spcAft>
              <a:buNone/>
            </a:pPr>
            <a:r>
              <a:t/>
            </a:r>
            <a:endParaRPr b="1" sz="2600"/>
          </a:p>
        </p:txBody>
      </p:sp>
      <p:sp>
        <p:nvSpPr>
          <p:cNvPr id="336" name="Google Shape;336;p63"/>
          <p:cNvSpPr txBox="1"/>
          <p:nvPr/>
        </p:nvSpPr>
        <p:spPr>
          <a:xfrm>
            <a:off x="497250" y="0"/>
            <a:ext cx="111975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3000" u="sng"/>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64"/>
          <p:cNvSpPr txBox="1"/>
          <p:nvPr>
            <p:ph type="ctrTitle"/>
          </p:nvPr>
        </p:nvSpPr>
        <p:spPr>
          <a:xfrm>
            <a:off x="868965" y="2601575"/>
            <a:ext cx="4574700" cy="1828800"/>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accent1"/>
              </a:buClr>
              <a:buSzPts val="3000"/>
              <a:buFont typeface="Arial"/>
              <a:buNone/>
            </a:pPr>
            <a:r>
              <a:rPr b="1" lang="en-US" sz="4800"/>
              <a:t>Thank You</a:t>
            </a:r>
            <a:endParaRPr b="1" sz="4800"/>
          </a:p>
          <a:p>
            <a:pPr indent="0" lvl="0" marL="0" rtl="0" algn="ctr">
              <a:lnSpc>
                <a:spcPct val="100000"/>
              </a:lnSpc>
              <a:spcBef>
                <a:spcPts val="0"/>
              </a:spcBef>
              <a:spcAft>
                <a:spcPts val="0"/>
              </a:spcAft>
              <a:buClr>
                <a:schemeClr val="accent1"/>
              </a:buClr>
              <a:buSzPts val="3000"/>
              <a:buFont typeface="Arial"/>
              <a:buNone/>
            </a:pPr>
            <a:r>
              <a:rPr b="1" lang="en-US" sz="4800"/>
              <a:t>  Gracias</a:t>
            </a:r>
            <a:endParaRPr b="1" sz="4800"/>
          </a:p>
        </p:txBody>
      </p:sp>
      <p:pic>
        <p:nvPicPr>
          <p:cNvPr id="342" name="Google Shape;342;p64"/>
          <p:cNvPicPr preferRelativeResize="0"/>
          <p:nvPr/>
        </p:nvPicPr>
        <p:blipFill rotWithShape="1">
          <a:blip r:embed="rId3">
            <a:alphaModFix/>
          </a:blip>
          <a:srcRect b="30421" l="31860" r="954" t="10257"/>
          <a:stretch/>
        </p:blipFill>
        <p:spPr>
          <a:xfrm>
            <a:off x="154375" y="147900"/>
            <a:ext cx="4250450" cy="26833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VenturaUnified">
  <a:themeElements>
    <a:clrScheme name="HaywardUnified">
      <a:dk1>
        <a:srgbClr val="004169"/>
      </a:dk1>
      <a:lt1>
        <a:srgbClr val="FFFFFF"/>
      </a:lt1>
      <a:dk2>
        <a:srgbClr val="2774AE"/>
      </a:dk2>
      <a:lt2>
        <a:srgbClr val="FFFFFF"/>
      </a:lt2>
      <a:accent1>
        <a:srgbClr val="FFC600"/>
      </a:accent1>
      <a:accent2>
        <a:srgbClr val="E07928"/>
      </a:accent2>
      <a:accent3>
        <a:srgbClr val="636669"/>
      </a:accent3>
      <a:accent4>
        <a:srgbClr val="768692"/>
      </a:accent4>
      <a:accent5>
        <a:srgbClr val="A3BCC2"/>
      </a:accent5>
      <a:accent6>
        <a:srgbClr val="D0D3D3"/>
      </a:accent6>
      <a:hlink>
        <a:srgbClr val="004169"/>
      </a:hlink>
      <a:folHlink>
        <a:srgbClr val="2774A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VenturaUnified">
  <a:themeElements>
    <a:clrScheme name="HaywardUnified">
      <a:dk1>
        <a:srgbClr val="004169"/>
      </a:dk1>
      <a:lt1>
        <a:srgbClr val="FFFFFF"/>
      </a:lt1>
      <a:dk2>
        <a:srgbClr val="2774AE"/>
      </a:dk2>
      <a:lt2>
        <a:srgbClr val="FFFFFF"/>
      </a:lt2>
      <a:accent1>
        <a:srgbClr val="FFC600"/>
      </a:accent1>
      <a:accent2>
        <a:srgbClr val="E07928"/>
      </a:accent2>
      <a:accent3>
        <a:srgbClr val="636669"/>
      </a:accent3>
      <a:accent4>
        <a:srgbClr val="768692"/>
      </a:accent4>
      <a:accent5>
        <a:srgbClr val="A3BCC2"/>
      </a:accent5>
      <a:accent6>
        <a:srgbClr val="D0D3D3"/>
      </a:accent6>
      <a:hlink>
        <a:srgbClr val="004169"/>
      </a:hlink>
      <a:folHlink>
        <a:srgbClr val="2774A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