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Lst>
  <p:sldSz cy="7772400" cx="10058400"/>
  <p:notesSz cx="6858000" cy="9144000"/>
  <p:embeddedFontLst>
    <p:embeddedFont>
      <p:font typeface="Caveat"/>
      <p:regular r:id="rId47"/>
      <p:bold r:id="rId48"/>
    </p:embeddedFont>
    <p:embeddedFont>
      <p:font typeface="Nunito"/>
      <p:regular r:id="rId49"/>
      <p:bold r:id="rId50"/>
      <p:italic r:id="rId51"/>
      <p:boldItalic r:id="rId52"/>
    </p:embeddedFont>
    <p:embeddedFont>
      <p:font typeface="Fjalla One"/>
      <p:regular r:id="rId53"/>
    </p:embeddedFont>
    <p:embeddedFont>
      <p:font typeface="Cherry Swash"/>
      <p:regular r:id="rId54"/>
      <p:bold r:id="rId55"/>
    </p:embeddedFont>
    <p:embeddedFont>
      <p:font typeface="Comfortaa"/>
      <p:regular r:id="rId56"/>
      <p:bold r:id="rId5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448">
          <p15:clr>
            <a:srgbClr val="747775"/>
          </p15:clr>
        </p15:guide>
        <p15:guide id="2" pos="3168">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4208567-0723-4FDE-AAEA-56FE0EA5D4B8}">
  <a:tblStyle styleId="{D4208567-0723-4FDE-AAEA-56FE0EA5D4B8}"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19B0D7FA-E15B-433C-ADD0-D45851EC586C}" styleName="Table_1">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AA0ADF77-BFF2-4243-B3DA-00FE822286CF}" styleName="Table_2">
    <a:wholeTbl>
      <a:tcTxStyle b="off" i="off">
        <a:font>
          <a:latin typeface="Calibri"/>
          <a:ea typeface="Calibri"/>
          <a:cs typeface="Calibri"/>
        </a:font>
        <a:srgbClr val="000000"/>
      </a:tcTxStyle>
      <a:tcStyle>
        <a:tcBdr>
          <a:left>
            <a:ln cap="flat" cmpd="sng" w="12700">
              <a:solidFill>
                <a:srgbClr val="FFFFFF"/>
              </a:solidFill>
              <a:prstDash val="solid"/>
              <a:round/>
              <a:headEnd len="sm" w="sm" type="none"/>
              <a:tailEnd len="sm" w="sm" type="none"/>
            </a:ln>
          </a:left>
          <a:right>
            <a:ln cap="flat" cmpd="sng" w="12700">
              <a:solidFill>
                <a:srgbClr val="FFFFFF"/>
              </a:solidFill>
              <a:prstDash val="solid"/>
              <a:round/>
              <a:headEnd len="sm" w="sm" type="none"/>
              <a:tailEnd len="sm" w="sm" type="none"/>
            </a:ln>
          </a:right>
          <a:top>
            <a:ln cap="flat" cmpd="sng" w="12700">
              <a:solidFill>
                <a:srgbClr val="FFFFFF"/>
              </a:solidFill>
              <a:prstDash val="solid"/>
              <a:round/>
              <a:headEnd len="sm" w="sm" type="none"/>
              <a:tailEnd len="sm" w="sm" type="none"/>
            </a:ln>
          </a:top>
          <a:bottom>
            <a:ln cap="flat" cmpd="sng" w="12700">
              <a:solidFill>
                <a:srgbClr val="FFFFFF"/>
              </a:solidFill>
              <a:prstDash val="solid"/>
              <a:round/>
              <a:headEnd len="sm" w="sm" type="none"/>
              <a:tailEnd len="sm" w="sm" type="none"/>
            </a:ln>
          </a:bottom>
          <a:insideH>
            <a:ln cap="flat" cmpd="sng" w="12700">
              <a:solidFill>
                <a:srgbClr val="FFFFFF"/>
              </a:solidFill>
              <a:prstDash val="solid"/>
              <a:round/>
              <a:headEnd len="sm" w="sm" type="none"/>
              <a:tailEnd len="sm" w="sm" type="none"/>
            </a:ln>
          </a:insideH>
          <a:insideV>
            <a:ln cap="flat" cmpd="sng" w="12700">
              <a:solidFill>
                <a:srgbClr val="FFFFFF"/>
              </a:solidFill>
              <a:prstDash val="solid"/>
              <a:round/>
              <a:headEnd len="sm" w="sm" type="none"/>
              <a:tailEnd len="sm" w="sm" type="none"/>
            </a:ln>
          </a:insideV>
        </a:tcBdr>
        <a:fill>
          <a:solidFill>
            <a:srgbClr val="F0F2EE"/>
          </a:solidFill>
        </a:fill>
      </a:tcStyle>
    </a:wholeTbl>
    <a:band1H>
      <a:tcTxStyle b="off" i="off"/>
      <a:tcStyle>
        <a:fill>
          <a:solidFill>
            <a:srgbClr val="E0E5DB"/>
          </a:solidFill>
        </a:fill>
      </a:tcStyle>
    </a:band1H>
    <a:band2H>
      <a:tcTxStyle b="off" i="off"/>
    </a:band2H>
    <a:band1V>
      <a:tcTxStyle b="off" i="off"/>
      <a:tcStyle>
        <a:fill>
          <a:solidFill>
            <a:srgbClr val="E0E5DB"/>
          </a:solidFill>
        </a:fill>
      </a:tcStyle>
    </a:band1V>
    <a:band2V>
      <a:tcTxStyle b="off" i="off"/>
    </a:band2V>
    <a:lastCol>
      <a:tcTxStyle b="on" i="off">
        <a:font>
          <a:latin typeface="Calibri"/>
          <a:ea typeface="Calibri"/>
          <a:cs typeface="Calibri"/>
        </a:font>
        <a:srgbClr val="FFFFFF"/>
      </a:tcTxStyle>
      <a:tcStyle>
        <a:fill>
          <a:solidFill>
            <a:srgbClr val="344D6C"/>
          </a:solidFill>
        </a:fill>
      </a:tcStyle>
    </a:lastCol>
    <a:firstCol>
      <a:tcTxStyle b="on" i="off">
        <a:font>
          <a:latin typeface="Calibri"/>
          <a:ea typeface="Calibri"/>
          <a:cs typeface="Calibri"/>
        </a:font>
        <a:srgbClr val="FFFFFF"/>
      </a:tcTxStyle>
      <a:tcStyle>
        <a:fill>
          <a:solidFill>
            <a:srgbClr val="344D6C"/>
          </a:solidFill>
        </a:fill>
      </a:tcStyle>
    </a:firstCol>
    <a:lastRow>
      <a:tcTxStyle b="on" i="off">
        <a:font>
          <a:latin typeface="Calibri"/>
          <a:ea typeface="Calibri"/>
          <a:cs typeface="Calibri"/>
        </a:font>
        <a:srgbClr val="FFFFFF"/>
      </a:tcTxStyle>
      <a:tcStyle>
        <a:tcBdr>
          <a:top>
            <a:ln cap="flat" cmpd="sng" w="38100">
              <a:solidFill>
                <a:srgbClr val="FFFFFF"/>
              </a:solidFill>
              <a:prstDash val="solid"/>
              <a:round/>
              <a:headEnd len="sm" w="sm" type="none"/>
              <a:tailEnd len="sm" w="sm" type="none"/>
            </a:ln>
          </a:top>
        </a:tcBdr>
        <a:fill>
          <a:solidFill>
            <a:srgbClr val="344D6C"/>
          </a:solidFill>
        </a:fill>
      </a:tcStyle>
    </a:lastRow>
    <a:seCell>
      <a:tcTxStyle b="off" i="off"/>
    </a:seCell>
    <a:swCell>
      <a:tcTxStyle b="off" i="off"/>
    </a:swCell>
    <a:firstRow>
      <a:tcTxStyle b="on" i="off">
        <a:font>
          <a:latin typeface="Calibri"/>
          <a:ea typeface="Calibri"/>
          <a:cs typeface="Calibri"/>
        </a:font>
        <a:srgbClr val="FFFFFF"/>
      </a:tcTxStyle>
      <a:tcStyle>
        <a:tcBdr>
          <a:bottom>
            <a:ln cap="flat" cmpd="sng" w="38100">
              <a:solidFill>
                <a:srgbClr val="FFFFFF"/>
              </a:solidFill>
              <a:prstDash val="solid"/>
              <a:round/>
              <a:headEnd len="sm" w="sm" type="none"/>
              <a:tailEnd len="sm" w="sm" type="none"/>
            </a:ln>
          </a:bottom>
        </a:tcBdr>
        <a:fill>
          <a:solidFill>
            <a:srgbClr val="344D6C"/>
          </a:solidFill>
        </a:fill>
      </a:tcStyle>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448" orient="horz"/>
        <p:guide pos="3168"/>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font" Target="fonts/Caveat-bold.fntdata"/><Relationship Id="rId47" Type="http://schemas.openxmlformats.org/officeDocument/2006/relationships/font" Target="fonts/Caveat-regular.fntdata"/><Relationship Id="rId49" Type="http://schemas.openxmlformats.org/officeDocument/2006/relationships/font" Target="fonts/Nunito-regular.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Nunito-italic.fntdata"/><Relationship Id="rId50" Type="http://schemas.openxmlformats.org/officeDocument/2006/relationships/font" Target="fonts/Nunito-bold.fntdata"/><Relationship Id="rId53" Type="http://schemas.openxmlformats.org/officeDocument/2006/relationships/font" Target="fonts/FjallaOne-regular.fntdata"/><Relationship Id="rId52" Type="http://schemas.openxmlformats.org/officeDocument/2006/relationships/font" Target="fonts/Nunito-boldItalic.fntdata"/><Relationship Id="rId11" Type="http://schemas.openxmlformats.org/officeDocument/2006/relationships/slide" Target="slides/slide5.xml"/><Relationship Id="rId55" Type="http://schemas.openxmlformats.org/officeDocument/2006/relationships/font" Target="fonts/CherrySwash-bold.fntdata"/><Relationship Id="rId10" Type="http://schemas.openxmlformats.org/officeDocument/2006/relationships/slide" Target="slides/slide4.xml"/><Relationship Id="rId54" Type="http://schemas.openxmlformats.org/officeDocument/2006/relationships/font" Target="fonts/CherrySwash-regular.fntdata"/><Relationship Id="rId13" Type="http://schemas.openxmlformats.org/officeDocument/2006/relationships/slide" Target="slides/slide7.xml"/><Relationship Id="rId57" Type="http://schemas.openxmlformats.org/officeDocument/2006/relationships/font" Target="fonts/Comfortaa-bold.fntdata"/><Relationship Id="rId12" Type="http://schemas.openxmlformats.org/officeDocument/2006/relationships/slide" Target="slides/slide6.xml"/><Relationship Id="rId56" Type="http://schemas.openxmlformats.org/officeDocument/2006/relationships/font" Target="fonts/Comfortaa-regular.fntdata"/><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3cb749f81b5_0_29: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3cb749f81b5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3cb749f81b5_0_24: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3cb749f81b5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3f132239bfa_0_141: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3f132239bfa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3f132239bfa_0_126: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3f132239bfa_0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3f132239bfa_0_132: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3f132239bfa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3f132239bfa_0_135: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3f132239bfa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3f132239bfa_0_117: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3f132239bfa_0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3f132239bfa_0_129: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3f132239bfa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3f132239bfa_0_123: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3f132239bfa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3f132239bfa_0_102: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258" name="Google Shape;258;g3f132239bfa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3f132239bfa_0_120: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3f132239bfa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3f132239bfa_0_114: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272" name="Google Shape;272;g3f132239bfa_0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3f132239bfa_0_105: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281" name="Google Shape;281;g3f132239bfa_0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3f132239bfa_0_108: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291" name="Google Shape;291;g3f132239bfa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3f132239bfa_0_87: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3f132239bfa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g3f132239bfa_0_96: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316" name="Google Shape;316;g3f132239bfa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3f132239bfa_0_93: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324" name="Google Shape;324;g3f132239bfa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g3f132239bfa_0_90: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334" name="Google Shape;334;g3f132239bfa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3f132239bfa_0_72: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342" name="Google Shape;342;g3f132239bfa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g3f132239bfa_0_75: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350" name="Google Shape;350;g3f132239bfa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g3f132239bfa_0_111: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358" name="Google Shape;358;g3f132239bfa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g3f132239bfa_0_99: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373" name="Google Shape;373;g3f132239bfa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g3f132239bfa_0_81: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397" name="Google Shape;397;g3f132239bfa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g3f132239bfa_0_84: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414" name="Google Shape;414;g3f132239bfa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g3f132239bfa_0_78: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431" name="Google Shape;431;g3f132239bfa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g3f132239bfa_0_50: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449" name="Google Shape;449;g3f132239bfa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p: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463" name="Google Shape;463;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g3f132239bfa_0_0: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484" name="Google Shape;484;g3f132239bf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g3f132239bfa_0_5: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509" name="Google Shape;509;g3f132239bfa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g3f132239bfa_0_10: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528" name="Google Shape;528;g3f132239bfa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2" name="Shape 542"/>
        <p:cNvGrpSpPr/>
        <p:nvPr/>
      </p:nvGrpSpPr>
      <p:grpSpPr>
        <a:xfrm>
          <a:off x="0" y="0"/>
          <a:ext cx="0" cy="0"/>
          <a:chOff x="0" y="0"/>
          <a:chExt cx="0" cy="0"/>
        </a:xfrm>
      </p:grpSpPr>
      <p:sp>
        <p:nvSpPr>
          <p:cNvPr id="543" name="Google Shape;543;g3f132239bfa_0_15: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544" name="Google Shape;544;g3f132239bfa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7" name="Shape 557"/>
        <p:cNvGrpSpPr/>
        <p:nvPr/>
      </p:nvGrpSpPr>
      <p:grpSpPr>
        <a:xfrm>
          <a:off x="0" y="0"/>
          <a:ext cx="0" cy="0"/>
          <a:chOff x="0" y="0"/>
          <a:chExt cx="0" cy="0"/>
        </a:xfrm>
      </p:grpSpPr>
      <p:sp>
        <p:nvSpPr>
          <p:cNvPr id="558" name="Google Shape;558;g3f2290e3e95_0_38: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559" name="Google Shape;559;g3f2290e3e95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7" name="Shape 577"/>
        <p:cNvGrpSpPr/>
        <p:nvPr/>
      </p:nvGrpSpPr>
      <p:grpSpPr>
        <a:xfrm>
          <a:off x="0" y="0"/>
          <a:ext cx="0" cy="0"/>
          <a:chOff x="0" y="0"/>
          <a:chExt cx="0" cy="0"/>
        </a:xfrm>
      </p:grpSpPr>
      <p:sp>
        <p:nvSpPr>
          <p:cNvPr id="578" name="Google Shape;578;g3f132239bfa_0_25: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579" name="Google Shape;579;g3f132239bfa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9" name="Shape 589"/>
        <p:cNvGrpSpPr/>
        <p:nvPr/>
      </p:nvGrpSpPr>
      <p:grpSpPr>
        <a:xfrm>
          <a:off x="0" y="0"/>
          <a:ext cx="0" cy="0"/>
          <a:chOff x="0" y="0"/>
          <a:chExt cx="0" cy="0"/>
        </a:xfrm>
      </p:grpSpPr>
      <p:sp>
        <p:nvSpPr>
          <p:cNvPr id="590" name="Google Shape;590;g3f132239bfa_0_30: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591" name="Google Shape;591;g3f132239bfa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0" name="Shape 610"/>
        <p:cNvGrpSpPr/>
        <p:nvPr/>
      </p:nvGrpSpPr>
      <p:grpSpPr>
        <a:xfrm>
          <a:off x="0" y="0"/>
          <a:ext cx="0" cy="0"/>
          <a:chOff x="0" y="0"/>
          <a:chExt cx="0" cy="0"/>
        </a:xfrm>
      </p:grpSpPr>
      <p:sp>
        <p:nvSpPr>
          <p:cNvPr id="611" name="Google Shape;611;g3f132239bfa_0_35: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612" name="Google Shape;612;g3f132239bfa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4" name="Shape 634"/>
        <p:cNvGrpSpPr/>
        <p:nvPr/>
      </p:nvGrpSpPr>
      <p:grpSpPr>
        <a:xfrm>
          <a:off x="0" y="0"/>
          <a:ext cx="0" cy="0"/>
          <a:chOff x="0" y="0"/>
          <a:chExt cx="0" cy="0"/>
        </a:xfrm>
      </p:grpSpPr>
      <p:sp>
        <p:nvSpPr>
          <p:cNvPr id="635" name="Google Shape;635;g3f132239bfa_0_40: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636" name="Google Shape;636;g3f132239bfa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5" name="Shape 655"/>
        <p:cNvGrpSpPr/>
        <p:nvPr/>
      </p:nvGrpSpPr>
      <p:grpSpPr>
        <a:xfrm>
          <a:off x="0" y="0"/>
          <a:ext cx="0" cy="0"/>
          <a:chOff x="0" y="0"/>
          <a:chExt cx="0" cy="0"/>
        </a:xfrm>
      </p:grpSpPr>
      <p:sp>
        <p:nvSpPr>
          <p:cNvPr id="656" name="Google Shape;656;g3f132239bfa_0_45: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657" name="Google Shape;657;g3f132239bfa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4" name="Shape 664"/>
        <p:cNvGrpSpPr/>
        <p:nvPr/>
      </p:nvGrpSpPr>
      <p:grpSpPr>
        <a:xfrm>
          <a:off x="0" y="0"/>
          <a:ext cx="0" cy="0"/>
          <a:chOff x="0" y="0"/>
          <a:chExt cx="0" cy="0"/>
        </a:xfrm>
      </p:grpSpPr>
      <p:sp>
        <p:nvSpPr>
          <p:cNvPr id="665" name="Google Shape;665;g3f132239bfa_0_55: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666" name="Google Shape;666;g3f132239bfa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2" name="Shape 672"/>
        <p:cNvGrpSpPr/>
        <p:nvPr/>
      </p:nvGrpSpPr>
      <p:grpSpPr>
        <a:xfrm>
          <a:off x="0" y="0"/>
          <a:ext cx="0" cy="0"/>
          <a:chOff x="0" y="0"/>
          <a:chExt cx="0" cy="0"/>
        </a:xfrm>
      </p:grpSpPr>
      <p:sp>
        <p:nvSpPr>
          <p:cNvPr id="673" name="Google Shape;673;g3f132239bfa_0_138: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674" name="Google Shape;674;g3f132239bfa_0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0" name="Shape 690"/>
        <p:cNvGrpSpPr/>
        <p:nvPr/>
      </p:nvGrpSpPr>
      <p:grpSpPr>
        <a:xfrm>
          <a:off x="0" y="0"/>
          <a:ext cx="0" cy="0"/>
          <a:chOff x="0" y="0"/>
          <a:chExt cx="0" cy="0"/>
        </a:xfrm>
      </p:grpSpPr>
      <p:sp>
        <p:nvSpPr>
          <p:cNvPr id="691" name="Google Shape;691;g3cb749f81b5_0_34: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692" name="Google Shape;692;g3cb749f81b5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42879" y="1125136"/>
            <a:ext cx="9372600" cy="3101700"/>
          </a:xfrm>
          <a:prstGeom prst="rect">
            <a:avLst/>
          </a:prstGeom>
        </p:spPr>
        <p:txBody>
          <a:bodyPr anchorCtr="0" anchor="b" bIns="113100" lIns="113100" spcFirstLastPara="1" rIns="113100" wrap="square" tIns="113100">
            <a:normAutofit/>
          </a:bodyPr>
          <a:lstStyle>
            <a:lvl1pPr lvl="0" algn="ctr">
              <a:spcBef>
                <a:spcPts val="0"/>
              </a:spcBef>
              <a:spcAft>
                <a:spcPts val="0"/>
              </a:spcAft>
              <a:buSzPts val="6433"/>
              <a:buNone/>
              <a:defRPr sz="6433"/>
            </a:lvl1pPr>
            <a:lvl2pPr lvl="1" algn="ctr">
              <a:spcBef>
                <a:spcPts val="0"/>
              </a:spcBef>
              <a:spcAft>
                <a:spcPts val="0"/>
              </a:spcAft>
              <a:buSzPts val="6433"/>
              <a:buNone/>
              <a:defRPr sz="6433"/>
            </a:lvl2pPr>
            <a:lvl3pPr lvl="2" algn="ctr">
              <a:spcBef>
                <a:spcPts val="0"/>
              </a:spcBef>
              <a:spcAft>
                <a:spcPts val="0"/>
              </a:spcAft>
              <a:buSzPts val="6433"/>
              <a:buNone/>
              <a:defRPr sz="6433"/>
            </a:lvl3pPr>
            <a:lvl4pPr lvl="3" algn="ctr">
              <a:spcBef>
                <a:spcPts val="0"/>
              </a:spcBef>
              <a:spcAft>
                <a:spcPts val="0"/>
              </a:spcAft>
              <a:buSzPts val="6433"/>
              <a:buNone/>
              <a:defRPr sz="6433"/>
            </a:lvl4pPr>
            <a:lvl5pPr lvl="4" algn="ctr">
              <a:spcBef>
                <a:spcPts val="0"/>
              </a:spcBef>
              <a:spcAft>
                <a:spcPts val="0"/>
              </a:spcAft>
              <a:buSzPts val="6433"/>
              <a:buNone/>
              <a:defRPr sz="6433"/>
            </a:lvl5pPr>
            <a:lvl6pPr lvl="5" algn="ctr">
              <a:spcBef>
                <a:spcPts val="0"/>
              </a:spcBef>
              <a:spcAft>
                <a:spcPts val="0"/>
              </a:spcAft>
              <a:buSzPts val="6433"/>
              <a:buNone/>
              <a:defRPr sz="6433"/>
            </a:lvl6pPr>
            <a:lvl7pPr lvl="6" algn="ctr">
              <a:spcBef>
                <a:spcPts val="0"/>
              </a:spcBef>
              <a:spcAft>
                <a:spcPts val="0"/>
              </a:spcAft>
              <a:buSzPts val="6433"/>
              <a:buNone/>
              <a:defRPr sz="6433"/>
            </a:lvl7pPr>
            <a:lvl8pPr lvl="7" algn="ctr">
              <a:spcBef>
                <a:spcPts val="0"/>
              </a:spcBef>
              <a:spcAft>
                <a:spcPts val="0"/>
              </a:spcAft>
              <a:buSzPts val="6433"/>
              <a:buNone/>
              <a:defRPr sz="6433"/>
            </a:lvl8pPr>
            <a:lvl9pPr lvl="8" algn="ctr">
              <a:spcBef>
                <a:spcPts val="0"/>
              </a:spcBef>
              <a:spcAft>
                <a:spcPts val="0"/>
              </a:spcAft>
              <a:buSzPts val="6433"/>
              <a:buNone/>
              <a:defRPr sz="6433"/>
            </a:lvl9pPr>
          </a:lstStyle>
          <a:p/>
        </p:txBody>
      </p:sp>
      <p:sp>
        <p:nvSpPr>
          <p:cNvPr id="11" name="Google Shape;11;p2"/>
          <p:cNvSpPr txBox="1"/>
          <p:nvPr>
            <p:ph idx="1" type="subTitle"/>
          </p:nvPr>
        </p:nvSpPr>
        <p:spPr>
          <a:xfrm>
            <a:off x="342870" y="4282678"/>
            <a:ext cx="9372600" cy="1197600"/>
          </a:xfrm>
          <a:prstGeom prst="rect">
            <a:avLst/>
          </a:prstGeom>
        </p:spPr>
        <p:txBody>
          <a:bodyPr anchorCtr="0" anchor="t" bIns="113100" lIns="113100" spcFirstLastPara="1" rIns="113100" wrap="square" tIns="113100">
            <a:normAutofit/>
          </a:bodyPr>
          <a:lstStyle>
            <a:lvl1pPr lvl="0" algn="ctr">
              <a:lnSpc>
                <a:spcPct val="100000"/>
              </a:lnSpc>
              <a:spcBef>
                <a:spcPts val="0"/>
              </a:spcBef>
              <a:spcAft>
                <a:spcPts val="0"/>
              </a:spcAft>
              <a:buSzPts val="3464"/>
              <a:buNone/>
              <a:defRPr sz="3464"/>
            </a:lvl1pPr>
            <a:lvl2pPr lvl="1" algn="ctr">
              <a:lnSpc>
                <a:spcPct val="100000"/>
              </a:lnSpc>
              <a:spcBef>
                <a:spcPts val="0"/>
              </a:spcBef>
              <a:spcAft>
                <a:spcPts val="0"/>
              </a:spcAft>
              <a:buSzPts val="3464"/>
              <a:buNone/>
              <a:defRPr sz="3464"/>
            </a:lvl2pPr>
            <a:lvl3pPr lvl="2" algn="ctr">
              <a:lnSpc>
                <a:spcPct val="100000"/>
              </a:lnSpc>
              <a:spcBef>
                <a:spcPts val="0"/>
              </a:spcBef>
              <a:spcAft>
                <a:spcPts val="0"/>
              </a:spcAft>
              <a:buSzPts val="3464"/>
              <a:buNone/>
              <a:defRPr sz="3464"/>
            </a:lvl3pPr>
            <a:lvl4pPr lvl="3" algn="ctr">
              <a:lnSpc>
                <a:spcPct val="100000"/>
              </a:lnSpc>
              <a:spcBef>
                <a:spcPts val="0"/>
              </a:spcBef>
              <a:spcAft>
                <a:spcPts val="0"/>
              </a:spcAft>
              <a:buSzPts val="3464"/>
              <a:buNone/>
              <a:defRPr sz="3464"/>
            </a:lvl4pPr>
            <a:lvl5pPr lvl="4" algn="ctr">
              <a:lnSpc>
                <a:spcPct val="100000"/>
              </a:lnSpc>
              <a:spcBef>
                <a:spcPts val="0"/>
              </a:spcBef>
              <a:spcAft>
                <a:spcPts val="0"/>
              </a:spcAft>
              <a:buSzPts val="3464"/>
              <a:buNone/>
              <a:defRPr sz="3464"/>
            </a:lvl5pPr>
            <a:lvl6pPr lvl="5" algn="ctr">
              <a:lnSpc>
                <a:spcPct val="100000"/>
              </a:lnSpc>
              <a:spcBef>
                <a:spcPts val="0"/>
              </a:spcBef>
              <a:spcAft>
                <a:spcPts val="0"/>
              </a:spcAft>
              <a:buSzPts val="3464"/>
              <a:buNone/>
              <a:defRPr sz="3464"/>
            </a:lvl6pPr>
            <a:lvl7pPr lvl="6" algn="ctr">
              <a:lnSpc>
                <a:spcPct val="100000"/>
              </a:lnSpc>
              <a:spcBef>
                <a:spcPts val="0"/>
              </a:spcBef>
              <a:spcAft>
                <a:spcPts val="0"/>
              </a:spcAft>
              <a:buSzPts val="3464"/>
              <a:buNone/>
              <a:defRPr sz="3464"/>
            </a:lvl7pPr>
            <a:lvl8pPr lvl="7" algn="ctr">
              <a:lnSpc>
                <a:spcPct val="100000"/>
              </a:lnSpc>
              <a:spcBef>
                <a:spcPts val="0"/>
              </a:spcBef>
              <a:spcAft>
                <a:spcPts val="0"/>
              </a:spcAft>
              <a:buSzPts val="3464"/>
              <a:buNone/>
              <a:defRPr sz="3464"/>
            </a:lvl8pPr>
            <a:lvl9pPr lvl="8" algn="ctr">
              <a:lnSpc>
                <a:spcPct val="100000"/>
              </a:lnSpc>
              <a:spcBef>
                <a:spcPts val="0"/>
              </a:spcBef>
              <a:spcAft>
                <a:spcPts val="0"/>
              </a:spcAft>
              <a:buSzPts val="3464"/>
              <a:buNone/>
              <a:defRPr sz="3464"/>
            </a:lvl9pPr>
          </a:lstStyle>
          <a:p/>
        </p:txBody>
      </p:sp>
      <p:sp>
        <p:nvSpPr>
          <p:cNvPr id="12" name="Google Shape;12;p2"/>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sz="1237"/>
            </a:lvl1pPr>
            <a:lvl2pPr lvl="1">
              <a:buNone/>
              <a:defRPr sz="1237"/>
            </a:lvl2pPr>
            <a:lvl3pPr lvl="2">
              <a:buNone/>
              <a:defRPr sz="1237"/>
            </a:lvl3pPr>
            <a:lvl4pPr lvl="3">
              <a:buNone/>
              <a:defRPr sz="1237"/>
            </a:lvl4pPr>
            <a:lvl5pPr lvl="4">
              <a:buNone/>
              <a:defRPr sz="1237"/>
            </a:lvl5pPr>
            <a:lvl6pPr lvl="5">
              <a:buNone/>
              <a:defRPr sz="1237"/>
            </a:lvl6pPr>
            <a:lvl7pPr lvl="6">
              <a:buNone/>
              <a:defRPr sz="1237"/>
            </a:lvl7pPr>
            <a:lvl8pPr lvl="7">
              <a:buNone/>
              <a:defRPr sz="1237"/>
            </a:lvl8pPr>
            <a:lvl9pPr lvl="8">
              <a:buNone/>
              <a:defRPr sz="1237"/>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42870" y="3250173"/>
            <a:ext cx="9372600" cy="1272000"/>
          </a:xfrm>
          <a:prstGeom prst="rect">
            <a:avLst/>
          </a:prstGeom>
        </p:spPr>
        <p:txBody>
          <a:bodyPr anchorCtr="0" anchor="ctr" bIns="113100" lIns="113100" spcFirstLastPara="1" rIns="113100" wrap="square" tIns="113100">
            <a:normAutofit/>
          </a:bodyPr>
          <a:lstStyle>
            <a:lvl1pPr lvl="0" algn="ctr">
              <a:spcBef>
                <a:spcPts val="0"/>
              </a:spcBef>
              <a:spcAft>
                <a:spcPts val="0"/>
              </a:spcAft>
              <a:buSzPts val="4453"/>
              <a:buNone/>
              <a:defRPr sz="4453"/>
            </a:lvl1pPr>
            <a:lvl2pPr lvl="1" algn="ctr">
              <a:spcBef>
                <a:spcPts val="0"/>
              </a:spcBef>
              <a:spcAft>
                <a:spcPts val="0"/>
              </a:spcAft>
              <a:buSzPts val="4453"/>
              <a:buNone/>
              <a:defRPr sz="4453"/>
            </a:lvl2pPr>
            <a:lvl3pPr lvl="2" algn="ctr">
              <a:spcBef>
                <a:spcPts val="0"/>
              </a:spcBef>
              <a:spcAft>
                <a:spcPts val="0"/>
              </a:spcAft>
              <a:buSzPts val="4453"/>
              <a:buNone/>
              <a:defRPr sz="4453"/>
            </a:lvl3pPr>
            <a:lvl4pPr lvl="3" algn="ctr">
              <a:spcBef>
                <a:spcPts val="0"/>
              </a:spcBef>
              <a:spcAft>
                <a:spcPts val="0"/>
              </a:spcAft>
              <a:buSzPts val="4453"/>
              <a:buNone/>
              <a:defRPr sz="4453"/>
            </a:lvl4pPr>
            <a:lvl5pPr lvl="4" algn="ctr">
              <a:spcBef>
                <a:spcPts val="0"/>
              </a:spcBef>
              <a:spcAft>
                <a:spcPts val="0"/>
              </a:spcAft>
              <a:buSzPts val="4453"/>
              <a:buNone/>
              <a:defRPr sz="4453"/>
            </a:lvl5pPr>
            <a:lvl6pPr lvl="5" algn="ctr">
              <a:spcBef>
                <a:spcPts val="0"/>
              </a:spcBef>
              <a:spcAft>
                <a:spcPts val="0"/>
              </a:spcAft>
              <a:buSzPts val="4453"/>
              <a:buNone/>
              <a:defRPr sz="4453"/>
            </a:lvl6pPr>
            <a:lvl7pPr lvl="6" algn="ctr">
              <a:spcBef>
                <a:spcPts val="0"/>
              </a:spcBef>
              <a:spcAft>
                <a:spcPts val="0"/>
              </a:spcAft>
              <a:buSzPts val="4453"/>
              <a:buNone/>
              <a:defRPr sz="4453"/>
            </a:lvl7pPr>
            <a:lvl8pPr lvl="7" algn="ctr">
              <a:spcBef>
                <a:spcPts val="0"/>
              </a:spcBef>
              <a:spcAft>
                <a:spcPts val="0"/>
              </a:spcAft>
              <a:buSzPts val="4453"/>
              <a:buNone/>
              <a:defRPr sz="4453"/>
            </a:lvl8pPr>
            <a:lvl9pPr lvl="8" algn="ctr">
              <a:spcBef>
                <a:spcPts val="0"/>
              </a:spcBef>
              <a:spcAft>
                <a:spcPts val="0"/>
              </a:spcAft>
              <a:buSzPts val="4453"/>
              <a:buNone/>
              <a:defRPr sz="4453"/>
            </a:lvl9pPr>
          </a:lstStyle>
          <a:p/>
        </p:txBody>
      </p:sp>
      <p:sp>
        <p:nvSpPr>
          <p:cNvPr id="15" name="Google Shape;15;p3"/>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sz="1237"/>
            </a:lvl1pPr>
            <a:lvl2pPr lvl="1">
              <a:buNone/>
              <a:defRPr sz="1237"/>
            </a:lvl2pPr>
            <a:lvl3pPr lvl="2">
              <a:buNone/>
              <a:defRPr sz="1237"/>
            </a:lvl3pPr>
            <a:lvl4pPr lvl="3">
              <a:buNone/>
              <a:defRPr sz="1237"/>
            </a:lvl4pPr>
            <a:lvl5pPr lvl="4">
              <a:buNone/>
              <a:defRPr sz="1237"/>
            </a:lvl5pPr>
            <a:lvl6pPr lvl="5">
              <a:buNone/>
              <a:defRPr sz="1237"/>
            </a:lvl6pPr>
            <a:lvl7pPr lvl="6">
              <a:buNone/>
              <a:defRPr sz="1237"/>
            </a:lvl7pPr>
            <a:lvl8pPr lvl="7">
              <a:buNone/>
              <a:defRPr sz="1237"/>
            </a:lvl8pPr>
            <a:lvl9pPr lvl="8">
              <a:buNone/>
              <a:defRPr sz="1237"/>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42870" y="672482"/>
            <a:ext cx="9372600" cy="865500"/>
          </a:xfrm>
          <a:prstGeom prst="rect">
            <a:avLst/>
          </a:prstGeom>
        </p:spPr>
        <p:txBody>
          <a:bodyPr anchorCtr="0" anchor="t" bIns="113100" lIns="113100" spcFirstLastPara="1" rIns="113100" wrap="square" tIns="113100">
            <a:normAutofit/>
          </a:bodyPr>
          <a:lstStyle>
            <a:lvl1pPr lvl="0">
              <a:spcBef>
                <a:spcPts val="0"/>
              </a:spcBef>
              <a:spcAft>
                <a:spcPts val="0"/>
              </a:spcAft>
              <a:buSzPts val="3464"/>
              <a:buNone/>
              <a:defRPr sz="3464"/>
            </a:lvl1pPr>
            <a:lvl2pPr lvl="1">
              <a:spcBef>
                <a:spcPts val="0"/>
              </a:spcBef>
              <a:spcAft>
                <a:spcPts val="0"/>
              </a:spcAft>
              <a:buSzPts val="3464"/>
              <a:buNone/>
              <a:defRPr sz="3464"/>
            </a:lvl2pPr>
            <a:lvl3pPr lvl="2">
              <a:spcBef>
                <a:spcPts val="0"/>
              </a:spcBef>
              <a:spcAft>
                <a:spcPts val="0"/>
              </a:spcAft>
              <a:buSzPts val="3464"/>
              <a:buNone/>
              <a:defRPr sz="3464"/>
            </a:lvl3pPr>
            <a:lvl4pPr lvl="3">
              <a:spcBef>
                <a:spcPts val="0"/>
              </a:spcBef>
              <a:spcAft>
                <a:spcPts val="0"/>
              </a:spcAft>
              <a:buSzPts val="3464"/>
              <a:buNone/>
              <a:defRPr sz="3464"/>
            </a:lvl4pPr>
            <a:lvl5pPr lvl="4">
              <a:spcBef>
                <a:spcPts val="0"/>
              </a:spcBef>
              <a:spcAft>
                <a:spcPts val="0"/>
              </a:spcAft>
              <a:buSzPts val="3464"/>
              <a:buNone/>
              <a:defRPr sz="3464"/>
            </a:lvl5pPr>
            <a:lvl6pPr lvl="5">
              <a:spcBef>
                <a:spcPts val="0"/>
              </a:spcBef>
              <a:spcAft>
                <a:spcPts val="0"/>
              </a:spcAft>
              <a:buSzPts val="3464"/>
              <a:buNone/>
              <a:defRPr sz="3464"/>
            </a:lvl6pPr>
            <a:lvl7pPr lvl="6">
              <a:spcBef>
                <a:spcPts val="0"/>
              </a:spcBef>
              <a:spcAft>
                <a:spcPts val="0"/>
              </a:spcAft>
              <a:buSzPts val="3464"/>
              <a:buNone/>
              <a:defRPr sz="3464"/>
            </a:lvl7pPr>
            <a:lvl8pPr lvl="7">
              <a:spcBef>
                <a:spcPts val="0"/>
              </a:spcBef>
              <a:spcAft>
                <a:spcPts val="0"/>
              </a:spcAft>
              <a:buSzPts val="3464"/>
              <a:buNone/>
              <a:defRPr sz="3464"/>
            </a:lvl8pPr>
            <a:lvl9pPr lvl="8">
              <a:spcBef>
                <a:spcPts val="0"/>
              </a:spcBef>
              <a:spcAft>
                <a:spcPts val="0"/>
              </a:spcAft>
              <a:buSzPts val="3464"/>
              <a:buNone/>
              <a:defRPr sz="3464"/>
            </a:lvl9pPr>
          </a:lstStyle>
          <a:p/>
        </p:txBody>
      </p:sp>
      <p:sp>
        <p:nvSpPr>
          <p:cNvPr id="18" name="Google Shape;18;p4"/>
          <p:cNvSpPr txBox="1"/>
          <p:nvPr>
            <p:ph idx="1" type="body"/>
          </p:nvPr>
        </p:nvSpPr>
        <p:spPr>
          <a:xfrm>
            <a:off x="342870" y="1741518"/>
            <a:ext cx="9372600" cy="5162700"/>
          </a:xfrm>
          <a:prstGeom prst="rect">
            <a:avLst/>
          </a:prstGeom>
        </p:spPr>
        <p:txBody>
          <a:bodyPr anchorCtr="0" anchor="t" bIns="113100" lIns="113100" spcFirstLastPara="1" rIns="113100" wrap="square" tIns="113100">
            <a:normAutofit/>
          </a:bodyPr>
          <a:lstStyle>
            <a:lvl1pPr indent="-369994" lvl="0" marL="457200">
              <a:spcBef>
                <a:spcPts val="0"/>
              </a:spcBef>
              <a:spcAft>
                <a:spcPts val="0"/>
              </a:spcAft>
              <a:buSzPts val="2227"/>
              <a:buChar char="●"/>
              <a:defRPr sz="2227"/>
            </a:lvl1pPr>
            <a:lvl2pPr indent="-338572" lvl="1" marL="914400">
              <a:spcBef>
                <a:spcPts val="0"/>
              </a:spcBef>
              <a:spcAft>
                <a:spcPts val="0"/>
              </a:spcAft>
              <a:buSzPts val="1732"/>
              <a:buChar char="○"/>
              <a:defRPr sz="1732"/>
            </a:lvl2pPr>
            <a:lvl3pPr indent="-338572" lvl="2" marL="1371600">
              <a:spcBef>
                <a:spcPts val="0"/>
              </a:spcBef>
              <a:spcAft>
                <a:spcPts val="0"/>
              </a:spcAft>
              <a:buSzPts val="1732"/>
              <a:buChar char="■"/>
              <a:defRPr sz="1732"/>
            </a:lvl3pPr>
            <a:lvl4pPr indent="-338572" lvl="3" marL="1828800">
              <a:spcBef>
                <a:spcPts val="0"/>
              </a:spcBef>
              <a:spcAft>
                <a:spcPts val="0"/>
              </a:spcAft>
              <a:buSzPts val="1732"/>
              <a:buChar char="●"/>
              <a:defRPr sz="1732"/>
            </a:lvl4pPr>
            <a:lvl5pPr indent="-338573" lvl="4" marL="2286000">
              <a:spcBef>
                <a:spcPts val="0"/>
              </a:spcBef>
              <a:spcAft>
                <a:spcPts val="0"/>
              </a:spcAft>
              <a:buSzPts val="1732"/>
              <a:buChar char="○"/>
              <a:defRPr sz="1732"/>
            </a:lvl5pPr>
            <a:lvl6pPr indent="-338573" lvl="5" marL="2743200">
              <a:spcBef>
                <a:spcPts val="0"/>
              </a:spcBef>
              <a:spcAft>
                <a:spcPts val="0"/>
              </a:spcAft>
              <a:buSzPts val="1732"/>
              <a:buChar char="■"/>
              <a:defRPr sz="1732"/>
            </a:lvl6pPr>
            <a:lvl7pPr indent="-338573" lvl="6" marL="3200400">
              <a:spcBef>
                <a:spcPts val="0"/>
              </a:spcBef>
              <a:spcAft>
                <a:spcPts val="0"/>
              </a:spcAft>
              <a:buSzPts val="1732"/>
              <a:buChar char="●"/>
              <a:defRPr sz="1732"/>
            </a:lvl7pPr>
            <a:lvl8pPr indent="-338572" lvl="7" marL="3657600">
              <a:spcBef>
                <a:spcPts val="0"/>
              </a:spcBef>
              <a:spcAft>
                <a:spcPts val="0"/>
              </a:spcAft>
              <a:buSzPts val="1732"/>
              <a:buChar char="○"/>
              <a:defRPr sz="1732"/>
            </a:lvl8pPr>
            <a:lvl9pPr indent="-338572" lvl="8" marL="4114800">
              <a:spcBef>
                <a:spcPts val="0"/>
              </a:spcBef>
              <a:spcAft>
                <a:spcPts val="0"/>
              </a:spcAft>
              <a:buSzPts val="1732"/>
              <a:buChar char="■"/>
              <a:defRPr sz="1732"/>
            </a:lvl9pPr>
          </a:lstStyle>
          <a:p/>
        </p:txBody>
      </p:sp>
      <p:sp>
        <p:nvSpPr>
          <p:cNvPr id="19" name="Google Shape;19;p4"/>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sz="1237"/>
            </a:lvl1pPr>
            <a:lvl2pPr lvl="1">
              <a:buNone/>
              <a:defRPr sz="1237"/>
            </a:lvl2pPr>
            <a:lvl3pPr lvl="2">
              <a:buNone/>
              <a:defRPr sz="1237"/>
            </a:lvl3pPr>
            <a:lvl4pPr lvl="3">
              <a:buNone/>
              <a:defRPr sz="1237"/>
            </a:lvl4pPr>
            <a:lvl5pPr lvl="4">
              <a:buNone/>
              <a:defRPr sz="1237"/>
            </a:lvl5pPr>
            <a:lvl6pPr lvl="5">
              <a:buNone/>
              <a:defRPr sz="1237"/>
            </a:lvl6pPr>
            <a:lvl7pPr lvl="6">
              <a:buNone/>
              <a:defRPr sz="1237"/>
            </a:lvl7pPr>
            <a:lvl8pPr lvl="7">
              <a:buNone/>
              <a:defRPr sz="1237"/>
            </a:lvl8pPr>
            <a:lvl9pPr lvl="8">
              <a:buNone/>
              <a:defRPr sz="1237"/>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42870" y="672482"/>
            <a:ext cx="9372600" cy="865500"/>
          </a:xfrm>
          <a:prstGeom prst="rect">
            <a:avLst/>
          </a:prstGeom>
        </p:spPr>
        <p:txBody>
          <a:bodyPr anchorCtr="0" anchor="t" bIns="113100" lIns="113100" spcFirstLastPara="1" rIns="113100" wrap="square" tIns="113100">
            <a:normAutofit/>
          </a:bodyPr>
          <a:lstStyle>
            <a:lvl1pPr lvl="0">
              <a:spcBef>
                <a:spcPts val="0"/>
              </a:spcBef>
              <a:spcAft>
                <a:spcPts val="0"/>
              </a:spcAft>
              <a:buSzPts val="3464"/>
              <a:buNone/>
              <a:defRPr sz="3464"/>
            </a:lvl1pPr>
            <a:lvl2pPr lvl="1">
              <a:spcBef>
                <a:spcPts val="0"/>
              </a:spcBef>
              <a:spcAft>
                <a:spcPts val="0"/>
              </a:spcAft>
              <a:buSzPts val="3464"/>
              <a:buNone/>
              <a:defRPr sz="3464"/>
            </a:lvl2pPr>
            <a:lvl3pPr lvl="2">
              <a:spcBef>
                <a:spcPts val="0"/>
              </a:spcBef>
              <a:spcAft>
                <a:spcPts val="0"/>
              </a:spcAft>
              <a:buSzPts val="3464"/>
              <a:buNone/>
              <a:defRPr sz="3464"/>
            </a:lvl3pPr>
            <a:lvl4pPr lvl="3">
              <a:spcBef>
                <a:spcPts val="0"/>
              </a:spcBef>
              <a:spcAft>
                <a:spcPts val="0"/>
              </a:spcAft>
              <a:buSzPts val="3464"/>
              <a:buNone/>
              <a:defRPr sz="3464"/>
            </a:lvl4pPr>
            <a:lvl5pPr lvl="4">
              <a:spcBef>
                <a:spcPts val="0"/>
              </a:spcBef>
              <a:spcAft>
                <a:spcPts val="0"/>
              </a:spcAft>
              <a:buSzPts val="3464"/>
              <a:buNone/>
              <a:defRPr sz="3464"/>
            </a:lvl5pPr>
            <a:lvl6pPr lvl="5">
              <a:spcBef>
                <a:spcPts val="0"/>
              </a:spcBef>
              <a:spcAft>
                <a:spcPts val="0"/>
              </a:spcAft>
              <a:buSzPts val="3464"/>
              <a:buNone/>
              <a:defRPr sz="3464"/>
            </a:lvl6pPr>
            <a:lvl7pPr lvl="6">
              <a:spcBef>
                <a:spcPts val="0"/>
              </a:spcBef>
              <a:spcAft>
                <a:spcPts val="0"/>
              </a:spcAft>
              <a:buSzPts val="3464"/>
              <a:buNone/>
              <a:defRPr sz="3464"/>
            </a:lvl7pPr>
            <a:lvl8pPr lvl="7">
              <a:spcBef>
                <a:spcPts val="0"/>
              </a:spcBef>
              <a:spcAft>
                <a:spcPts val="0"/>
              </a:spcAft>
              <a:buSzPts val="3464"/>
              <a:buNone/>
              <a:defRPr sz="3464"/>
            </a:lvl8pPr>
            <a:lvl9pPr lvl="8">
              <a:spcBef>
                <a:spcPts val="0"/>
              </a:spcBef>
              <a:spcAft>
                <a:spcPts val="0"/>
              </a:spcAft>
              <a:buSzPts val="3464"/>
              <a:buNone/>
              <a:defRPr sz="3464"/>
            </a:lvl9pPr>
          </a:lstStyle>
          <a:p/>
        </p:txBody>
      </p:sp>
      <p:sp>
        <p:nvSpPr>
          <p:cNvPr id="22" name="Google Shape;22;p5"/>
          <p:cNvSpPr txBox="1"/>
          <p:nvPr>
            <p:ph idx="1" type="body"/>
          </p:nvPr>
        </p:nvSpPr>
        <p:spPr>
          <a:xfrm>
            <a:off x="342870" y="1741518"/>
            <a:ext cx="4399800" cy="5162700"/>
          </a:xfrm>
          <a:prstGeom prst="rect">
            <a:avLst/>
          </a:prstGeom>
        </p:spPr>
        <p:txBody>
          <a:bodyPr anchorCtr="0" anchor="t" bIns="113100" lIns="113100" spcFirstLastPara="1" rIns="113100" wrap="square" tIns="113100">
            <a:normAutofit/>
          </a:bodyPr>
          <a:lstStyle>
            <a:lvl1pPr indent="-338572" lvl="0" marL="457200">
              <a:spcBef>
                <a:spcPts val="0"/>
              </a:spcBef>
              <a:spcAft>
                <a:spcPts val="0"/>
              </a:spcAft>
              <a:buSzPts val="1732"/>
              <a:buChar char="●"/>
              <a:defRPr sz="1732"/>
            </a:lvl1pPr>
            <a:lvl2pPr indent="-322862" lvl="1" marL="914400">
              <a:spcBef>
                <a:spcPts val="0"/>
              </a:spcBef>
              <a:spcAft>
                <a:spcPts val="0"/>
              </a:spcAft>
              <a:buSzPts val="1484"/>
              <a:buChar char="○"/>
              <a:defRPr sz="1484"/>
            </a:lvl2pPr>
            <a:lvl3pPr indent="-322862" lvl="2" marL="1371600">
              <a:spcBef>
                <a:spcPts val="0"/>
              </a:spcBef>
              <a:spcAft>
                <a:spcPts val="0"/>
              </a:spcAft>
              <a:buSzPts val="1484"/>
              <a:buChar char="■"/>
              <a:defRPr sz="1484"/>
            </a:lvl3pPr>
            <a:lvl4pPr indent="-322862" lvl="3" marL="1828800">
              <a:spcBef>
                <a:spcPts val="0"/>
              </a:spcBef>
              <a:spcAft>
                <a:spcPts val="0"/>
              </a:spcAft>
              <a:buSzPts val="1484"/>
              <a:buChar char="●"/>
              <a:defRPr sz="1484"/>
            </a:lvl4pPr>
            <a:lvl5pPr indent="-322862" lvl="4" marL="2286000">
              <a:spcBef>
                <a:spcPts val="0"/>
              </a:spcBef>
              <a:spcAft>
                <a:spcPts val="0"/>
              </a:spcAft>
              <a:buSzPts val="1484"/>
              <a:buChar char="○"/>
              <a:defRPr sz="1484"/>
            </a:lvl5pPr>
            <a:lvl6pPr indent="-322862" lvl="5" marL="2743200">
              <a:spcBef>
                <a:spcPts val="0"/>
              </a:spcBef>
              <a:spcAft>
                <a:spcPts val="0"/>
              </a:spcAft>
              <a:buSzPts val="1484"/>
              <a:buChar char="■"/>
              <a:defRPr sz="1484"/>
            </a:lvl6pPr>
            <a:lvl7pPr indent="-322862" lvl="6" marL="3200400">
              <a:spcBef>
                <a:spcPts val="0"/>
              </a:spcBef>
              <a:spcAft>
                <a:spcPts val="0"/>
              </a:spcAft>
              <a:buSzPts val="1484"/>
              <a:buChar char="●"/>
              <a:defRPr sz="1484"/>
            </a:lvl7pPr>
            <a:lvl8pPr indent="-322862" lvl="7" marL="3657600">
              <a:spcBef>
                <a:spcPts val="0"/>
              </a:spcBef>
              <a:spcAft>
                <a:spcPts val="0"/>
              </a:spcAft>
              <a:buSzPts val="1484"/>
              <a:buChar char="○"/>
              <a:defRPr sz="1484"/>
            </a:lvl8pPr>
            <a:lvl9pPr indent="-322862" lvl="8" marL="4114800">
              <a:spcBef>
                <a:spcPts val="0"/>
              </a:spcBef>
              <a:spcAft>
                <a:spcPts val="0"/>
              </a:spcAft>
              <a:buSzPts val="1484"/>
              <a:buChar char="■"/>
              <a:defRPr sz="1484"/>
            </a:lvl9pPr>
          </a:lstStyle>
          <a:p/>
        </p:txBody>
      </p:sp>
      <p:sp>
        <p:nvSpPr>
          <p:cNvPr id="23" name="Google Shape;23;p5"/>
          <p:cNvSpPr txBox="1"/>
          <p:nvPr>
            <p:ph idx="2" type="body"/>
          </p:nvPr>
        </p:nvSpPr>
        <p:spPr>
          <a:xfrm>
            <a:off x="5315640" y="1741518"/>
            <a:ext cx="4399800" cy="5162700"/>
          </a:xfrm>
          <a:prstGeom prst="rect">
            <a:avLst/>
          </a:prstGeom>
        </p:spPr>
        <p:txBody>
          <a:bodyPr anchorCtr="0" anchor="t" bIns="113100" lIns="113100" spcFirstLastPara="1" rIns="113100" wrap="square" tIns="113100">
            <a:normAutofit/>
          </a:bodyPr>
          <a:lstStyle>
            <a:lvl1pPr indent="-338572" lvl="0" marL="457200">
              <a:spcBef>
                <a:spcPts val="0"/>
              </a:spcBef>
              <a:spcAft>
                <a:spcPts val="0"/>
              </a:spcAft>
              <a:buSzPts val="1732"/>
              <a:buChar char="●"/>
              <a:defRPr sz="1732"/>
            </a:lvl1pPr>
            <a:lvl2pPr indent="-322862" lvl="1" marL="914400">
              <a:spcBef>
                <a:spcPts val="0"/>
              </a:spcBef>
              <a:spcAft>
                <a:spcPts val="0"/>
              </a:spcAft>
              <a:buSzPts val="1484"/>
              <a:buChar char="○"/>
              <a:defRPr sz="1484"/>
            </a:lvl2pPr>
            <a:lvl3pPr indent="-322862" lvl="2" marL="1371600">
              <a:spcBef>
                <a:spcPts val="0"/>
              </a:spcBef>
              <a:spcAft>
                <a:spcPts val="0"/>
              </a:spcAft>
              <a:buSzPts val="1484"/>
              <a:buChar char="■"/>
              <a:defRPr sz="1484"/>
            </a:lvl3pPr>
            <a:lvl4pPr indent="-322862" lvl="3" marL="1828800">
              <a:spcBef>
                <a:spcPts val="0"/>
              </a:spcBef>
              <a:spcAft>
                <a:spcPts val="0"/>
              </a:spcAft>
              <a:buSzPts val="1484"/>
              <a:buChar char="●"/>
              <a:defRPr sz="1484"/>
            </a:lvl4pPr>
            <a:lvl5pPr indent="-322862" lvl="4" marL="2286000">
              <a:spcBef>
                <a:spcPts val="0"/>
              </a:spcBef>
              <a:spcAft>
                <a:spcPts val="0"/>
              </a:spcAft>
              <a:buSzPts val="1484"/>
              <a:buChar char="○"/>
              <a:defRPr sz="1484"/>
            </a:lvl5pPr>
            <a:lvl6pPr indent="-322862" lvl="5" marL="2743200">
              <a:spcBef>
                <a:spcPts val="0"/>
              </a:spcBef>
              <a:spcAft>
                <a:spcPts val="0"/>
              </a:spcAft>
              <a:buSzPts val="1484"/>
              <a:buChar char="■"/>
              <a:defRPr sz="1484"/>
            </a:lvl6pPr>
            <a:lvl7pPr indent="-322862" lvl="6" marL="3200400">
              <a:spcBef>
                <a:spcPts val="0"/>
              </a:spcBef>
              <a:spcAft>
                <a:spcPts val="0"/>
              </a:spcAft>
              <a:buSzPts val="1484"/>
              <a:buChar char="●"/>
              <a:defRPr sz="1484"/>
            </a:lvl7pPr>
            <a:lvl8pPr indent="-322862" lvl="7" marL="3657600">
              <a:spcBef>
                <a:spcPts val="0"/>
              </a:spcBef>
              <a:spcAft>
                <a:spcPts val="0"/>
              </a:spcAft>
              <a:buSzPts val="1484"/>
              <a:buChar char="○"/>
              <a:defRPr sz="1484"/>
            </a:lvl8pPr>
            <a:lvl9pPr indent="-322862" lvl="8" marL="4114800">
              <a:spcBef>
                <a:spcPts val="0"/>
              </a:spcBef>
              <a:spcAft>
                <a:spcPts val="0"/>
              </a:spcAft>
              <a:buSzPts val="1484"/>
              <a:buChar char="■"/>
              <a:defRPr sz="1484"/>
            </a:lvl9pPr>
          </a:lstStyle>
          <a:p/>
        </p:txBody>
      </p:sp>
      <p:sp>
        <p:nvSpPr>
          <p:cNvPr id="24" name="Google Shape;24;p5"/>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sz="1237"/>
            </a:lvl1pPr>
            <a:lvl2pPr lvl="1">
              <a:buNone/>
              <a:defRPr sz="1237"/>
            </a:lvl2pPr>
            <a:lvl3pPr lvl="2">
              <a:buNone/>
              <a:defRPr sz="1237"/>
            </a:lvl3pPr>
            <a:lvl4pPr lvl="3">
              <a:buNone/>
              <a:defRPr sz="1237"/>
            </a:lvl4pPr>
            <a:lvl5pPr lvl="4">
              <a:buNone/>
              <a:defRPr sz="1237"/>
            </a:lvl5pPr>
            <a:lvl6pPr lvl="5">
              <a:buNone/>
              <a:defRPr sz="1237"/>
            </a:lvl6pPr>
            <a:lvl7pPr lvl="6">
              <a:buNone/>
              <a:defRPr sz="1237"/>
            </a:lvl7pPr>
            <a:lvl8pPr lvl="7">
              <a:buNone/>
              <a:defRPr sz="1237"/>
            </a:lvl8pPr>
            <a:lvl9pPr lvl="8">
              <a:buNone/>
              <a:defRPr sz="1237"/>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42870" y="672482"/>
            <a:ext cx="9372600" cy="865500"/>
          </a:xfrm>
          <a:prstGeom prst="rect">
            <a:avLst/>
          </a:prstGeom>
        </p:spPr>
        <p:txBody>
          <a:bodyPr anchorCtr="0" anchor="t" bIns="113100" lIns="113100" spcFirstLastPara="1" rIns="113100" wrap="square" tIns="113100">
            <a:normAutofit/>
          </a:bodyPr>
          <a:lstStyle>
            <a:lvl1pPr lvl="0">
              <a:spcBef>
                <a:spcPts val="0"/>
              </a:spcBef>
              <a:spcAft>
                <a:spcPts val="0"/>
              </a:spcAft>
              <a:buSzPts val="3464"/>
              <a:buNone/>
              <a:defRPr sz="3464"/>
            </a:lvl1pPr>
            <a:lvl2pPr lvl="1">
              <a:spcBef>
                <a:spcPts val="0"/>
              </a:spcBef>
              <a:spcAft>
                <a:spcPts val="0"/>
              </a:spcAft>
              <a:buSzPts val="3464"/>
              <a:buNone/>
              <a:defRPr sz="3464"/>
            </a:lvl2pPr>
            <a:lvl3pPr lvl="2">
              <a:spcBef>
                <a:spcPts val="0"/>
              </a:spcBef>
              <a:spcAft>
                <a:spcPts val="0"/>
              </a:spcAft>
              <a:buSzPts val="3464"/>
              <a:buNone/>
              <a:defRPr sz="3464"/>
            </a:lvl3pPr>
            <a:lvl4pPr lvl="3">
              <a:spcBef>
                <a:spcPts val="0"/>
              </a:spcBef>
              <a:spcAft>
                <a:spcPts val="0"/>
              </a:spcAft>
              <a:buSzPts val="3464"/>
              <a:buNone/>
              <a:defRPr sz="3464"/>
            </a:lvl4pPr>
            <a:lvl5pPr lvl="4">
              <a:spcBef>
                <a:spcPts val="0"/>
              </a:spcBef>
              <a:spcAft>
                <a:spcPts val="0"/>
              </a:spcAft>
              <a:buSzPts val="3464"/>
              <a:buNone/>
              <a:defRPr sz="3464"/>
            </a:lvl5pPr>
            <a:lvl6pPr lvl="5">
              <a:spcBef>
                <a:spcPts val="0"/>
              </a:spcBef>
              <a:spcAft>
                <a:spcPts val="0"/>
              </a:spcAft>
              <a:buSzPts val="3464"/>
              <a:buNone/>
              <a:defRPr sz="3464"/>
            </a:lvl6pPr>
            <a:lvl7pPr lvl="6">
              <a:spcBef>
                <a:spcPts val="0"/>
              </a:spcBef>
              <a:spcAft>
                <a:spcPts val="0"/>
              </a:spcAft>
              <a:buSzPts val="3464"/>
              <a:buNone/>
              <a:defRPr sz="3464"/>
            </a:lvl7pPr>
            <a:lvl8pPr lvl="7">
              <a:spcBef>
                <a:spcPts val="0"/>
              </a:spcBef>
              <a:spcAft>
                <a:spcPts val="0"/>
              </a:spcAft>
              <a:buSzPts val="3464"/>
              <a:buNone/>
              <a:defRPr sz="3464"/>
            </a:lvl8pPr>
            <a:lvl9pPr lvl="8">
              <a:spcBef>
                <a:spcPts val="0"/>
              </a:spcBef>
              <a:spcAft>
                <a:spcPts val="0"/>
              </a:spcAft>
              <a:buSzPts val="3464"/>
              <a:buNone/>
              <a:defRPr sz="3464"/>
            </a:lvl9pPr>
          </a:lstStyle>
          <a:p/>
        </p:txBody>
      </p:sp>
      <p:sp>
        <p:nvSpPr>
          <p:cNvPr id="27" name="Google Shape;27;p6"/>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sz="1237"/>
            </a:lvl1pPr>
            <a:lvl2pPr lvl="1">
              <a:buNone/>
              <a:defRPr sz="1237"/>
            </a:lvl2pPr>
            <a:lvl3pPr lvl="2">
              <a:buNone/>
              <a:defRPr sz="1237"/>
            </a:lvl3pPr>
            <a:lvl4pPr lvl="3">
              <a:buNone/>
              <a:defRPr sz="1237"/>
            </a:lvl4pPr>
            <a:lvl5pPr lvl="4">
              <a:buNone/>
              <a:defRPr sz="1237"/>
            </a:lvl5pPr>
            <a:lvl6pPr lvl="5">
              <a:buNone/>
              <a:defRPr sz="1237"/>
            </a:lvl6pPr>
            <a:lvl7pPr lvl="6">
              <a:buNone/>
              <a:defRPr sz="1237"/>
            </a:lvl7pPr>
            <a:lvl8pPr lvl="7">
              <a:buNone/>
              <a:defRPr sz="1237"/>
            </a:lvl8pPr>
            <a:lvl9pPr lvl="8">
              <a:buNone/>
              <a:defRPr sz="1237"/>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42870" y="839573"/>
            <a:ext cx="3088800" cy="1141800"/>
          </a:xfrm>
          <a:prstGeom prst="rect">
            <a:avLst/>
          </a:prstGeom>
        </p:spPr>
        <p:txBody>
          <a:bodyPr anchorCtr="0" anchor="b" bIns="113100" lIns="113100" spcFirstLastPara="1" rIns="113100" wrap="square" tIns="113100">
            <a:normAutofit/>
          </a:bodyPr>
          <a:lstStyle>
            <a:lvl1pPr lvl="0">
              <a:spcBef>
                <a:spcPts val="0"/>
              </a:spcBef>
              <a:spcAft>
                <a:spcPts val="0"/>
              </a:spcAft>
              <a:buSzPts val="2969"/>
              <a:buNone/>
              <a:defRPr sz="2969"/>
            </a:lvl1pPr>
            <a:lvl2pPr lvl="1">
              <a:spcBef>
                <a:spcPts val="0"/>
              </a:spcBef>
              <a:spcAft>
                <a:spcPts val="0"/>
              </a:spcAft>
              <a:buSzPts val="2969"/>
              <a:buNone/>
              <a:defRPr sz="2969"/>
            </a:lvl2pPr>
            <a:lvl3pPr lvl="2">
              <a:spcBef>
                <a:spcPts val="0"/>
              </a:spcBef>
              <a:spcAft>
                <a:spcPts val="0"/>
              </a:spcAft>
              <a:buSzPts val="2969"/>
              <a:buNone/>
              <a:defRPr sz="2969"/>
            </a:lvl3pPr>
            <a:lvl4pPr lvl="3">
              <a:spcBef>
                <a:spcPts val="0"/>
              </a:spcBef>
              <a:spcAft>
                <a:spcPts val="0"/>
              </a:spcAft>
              <a:buSzPts val="2969"/>
              <a:buNone/>
              <a:defRPr sz="2969"/>
            </a:lvl4pPr>
            <a:lvl5pPr lvl="4">
              <a:spcBef>
                <a:spcPts val="0"/>
              </a:spcBef>
              <a:spcAft>
                <a:spcPts val="0"/>
              </a:spcAft>
              <a:buSzPts val="2969"/>
              <a:buNone/>
              <a:defRPr sz="2969"/>
            </a:lvl5pPr>
            <a:lvl6pPr lvl="5">
              <a:spcBef>
                <a:spcPts val="0"/>
              </a:spcBef>
              <a:spcAft>
                <a:spcPts val="0"/>
              </a:spcAft>
              <a:buSzPts val="2969"/>
              <a:buNone/>
              <a:defRPr sz="2969"/>
            </a:lvl6pPr>
            <a:lvl7pPr lvl="6">
              <a:spcBef>
                <a:spcPts val="0"/>
              </a:spcBef>
              <a:spcAft>
                <a:spcPts val="0"/>
              </a:spcAft>
              <a:buSzPts val="2969"/>
              <a:buNone/>
              <a:defRPr sz="2969"/>
            </a:lvl7pPr>
            <a:lvl8pPr lvl="7">
              <a:spcBef>
                <a:spcPts val="0"/>
              </a:spcBef>
              <a:spcAft>
                <a:spcPts val="0"/>
              </a:spcAft>
              <a:buSzPts val="2969"/>
              <a:buNone/>
              <a:defRPr sz="2969"/>
            </a:lvl8pPr>
            <a:lvl9pPr lvl="8">
              <a:spcBef>
                <a:spcPts val="0"/>
              </a:spcBef>
              <a:spcAft>
                <a:spcPts val="0"/>
              </a:spcAft>
              <a:buSzPts val="2969"/>
              <a:buNone/>
              <a:defRPr sz="2969"/>
            </a:lvl9pPr>
          </a:lstStyle>
          <a:p/>
        </p:txBody>
      </p:sp>
      <p:sp>
        <p:nvSpPr>
          <p:cNvPr id="30" name="Google Shape;30;p7"/>
          <p:cNvSpPr txBox="1"/>
          <p:nvPr>
            <p:ph idx="1" type="body"/>
          </p:nvPr>
        </p:nvSpPr>
        <p:spPr>
          <a:xfrm>
            <a:off x="342870" y="2099840"/>
            <a:ext cx="3088800" cy="4804500"/>
          </a:xfrm>
          <a:prstGeom prst="rect">
            <a:avLst/>
          </a:prstGeom>
        </p:spPr>
        <p:txBody>
          <a:bodyPr anchorCtr="0" anchor="t" bIns="113100" lIns="113100" spcFirstLastPara="1" rIns="113100" wrap="square" tIns="113100">
            <a:normAutofit/>
          </a:bodyPr>
          <a:lstStyle>
            <a:lvl1pPr indent="-322862" lvl="0" marL="457200">
              <a:spcBef>
                <a:spcPts val="0"/>
              </a:spcBef>
              <a:spcAft>
                <a:spcPts val="0"/>
              </a:spcAft>
              <a:buSzPts val="1484"/>
              <a:buChar char="●"/>
              <a:defRPr sz="1484"/>
            </a:lvl1pPr>
            <a:lvl2pPr indent="-322862" lvl="1" marL="914400">
              <a:spcBef>
                <a:spcPts val="0"/>
              </a:spcBef>
              <a:spcAft>
                <a:spcPts val="0"/>
              </a:spcAft>
              <a:buSzPts val="1484"/>
              <a:buChar char="○"/>
              <a:defRPr sz="1484"/>
            </a:lvl2pPr>
            <a:lvl3pPr indent="-322862" lvl="2" marL="1371600">
              <a:spcBef>
                <a:spcPts val="0"/>
              </a:spcBef>
              <a:spcAft>
                <a:spcPts val="0"/>
              </a:spcAft>
              <a:buSzPts val="1484"/>
              <a:buChar char="■"/>
              <a:defRPr sz="1484"/>
            </a:lvl3pPr>
            <a:lvl4pPr indent="-322862" lvl="3" marL="1828800">
              <a:spcBef>
                <a:spcPts val="0"/>
              </a:spcBef>
              <a:spcAft>
                <a:spcPts val="0"/>
              </a:spcAft>
              <a:buSzPts val="1484"/>
              <a:buChar char="●"/>
              <a:defRPr sz="1484"/>
            </a:lvl4pPr>
            <a:lvl5pPr indent="-322862" lvl="4" marL="2286000">
              <a:spcBef>
                <a:spcPts val="0"/>
              </a:spcBef>
              <a:spcAft>
                <a:spcPts val="0"/>
              </a:spcAft>
              <a:buSzPts val="1484"/>
              <a:buChar char="○"/>
              <a:defRPr sz="1484"/>
            </a:lvl5pPr>
            <a:lvl6pPr indent="-322862" lvl="5" marL="2743200">
              <a:spcBef>
                <a:spcPts val="0"/>
              </a:spcBef>
              <a:spcAft>
                <a:spcPts val="0"/>
              </a:spcAft>
              <a:buSzPts val="1484"/>
              <a:buChar char="■"/>
              <a:defRPr sz="1484"/>
            </a:lvl6pPr>
            <a:lvl7pPr indent="-322862" lvl="6" marL="3200400">
              <a:spcBef>
                <a:spcPts val="0"/>
              </a:spcBef>
              <a:spcAft>
                <a:spcPts val="0"/>
              </a:spcAft>
              <a:buSzPts val="1484"/>
              <a:buChar char="●"/>
              <a:defRPr sz="1484"/>
            </a:lvl7pPr>
            <a:lvl8pPr indent="-322862" lvl="7" marL="3657600">
              <a:spcBef>
                <a:spcPts val="0"/>
              </a:spcBef>
              <a:spcAft>
                <a:spcPts val="0"/>
              </a:spcAft>
              <a:buSzPts val="1484"/>
              <a:buChar char="○"/>
              <a:defRPr sz="1484"/>
            </a:lvl8pPr>
            <a:lvl9pPr indent="-322862" lvl="8" marL="4114800">
              <a:spcBef>
                <a:spcPts val="0"/>
              </a:spcBef>
              <a:spcAft>
                <a:spcPts val="0"/>
              </a:spcAft>
              <a:buSzPts val="1484"/>
              <a:buChar char="■"/>
              <a:defRPr sz="1484"/>
            </a:lvl9pPr>
          </a:lstStyle>
          <a:p/>
        </p:txBody>
      </p:sp>
      <p:sp>
        <p:nvSpPr>
          <p:cNvPr id="31" name="Google Shape;31;p7"/>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sz="1237"/>
            </a:lvl1pPr>
            <a:lvl2pPr lvl="1">
              <a:buNone/>
              <a:defRPr sz="1237"/>
            </a:lvl2pPr>
            <a:lvl3pPr lvl="2">
              <a:buNone/>
              <a:defRPr sz="1237"/>
            </a:lvl3pPr>
            <a:lvl4pPr lvl="3">
              <a:buNone/>
              <a:defRPr sz="1237"/>
            </a:lvl4pPr>
            <a:lvl5pPr lvl="4">
              <a:buNone/>
              <a:defRPr sz="1237"/>
            </a:lvl5pPr>
            <a:lvl6pPr lvl="5">
              <a:buNone/>
              <a:defRPr sz="1237"/>
            </a:lvl6pPr>
            <a:lvl7pPr lvl="6">
              <a:buNone/>
              <a:defRPr sz="1237"/>
            </a:lvl7pPr>
            <a:lvl8pPr lvl="7">
              <a:buNone/>
              <a:defRPr sz="1237"/>
            </a:lvl8pPr>
            <a:lvl9pPr lvl="8">
              <a:buNone/>
              <a:defRPr sz="1237"/>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539275" y="680227"/>
            <a:ext cx="7004700" cy="6181800"/>
          </a:xfrm>
          <a:prstGeom prst="rect">
            <a:avLst/>
          </a:prstGeom>
        </p:spPr>
        <p:txBody>
          <a:bodyPr anchorCtr="0" anchor="ctr" bIns="113100" lIns="113100" spcFirstLastPara="1" rIns="113100" wrap="square" tIns="113100">
            <a:normAutofit/>
          </a:bodyPr>
          <a:lstStyle>
            <a:lvl1pPr lvl="0">
              <a:spcBef>
                <a:spcPts val="0"/>
              </a:spcBef>
              <a:spcAft>
                <a:spcPts val="0"/>
              </a:spcAft>
              <a:buSzPts val="5938"/>
              <a:buNone/>
              <a:defRPr sz="5938"/>
            </a:lvl1pPr>
            <a:lvl2pPr lvl="1">
              <a:spcBef>
                <a:spcPts val="0"/>
              </a:spcBef>
              <a:spcAft>
                <a:spcPts val="0"/>
              </a:spcAft>
              <a:buSzPts val="5938"/>
              <a:buNone/>
              <a:defRPr sz="5938"/>
            </a:lvl2pPr>
            <a:lvl3pPr lvl="2">
              <a:spcBef>
                <a:spcPts val="0"/>
              </a:spcBef>
              <a:spcAft>
                <a:spcPts val="0"/>
              </a:spcAft>
              <a:buSzPts val="5938"/>
              <a:buNone/>
              <a:defRPr sz="5938"/>
            </a:lvl3pPr>
            <a:lvl4pPr lvl="3">
              <a:spcBef>
                <a:spcPts val="0"/>
              </a:spcBef>
              <a:spcAft>
                <a:spcPts val="0"/>
              </a:spcAft>
              <a:buSzPts val="5938"/>
              <a:buNone/>
              <a:defRPr sz="5938"/>
            </a:lvl4pPr>
            <a:lvl5pPr lvl="4">
              <a:spcBef>
                <a:spcPts val="0"/>
              </a:spcBef>
              <a:spcAft>
                <a:spcPts val="0"/>
              </a:spcAft>
              <a:buSzPts val="5938"/>
              <a:buNone/>
              <a:defRPr sz="5938"/>
            </a:lvl5pPr>
            <a:lvl6pPr lvl="5">
              <a:spcBef>
                <a:spcPts val="0"/>
              </a:spcBef>
              <a:spcAft>
                <a:spcPts val="0"/>
              </a:spcAft>
              <a:buSzPts val="5938"/>
              <a:buNone/>
              <a:defRPr sz="5938"/>
            </a:lvl6pPr>
            <a:lvl7pPr lvl="6">
              <a:spcBef>
                <a:spcPts val="0"/>
              </a:spcBef>
              <a:spcAft>
                <a:spcPts val="0"/>
              </a:spcAft>
              <a:buSzPts val="5938"/>
              <a:buNone/>
              <a:defRPr sz="5938"/>
            </a:lvl7pPr>
            <a:lvl8pPr lvl="7">
              <a:spcBef>
                <a:spcPts val="0"/>
              </a:spcBef>
              <a:spcAft>
                <a:spcPts val="0"/>
              </a:spcAft>
              <a:buSzPts val="5938"/>
              <a:buNone/>
              <a:defRPr sz="5938"/>
            </a:lvl8pPr>
            <a:lvl9pPr lvl="8">
              <a:spcBef>
                <a:spcPts val="0"/>
              </a:spcBef>
              <a:spcAft>
                <a:spcPts val="0"/>
              </a:spcAft>
              <a:buSzPts val="5938"/>
              <a:buNone/>
              <a:defRPr sz="5938"/>
            </a:lvl9pPr>
          </a:lstStyle>
          <a:p/>
        </p:txBody>
      </p:sp>
      <p:sp>
        <p:nvSpPr>
          <p:cNvPr id="34" name="Google Shape;34;p8"/>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sz="1237"/>
            </a:lvl1pPr>
            <a:lvl2pPr lvl="1">
              <a:buNone/>
              <a:defRPr sz="1237"/>
            </a:lvl2pPr>
            <a:lvl3pPr lvl="2">
              <a:buNone/>
              <a:defRPr sz="1237"/>
            </a:lvl3pPr>
            <a:lvl4pPr lvl="3">
              <a:buNone/>
              <a:defRPr sz="1237"/>
            </a:lvl4pPr>
            <a:lvl5pPr lvl="4">
              <a:buNone/>
              <a:defRPr sz="1237"/>
            </a:lvl5pPr>
            <a:lvl6pPr lvl="5">
              <a:buNone/>
              <a:defRPr sz="1237"/>
            </a:lvl6pPr>
            <a:lvl7pPr lvl="6">
              <a:buNone/>
              <a:defRPr sz="1237"/>
            </a:lvl7pPr>
            <a:lvl8pPr lvl="7">
              <a:buNone/>
              <a:defRPr sz="1237"/>
            </a:lvl8pPr>
            <a:lvl9pPr lvl="8">
              <a:buNone/>
              <a:defRPr sz="1237"/>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5029200" y="-189"/>
            <a:ext cx="5029200" cy="7772400"/>
          </a:xfrm>
          <a:prstGeom prst="rect">
            <a:avLst/>
          </a:prstGeom>
          <a:solidFill>
            <a:schemeClr val="lt2"/>
          </a:solidFill>
          <a:ln>
            <a:noFill/>
          </a:ln>
        </p:spPr>
        <p:txBody>
          <a:bodyPr anchorCtr="0" anchor="ctr" bIns="113100" lIns="113100" spcFirstLastPara="1" rIns="113100" wrap="square" tIns="113100">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92050" y="1863464"/>
            <a:ext cx="4449600" cy="2239800"/>
          </a:xfrm>
          <a:prstGeom prst="rect">
            <a:avLst/>
          </a:prstGeom>
        </p:spPr>
        <p:txBody>
          <a:bodyPr anchorCtr="0" anchor="b" bIns="113100" lIns="113100" spcFirstLastPara="1" rIns="113100" wrap="square" tIns="113100">
            <a:normAutofit/>
          </a:bodyPr>
          <a:lstStyle>
            <a:lvl1pPr lvl="0" algn="ctr">
              <a:spcBef>
                <a:spcPts val="0"/>
              </a:spcBef>
              <a:spcAft>
                <a:spcPts val="0"/>
              </a:spcAft>
              <a:buSzPts val="5196"/>
              <a:buNone/>
              <a:defRPr sz="5196"/>
            </a:lvl1pPr>
            <a:lvl2pPr lvl="1" algn="ctr">
              <a:spcBef>
                <a:spcPts val="0"/>
              </a:spcBef>
              <a:spcAft>
                <a:spcPts val="0"/>
              </a:spcAft>
              <a:buSzPts val="5196"/>
              <a:buNone/>
              <a:defRPr sz="5196"/>
            </a:lvl2pPr>
            <a:lvl3pPr lvl="2" algn="ctr">
              <a:spcBef>
                <a:spcPts val="0"/>
              </a:spcBef>
              <a:spcAft>
                <a:spcPts val="0"/>
              </a:spcAft>
              <a:buSzPts val="5196"/>
              <a:buNone/>
              <a:defRPr sz="5196"/>
            </a:lvl3pPr>
            <a:lvl4pPr lvl="3" algn="ctr">
              <a:spcBef>
                <a:spcPts val="0"/>
              </a:spcBef>
              <a:spcAft>
                <a:spcPts val="0"/>
              </a:spcAft>
              <a:buSzPts val="5196"/>
              <a:buNone/>
              <a:defRPr sz="5196"/>
            </a:lvl4pPr>
            <a:lvl5pPr lvl="4" algn="ctr">
              <a:spcBef>
                <a:spcPts val="0"/>
              </a:spcBef>
              <a:spcAft>
                <a:spcPts val="0"/>
              </a:spcAft>
              <a:buSzPts val="5196"/>
              <a:buNone/>
              <a:defRPr sz="5196"/>
            </a:lvl5pPr>
            <a:lvl6pPr lvl="5" algn="ctr">
              <a:spcBef>
                <a:spcPts val="0"/>
              </a:spcBef>
              <a:spcAft>
                <a:spcPts val="0"/>
              </a:spcAft>
              <a:buSzPts val="5196"/>
              <a:buNone/>
              <a:defRPr sz="5196"/>
            </a:lvl6pPr>
            <a:lvl7pPr lvl="6" algn="ctr">
              <a:spcBef>
                <a:spcPts val="0"/>
              </a:spcBef>
              <a:spcAft>
                <a:spcPts val="0"/>
              </a:spcAft>
              <a:buSzPts val="5196"/>
              <a:buNone/>
              <a:defRPr sz="5196"/>
            </a:lvl7pPr>
            <a:lvl8pPr lvl="7" algn="ctr">
              <a:spcBef>
                <a:spcPts val="0"/>
              </a:spcBef>
              <a:spcAft>
                <a:spcPts val="0"/>
              </a:spcAft>
              <a:buSzPts val="5196"/>
              <a:buNone/>
              <a:defRPr sz="5196"/>
            </a:lvl8pPr>
            <a:lvl9pPr lvl="8" algn="ctr">
              <a:spcBef>
                <a:spcPts val="0"/>
              </a:spcBef>
              <a:spcAft>
                <a:spcPts val="0"/>
              </a:spcAft>
              <a:buSzPts val="5196"/>
              <a:buNone/>
              <a:defRPr sz="5196"/>
            </a:lvl9pPr>
          </a:lstStyle>
          <a:p/>
        </p:txBody>
      </p:sp>
      <p:sp>
        <p:nvSpPr>
          <p:cNvPr id="38" name="Google Shape;38;p9"/>
          <p:cNvSpPr txBox="1"/>
          <p:nvPr>
            <p:ph idx="1" type="subTitle"/>
          </p:nvPr>
        </p:nvSpPr>
        <p:spPr>
          <a:xfrm>
            <a:off x="292050" y="4235758"/>
            <a:ext cx="4449600" cy="1866300"/>
          </a:xfrm>
          <a:prstGeom prst="rect">
            <a:avLst/>
          </a:prstGeom>
        </p:spPr>
        <p:txBody>
          <a:bodyPr anchorCtr="0" anchor="t" bIns="113100" lIns="113100" spcFirstLastPara="1" rIns="113100" wrap="square" tIns="113100">
            <a:normAutofit/>
          </a:bodyPr>
          <a:lstStyle>
            <a:lvl1pPr lvl="0" algn="ctr">
              <a:lnSpc>
                <a:spcPct val="100000"/>
              </a:lnSpc>
              <a:spcBef>
                <a:spcPts val="0"/>
              </a:spcBef>
              <a:spcAft>
                <a:spcPts val="0"/>
              </a:spcAft>
              <a:buSzPts val="2598"/>
              <a:buNone/>
              <a:defRPr sz="2598"/>
            </a:lvl1pPr>
            <a:lvl2pPr lvl="1" algn="ctr">
              <a:lnSpc>
                <a:spcPct val="100000"/>
              </a:lnSpc>
              <a:spcBef>
                <a:spcPts val="0"/>
              </a:spcBef>
              <a:spcAft>
                <a:spcPts val="0"/>
              </a:spcAft>
              <a:buSzPts val="2598"/>
              <a:buNone/>
              <a:defRPr sz="2598"/>
            </a:lvl2pPr>
            <a:lvl3pPr lvl="2" algn="ctr">
              <a:lnSpc>
                <a:spcPct val="100000"/>
              </a:lnSpc>
              <a:spcBef>
                <a:spcPts val="0"/>
              </a:spcBef>
              <a:spcAft>
                <a:spcPts val="0"/>
              </a:spcAft>
              <a:buSzPts val="2598"/>
              <a:buNone/>
              <a:defRPr sz="2598"/>
            </a:lvl3pPr>
            <a:lvl4pPr lvl="3" algn="ctr">
              <a:lnSpc>
                <a:spcPct val="100000"/>
              </a:lnSpc>
              <a:spcBef>
                <a:spcPts val="0"/>
              </a:spcBef>
              <a:spcAft>
                <a:spcPts val="0"/>
              </a:spcAft>
              <a:buSzPts val="2598"/>
              <a:buNone/>
              <a:defRPr sz="2598"/>
            </a:lvl4pPr>
            <a:lvl5pPr lvl="4" algn="ctr">
              <a:lnSpc>
                <a:spcPct val="100000"/>
              </a:lnSpc>
              <a:spcBef>
                <a:spcPts val="0"/>
              </a:spcBef>
              <a:spcAft>
                <a:spcPts val="0"/>
              </a:spcAft>
              <a:buSzPts val="2598"/>
              <a:buNone/>
              <a:defRPr sz="2598"/>
            </a:lvl5pPr>
            <a:lvl6pPr lvl="5" algn="ctr">
              <a:lnSpc>
                <a:spcPct val="100000"/>
              </a:lnSpc>
              <a:spcBef>
                <a:spcPts val="0"/>
              </a:spcBef>
              <a:spcAft>
                <a:spcPts val="0"/>
              </a:spcAft>
              <a:buSzPts val="2598"/>
              <a:buNone/>
              <a:defRPr sz="2598"/>
            </a:lvl6pPr>
            <a:lvl7pPr lvl="6" algn="ctr">
              <a:lnSpc>
                <a:spcPct val="100000"/>
              </a:lnSpc>
              <a:spcBef>
                <a:spcPts val="0"/>
              </a:spcBef>
              <a:spcAft>
                <a:spcPts val="0"/>
              </a:spcAft>
              <a:buSzPts val="2598"/>
              <a:buNone/>
              <a:defRPr sz="2598"/>
            </a:lvl7pPr>
            <a:lvl8pPr lvl="7" algn="ctr">
              <a:lnSpc>
                <a:spcPct val="100000"/>
              </a:lnSpc>
              <a:spcBef>
                <a:spcPts val="0"/>
              </a:spcBef>
              <a:spcAft>
                <a:spcPts val="0"/>
              </a:spcAft>
              <a:buSzPts val="2598"/>
              <a:buNone/>
              <a:defRPr sz="2598"/>
            </a:lvl8pPr>
            <a:lvl9pPr lvl="8" algn="ctr">
              <a:lnSpc>
                <a:spcPct val="100000"/>
              </a:lnSpc>
              <a:spcBef>
                <a:spcPts val="0"/>
              </a:spcBef>
              <a:spcAft>
                <a:spcPts val="0"/>
              </a:spcAft>
              <a:buSzPts val="2598"/>
              <a:buNone/>
              <a:defRPr sz="2598"/>
            </a:lvl9pPr>
          </a:lstStyle>
          <a:p/>
        </p:txBody>
      </p:sp>
      <p:sp>
        <p:nvSpPr>
          <p:cNvPr id="39" name="Google Shape;39;p9"/>
          <p:cNvSpPr txBox="1"/>
          <p:nvPr>
            <p:ph idx="2" type="body"/>
          </p:nvPr>
        </p:nvSpPr>
        <p:spPr>
          <a:xfrm>
            <a:off x="5433450" y="1094158"/>
            <a:ext cx="4220700" cy="5583600"/>
          </a:xfrm>
          <a:prstGeom prst="rect">
            <a:avLst/>
          </a:prstGeom>
        </p:spPr>
        <p:txBody>
          <a:bodyPr anchorCtr="0" anchor="ctr" bIns="113100" lIns="113100" spcFirstLastPara="1" rIns="113100" wrap="square" tIns="113100">
            <a:normAutofit/>
          </a:bodyPr>
          <a:lstStyle>
            <a:lvl1pPr indent="-369994" lvl="0" marL="457200">
              <a:spcBef>
                <a:spcPts val="0"/>
              </a:spcBef>
              <a:spcAft>
                <a:spcPts val="0"/>
              </a:spcAft>
              <a:buSzPts val="2227"/>
              <a:buChar char="●"/>
              <a:defRPr sz="2227"/>
            </a:lvl1pPr>
            <a:lvl2pPr indent="-338572" lvl="1" marL="914400">
              <a:spcBef>
                <a:spcPts val="0"/>
              </a:spcBef>
              <a:spcAft>
                <a:spcPts val="0"/>
              </a:spcAft>
              <a:buSzPts val="1732"/>
              <a:buChar char="○"/>
              <a:defRPr sz="1732"/>
            </a:lvl2pPr>
            <a:lvl3pPr indent="-338572" lvl="2" marL="1371600">
              <a:spcBef>
                <a:spcPts val="0"/>
              </a:spcBef>
              <a:spcAft>
                <a:spcPts val="0"/>
              </a:spcAft>
              <a:buSzPts val="1732"/>
              <a:buChar char="■"/>
              <a:defRPr sz="1732"/>
            </a:lvl3pPr>
            <a:lvl4pPr indent="-338572" lvl="3" marL="1828800">
              <a:spcBef>
                <a:spcPts val="0"/>
              </a:spcBef>
              <a:spcAft>
                <a:spcPts val="0"/>
              </a:spcAft>
              <a:buSzPts val="1732"/>
              <a:buChar char="●"/>
              <a:defRPr sz="1732"/>
            </a:lvl4pPr>
            <a:lvl5pPr indent="-338573" lvl="4" marL="2286000">
              <a:spcBef>
                <a:spcPts val="0"/>
              </a:spcBef>
              <a:spcAft>
                <a:spcPts val="0"/>
              </a:spcAft>
              <a:buSzPts val="1732"/>
              <a:buChar char="○"/>
              <a:defRPr sz="1732"/>
            </a:lvl5pPr>
            <a:lvl6pPr indent="-338573" lvl="5" marL="2743200">
              <a:spcBef>
                <a:spcPts val="0"/>
              </a:spcBef>
              <a:spcAft>
                <a:spcPts val="0"/>
              </a:spcAft>
              <a:buSzPts val="1732"/>
              <a:buChar char="■"/>
              <a:defRPr sz="1732"/>
            </a:lvl6pPr>
            <a:lvl7pPr indent="-338573" lvl="6" marL="3200400">
              <a:spcBef>
                <a:spcPts val="0"/>
              </a:spcBef>
              <a:spcAft>
                <a:spcPts val="0"/>
              </a:spcAft>
              <a:buSzPts val="1732"/>
              <a:buChar char="●"/>
              <a:defRPr sz="1732"/>
            </a:lvl7pPr>
            <a:lvl8pPr indent="-338572" lvl="7" marL="3657600">
              <a:spcBef>
                <a:spcPts val="0"/>
              </a:spcBef>
              <a:spcAft>
                <a:spcPts val="0"/>
              </a:spcAft>
              <a:buSzPts val="1732"/>
              <a:buChar char="○"/>
              <a:defRPr sz="1732"/>
            </a:lvl8pPr>
            <a:lvl9pPr indent="-338572" lvl="8" marL="4114800">
              <a:spcBef>
                <a:spcPts val="0"/>
              </a:spcBef>
              <a:spcAft>
                <a:spcPts val="0"/>
              </a:spcAft>
              <a:buSzPts val="1732"/>
              <a:buChar char="■"/>
              <a:defRPr sz="1732"/>
            </a:lvl9pPr>
          </a:lstStyle>
          <a:p/>
        </p:txBody>
      </p:sp>
      <p:sp>
        <p:nvSpPr>
          <p:cNvPr id="40" name="Google Shape;40;p9"/>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sz="1237"/>
            </a:lvl1pPr>
            <a:lvl2pPr lvl="1">
              <a:buNone/>
              <a:defRPr sz="1237"/>
            </a:lvl2pPr>
            <a:lvl3pPr lvl="2">
              <a:buNone/>
              <a:defRPr sz="1237"/>
            </a:lvl3pPr>
            <a:lvl4pPr lvl="3">
              <a:buNone/>
              <a:defRPr sz="1237"/>
            </a:lvl4pPr>
            <a:lvl5pPr lvl="4">
              <a:buNone/>
              <a:defRPr sz="1237"/>
            </a:lvl5pPr>
            <a:lvl6pPr lvl="5">
              <a:buNone/>
              <a:defRPr sz="1237"/>
            </a:lvl6pPr>
            <a:lvl7pPr lvl="6">
              <a:buNone/>
              <a:defRPr sz="1237"/>
            </a:lvl7pPr>
            <a:lvl8pPr lvl="7">
              <a:buNone/>
              <a:defRPr sz="1237"/>
            </a:lvl8pPr>
            <a:lvl9pPr lvl="8">
              <a:buNone/>
              <a:defRPr sz="1237"/>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42870" y="6392869"/>
            <a:ext cx="6598800" cy="914400"/>
          </a:xfrm>
          <a:prstGeom prst="rect">
            <a:avLst/>
          </a:prstGeom>
        </p:spPr>
        <p:txBody>
          <a:bodyPr anchorCtr="0" anchor="ctr" bIns="113100" lIns="113100" spcFirstLastPara="1" rIns="113100" wrap="square" tIns="113100">
            <a:normAutofit/>
          </a:bodyPr>
          <a:lstStyle>
            <a:lvl1pPr indent="-228600" lvl="0" marL="457200">
              <a:lnSpc>
                <a:spcPct val="100000"/>
              </a:lnSpc>
              <a:spcBef>
                <a:spcPts val="0"/>
              </a:spcBef>
              <a:spcAft>
                <a:spcPts val="0"/>
              </a:spcAft>
              <a:buSzPts val="2227"/>
              <a:buNone/>
              <a:defRPr sz="2227"/>
            </a:lvl1pPr>
          </a:lstStyle>
          <a:p/>
        </p:txBody>
      </p:sp>
      <p:sp>
        <p:nvSpPr>
          <p:cNvPr id="43" name="Google Shape;43;p10"/>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sz="1237"/>
            </a:lvl1pPr>
            <a:lvl2pPr lvl="1">
              <a:buNone/>
              <a:defRPr sz="1237"/>
            </a:lvl2pPr>
            <a:lvl3pPr lvl="2">
              <a:buNone/>
              <a:defRPr sz="1237"/>
            </a:lvl3pPr>
            <a:lvl4pPr lvl="3">
              <a:buNone/>
              <a:defRPr sz="1237"/>
            </a:lvl4pPr>
            <a:lvl5pPr lvl="4">
              <a:buNone/>
              <a:defRPr sz="1237"/>
            </a:lvl5pPr>
            <a:lvl6pPr lvl="5">
              <a:buNone/>
              <a:defRPr sz="1237"/>
            </a:lvl6pPr>
            <a:lvl7pPr lvl="6">
              <a:buNone/>
              <a:defRPr sz="1237"/>
            </a:lvl7pPr>
            <a:lvl8pPr lvl="7">
              <a:buNone/>
              <a:defRPr sz="1237"/>
            </a:lvl8pPr>
            <a:lvl9pPr lvl="8">
              <a:buNone/>
              <a:defRPr sz="1237"/>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42870" y="1671478"/>
            <a:ext cx="9372600" cy="2967000"/>
          </a:xfrm>
          <a:prstGeom prst="rect">
            <a:avLst/>
          </a:prstGeom>
        </p:spPr>
        <p:txBody>
          <a:bodyPr anchorCtr="0" anchor="b" bIns="113100" lIns="113100" spcFirstLastPara="1" rIns="113100" wrap="square" tIns="113100">
            <a:normAutofit/>
          </a:bodyPr>
          <a:lstStyle>
            <a:lvl1pPr lvl="0" algn="ctr">
              <a:spcBef>
                <a:spcPts val="0"/>
              </a:spcBef>
              <a:spcAft>
                <a:spcPts val="0"/>
              </a:spcAft>
              <a:buSzPts val="14844"/>
              <a:buNone/>
              <a:defRPr sz="14844"/>
            </a:lvl1pPr>
            <a:lvl2pPr lvl="1" algn="ctr">
              <a:spcBef>
                <a:spcPts val="0"/>
              </a:spcBef>
              <a:spcAft>
                <a:spcPts val="0"/>
              </a:spcAft>
              <a:buSzPts val="14844"/>
              <a:buNone/>
              <a:defRPr sz="14844"/>
            </a:lvl2pPr>
            <a:lvl3pPr lvl="2" algn="ctr">
              <a:spcBef>
                <a:spcPts val="0"/>
              </a:spcBef>
              <a:spcAft>
                <a:spcPts val="0"/>
              </a:spcAft>
              <a:buSzPts val="14844"/>
              <a:buNone/>
              <a:defRPr sz="14844"/>
            </a:lvl3pPr>
            <a:lvl4pPr lvl="3" algn="ctr">
              <a:spcBef>
                <a:spcPts val="0"/>
              </a:spcBef>
              <a:spcAft>
                <a:spcPts val="0"/>
              </a:spcAft>
              <a:buSzPts val="14844"/>
              <a:buNone/>
              <a:defRPr sz="14844"/>
            </a:lvl4pPr>
            <a:lvl5pPr lvl="4" algn="ctr">
              <a:spcBef>
                <a:spcPts val="0"/>
              </a:spcBef>
              <a:spcAft>
                <a:spcPts val="0"/>
              </a:spcAft>
              <a:buSzPts val="14844"/>
              <a:buNone/>
              <a:defRPr sz="14844"/>
            </a:lvl5pPr>
            <a:lvl6pPr lvl="5" algn="ctr">
              <a:spcBef>
                <a:spcPts val="0"/>
              </a:spcBef>
              <a:spcAft>
                <a:spcPts val="0"/>
              </a:spcAft>
              <a:buSzPts val="14844"/>
              <a:buNone/>
              <a:defRPr sz="14844"/>
            </a:lvl6pPr>
            <a:lvl7pPr lvl="6" algn="ctr">
              <a:spcBef>
                <a:spcPts val="0"/>
              </a:spcBef>
              <a:spcAft>
                <a:spcPts val="0"/>
              </a:spcAft>
              <a:buSzPts val="14844"/>
              <a:buNone/>
              <a:defRPr sz="14844"/>
            </a:lvl7pPr>
            <a:lvl8pPr lvl="7" algn="ctr">
              <a:spcBef>
                <a:spcPts val="0"/>
              </a:spcBef>
              <a:spcAft>
                <a:spcPts val="0"/>
              </a:spcAft>
              <a:buSzPts val="14844"/>
              <a:buNone/>
              <a:defRPr sz="14844"/>
            </a:lvl8pPr>
            <a:lvl9pPr lvl="8" algn="ctr">
              <a:spcBef>
                <a:spcPts val="0"/>
              </a:spcBef>
              <a:spcAft>
                <a:spcPts val="0"/>
              </a:spcAft>
              <a:buSzPts val="14844"/>
              <a:buNone/>
              <a:defRPr sz="14844"/>
            </a:lvl9pPr>
          </a:lstStyle>
          <a:p>
            <a:r>
              <a:t>xx%</a:t>
            </a:r>
          </a:p>
        </p:txBody>
      </p:sp>
      <p:sp>
        <p:nvSpPr>
          <p:cNvPr id="46" name="Google Shape;46;p11"/>
          <p:cNvSpPr txBox="1"/>
          <p:nvPr>
            <p:ph idx="1" type="body"/>
          </p:nvPr>
        </p:nvSpPr>
        <p:spPr>
          <a:xfrm>
            <a:off x="342870" y="4763362"/>
            <a:ext cx="9372600" cy="1965600"/>
          </a:xfrm>
          <a:prstGeom prst="rect">
            <a:avLst/>
          </a:prstGeom>
        </p:spPr>
        <p:txBody>
          <a:bodyPr anchorCtr="0" anchor="t" bIns="113100" lIns="113100" spcFirstLastPara="1" rIns="113100" wrap="square" tIns="113100">
            <a:normAutofit/>
          </a:bodyPr>
          <a:lstStyle>
            <a:lvl1pPr indent="-369994" lvl="0" marL="457200" algn="ctr">
              <a:spcBef>
                <a:spcPts val="0"/>
              </a:spcBef>
              <a:spcAft>
                <a:spcPts val="0"/>
              </a:spcAft>
              <a:buSzPts val="2227"/>
              <a:buChar char="●"/>
              <a:defRPr sz="2227"/>
            </a:lvl1pPr>
            <a:lvl2pPr indent="-338572" lvl="1" marL="914400" algn="ctr">
              <a:spcBef>
                <a:spcPts val="0"/>
              </a:spcBef>
              <a:spcAft>
                <a:spcPts val="0"/>
              </a:spcAft>
              <a:buSzPts val="1732"/>
              <a:buChar char="○"/>
              <a:defRPr sz="1732"/>
            </a:lvl2pPr>
            <a:lvl3pPr indent="-338572" lvl="2" marL="1371600" algn="ctr">
              <a:spcBef>
                <a:spcPts val="0"/>
              </a:spcBef>
              <a:spcAft>
                <a:spcPts val="0"/>
              </a:spcAft>
              <a:buSzPts val="1732"/>
              <a:buChar char="■"/>
              <a:defRPr sz="1732"/>
            </a:lvl3pPr>
            <a:lvl4pPr indent="-338572" lvl="3" marL="1828800" algn="ctr">
              <a:spcBef>
                <a:spcPts val="0"/>
              </a:spcBef>
              <a:spcAft>
                <a:spcPts val="0"/>
              </a:spcAft>
              <a:buSzPts val="1732"/>
              <a:buChar char="●"/>
              <a:defRPr sz="1732"/>
            </a:lvl4pPr>
            <a:lvl5pPr indent="-338573" lvl="4" marL="2286000" algn="ctr">
              <a:spcBef>
                <a:spcPts val="0"/>
              </a:spcBef>
              <a:spcAft>
                <a:spcPts val="0"/>
              </a:spcAft>
              <a:buSzPts val="1732"/>
              <a:buChar char="○"/>
              <a:defRPr sz="1732"/>
            </a:lvl5pPr>
            <a:lvl6pPr indent="-338573" lvl="5" marL="2743200" algn="ctr">
              <a:spcBef>
                <a:spcPts val="0"/>
              </a:spcBef>
              <a:spcAft>
                <a:spcPts val="0"/>
              </a:spcAft>
              <a:buSzPts val="1732"/>
              <a:buChar char="■"/>
              <a:defRPr sz="1732"/>
            </a:lvl6pPr>
            <a:lvl7pPr indent="-338573" lvl="6" marL="3200400" algn="ctr">
              <a:spcBef>
                <a:spcPts val="0"/>
              </a:spcBef>
              <a:spcAft>
                <a:spcPts val="0"/>
              </a:spcAft>
              <a:buSzPts val="1732"/>
              <a:buChar char="●"/>
              <a:defRPr sz="1732"/>
            </a:lvl7pPr>
            <a:lvl8pPr indent="-338572" lvl="7" marL="3657600" algn="ctr">
              <a:spcBef>
                <a:spcPts val="0"/>
              </a:spcBef>
              <a:spcAft>
                <a:spcPts val="0"/>
              </a:spcAft>
              <a:buSzPts val="1732"/>
              <a:buChar char="○"/>
              <a:defRPr sz="1732"/>
            </a:lvl8pPr>
            <a:lvl9pPr indent="-338572" lvl="8" marL="4114800" algn="ctr">
              <a:spcBef>
                <a:spcPts val="0"/>
              </a:spcBef>
              <a:spcAft>
                <a:spcPts val="0"/>
              </a:spcAft>
              <a:buSzPts val="1732"/>
              <a:buChar char="■"/>
              <a:defRPr sz="1732"/>
            </a:lvl9pPr>
          </a:lstStyle>
          <a:p/>
        </p:txBody>
      </p:sp>
      <p:sp>
        <p:nvSpPr>
          <p:cNvPr id="47" name="Google Shape;47;p11"/>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sz="1237"/>
            </a:lvl1pPr>
            <a:lvl2pPr lvl="1">
              <a:buNone/>
              <a:defRPr sz="1237"/>
            </a:lvl2pPr>
            <a:lvl3pPr lvl="2">
              <a:buNone/>
              <a:defRPr sz="1237"/>
            </a:lvl3pPr>
            <a:lvl4pPr lvl="3">
              <a:buNone/>
              <a:defRPr sz="1237"/>
            </a:lvl4pPr>
            <a:lvl5pPr lvl="4">
              <a:buNone/>
              <a:defRPr sz="1237"/>
            </a:lvl5pPr>
            <a:lvl6pPr lvl="5">
              <a:buNone/>
              <a:defRPr sz="1237"/>
            </a:lvl6pPr>
            <a:lvl7pPr lvl="6">
              <a:buNone/>
              <a:defRPr sz="1237"/>
            </a:lvl7pPr>
            <a:lvl8pPr lvl="7">
              <a:buNone/>
              <a:defRPr sz="1237"/>
            </a:lvl8pPr>
            <a:lvl9pPr lvl="8">
              <a:buNone/>
              <a:defRPr sz="1237"/>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9319704" y="7046639"/>
            <a:ext cx="603600" cy="594900"/>
          </a:xfrm>
          <a:prstGeom prst="rect">
            <a:avLst/>
          </a:prstGeom>
        </p:spPr>
        <p:txBody>
          <a:bodyPr anchorCtr="0" anchor="ctr" bIns="113100" lIns="113100" spcFirstLastPara="1" rIns="113100" wrap="square" tIns="113100">
            <a:normAutofit/>
          </a:bodyPr>
          <a:lstStyle>
            <a:lvl1pPr lvl="0">
              <a:buNone/>
              <a:defRPr sz="1237"/>
            </a:lvl1pPr>
            <a:lvl2pPr lvl="1">
              <a:buNone/>
              <a:defRPr sz="1237"/>
            </a:lvl2pPr>
            <a:lvl3pPr lvl="2">
              <a:buNone/>
              <a:defRPr sz="1237"/>
            </a:lvl3pPr>
            <a:lvl4pPr lvl="3">
              <a:buNone/>
              <a:defRPr sz="1237"/>
            </a:lvl4pPr>
            <a:lvl5pPr lvl="4">
              <a:buNone/>
              <a:defRPr sz="1237"/>
            </a:lvl5pPr>
            <a:lvl6pPr lvl="5">
              <a:buNone/>
              <a:defRPr sz="1237"/>
            </a:lvl6pPr>
            <a:lvl7pPr lvl="6">
              <a:buNone/>
              <a:defRPr sz="1237"/>
            </a:lvl7pPr>
            <a:lvl8pPr lvl="7">
              <a:buNone/>
              <a:defRPr sz="1237"/>
            </a:lvl8pPr>
            <a:lvl9pPr lvl="8">
              <a:buNone/>
              <a:defRPr sz="1237"/>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42870" y="672482"/>
            <a:ext cx="9372600" cy="865500"/>
          </a:xfrm>
          <a:prstGeom prst="rect">
            <a:avLst/>
          </a:prstGeom>
          <a:noFill/>
          <a:ln>
            <a:noFill/>
          </a:ln>
        </p:spPr>
        <p:txBody>
          <a:bodyPr anchorCtr="0" anchor="t" bIns="113100" lIns="113100" spcFirstLastPara="1" rIns="113100" wrap="square" tIns="113100">
            <a:normAutofit/>
          </a:bodyPr>
          <a:lstStyle>
            <a:lvl1pPr lvl="0">
              <a:spcBef>
                <a:spcPts val="0"/>
              </a:spcBef>
              <a:spcAft>
                <a:spcPts val="0"/>
              </a:spcAft>
              <a:buClr>
                <a:schemeClr val="dk1"/>
              </a:buClr>
              <a:buSzPts val="3464"/>
              <a:buNone/>
              <a:defRPr sz="3464">
                <a:solidFill>
                  <a:schemeClr val="dk1"/>
                </a:solidFill>
              </a:defRPr>
            </a:lvl1pPr>
            <a:lvl2pPr lvl="1">
              <a:spcBef>
                <a:spcPts val="0"/>
              </a:spcBef>
              <a:spcAft>
                <a:spcPts val="0"/>
              </a:spcAft>
              <a:buClr>
                <a:schemeClr val="dk1"/>
              </a:buClr>
              <a:buSzPts val="3464"/>
              <a:buNone/>
              <a:defRPr sz="3464">
                <a:solidFill>
                  <a:schemeClr val="dk1"/>
                </a:solidFill>
              </a:defRPr>
            </a:lvl2pPr>
            <a:lvl3pPr lvl="2">
              <a:spcBef>
                <a:spcPts val="0"/>
              </a:spcBef>
              <a:spcAft>
                <a:spcPts val="0"/>
              </a:spcAft>
              <a:buClr>
                <a:schemeClr val="dk1"/>
              </a:buClr>
              <a:buSzPts val="3464"/>
              <a:buNone/>
              <a:defRPr sz="3464">
                <a:solidFill>
                  <a:schemeClr val="dk1"/>
                </a:solidFill>
              </a:defRPr>
            </a:lvl3pPr>
            <a:lvl4pPr lvl="3">
              <a:spcBef>
                <a:spcPts val="0"/>
              </a:spcBef>
              <a:spcAft>
                <a:spcPts val="0"/>
              </a:spcAft>
              <a:buClr>
                <a:schemeClr val="dk1"/>
              </a:buClr>
              <a:buSzPts val="3464"/>
              <a:buNone/>
              <a:defRPr sz="3464">
                <a:solidFill>
                  <a:schemeClr val="dk1"/>
                </a:solidFill>
              </a:defRPr>
            </a:lvl4pPr>
            <a:lvl5pPr lvl="4">
              <a:spcBef>
                <a:spcPts val="0"/>
              </a:spcBef>
              <a:spcAft>
                <a:spcPts val="0"/>
              </a:spcAft>
              <a:buClr>
                <a:schemeClr val="dk1"/>
              </a:buClr>
              <a:buSzPts val="3464"/>
              <a:buNone/>
              <a:defRPr sz="3464">
                <a:solidFill>
                  <a:schemeClr val="dk1"/>
                </a:solidFill>
              </a:defRPr>
            </a:lvl5pPr>
            <a:lvl6pPr lvl="5">
              <a:spcBef>
                <a:spcPts val="0"/>
              </a:spcBef>
              <a:spcAft>
                <a:spcPts val="0"/>
              </a:spcAft>
              <a:buClr>
                <a:schemeClr val="dk1"/>
              </a:buClr>
              <a:buSzPts val="3464"/>
              <a:buNone/>
              <a:defRPr sz="3464">
                <a:solidFill>
                  <a:schemeClr val="dk1"/>
                </a:solidFill>
              </a:defRPr>
            </a:lvl6pPr>
            <a:lvl7pPr lvl="6">
              <a:spcBef>
                <a:spcPts val="0"/>
              </a:spcBef>
              <a:spcAft>
                <a:spcPts val="0"/>
              </a:spcAft>
              <a:buClr>
                <a:schemeClr val="dk1"/>
              </a:buClr>
              <a:buSzPts val="3464"/>
              <a:buNone/>
              <a:defRPr sz="3464">
                <a:solidFill>
                  <a:schemeClr val="dk1"/>
                </a:solidFill>
              </a:defRPr>
            </a:lvl7pPr>
            <a:lvl8pPr lvl="7">
              <a:spcBef>
                <a:spcPts val="0"/>
              </a:spcBef>
              <a:spcAft>
                <a:spcPts val="0"/>
              </a:spcAft>
              <a:buClr>
                <a:schemeClr val="dk1"/>
              </a:buClr>
              <a:buSzPts val="3464"/>
              <a:buNone/>
              <a:defRPr sz="3464">
                <a:solidFill>
                  <a:schemeClr val="dk1"/>
                </a:solidFill>
              </a:defRPr>
            </a:lvl8pPr>
            <a:lvl9pPr lvl="8">
              <a:spcBef>
                <a:spcPts val="0"/>
              </a:spcBef>
              <a:spcAft>
                <a:spcPts val="0"/>
              </a:spcAft>
              <a:buClr>
                <a:schemeClr val="dk1"/>
              </a:buClr>
              <a:buSzPts val="3464"/>
              <a:buNone/>
              <a:defRPr sz="3464">
                <a:solidFill>
                  <a:schemeClr val="dk1"/>
                </a:solidFill>
              </a:defRPr>
            </a:lvl9pPr>
          </a:lstStyle>
          <a:p/>
        </p:txBody>
      </p:sp>
      <p:sp>
        <p:nvSpPr>
          <p:cNvPr id="7" name="Google Shape;7;p1"/>
          <p:cNvSpPr txBox="1"/>
          <p:nvPr>
            <p:ph idx="1" type="body"/>
          </p:nvPr>
        </p:nvSpPr>
        <p:spPr>
          <a:xfrm>
            <a:off x="342870" y="1741518"/>
            <a:ext cx="9372600" cy="5162700"/>
          </a:xfrm>
          <a:prstGeom prst="rect">
            <a:avLst/>
          </a:prstGeom>
          <a:noFill/>
          <a:ln>
            <a:noFill/>
          </a:ln>
        </p:spPr>
        <p:txBody>
          <a:bodyPr anchorCtr="0" anchor="t" bIns="113100" lIns="113100" spcFirstLastPara="1" rIns="113100" wrap="square" tIns="113100">
            <a:normAutofit/>
          </a:bodyPr>
          <a:lstStyle>
            <a:lvl1pPr indent="-369994" lvl="0" marL="457200">
              <a:lnSpc>
                <a:spcPct val="115000"/>
              </a:lnSpc>
              <a:spcBef>
                <a:spcPts val="0"/>
              </a:spcBef>
              <a:spcAft>
                <a:spcPts val="0"/>
              </a:spcAft>
              <a:buClr>
                <a:schemeClr val="dk2"/>
              </a:buClr>
              <a:buSzPts val="2227"/>
              <a:buChar char="●"/>
              <a:defRPr sz="2227">
                <a:solidFill>
                  <a:schemeClr val="dk2"/>
                </a:solidFill>
              </a:defRPr>
            </a:lvl1pPr>
            <a:lvl2pPr indent="-338572" lvl="1" marL="914400">
              <a:lnSpc>
                <a:spcPct val="115000"/>
              </a:lnSpc>
              <a:spcBef>
                <a:spcPts val="0"/>
              </a:spcBef>
              <a:spcAft>
                <a:spcPts val="0"/>
              </a:spcAft>
              <a:buClr>
                <a:schemeClr val="dk2"/>
              </a:buClr>
              <a:buSzPts val="1732"/>
              <a:buChar char="○"/>
              <a:defRPr sz="1732">
                <a:solidFill>
                  <a:schemeClr val="dk2"/>
                </a:solidFill>
              </a:defRPr>
            </a:lvl2pPr>
            <a:lvl3pPr indent="-338572" lvl="2" marL="1371600">
              <a:lnSpc>
                <a:spcPct val="115000"/>
              </a:lnSpc>
              <a:spcBef>
                <a:spcPts val="0"/>
              </a:spcBef>
              <a:spcAft>
                <a:spcPts val="0"/>
              </a:spcAft>
              <a:buClr>
                <a:schemeClr val="dk2"/>
              </a:buClr>
              <a:buSzPts val="1732"/>
              <a:buChar char="■"/>
              <a:defRPr sz="1732">
                <a:solidFill>
                  <a:schemeClr val="dk2"/>
                </a:solidFill>
              </a:defRPr>
            </a:lvl3pPr>
            <a:lvl4pPr indent="-338572" lvl="3" marL="1828800">
              <a:lnSpc>
                <a:spcPct val="115000"/>
              </a:lnSpc>
              <a:spcBef>
                <a:spcPts val="0"/>
              </a:spcBef>
              <a:spcAft>
                <a:spcPts val="0"/>
              </a:spcAft>
              <a:buClr>
                <a:schemeClr val="dk2"/>
              </a:buClr>
              <a:buSzPts val="1732"/>
              <a:buChar char="●"/>
              <a:defRPr sz="1732">
                <a:solidFill>
                  <a:schemeClr val="dk2"/>
                </a:solidFill>
              </a:defRPr>
            </a:lvl4pPr>
            <a:lvl5pPr indent="-338573" lvl="4" marL="2286000">
              <a:lnSpc>
                <a:spcPct val="115000"/>
              </a:lnSpc>
              <a:spcBef>
                <a:spcPts val="0"/>
              </a:spcBef>
              <a:spcAft>
                <a:spcPts val="0"/>
              </a:spcAft>
              <a:buClr>
                <a:schemeClr val="dk2"/>
              </a:buClr>
              <a:buSzPts val="1732"/>
              <a:buChar char="○"/>
              <a:defRPr sz="1732">
                <a:solidFill>
                  <a:schemeClr val="dk2"/>
                </a:solidFill>
              </a:defRPr>
            </a:lvl5pPr>
            <a:lvl6pPr indent="-338573" lvl="5" marL="2743200">
              <a:lnSpc>
                <a:spcPct val="115000"/>
              </a:lnSpc>
              <a:spcBef>
                <a:spcPts val="0"/>
              </a:spcBef>
              <a:spcAft>
                <a:spcPts val="0"/>
              </a:spcAft>
              <a:buClr>
                <a:schemeClr val="dk2"/>
              </a:buClr>
              <a:buSzPts val="1732"/>
              <a:buChar char="■"/>
              <a:defRPr sz="1732">
                <a:solidFill>
                  <a:schemeClr val="dk2"/>
                </a:solidFill>
              </a:defRPr>
            </a:lvl6pPr>
            <a:lvl7pPr indent="-338573" lvl="6" marL="3200400">
              <a:lnSpc>
                <a:spcPct val="115000"/>
              </a:lnSpc>
              <a:spcBef>
                <a:spcPts val="0"/>
              </a:spcBef>
              <a:spcAft>
                <a:spcPts val="0"/>
              </a:spcAft>
              <a:buClr>
                <a:schemeClr val="dk2"/>
              </a:buClr>
              <a:buSzPts val="1732"/>
              <a:buChar char="●"/>
              <a:defRPr sz="1732">
                <a:solidFill>
                  <a:schemeClr val="dk2"/>
                </a:solidFill>
              </a:defRPr>
            </a:lvl7pPr>
            <a:lvl8pPr indent="-338572" lvl="7" marL="3657600">
              <a:lnSpc>
                <a:spcPct val="115000"/>
              </a:lnSpc>
              <a:spcBef>
                <a:spcPts val="0"/>
              </a:spcBef>
              <a:spcAft>
                <a:spcPts val="0"/>
              </a:spcAft>
              <a:buClr>
                <a:schemeClr val="dk2"/>
              </a:buClr>
              <a:buSzPts val="1732"/>
              <a:buChar char="○"/>
              <a:defRPr sz="1732">
                <a:solidFill>
                  <a:schemeClr val="dk2"/>
                </a:solidFill>
              </a:defRPr>
            </a:lvl8pPr>
            <a:lvl9pPr indent="-338572" lvl="8" marL="4114800">
              <a:lnSpc>
                <a:spcPct val="115000"/>
              </a:lnSpc>
              <a:spcBef>
                <a:spcPts val="0"/>
              </a:spcBef>
              <a:spcAft>
                <a:spcPts val="0"/>
              </a:spcAft>
              <a:buClr>
                <a:schemeClr val="dk2"/>
              </a:buClr>
              <a:buSzPts val="1732"/>
              <a:buChar char="■"/>
              <a:defRPr sz="1732">
                <a:solidFill>
                  <a:schemeClr val="dk2"/>
                </a:solidFill>
              </a:defRPr>
            </a:lvl9pPr>
          </a:lstStyle>
          <a:p/>
        </p:txBody>
      </p:sp>
      <p:sp>
        <p:nvSpPr>
          <p:cNvPr id="8" name="Google Shape;8;p1"/>
          <p:cNvSpPr txBox="1"/>
          <p:nvPr>
            <p:ph idx="12" type="sldNum"/>
          </p:nvPr>
        </p:nvSpPr>
        <p:spPr>
          <a:xfrm>
            <a:off x="9319704" y="7046639"/>
            <a:ext cx="603600" cy="594900"/>
          </a:xfrm>
          <a:prstGeom prst="rect">
            <a:avLst/>
          </a:prstGeom>
          <a:noFill/>
          <a:ln>
            <a:noFill/>
          </a:ln>
        </p:spPr>
        <p:txBody>
          <a:bodyPr anchorCtr="0" anchor="ctr" bIns="113100" lIns="113100" spcFirstLastPara="1" rIns="113100" wrap="square" tIns="113100">
            <a:normAutofit/>
          </a:bodyPr>
          <a:lstStyle>
            <a:lvl1pPr lvl="0" algn="r">
              <a:buNone/>
              <a:defRPr sz="1237">
                <a:solidFill>
                  <a:schemeClr val="dk2"/>
                </a:solidFill>
              </a:defRPr>
            </a:lvl1pPr>
            <a:lvl2pPr lvl="1" algn="r">
              <a:buNone/>
              <a:defRPr sz="1237">
                <a:solidFill>
                  <a:schemeClr val="dk2"/>
                </a:solidFill>
              </a:defRPr>
            </a:lvl2pPr>
            <a:lvl3pPr lvl="2" algn="r">
              <a:buNone/>
              <a:defRPr sz="1237">
                <a:solidFill>
                  <a:schemeClr val="dk2"/>
                </a:solidFill>
              </a:defRPr>
            </a:lvl3pPr>
            <a:lvl4pPr lvl="3" algn="r">
              <a:buNone/>
              <a:defRPr sz="1237">
                <a:solidFill>
                  <a:schemeClr val="dk2"/>
                </a:solidFill>
              </a:defRPr>
            </a:lvl4pPr>
            <a:lvl5pPr lvl="4" algn="r">
              <a:buNone/>
              <a:defRPr sz="1237">
                <a:solidFill>
                  <a:schemeClr val="dk2"/>
                </a:solidFill>
              </a:defRPr>
            </a:lvl5pPr>
            <a:lvl6pPr lvl="5" algn="r">
              <a:buNone/>
              <a:defRPr sz="1237">
                <a:solidFill>
                  <a:schemeClr val="dk2"/>
                </a:solidFill>
              </a:defRPr>
            </a:lvl6pPr>
            <a:lvl7pPr lvl="6" algn="r">
              <a:buNone/>
              <a:defRPr sz="1237">
                <a:solidFill>
                  <a:schemeClr val="dk2"/>
                </a:solidFill>
              </a:defRPr>
            </a:lvl7pPr>
            <a:lvl8pPr lvl="7" algn="r">
              <a:buNone/>
              <a:defRPr sz="1237">
                <a:solidFill>
                  <a:schemeClr val="dk2"/>
                </a:solidFill>
              </a:defRPr>
            </a:lvl8pPr>
            <a:lvl9pPr lvl="8" algn="r">
              <a:buNone/>
              <a:defRPr sz="1237">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2.png"/><Relationship Id="rId4" Type="http://schemas.openxmlformats.org/officeDocument/2006/relationships/image" Target="../media/image33.png"/><Relationship Id="rId5" Type="http://schemas.openxmlformats.org/officeDocument/2006/relationships/image" Target="../media/image2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8.png"/><Relationship Id="rId4" Type="http://schemas.openxmlformats.org/officeDocument/2006/relationships/image" Target="../media/image3.png"/><Relationship Id="rId10" Type="http://schemas.openxmlformats.org/officeDocument/2006/relationships/image" Target="../media/image52.png"/><Relationship Id="rId9" Type="http://schemas.openxmlformats.org/officeDocument/2006/relationships/hyperlink" Target="http://monroe.wednet.edu/svec" TargetMode="External"/><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image" Target="../media/image1.png"/><Relationship Id="rId8"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5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9.png"/><Relationship Id="rId4" Type="http://schemas.openxmlformats.org/officeDocument/2006/relationships/image" Target="../media/image13.png"/><Relationship Id="rId5"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4.png"/><Relationship Id="rId4" Type="http://schemas.openxmlformats.org/officeDocument/2006/relationships/image" Target="../media/image4.png"/><Relationship Id="rId5"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hyperlink" Target="mailto:fittingj@monroe.wednet.edu" TargetMode="External"/><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42.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hyperlink" Target="mailto:mccrainc@monroe.wednet.edu" TargetMode="External"/><Relationship Id="rId4" Type="http://schemas.openxmlformats.org/officeDocument/2006/relationships/image" Target="../media/image23.png"/><Relationship Id="rId5"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47.png"/><Relationship Id="rId4" Type="http://schemas.openxmlformats.org/officeDocument/2006/relationships/image" Target="../media/image4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66.png"/><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9.pn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hyperlink" Target="https://monroe-wa.finalforms.com/" TargetMode="External"/><Relationship Id="rId4" Type="http://schemas.openxmlformats.org/officeDocument/2006/relationships/image" Target="../media/image17.jpg"/><Relationship Id="rId5" Type="http://schemas.openxmlformats.org/officeDocument/2006/relationships/image" Target="../media/image3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hyperlink" Target="http://www.snoisletech.com/"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hyperlink" Target="mailto:brownd@monroe.wednet.edu" TargetMode="External"/><Relationship Id="rId4" Type="http://schemas.openxmlformats.org/officeDocument/2006/relationships/hyperlink" Target="http://www.brainpop.com/" TargetMode="External"/><Relationship Id="rId5" Type="http://schemas.openxmlformats.org/officeDocument/2006/relationships/hyperlink" Target="http://www.brainpop.com/" TargetMode="External"/><Relationship Id="rId6" Type="http://schemas.openxmlformats.org/officeDocument/2006/relationships/hyperlink" Target="https://login.i-ready.com/" TargetMode="External"/><Relationship Id="rId7" Type="http://schemas.openxmlformats.org/officeDocument/2006/relationships/hyperlink" Target="mailto:oritza@monroe.wednet.edu" TargetMode="External"/><Relationship Id="rId8" Type="http://schemas.openxmlformats.org/officeDocument/2006/relationships/hyperlink" Target="mailto:horkya@monroe.wednet.edu"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32.png"/><Relationship Id="rId4" Type="http://schemas.openxmlformats.org/officeDocument/2006/relationships/image" Target="../media/image5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2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21.png"/><Relationship Id="rId4" Type="http://schemas.openxmlformats.org/officeDocument/2006/relationships/image" Target="../media/image28.png"/><Relationship Id="rId5" Type="http://schemas.openxmlformats.org/officeDocument/2006/relationships/hyperlink" Target="https://www.wastatepta.org/focus-areas/membership/" TargetMode="External"/><Relationship Id="rId6" Type="http://schemas.openxmlformats.org/officeDocument/2006/relationships/image" Target="../media/image24.png"/><Relationship Id="rId7" Type="http://schemas.openxmlformats.org/officeDocument/2006/relationships/image" Target="../media/image4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63.png"/><Relationship Id="rId4" Type="http://schemas.openxmlformats.org/officeDocument/2006/relationships/image" Target="../media/image26.png"/><Relationship Id="rId5" Type="http://schemas.openxmlformats.org/officeDocument/2006/relationships/hyperlink" Target="mailto:ortiza@monroe.wedent.edu" TargetMode="External"/><Relationship Id="rId6" Type="http://schemas.openxmlformats.org/officeDocument/2006/relationships/image" Target="../media/image39.png"/><Relationship Id="rId7" Type="http://schemas.openxmlformats.org/officeDocument/2006/relationships/image" Target="../media/image4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27.png"/><Relationship Id="rId4" Type="http://schemas.openxmlformats.org/officeDocument/2006/relationships/hyperlink" Target="https://svec.instructure.com" TargetMode="External"/><Relationship Id="rId9" Type="http://schemas.openxmlformats.org/officeDocument/2006/relationships/image" Target="../media/image37.png"/><Relationship Id="rId5" Type="http://schemas.openxmlformats.org/officeDocument/2006/relationships/hyperlink" Target="https://svec.instructure.com" TargetMode="External"/><Relationship Id="rId6" Type="http://schemas.openxmlformats.org/officeDocument/2006/relationships/hyperlink" Target="http://svec.instructure.com/login/canvas#" TargetMode="External"/><Relationship Id="rId7" Type="http://schemas.openxmlformats.org/officeDocument/2006/relationships/image" Target="../media/image29.png"/><Relationship Id="rId8" Type="http://schemas.openxmlformats.org/officeDocument/2006/relationships/hyperlink" Target="mailto:hermesd@monroe.wednet.edu"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4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34.png"/><Relationship Id="rId4" Type="http://schemas.openxmlformats.org/officeDocument/2006/relationships/image" Target="../media/image35.png"/><Relationship Id="rId10" Type="http://schemas.openxmlformats.org/officeDocument/2006/relationships/image" Target="../media/image46.png"/><Relationship Id="rId9" Type="http://schemas.openxmlformats.org/officeDocument/2006/relationships/image" Target="../media/image53.png"/><Relationship Id="rId5" Type="http://schemas.openxmlformats.org/officeDocument/2006/relationships/image" Target="../media/image38.png"/><Relationship Id="rId6" Type="http://schemas.openxmlformats.org/officeDocument/2006/relationships/image" Target="../media/image49.png"/><Relationship Id="rId7" Type="http://schemas.openxmlformats.org/officeDocument/2006/relationships/image" Target="../media/image43.png"/><Relationship Id="rId8" Type="http://schemas.openxmlformats.org/officeDocument/2006/relationships/image" Target="../media/image2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34.png"/><Relationship Id="rId4" Type="http://schemas.openxmlformats.org/officeDocument/2006/relationships/image" Target="../media/image23.png"/><Relationship Id="rId10" Type="http://schemas.openxmlformats.org/officeDocument/2006/relationships/image" Target="../media/image59.png"/><Relationship Id="rId9" Type="http://schemas.openxmlformats.org/officeDocument/2006/relationships/image" Target="../media/image46.png"/><Relationship Id="rId5" Type="http://schemas.openxmlformats.org/officeDocument/2006/relationships/image" Target="../media/image50.png"/><Relationship Id="rId6" Type="http://schemas.openxmlformats.org/officeDocument/2006/relationships/image" Target="../media/image58.png"/><Relationship Id="rId7" Type="http://schemas.openxmlformats.org/officeDocument/2006/relationships/image" Target="../media/image67.png"/><Relationship Id="rId8" Type="http://schemas.openxmlformats.org/officeDocument/2006/relationships/image" Target="../media/image5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65.png"/><Relationship Id="rId4" Type="http://schemas.openxmlformats.org/officeDocument/2006/relationships/image" Target="../media/image34.png"/><Relationship Id="rId11" Type="http://schemas.openxmlformats.org/officeDocument/2006/relationships/image" Target="../media/image60.png"/><Relationship Id="rId10" Type="http://schemas.openxmlformats.org/officeDocument/2006/relationships/image" Target="../media/image67.png"/><Relationship Id="rId9" Type="http://schemas.openxmlformats.org/officeDocument/2006/relationships/image" Target="../media/image90.png"/><Relationship Id="rId5" Type="http://schemas.openxmlformats.org/officeDocument/2006/relationships/image" Target="../media/image54.png"/><Relationship Id="rId6" Type="http://schemas.openxmlformats.org/officeDocument/2006/relationships/image" Target="../media/image56.png"/><Relationship Id="rId7" Type="http://schemas.openxmlformats.org/officeDocument/2006/relationships/image" Target="../media/image23.png"/><Relationship Id="rId8" Type="http://schemas.openxmlformats.org/officeDocument/2006/relationships/image" Target="../media/image4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61.png"/><Relationship Id="rId4" Type="http://schemas.openxmlformats.org/officeDocument/2006/relationships/image" Target="../media/image23.png"/><Relationship Id="rId5" Type="http://schemas.openxmlformats.org/officeDocument/2006/relationships/image" Target="../media/image74.png"/><Relationship Id="rId6" Type="http://schemas.openxmlformats.org/officeDocument/2006/relationships/image" Target="../media/image70.png"/><Relationship Id="rId7" Type="http://schemas.openxmlformats.org/officeDocument/2006/relationships/image" Target="../media/image67.png"/><Relationship Id="rId8" Type="http://schemas.openxmlformats.org/officeDocument/2006/relationships/image" Target="../media/image6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34.png"/><Relationship Id="rId4" Type="http://schemas.openxmlformats.org/officeDocument/2006/relationships/image" Target="../media/image64.png"/><Relationship Id="rId9" Type="http://schemas.openxmlformats.org/officeDocument/2006/relationships/image" Target="../media/image67.png"/><Relationship Id="rId5" Type="http://schemas.openxmlformats.org/officeDocument/2006/relationships/image" Target="../media/image23.png"/><Relationship Id="rId6" Type="http://schemas.openxmlformats.org/officeDocument/2006/relationships/image" Target="../media/image61.png"/><Relationship Id="rId7" Type="http://schemas.openxmlformats.org/officeDocument/2006/relationships/image" Target="../media/image72.png"/><Relationship Id="rId8" Type="http://schemas.openxmlformats.org/officeDocument/2006/relationships/image" Target="../media/image7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34.png"/><Relationship Id="rId4" Type="http://schemas.openxmlformats.org/officeDocument/2006/relationships/image" Target="../media/image69.png"/><Relationship Id="rId10" Type="http://schemas.openxmlformats.org/officeDocument/2006/relationships/image" Target="../media/image73.png"/><Relationship Id="rId9" Type="http://schemas.openxmlformats.org/officeDocument/2006/relationships/image" Target="../media/image67.png"/><Relationship Id="rId5" Type="http://schemas.openxmlformats.org/officeDocument/2006/relationships/image" Target="../media/image68.png"/><Relationship Id="rId6" Type="http://schemas.openxmlformats.org/officeDocument/2006/relationships/image" Target="../media/image23.png"/><Relationship Id="rId7" Type="http://schemas.openxmlformats.org/officeDocument/2006/relationships/image" Target="../media/image87.png"/><Relationship Id="rId8" Type="http://schemas.openxmlformats.org/officeDocument/2006/relationships/image" Target="../media/image9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34.png"/><Relationship Id="rId4" Type="http://schemas.openxmlformats.org/officeDocument/2006/relationships/image" Target="../media/image77.png"/><Relationship Id="rId5" Type="http://schemas.openxmlformats.org/officeDocument/2006/relationships/image" Target="../media/image23.png"/><Relationship Id="rId6" Type="http://schemas.openxmlformats.org/officeDocument/2006/relationships/image" Target="../media/image83.png"/><Relationship Id="rId7" Type="http://schemas.openxmlformats.org/officeDocument/2006/relationships/image" Target="../media/image6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81.png"/><Relationship Id="rId4" Type="http://schemas.openxmlformats.org/officeDocument/2006/relationships/image" Target="../media/image34.png"/><Relationship Id="rId11" Type="http://schemas.openxmlformats.org/officeDocument/2006/relationships/image" Target="../media/image76.png"/><Relationship Id="rId10" Type="http://schemas.openxmlformats.org/officeDocument/2006/relationships/image" Target="../media/image78.png"/><Relationship Id="rId12" Type="http://schemas.openxmlformats.org/officeDocument/2006/relationships/image" Target="../media/image79.png"/><Relationship Id="rId9" Type="http://schemas.openxmlformats.org/officeDocument/2006/relationships/image" Target="../media/image62.png"/><Relationship Id="rId5" Type="http://schemas.openxmlformats.org/officeDocument/2006/relationships/image" Target="../media/image23.png"/><Relationship Id="rId6" Type="http://schemas.openxmlformats.org/officeDocument/2006/relationships/image" Target="../media/image75.png"/><Relationship Id="rId7" Type="http://schemas.openxmlformats.org/officeDocument/2006/relationships/image" Target="../media/image103.png"/><Relationship Id="rId8" Type="http://schemas.openxmlformats.org/officeDocument/2006/relationships/image" Target="../media/image67.png"/></Relationships>
</file>

<file path=ppt/slides/_rels/slide35.xml.rels><?xml version="1.0" encoding="UTF-8" standalone="yes"?><Relationships xmlns="http://schemas.openxmlformats.org/package/2006/relationships"><Relationship Id="rId11" Type="http://schemas.openxmlformats.org/officeDocument/2006/relationships/image" Target="../media/image89.png"/><Relationship Id="rId10" Type="http://schemas.openxmlformats.org/officeDocument/2006/relationships/image" Target="../media/image88.png"/><Relationship Id="rId13" Type="http://schemas.openxmlformats.org/officeDocument/2006/relationships/image" Target="../media/image98.png"/><Relationship Id="rId12" Type="http://schemas.openxmlformats.org/officeDocument/2006/relationships/image" Target="../media/image91.png"/><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85.png"/><Relationship Id="rId4" Type="http://schemas.openxmlformats.org/officeDocument/2006/relationships/image" Target="../media/image80.png"/><Relationship Id="rId9" Type="http://schemas.openxmlformats.org/officeDocument/2006/relationships/image" Target="../media/image84.png"/><Relationship Id="rId5" Type="http://schemas.openxmlformats.org/officeDocument/2006/relationships/image" Target="../media/image82.png"/><Relationship Id="rId6" Type="http://schemas.openxmlformats.org/officeDocument/2006/relationships/image" Target="../media/image23.png"/><Relationship Id="rId7" Type="http://schemas.openxmlformats.org/officeDocument/2006/relationships/image" Target="../media/image86.png"/><Relationship Id="rId8" Type="http://schemas.openxmlformats.org/officeDocument/2006/relationships/image" Target="../media/image101.png"/></Relationships>
</file>

<file path=ppt/slides/_rels/slide36.xml.rels><?xml version="1.0" encoding="UTF-8" standalone="yes"?><Relationships xmlns="http://schemas.openxmlformats.org/package/2006/relationships"><Relationship Id="rId11" Type="http://schemas.openxmlformats.org/officeDocument/2006/relationships/image" Target="../media/image97.png"/><Relationship Id="rId10" Type="http://schemas.openxmlformats.org/officeDocument/2006/relationships/image" Target="../media/image74.png"/><Relationship Id="rId13" Type="http://schemas.openxmlformats.org/officeDocument/2006/relationships/image" Target="../media/image67.png"/><Relationship Id="rId12" Type="http://schemas.openxmlformats.org/officeDocument/2006/relationships/image" Target="../media/image108.png"/><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104.png"/><Relationship Id="rId4" Type="http://schemas.openxmlformats.org/officeDocument/2006/relationships/image" Target="../media/image92.png"/><Relationship Id="rId9" Type="http://schemas.openxmlformats.org/officeDocument/2006/relationships/image" Target="../media/image100.png"/><Relationship Id="rId14" Type="http://schemas.openxmlformats.org/officeDocument/2006/relationships/image" Target="../media/image102.png"/><Relationship Id="rId5" Type="http://schemas.openxmlformats.org/officeDocument/2006/relationships/image" Target="../media/image94.png"/><Relationship Id="rId6" Type="http://schemas.openxmlformats.org/officeDocument/2006/relationships/image" Target="../media/image96.png"/><Relationship Id="rId7" Type="http://schemas.openxmlformats.org/officeDocument/2006/relationships/image" Target="../media/image93.png"/><Relationship Id="rId8" Type="http://schemas.openxmlformats.org/officeDocument/2006/relationships/image" Target="../media/image2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95.png"/><Relationship Id="rId4" Type="http://schemas.openxmlformats.org/officeDocument/2006/relationships/image" Target="../media/image109.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107.png"/></Relationships>
</file>

<file path=ppt/slides/_rels/slide39.xml.rels><?xml version="1.0" encoding="UTF-8" standalone="yes"?><Relationships xmlns="http://schemas.openxmlformats.org/package/2006/relationships"><Relationship Id="rId10" Type="http://schemas.openxmlformats.org/officeDocument/2006/relationships/image" Target="../media/image106.png"/><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image" Target="../media/image111.png"/><Relationship Id="rId4" Type="http://schemas.openxmlformats.org/officeDocument/2006/relationships/hyperlink" Target="https://www.monroe.wednet.edu/svec" TargetMode="External"/><Relationship Id="rId9" Type="http://schemas.openxmlformats.org/officeDocument/2006/relationships/image" Target="../media/image105.png"/><Relationship Id="rId5" Type="http://schemas.openxmlformats.org/officeDocument/2006/relationships/hyperlink" Target="http://facebook.com/SkyValleyEducationCenter/" TargetMode="External"/><Relationship Id="rId6" Type="http://schemas.openxmlformats.org/officeDocument/2006/relationships/hyperlink" Target="mailto:skyvalley.pta@gmail.com" TargetMode="External"/><Relationship Id="rId7" Type="http://schemas.openxmlformats.org/officeDocument/2006/relationships/hyperlink" Target="http://svecpta.org/" TargetMode="External"/><Relationship Id="rId8" Type="http://schemas.openxmlformats.org/officeDocument/2006/relationships/image" Target="../media/image11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image" Target="../media/image11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 name="Shape 53"/>
        <p:cNvGrpSpPr/>
        <p:nvPr/>
      </p:nvGrpSpPr>
      <p:grpSpPr>
        <a:xfrm>
          <a:off x="0" y="0"/>
          <a:ext cx="0" cy="0"/>
          <a:chOff x="0" y="0"/>
          <a:chExt cx="0" cy="0"/>
        </a:xfrm>
      </p:grpSpPr>
      <p:sp>
        <p:nvSpPr>
          <p:cNvPr id="54" name="Google Shape;54;p13"/>
          <p:cNvSpPr txBox="1"/>
          <p:nvPr/>
        </p:nvSpPr>
        <p:spPr>
          <a:xfrm>
            <a:off x="5981700" y="774700"/>
            <a:ext cx="2984400" cy="656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227">
              <a:solidFill>
                <a:schemeClr val="dk2"/>
              </a:solidFill>
            </a:endParaRPr>
          </a:p>
        </p:txBody>
      </p:sp>
      <p:pic>
        <p:nvPicPr>
          <p:cNvPr id="55" name="Google Shape;55;p13" title="26-27 CALENDAR COVERS (4).png"/>
          <p:cNvPicPr preferRelativeResize="0"/>
          <p:nvPr/>
        </p:nvPicPr>
        <p:blipFill rotWithShape="1">
          <a:blip r:embed="rId4">
            <a:alphaModFix/>
          </a:blip>
          <a:srcRect b="31371" l="0" r="0" t="17090"/>
          <a:stretch/>
        </p:blipFill>
        <p:spPr>
          <a:xfrm>
            <a:off x="3774888" y="4989825"/>
            <a:ext cx="6153427" cy="2451100"/>
          </a:xfrm>
          <a:prstGeom prst="rect">
            <a:avLst/>
          </a:prstGeom>
          <a:noFill/>
          <a:ln>
            <a:noFill/>
          </a:ln>
        </p:spPr>
      </p:pic>
      <p:pic>
        <p:nvPicPr>
          <p:cNvPr id="56" name="Google Shape;56;p13" title="26-27 CALENDAR COVERS (5).png"/>
          <p:cNvPicPr preferRelativeResize="0"/>
          <p:nvPr/>
        </p:nvPicPr>
        <p:blipFill rotWithShape="1">
          <a:blip r:embed="rId5">
            <a:alphaModFix/>
          </a:blip>
          <a:srcRect b="54484" l="23043" r="21029" t="21202"/>
          <a:stretch/>
        </p:blipFill>
        <p:spPr>
          <a:xfrm>
            <a:off x="4508500" y="3717750"/>
            <a:ext cx="5067300" cy="170260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pic>
        <p:nvPicPr>
          <p:cNvPr id="61" name="Google Shape;61;p14" title="qr svec web.png"/>
          <p:cNvPicPr preferRelativeResize="0"/>
          <p:nvPr/>
        </p:nvPicPr>
        <p:blipFill>
          <a:blip r:embed="rId3">
            <a:alphaModFix/>
          </a:blip>
          <a:stretch>
            <a:fillRect/>
          </a:stretch>
        </p:blipFill>
        <p:spPr>
          <a:xfrm>
            <a:off x="7292113" y="6604425"/>
            <a:ext cx="586175" cy="584075"/>
          </a:xfrm>
          <a:prstGeom prst="rect">
            <a:avLst/>
          </a:prstGeom>
          <a:noFill/>
          <a:ln>
            <a:noFill/>
          </a:ln>
        </p:spPr>
      </p:pic>
      <p:sp>
        <p:nvSpPr>
          <p:cNvPr id="62" name="Google Shape;62;p14"/>
          <p:cNvSpPr txBox="1"/>
          <p:nvPr/>
        </p:nvSpPr>
        <p:spPr>
          <a:xfrm>
            <a:off x="166750" y="1453425"/>
            <a:ext cx="4373100" cy="2108700"/>
          </a:xfrm>
          <a:prstGeom prst="rect">
            <a:avLst/>
          </a:prstGeom>
          <a:noFill/>
          <a:ln>
            <a:noFill/>
          </a:ln>
        </p:spPr>
        <p:txBody>
          <a:bodyPr anchorCtr="0" anchor="t" bIns="91425" lIns="91425" spcFirstLastPara="1" rIns="91425" wrap="square" tIns="91425">
            <a:spAutoFit/>
          </a:bodyPr>
          <a:lstStyle/>
          <a:p>
            <a:pPr indent="0" lvl="0" marL="0" rtl="0" algn="l">
              <a:lnSpc>
                <a:spcPct val="92000"/>
              </a:lnSpc>
              <a:spcBef>
                <a:spcPts val="0"/>
              </a:spcBef>
              <a:spcAft>
                <a:spcPts val="0"/>
              </a:spcAft>
              <a:buNone/>
            </a:pPr>
            <a:r>
              <a:rPr b="1" lang="en" sz="1800">
                <a:solidFill>
                  <a:srgbClr val="FF0000"/>
                </a:solidFill>
              </a:rPr>
              <a:t>Our district website is your </a:t>
            </a:r>
            <a:r>
              <a:rPr b="1" lang="en" sz="2000" u="sng">
                <a:solidFill>
                  <a:srgbClr val="FF0000"/>
                </a:solidFill>
              </a:rPr>
              <a:t>FIRST STOP</a:t>
            </a:r>
            <a:r>
              <a:rPr b="1" lang="en" sz="2000">
                <a:solidFill>
                  <a:srgbClr val="FF0000"/>
                </a:solidFill>
              </a:rPr>
              <a:t> </a:t>
            </a:r>
            <a:r>
              <a:rPr b="1" lang="en" sz="1800">
                <a:solidFill>
                  <a:srgbClr val="FF0000"/>
                </a:solidFill>
              </a:rPr>
              <a:t>for anything and everything</a:t>
            </a:r>
            <a:endParaRPr b="1" sz="1800">
              <a:solidFill>
                <a:srgbClr val="FF0000"/>
              </a:solidFill>
            </a:endParaRPr>
          </a:p>
          <a:p>
            <a:pPr indent="0" lvl="0" marL="0" rtl="0" algn="l">
              <a:lnSpc>
                <a:spcPct val="92000"/>
              </a:lnSpc>
              <a:spcBef>
                <a:spcPts val="0"/>
              </a:spcBef>
              <a:spcAft>
                <a:spcPts val="0"/>
              </a:spcAft>
              <a:buNone/>
            </a:pPr>
            <a:r>
              <a:rPr b="1" lang="en" sz="1800">
                <a:solidFill>
                  <a:srgbClr val="FF0000"/>
                </a:solidFill>
              </a:rPr>
              <a:t>Sky Valley!</a:t>
            </a:r>
            <a:endParaRPr b="1" sz="1800">
              <a:solidFill>
                <a:srgbClr val="FF0000"/>
              </a:solidFill>
            </a:endParaRPr>
          </a:p>
          <a:p>
            <a:pPr indent="0" lvl="0" marL="0" rtl="0" algn="l">
              <a:lnSpc>
                <a:spcPct val="92000"/>
              </a:lnSpc>
              <a:spcBef>
                <a:spcPts val="0"/>
              </a:spcBef>
              <a:spcAft>
                <a:spcPts val="0"/>
              </a:spcAft>
              <a:buNone/>
            </a:pPr>
            <a:r>
              <a:t/>
            </a:r>
            <a:endParaRPr b="1" sz="300">
              <a:solidFill>
                <a:srgbClr val="FF0000"/>
              </a:solidFill>
            </a:endParaRPr>
          </a:p>
          <a:p>
            <a:pPr indent="0" lvl="0" marL="0" rtl="0" algn="ctr">
              <a:lnSpc>
                <a:spcPct val="92000"/>
              </a:lnSpc>
              <a:spcBef>
                <a:spcPts val="0"/>
              </a:spcBef>
              <a:spcAft>
                <a:spcPts val="0"/>
              </a:spcAft>
              <a:buNone/>
            </a:pPr>
            <a:r>
              <a:rPr b="1" lang="en" sz="600">
                <a:solidFill>
                  <a:srgbClr val="FF0000"/>
                </a:solidFill>
              </a:rPr>
              <a:t> </a:t>
            </a:r>
            <a:endParaRPr b="1" sz="600">
              <a:solidFill>
                <a:srgbClr val="FF0000"/>
              </a:solidFill>
            </a:endParaRPr>
          </a:p>
          <a:p>
            <a:pPr indent="0" lvl="0" marL="0" rtl="0" algn="l">
              <a:lnSpc>
                <a:spcPct val="92000"/>
              </a:lnSpc>
              <a:spcBef>
                <a:spcPts val="0"/>
              </a:spcBef>
              <a:spcAft>
                <a:spcPts val="0"/>
              </a:spcAft>
              <a:buNone/>
            </a:pPr>
            <a:r>
              <a:rPr b="1" lang="en" sz="1600">
                <a:solidFill>
                  <a:srgbClr val="0033CC"/>
                </a:solidFill>
              </a:rPr>
              <a:t>The FOUR tabs located on the website banner contain all your wants and needs to assist you in partnering with us.</a:t>
            </a:r>
            <a:endParaRPr b="1" sz="1600">
              <a:solidFill>
                <a:srgbClr val="0033CC"/>
              </a:solidFill>
            </a:endParaRPr>
          </a:p>
          <a:p>
            <a:pPr indent="0" lvl="0" marL="0" rtl="0" algn="l">
              <a:lnSpc>
                <a:spcPct val="115000"/>
              </a:lnSpc>
              <a:spcBef>
                <a:spcPts val="0"/>
              </a:spcBef>
              <a:spcAft>
                <a:spcPts val="0"/>
              </a:spcAft>
              <a:buNone/>
            </a:pPr>
            <a:r>
              <a:rPr lang="en" sz="1000">
                <a:solidFill>
                  <a:schemeClr val="dk1"/>
                </a:solidFill>
              </a:rPr>
              <a:t> </a:t>
            </a:r>
            <a:endParaRPr sz="1000">
              <a:solidFill>
                <a:schemeClr val="dk1"/>
              </a:solidFill>
            </a:endParaRPr>
          </a:p>
        </p:txBody>
      </p:sp>
      <p:sp>
        <p:nvSpPr>
          <p:cNvPr id="63" name="Google Shape;63;p14"/>
          <p:cNvSpPr txBox="1"/>
          <p:nvPr/>
        </p:nvSpPr>
        <p:spPr>
          <a:xfrm>
            <a:off x="2636053" y="3807981"/>
            <a:ext cx="1542900" cy="813600"/>
          </a:xfrm>
          <a:prstGeom prst="rect">
            <a:avLst/>
          </a:prstGeom>
          <a:solidFill>
            <a:schemeClr val="accent6"/>
          </a:solid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900">
                <a:solidFill>
                  <a:srgbClr val="0033CC"/>
                </a:solidFill>
              </a:rPr>
              <a:t>STUDENT LEARNING</a:t>
            </a:r>
            <a:endParaRPr sz="1900">
              <a:solidFill>
                <a:srgbClr val="0033CC"/>
              </a:solidFill>
            </a:endParaRPr>
          </a:p>
        </p:txBody>
      </p:sp>
      <p:pic>
        <p:nvPicPr>
          <p:cNvPr id="64" name="Google Shape;64;p14"/>
          <p:cNvPicPr preferRelativeResize="0"/>
          <p:nvPr/>
        </p:nvPicPr>
        <p:blipFill>
          <a:blip r:embed="rId4">
            <a:alphaModFix/>
          </a:blip>
          <a:stretch>
            <a:fillRect/>
          </a:stretch>
        </p:blipFill>
        <p:spPr>
          <a:xfrm>
            <a:off x="-11875" y="123543"/>
            <a:ext cx="10058400" cy="925532"/>
          </a:xfrm>
          <a:prstGeom prst="rect">
            <a:avLst/>
          </a:prstGeom>
          <a:noFill/>
          <a:ln>
            <a:noFill/>
          </a:ln>
        </p:spPr>
      </p:pic>
      <p:pic>
        <p:nvPicPr>
          <p:cNvPr id="65" name="Google Shape;65;p14"/>
          <p:cNvPicPr preferRelativeResize="0"/>
          <p:nvPr/>
        </p:nvPicPr>
        <p:blipFill>
          <a:blip r:embed="rId5">
            <a:alphaModFix/>
          </a:blip>
          <a:stretch>
            <a:fillRect/>
          </a:stretch>
        </p:blipFill>
        <p:spPr>
          <a:xfrm>
            <a:off x="364150" y="4340525"/>
            <a:ext cx="1905000" cy="2847975"/>
          </a:xfrm>
          <a:prstGeom prst="rect">
            <a:avLst/>
          </a:prstGeom>
          <a:noFill/>
          <a:ln>
            <a:noFill/>
          </a:ln>
        </p:spPr>
      </p:pic>
      <p:sp>
        <p:nvSpPr>
          <p:cNvPr id="66" name="Google Shape;66;p14"/>
          <p:cNvSpPr txBox="1"/>
          <p:nvPr/>
        </p:nvSpPr>
        <p:spPr>
          <a:xfrm>
            <a:off x="364150" y="3831750"/>
            <a:ext cx="1905000" cy="477000"/>
          </a:xfrm>
          <a:prstGeom prst="rect">
            <a:avLst/>
          </a:prstGeom>
          <a:solidFill>
            <a:schemeClr val="accent6"/>
          </a:solid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900">
                <a:solidFill>
                  <a:srgbClr val="0033CC"/>
                </a:solidFill>
              </a:rPr>
              <a:t>ABOUT</a:t>
            </a:r>
            <a:endParaRPr sz="1900">
              <a:solidFill>
                <a:srgbClr val="0033CC"/>
              </a:solidFill>
            </a:endParaRPr>
          </a:p>
        </p:txBody>
      </p:sp>
      <p:pic>
        <p:nvPicPr>
          <p:cNvPr id="67" name="Google Shape;67;p14"/>
          <p:cNvPicPr preferRelativeResize="0"/>
          <p:nvPr/>
        </p:nvPicPr>
        <p:blipFill>
          <a:blip r:embed="rId6">
            <a:alphaModFix/>
          </a:blip>
          <a:stretch>
            <a:fillRect/>
          </a:stretch>
        </p:blipFill>
        <p:spPr>
          <a:xfrm>
            <a:off x="2635978" y="4645350"/>
            <a:ext cx="1543050" cy="1409700"/>
          </a:xfrm>
          <a:prstGeom prst="rect">
            <a:avLst/>
          </a:prstGeom>
          <a:noFill/>
          <a:ln>
            <a:noFill/>
          </a:ln>
        </p:spPr>
      </p:pic>
      <p:pic>
        <p:nvPicPr>
          <p:cNvPr id="68" name="Google Shape;68;p14"/>
          <p:cNvPicPr preferRelativeResize="0"/>
          <p:nvPr/>
        </p:nvPicPr>
        <p:blipFill>
          <a:blip r:embed="rId7">
            <a:alphaModFix/>
          </a:blip>
          <a:stretch>
            <a:fillRect/>
          </a:stretch>
        </p:blipFill>
        <p:spPr>
          <a:xfrm>
            <a:off x="4528037" y="1770775"/>
            <a:ext cx="2524125" cy="5791200"/>
          </a:xfrm>
          <a:prstGeom prst="rect">
            <a:avLst/>
          </a:prstGeom>
          <a:noFill/>
          <a:ln>
            <a:noFill/>
          </a:ln>
        </p:spPr>
      </p:pic>
      <p:pic>
        <p:nvPicPr>
          <p:cNvPr id="69" name="Google Shape;69;p14"/>
          <p:cNvPicPr preferRelativeResize="0"/>
          <p:nvPr/>
        </p:nvPicPr>
        <p:blipFill>
          <a:blip r:embed="rId8">
            <a:alphaModFix/>
          </a:blip>
          <a:stretch>
            <a:fillRect/>
          </a:stretch>
        </p:blipFill>
        <p:spPr>
          <a:xfrm>
            <a:off x="7388119" y="1770775"/>
            <a:ext cx="2447925" cy="2362200"/>
          </a:xfrm>
          <a:prstGeom prst="rect">
            <a:avLst/>
          </a:prstGeom>
          <a:noFill/>
          <a:ln>
            <a:noFill/>
          </a:ln>
        </p:spPr>
      </p:pic>
      <p:sp>
        <p:nvSpPr>
          <p:cNvPr id="70" name="Google Shape;70;p14"/>
          <p:cNvSpPr txBox="1"/>
          <p:nvPr/>
        </p:nvSpPr>
        <p:spPr>
          <a:xfrm>
            <a:off x="2592338" y="6708475"/>
            <a:ext cx="1612500" cy="794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i="1" lang="en" sz="1200">
                <a:solidFill>
                  <a:srgbClr val="FF0000"/>
                </a:solidFill>
              </a:rPr>
              <a:t>SUB CATEGORIES ARE SUBJECT  TO CHANGE</a:t>
            </a:r>
            <a:endParaRPr/>
          </a:p>
        </p:txBody>
      </p:sp>
      <p:sp>
        <p:nvSpPr>
          <p:cNvPr id="71" name="Google Shape;71;p14"/>
          <p:cNvSpPr txBox="1"/>
          <p:nvPr/>
        </p:nvSpPr>
        <p:spPr>
          <a:xfrm>
            <a:off x="6932700" y="7161775"/>
            <a:ext cx="3125700" cy="415500"/>
          </a:xfrm>
          <a:prstGeom prst="rect">
            <a:avLst/>
          </a:prstGeom>
          <a:noFill/>
          <a:ln>
            <a:noFill/>
          </a:ln>
        </p:spPr>
        <p:txBody>
          <a:bodyPr anchorCtr="0" anchor="t" bIns="91425" lIns="91425" spcFirstLastPara="1" rIns="91425" wrap="square" tIns="91425">
            <a:spAutoFit/>
          </a:bodyPr>
          <a:lstStyle/>
          <a:p>
            <a:pPr indent="0" lvl="0" marL="279400" marR="279400" rtl="0" algn="just">
              <a:lnSpc>
                <a:spcPct val="92000"/>
              </a:lnSpc>
              <a:spcBef>
                <a:spcPts val="0"/>
              </a:spcBef>
              <a:spcAft>
                <a:spcPts val="0"/>
              </a:spcAft>
              <a:buNone/>
            </a:pPr>
            <a:r>
              <a:rPr lang="en" sz="1500" u="sng">
                <a:solidFill>
                  <a:schemeClr val="hlink"/>
                </a:solidFill>
                <a:hlinkClick r:id="rId9"/>
              </a:rPr>
              <a:t>monroe.wednet.edu/svec</a:t>
            </a:r>
            <a:endParaRPr sz="1500">
              <a:solidFill>
                <a:schemeClr val="dk1"/>
              </a:solidFill>
            </a:endParaRPr>
          </a:p>
        </p:txBody>
      </p:sp>
      <p:sp>
        <p:nvSpPr>
          <p:cNvPr id="72" name="Google Shape;72;p14"/>
          <p:cNvSpPr txBox="1"/>
          <p:nvPr/>
        </p:nvSpPr>
        <p:spPr>
          <a:xfrm>
            <a:off x="4528037" y="1272753"/>
            <a:ext cx="2524200" cy="477000"/>
          </a:xfrm>
          <a:prstGeom prst="rect">
            <a:avLst/>
          </a:prstGeom>
          <a:solidFill>
            <a:schemeClr val="accent6"/>
          </a:solid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900">
                <a:solidFill>
                  <a:srgbClr val="0033CC"/>
                </a:solidFill>
                <a:highlight>
                  <a:schemeClr val="accent6"/>
                </a:highlight>
              </a:rPr>
              <a:t>RESOURCES</a:t>
            </a:r>
            <a:endParaRPr sz="1600">
              <a:solidFill>
                <a:srgbClr val="0033CC"/>
              </a:solidFill>
              <a:highlight>
                <a:schemeClr val="accent6"/>
              </a:highlight>
            </a:endParaRPr>
          </a:p>
        </p:txBody>
      </p:sp>
      <p:sp>
        <p:nvSpPr>
          <p:cNvPr id="73" name="Google Shape;73;p14"/>
          <p:cNvSpPr txBox="1"/>
          <p:nvPr/>
        </p:nvSpPr>
        <p:spPr>
          <a:xfrm>
            <a:off x="7388125" y="1275500"/>
            <a:ext cx="2448000" cy="477000"/>
          </a:xfrm>
          <a:prstGeom prst="rect">
            <a:avLst/>
          </a:prstGeom>
          <a:solidFill>
            <a:schemeClr val="accent6"/>
          </a:solid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900">
                <a:solidFill>
                  <a:srgbClr val="0033CC"/>
                </a:solidFill>
                <a:highlight>
                  <a:schemeClr val="accent6"/>
                </a:highlight>
              </a:rPr>
              <a:t>GET INVOLVED</a:t>
            </a:r>
            <a:endParaRPr sz="1900">
              <a:solidFill>
                <a:srgbClr val="0033CC"/>
              </a:solidFill>
              <a:highlight>
                <a:schemeClr val="accent6"/>
              </a:highlight>
            </a:endParaRPr>
          </a:p>
        </p:txBody>
      </p:sp>
      <p:pic>
        <p:nvPicPr>
          <p:cNvPr id="74" name="Google Shape;74;p14" title="Talia - Sea Creatures.png"/>
          <p:cNvPicPr preferRelativeResize="0"/>
          <p:nvPr/>
        </p:nvPicPr>
        <p:blipFill>
          <a:blip r:embed="rId10">
            <a:alphaModFix/>
          </a:blip>
          <a:stretch>
            <a:fillRect/>
          </a:stretch>
        </p:blipFill>
        <p:spPr>
          <a:xfrm>
            <a:off x="7339442" y="4199689"/>
            <a:ext cx="2524202" cy="1950906"/>
          </a:xfrm>
          <a:prstGeom prst="rect">
            <a:avLst/>
          </a:prstGeom>
          <a:noFill/>
          <a:ln>
            <a:noFill/>
          </a:ln>
          <a:effectLst>
            <a:outerShdw blurRad="57150" rotWithShape="0" algn="bl" dir="5400000" dist="19050">
              <a:schemeClr val="accent6">
                <a:alpha val="50000"/>
              </a:schemeClr>
            </a:outerShdw>
          </a:effectLst>
        </p:spPr>
      </p:pic>
      <p:sp>
        <p:nvSpPr>
          <p:cNvPr id="75" name="Google Shape;75;p14"/>
          <p:cNvSpPr txBox="1"/>
          <p:nvPr/>
        </p:nvSpPr>
        <p:spPr>
          <a:xfrm>
            <a:off x="8947200" y="6150583"/>
            <a:ext cx="11112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2"/>
                </a:solidFill>
                <a:latin typeface="Cherry Swash"/>
                <a:ea typeface="Cherry Swash"/>
                <a:cs typeface="Cherry Swash"/>
                <a:sym typeface="Cherry Swash"/>
              </a:rPr>
              <a:t>Artwork by, </a:t>
            </a:r>
            <a:endParaRPr sz="800">
              <a:solidFill>
                <a:schemeClr val="dk2"/>
              </a:solidFill>
              <a:latin typeface="Cherry Swash"/>
              <a:ea typeface="Cherry Swash"/>
              <a:cs typeface="Cherry Swash"/>
              <a:sym typeface="Cherry Swash"/>
            </a:endParaRPr>
          </a:p>
          <a:p>
            <a:pPr indent="0" lvl="0" marL="0" rtl="0" algn="l">
              <a:spcBef>
                <a:spcPts val="0"/>
              </a:spcBef>
              <a:spcAft>
                <a:spcPts val="0"/>
              </a:spcAft>
              <a:buNone/>
            </a:pPr>
            <a:r>
              <a:rPr lang="en" sz="800">
                <a:solidFill>
                  <a:schemeClr val="dk2"/>
                </a:solidFill>
                <a:latin typeface="Cherry Swash"/>
                <a:ea typeface="Cherry Swash"/>
                <a:cs typeface="Cherry Swash"/>
                <a:sym typeface="Cherry Swash"/>
              </a:rPr>
              <a:t>Talia Zimmers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5"/>
          <p:cNvSpPr txBox="1"/>
          <p:nvPr/>
        </p:nvSpPr>
        <p:spPr>
          <a:xfrm>
            <a:off x="504300" y="409475"/>
            <a:ext cx="7158000" cy="9234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1200"/>
              </a:spcAft>
              <a:buNone/>
            </a:pPr>
            <a:r>
              <a:rPr b="1" lang="en" sz="4800">
                <a:solidFill>
                  <a:schemeClr val="dk1"/>
                </a:solidFill>
              </a:rPr>
              <a:t>Table of Contents</a:t>
            </a:r>
            <a:endParaRPr sz="1100">
              <a:solidFill>
                <a:schemeClr val="dk1"/>
              </a:solidFill>
            </a:endParaRPr>
          </a:p>
        </p:txBody>
      </p:sp>
      <p:graphicFrame>
        <p:nvGraphicFramePr>
          <p:cNvPr id="81" name="Google Shape;81;p15"/>
          <p:cNvGraphicFramePr/>
          <p:nvPr/>
        </p:nvGraphicFramePr>
        <p:xfrm>
          <a:off x="377300" y="1332875"/>
          <a:ext cx="3000000" cy="3000000"/>
        </p:xfrm>
        <a:graphic>
          <a:graphicData uri="http://schemas.openxmlformats.org/drawingml/2006/table">
            <a:tbl>
              <a:tblPr>
                <a:noFill/>
                <a:tableStyleId>{D4208567-0723-4FDE-AAEA-56FE0EA5D4B8}</a:tableStyleId>
              </a:tblPr>
              <a:tblGrid>
                <a:gridCol w="6601475"/>
                <a:gridCol w="2823625"/>
              </a:tblGrid>
              <a:tr h="6035025">
                <a:tc>
                  <a:txBody>
                    <a:bodyPr/>
                    <a:lstStyle/>
                    <a:p>
                      <a:pPr indent="0" lvl="0" marL="0" rtl="0" algn="l">
                        <a:lnSpc>
                          <a:spcPct val="115000"/>
                        </a:lnSpc>
                        <a:spcBef>
                          <a:spcPts val="0"/>
                        </a:spcBef>
                        <a:spcAft>
                          <a:spcPts val="0"/>
                        </a:spcAft>
                        <a:buClr>
                          <a:schemeClr val="dk1"/>
                        </a:buClr>
                        <a:buSzPts val="1100"/>
                        <a:buFont typeface="Arial"/>
                        <a:buNone/>
                      </a:pPr>
                      <a:r>
                        <a:rPr lang="en" sz="1500">
                          <a:solidFill>
                            <a:srgbClr val="073763"/>
                          </a:solidFill>
                          <a:highlight>
                            <a:srgbClr val="FFFFFF"/>
                          </a:highlight>
                          <a:latin typeface="Verdana"/>
                          <a:ea typeface="Verdana"/>
                          <a:cs typeface="Verdana"/>
                          <a:sym typeface="Verdana"/>
                        </a:rPr>
                        <a:t>Parking………………………………………………………………………………</a:t>
                      </a:r>
                      <a:r>
                        <a:rPr lang="en" sz="1500">
                          <a:solidFill>
                            <a:srgbClr val="073763"/>
                          </a:solidFill>
                          <a:highlight>
                            <a:srgbClr val="FFFFFF"/>
                          </a:highlight>
                          <a:latin typeface="Verdana"/>
                          <a:ea typeface="Verdana"/>
                          <a:cs typeface="Verdana"/>
                          <a:sym typeface="Verdana"/>
                        </a:rPr>
                        <a:t>.</a:t>
                      </a:r>
                      <a:r>
                        <a:rPr lang="en" sz="1500">
                          <a:solidFill>
                            <a:srgbClr val="073763"/>
                          </a:solidFill>
                          <a:highlight>
                            <a:srgbClr val="FFFFFF"/>
                          </a:highlight>
                          <a:latin typeface="Verdana"/>
                          <a:ea typeface="Verdana"/>
                          <a:cs typeface="Verdana"/>
                          <a:sym typeface="Verdana"/>
                        </a:rPr>
                        <a:t>……………..</a:t>
                      </a:r>
                      <a:endParaRPr sz="1500">
                        <a:solidFill>
                          <a:srgbClr val="073763"/>
                        </a:solidFill>
                        <a:highlight>
                          <a:srgbClr val="FFFFFF"/>
                        </a:highlight>
                        <a:latin typeface="Verdana"/>
                        <a:ea typeface="Verdana"/>
                        <a:cs typeface="Verdana"/>
                        <a:sym typeface="Verdana"/>
                      </a:endParaRPr>
                    </a:p>
                    <a:p>
                      <a:pPr indent="0" lvl="0" marL="0" rtl="0" algn="l">
                        <a:lnSpc>
                          <a:spcPct val="115000"/>
                        </a:lnSpc>
                        <a:spcBef>
                          <a:spcPts val="0"/>
                        </a:spcBef>
                        <a:spcAft>
                          <a:spcPts val="0"/>
                        </a:spcAft>
                        <a:buClr>
                          <a:schemeClr val="dk1"/>
                        </a:buClr>
                        <a:buSzPts val="1100"/>
                        <a:buFont typeface="Arial"/>
                        <a:buNone/>
                      </a:pPr>
                      <a:r>
                        <a:rPr lang="en" sz="1500">
                          <a:solidFill>
                            <a:srgbClr val="073763"/>
                          </a:solidFill>
                          <a:highlight>
                            <a:srgbClr val="FFFFFF"/>
                          </a:highlight>
                          <a:latin typeface="Verdana"/>
                          <a:ea typeface="Verdana"/>
                          <a:cs typeface="Verdana"/>
                          <a:sym typeface="Verdana"/>
                        </a:rPr>
                        <a:t>Campus Map…………………………………………………………………….……………….</a:t>
                      </a:r>
                      <a:endParaRPr sz="1500">
                        <a:solidFill>
                          <a:srgbClr val="073763"/>
                        </a:solidFill>
                        <a:highlight>
                          <a:srgbClr val="FFFFFF"/>
                        </a:highlight>
                        <a:latin typeface="Verdana"/>
                        <a:ea typeface="Verdana"/>
                        <a:cs typeface="Verdana"/>
                        <a:sym typeface="Verdana"/>
                      </a:endParaRPr>
                    </a:p>
                    <a:p>
                      <a:pPr indent="0" lvl="0" marL="0" rtl="0" algn="l">
                        <a:lnSpc>
                          <a:spcPct val="115000"/>
                        </a:lnSpc>
                        <a:spcBef>
                          <a:spcPts val="0"/>
                        </a:spcBef>
                        <a:spcAft>
                          <a:spcPts val="0"/>
                        </a:spcAft>
                        <a:buClr>
                          <a:schemeClr val="dk1"/>
                        </a:buClr>
                        <a:buSzPts val="1100"/>
                        <a:buFont typeface="Arial"/>
                        <a:buNone/>
                      </a:pPr>
                      <a:r>
                        <a:rPr lang="en" sz="1500">
                          <a:solidFill>
                            <a:srgbClr val="073763"/>
                          </a:solidFill>
                          <a:highlight>
                            <a:srgbClr val="FFFFFF"/>
                          </a:highlight>
                          <a:latin typeface="Verdana"/>
                          <a:ea typeface="Verdana"/>
                          <a:cs typeface="Verdana"/>
                          <a:sym typeface="Verdana"/>
                        </a:rPr>
                        <a:t>Code of Conduct………………………………………………………………….…………….</a:t>
                      </a:r>
                      <a:endParaRPr sz="1500">
                        <a:solidFill>
                          <a:srgbClr val="073763"/>
                        </a:solidFill>
                        <a:highlight>
                          <a:srgbClr val="FFFFFF"/>
                        </a:highlight>
                        <a:latin typeface="Verdana"/>
                        <a:ea typeface="Verdana"/>
                        <a:cs typeface="Verdana"/>
                        <a:sym typeface="Verdana"/>
                      </a:endParaRPr>
                    </a:p>
                    <a:p>
                      <a:pPr indent="0" lvl="0" marL="0" rtl="0" algn="l">
                        <a:lnSpc>
                          <a:spcPct val="115000"/>
                        </a:lnSpc>
                        <a:spcBef>
                          <a:spcPts val="0"/>
                        </a:spcBef>
                        <a:spcAft>
                          <a:spcPts val="0"/>
                        </a:spcAft>
                        <a:buClr>
                          <a:schemeClr val="dk1"/>
                        </a:buClr>
                        <a:buSzPts val="1100"/>
                        <a:buFont typeface="Arial"/>
                        <a:buNone/>
                      </a:pPr>
                      <a:r>
                        <a:rPr lang="en" sz="1500">
                          <a:solidFill>
                            <a:srgbClr val="073763"/>
                          </a:solidFill>
                          <a:highlight>
                            <a:schemeClr val="lt1"/>
                          </a:highlight>
                          <a:latin typeface="Verdana"/>
                          <a:ea typeface="Verdana"/>
                          <a:cs typeface="Verdana"/>
                          <a:sym typeface="Verdana"/>
                        </a:rPr>
                        <a:t>Computer Use &amp; Cell Phone Guidelines……………………………….…………..</a:t>
                      </a:r>
                      <a:endParaRPr sz="1500">
                        <a:solidFill>
                          <a:srgbClr val="073763"/>
                        </a:solidFill>
                        <a:highlight>
                          <a:schemeClr val="lt1"/>
                        </a:highlight>
                        <a:latin typeface="Verdana"/>
                        <a:ea typeface="Verdana"/>
                        <a:cs typeface="Verdana"/>
                        <a:sym typeface="Verdana"/>
                      </a:endParaRPr>
                    </a:p>
                    <a:p>
                      <a:pPr indent="0" lvl="0" marL="0" rtl="0" algn="l">
                        <a:lnSpc>
                          <a:spcPct val="115000"/>
                        </a:lnSpc>
                        <a:spcBef>
                          <a:spcPts val="0"/>
                        </a:spcBef>
                        <a:spcAft>
                          <a:spcPts val="0"/>
                        </a:spcAft>
                        <a:buClr>
                          <a:schemeClr val="dk1"/>
                        </a:buClr>
                        <a:buSzPts val="1100"/>
                        <a:buFont typeface="Arial"/>
                        <a:buNone/>
                      </a:pPr>
                      <a:r>
                        <a:rPr lang="en" sz="1500">
                          <a:solidFill>
                            <a:srgbClr val="073763"/>
                          </a:solidFill>
                          <a:highlight>
                            <a:srgbClr val="FFFFFF"/>
                          </a:highlight>
                          <a:latin typeface="Verdana"/>
                          <a:ea typeface="Verdana"/>
                          <a:cs typeface="Verdana"/>
                          <a:sym typeface="Verdana"/>
                        </a:rPr>
                        <a:t>Lego Sheet (learning plan reference sheet).................................</a:t>
                      </a:r>
                      <a:endParaRPr sz="1500">
                        <a:solidFill>
                          <a:srgbClr val="073763"/>
                        </a:solidFill>
                        <a:highlight>
                          <a:srgbClr val="FFFFFF"/>
                        </a:highlight>
                        <a:latin typeface="Verdana"/>
                        <a:ea typeface="Verdana"/>
                        <a:cs typeface="Verdana"/>
                        <a:sym typeface="Verdana"/>
                      </a:endParaRPr>
                    </a:p>
                    <a:p>
                      <a:pPr indent="0" lvl="0" marL="0" rtl="0" algn="l">
                        <a:lnSpc>
                          <a:spcPct val="115000"/>
                        </a:lnSpc>
                        <a:spcBef>
                          <a:spcPts val="0"/>
                        </a:spcBef>
                        <a:spcAft>
                          <a:spcPts val="0"/>
                        </a:spcAft>
                        <a:buClr>
                          <a:schemeClr val="dk1"/>
                        </a:buClr>
                        <a:buSzPts val="1100"/>
                        <a:buFont typeface="Arial"/>
                        <a:buNone/>
                      </a:pPr>
                      <a:r>
                        <a:rPr lang="en" sz="1500">
                          <a:solidFill>
                            <a:srgbClr val="073763"/>
                          </a:solidFill>
                          <a:highlight>
                            <a:schemeClr val="lt1"/>
                          </a:highlight>
                          <a:latin typeface="Verdana"/>
                          <a:ea typeface="Verdana"/>
                          <a:cs typeface="Verdana"/>
                          <a:sym typeface="Verdana"/>
                        </a:rPr>
                        <a:t>Offsite Classes and Progress………………………………………………….………..</a:t>
                      </a:r>
                      <a:endParaRPr sz="1500">
                        <a:solidFill>
                          <a:srgbClr val="073763"/>
                        </a:solidFill>
                        <a:highlight>
                          <a:schemeClr val="lt1"/>
                        </a:highlight>
                        <a:latin typeface="Verdana"/>
                        <a:ea typeface="Verdana"/>
                        <a:cs typeface="Verdana"/>
                        <a:sym typeface="Verdana"/>
                      </a:endParaRPr>
                    </a:p>
                    <a:p>
                      <a:pPr indent="0" lvl="0" marL="0" rtl="0" algn="l">
                        <a:lnSpc>
                          <a:spcPct val="115000"/>
                        </a:lnSpc>
                        <a:spcBef>
                          <a:spcPts val="0"/>
                        </a:spcBef>
                        <a:spcAft>
                          <a:spcPts val="0"/>
                        </a:spcAft>
                        <a:buClr>
                          <a:schemeClr val="dk1"/>
                        </a:buClr>
                        <a:buSzPts val="1100"/>
                        <a:buFont typeface="Arial"/>
                        <a:buNone/>
                      </a:pPr>
                      <a:r>
                        <a:rPr lang="en" sz="1500">
                          <a:solidFill>
                            <a:srgbClr val="073763"/>
                          </a:solidFill>
                          <a:highlight>
                            <a:srgbClr val="FFFFFF"/>
                          </a:highlight>
                          <a:latin typeface="Verdana"/>
                          <a:ea typeface="Verdana"/>
                          <a:cs typeface="Verdana"/>
                          <a:sym typeface="Verdana"/>
                        </a:rPr>
                        <a:t>Offsite Course Description Example……………………………………………….</a:t>
                      </a:r>
                      <a:r>
                        <a:rPr lang="en" sz="1500">
                          <a:solidFill>
                            <a:srgbClr val="073763"/>
                          </a:solidFill>
                          <a:highlight>
                            <a:srgbClr val="FFFFFF"/>
                          </a:highlight>
                          <a:latin typeface="Verdana"/>
                          <a:ea typeface="Verdana"/>
                          <a:cs typeface="Verdana"/>
                          <a:sym typeface="Verdana"/>
                        </a:rPr>
                        <a:t>..</a:t>
                      </a:r>
                      <a:endParaRPr sz="1500">
                        <a:solidFill>
                          <a:srgbClr val="073763"/>
                        </a:solidFill>
                        <a:highlight>
                          <a:srgbClr val="FFFFFF"/>
                        </a:highlight>
                        <a:latin typeface="Verdana"/>
                        <a:ea typeface="Verdana"/>
                        <a:cs typeface="Verdana"/>
                        <a:sym typeface="Verdana"/>
                      </a:endParaRPr>
                    </a:p>
                    <a:p>
                      <a:pPr indent="0" lvl="0" marL="0" rtl="0" algn="l">
                        <a:lnSpc>
                          <a:spcPct val="115000"/>
                        </a:lnSpc>
                        <a:spcBef>
                          <a:spcPts val="0"/>
                        </a:spcBef>
                        <a:spcAft>
                          <a:spcPts val="0"/>
                        </a:spcAft>
                        <a:buClr>
                          <a:schemeClr val="dk1"/>
                        </a:buClr>
                        <a:buSzPts val="1100"/>
                        <a:buFont typeface="Arial"/>
                        <a:buNone/>
                      </a:pPr>
                      <a:r>
                        <a:rPr lang="en" sz="1500">
                          <a:solidFill>
                            <a:srgbClr val="073763"/>
                          </a:solidFill>
                          <a:highlight>
                            <a:schemeClr val="lt1"/>
                          </a:highlight>
                          <a:latin typeface="Verdana"/>
                          <a:ea typeface="Verdana"/>
                          <a:cs typeface="Verdana"/>
                          <a:sym typeface="Verdana"/>
                        </a:rPr>
                        <a:t>Attendance and Weekly Contact.………………………………………….……….…</a:t>
                      </a:r>
                      <a:endParaRPr sz="1500">
                        <a:solidFill>
                          <a:srgbClr val="073763"/>
                        </a:solidFill>
                        <a:highlight>
                          <a:schemeClr val="lt1"/>
                        </a:highlight>
                        <a:latin typeface="Verdana"/>
                        <a:ea typeface="Verdana"/>
                        <a:cs typeface="Verdana"/>
                        <a:sym typeface="Verdana"/>
                      </a:endParaRPr>
                    </a:p>
                    <a:p>
                      <a:pPr indent="0" lvl="0" marL="0" rtl="0" algn="l">
                        <a:lnSpc>
                          <a:spcPct val="115000"/>
                        </a:lnSpc>
                        <a:spcBef>
                          <a:spcPts val="0"/>
                        </a:spcBef>
                        <a:spcAft>
                          <a:spcPts val="0"/>
                        </a:spcAft>
                        <a:buClr>
                          <a:schemeClr val="dk1"/>
                        </a:buClr>
                        <a:buSzPts val="1100"/>
                        <a:buFont typeface="Arial"/>
                        <a:buNone/>
                      </a:pPr>
                      <a:r>
                        <a:rPr lang="en" sz="1500">
                          <a:solidFill>
                            <a:srgbClr val="073763"/>
                          </a:solidFill>
                          <a:highlight>
                            <a:srgbClr val="FFFFFF"/>
                          </a:highlight>
                          <a:latin typeface="Verdana"/>
                          <a:ea typeface="Verdana"/>
                          <a:cs typeface="Verdana"/>
                          <a:sym typeface="Verdana"/>
                        </a:rPr>
                        <a:t>30 Day Progress &amp; Academic Intervention Plans……………………….……</a:t>
                      </a:r>
                      <a:endParaRPr sz="1500">
                        <a:solidFill>
                          <a:srgbClr val="073763"/>
                        </a:solidFill>
                        <a:highlight>
                          <a:srgbClr val="FFFFFF"/>
                        </a:highlight>
                        <a:latin typeface="Verdana"/>
                        <a:ea typeface="Verdana"/>
                        <a:cs typeface="Verdana"/>
                        <a:sym typeface="Verdana"/>
                      </a:endParaRPr>
                    </a:p>
                    <a:p>
                      <a:pPr indent="0" lvl="0" marL="0" rtl="0" algn="l">
                        <a:lnSpc>
                          <a:spcPct val="115000"/>
                        </a:lnSpc>
                        <a:spcBef>
                          <a:spcPts val="0"/>
                        </a:spcBef>
                        <a:spcAft>
                          <a:spcPts val="0"/>
                        </a:spcAft>
                        <a:buNone/>
                      </a:pPr>
                      <a:r>
                        <a:rPr lang="en" sz="1500">
                          <a:solidFill>
                            <a:srgbClr val="073763"/>
                          </a:solidFill>
                          <a:highlight>
                            <a:srgbClr val="FFFFFF"/>
                          </a:highlight>
                          <a:latin typeface="Verdana"/>
                          <a:ea typeface="Verdana"/>
                          <a:cs typeface="Verdana"/>
                          <a:sym typeface="Verdana"/>
                        </a:rPr>
                        <a:t>Statement of Understanding……………………………………………………….……</a:t>
                      </a:r>
                      <a:endParaRPr sz="1500">
                        <a:solidFill>
                          <a:srgbClr val="073763"/>
                        </a:solidFill>
                        <a:highlight>
                          <a:srgbClr val="FFFFFF"/>
                        </a:highlight>
                        <a:latin typeface="Verdana"/>
                        <a:ea typeface="Verdana"/>
                        <a:cs typeface="Verdana"/>
                        <a:sym typeface="Verdana"/>
                      </a:endParaRPr>
                    </a:p>
                    <a:p>
                      <a:pPr indent="0" lvl="0" marL="0" rtl="0" algn="l">
                        <a:lnSpc>
                          <a:spcPct val="115000"/>
                        </a:lnSpc>
                        <a:spcBef>
                          <a:spcPts val="0"/>
                        </a:spcBef>
                        <a:spcAft>
                          <a:spcPts val="0"/>
                        </a:spcAft>
                        <a:buClr>
                          <a:schemeClr val="dk1"/>
                        </a:buClr>
                        <a:buSzPts val="1100"/>
                        <a:buFont typeface="Arial"/>
                        <a:buNone/>
                      </a:pPr>
                      <a:r>
                        <a:rPr lang="en" sz="1500">
                          <a:solidFill>
                            <a:srgbClr val="073763"/>
                          </a:solidFill>
                          <a:highlight>
                            <a:schemeClr val="lt1"/>
                          </a:highlight>
                          <a:latin typeface="Verdana"/>
                          <a:ea typeface="Verdana"/>
                          <a:cs typeface="Verdana"/>
                          <a:sym typeface="Verdana"/>
                        </a:rPr>
                        <a:t>MSD Athletics………………………………………………………………………………….…</a:t>
                      </a:r>
                      <a:endParaRPr sz="1500">
                        <a:solidFill>
                          <a:srgbClr val="073763"/>
                        </a:solidFill>
                        <a:highlight>
                          <a:srgbClr val="FFFFFF"/>
                        </a:highlight>
                        <a:latin typeface="Verdana"/>
                        <a:ea typeface="Verdana"/>
                        <a:cs typeface="Verdana"/>
                        <a:sym typeface="Verdana"/>
                      </a:endParaRPr>
                    </a:p>
                    <a:p>
                      <a:pPr indent="0" lvl="0" marL="0" rtl="0" algn="l">
                        <a:lnSpc>
                          <a:spcPct val="115000"/>
                        </a:lnSpc>
                        <a:spcBef>
                          <a:spcPts val="0"/>
                        </a:spcBef>
                        <a:spcAft>
                          <a:spcPts val="0"/>
                        </a:spcAft>
                        <a:buNone/>
                      </a:pPr>
                      <a:r>
                        <a:rPr lang="en" sz="1500">
                          <a:solidFill>
                            <a:srgbClr val="073763"/>
                          </a:solidFill>
                          <a:highlight>
                            <a:schemeClr val="lt1"/>
                          </a:highlight>
                          <a:latin typeface="Verdana"/>
                          <a:ea typeface="Verdana"/>
                          <a:cs typeface="Verdana"/>
                          <a:sym typeface="Verdana"/>
                        </a:rPr>
                        <a:t>Methods of Obtaining High School Credit…………………………………….….</a:t>
                      </a:r>
                      <a:endParaRPr sz="1500">
                        <a:solidFill>
                          <a:srgbClr val="073763"/>
                        </a:solidFill>
                        <a:highlight>
                          <a:srgbClr val="FFFFFF"/>
                        </a:highlight>
                        <a:latin typeface="Verdana"/>
                        <a:ea typeface="Verdana"/>
                        <a:cs typeface="Verdana"/>
                        <a:sym typeface="Verdana"/>
                      </a:endParaRPr>
                    </a:p>
                    <a:p>
                      <a:pPr indent="0" lvl="0" marL="0" rtl="0" algn="l">
                        <a:lnSpc>
                          <a:spcPct val="115000"/>
                        </a:lnSpc>
                        <a:spcBef>
                          <a:spcPts val="0"/>
                        </a:spcBef>
                        <a:spcAft>
                          <a:spcPts val="0"/>
                        </a:spcAft>
                        <a:buNone/>
                      </a:pPr>
                      <a:r>
                        <a:rPr lang="en" sz="1500">
                          <a:solidFill>
                            <a:srgbClr val="073763"/>
                          </a:solidFill>
                          <a:highlight>
                            <a:srgbClr val="FFFFFF"/>
                          </a:highlight>
                          <a:latin typeface="Verdana"/>
                          <a:ea typeface="Verdana"/>
                          <a:cs typeface="Verdana"/>
                          <a:sym typeface="Verdana"/>
                        </a:rPr>
                        <a:t>Graduating at SVEC……………………………………………….………………………….</a:t>
                      </a:r>
                      <a:endParaRPr sz="1500">
                        <a:solidFill>
                          <a:srgbClr val="073763"/>
                        </a:solidFill>
                        <a:highlight>
                          <a:srgbClr val="FFFFFF"/>
                        </a:highlight>
                        <a:latin typeface="Verdana"/>
                        <a:ea typeface="Verdana"/>
                        <a:cs typeface="Verdana"/>
                        <a:sym typeface="Verdana"/>
                      </a:endParaRPr>
                    </a:p>
                    <a:p>
                      <a:pPr indent="0" lvl="0" marL="0" rtl="0" algn="l">
                        <a:lnSpc>
                          <a:spcPct val="115000"/>
                        </a:lnSpc>
                        <a:spcBef>
                          <a:spcPts val="0"/>
                        </a:spcBef>
                        <a:spcAft>
                          <a:spcPts val="0"/>
                        </a:spcAft>
                        <a:buNone/>
                      </a:pPr>
                      <a:r>
                        <a:rPr lang="en" sz="1500">
                          <a:solidFill>
                            <a:srgbClr val="073763"/>
                          </a:solidFill>
                          <a:highlight>
                            <a:srgbClr val="FFFFFF"/>
                          </a:highlight>
                          <a:latin typeface="Verdana"/>
                          <a:ea typeface="Verdana"/>
                          <a:cs typeface="Verdana"/>
                          <a:sym typeface="Verdana"/>
                        </a:rPr>
                        <a:t>Online Resources……………………………………………………………….………………</a:t>
                      </a:r>
                      <a:endParaRPr sz="1500">
                        <a:solidFill>
                          <a:srgbClr val="073763"/>
                        </a:solidFill>
                        <a:highlight>
                          <a:srgbClr val="FFFFFF"/>
                        </a:highlight>
                        <a:latin typeface="Verdana"/>
                        <a:ea typeface="Verdana"/>
                        <a:cs typeface="Verdana"/>
                        <a:sym typeface="Verdana"/>
                      </a:endParaRPr>
                    </a:p>
                    <a:p>
                      <a:pPr indent="0" lvl="0" marL="0" rtl="0" algn="l">
                        <a:lnSpc>
                          <a:spcPct val="115000"/>
                        </a:lnSpc>
                        <a:spcBef>
                          <a:spcPts val="0"/>
                        </a:spcBef>
                        <a:spcAft>
                          <a:spcPts val="0"/>
                        </a:spcAft>
                        <a:buNone/>
                      </a:pPr>
                      <a:r>
                        <a:rPr lang="en" sz="1500">
                          <a:solidFill>
                            <a:srgbClr val="073763"/>
                          </a:solidFill>
                          <a:highlight>
                            <a:schemeClr val="lt1"/>
                          </a:highlight>
                          <a:latin typeface="Verdana"/>
                          <a:ea typeface="Verdana"/>
                          <a:cs typeface="Verdana"/>
                          <a:sym typeface="Verdana"/>
                        </a:rPr>
                        <a:t>Inclement Weather…………………………………………………………………………….</a:t>
                      </a:r>
                      <a:endParaRPr sz="1500">
                        <a:solidFill>
                          <a:srgbClr val="073763"/>
                        </a:solidFill>
                        <a:highlight>
                          <a:schemeClr val="lt1"/>
                        </a:highlight>
                        <a:latin typeface="Verdana"/>
                        <a:ea typeface="Verdana"/>
                        <a:cs typeface="Verdana"/>
                        <a:sym typeface="Verdana"/>
                      </a:endParaRPr>
                    </a:p>
                    <a:p>
                      <a:pPr indent="0" lvl="0" marL="0" rtl="0" algn="l">
                        <a:lnSpc>
                          <a:spcPct val="115000"/>
                        </a:lnSpc>
                        <a:spcBef>
                          <a:spcPts val="0"/>
                        </a:spcBef>
                        <a:spcAft>
                          <a:spcPts val="0"/>
                        </a:spcAft>
                        <a:buNone/>
                      </a:pPr>
                      <a:r>
                        <a:rPr lang="en" sz="1500">
                          <a:solidFill>
                            <a:srgbClr val="073763"/>
                          </a:solidFill>
                          <a:highlight>
                            <a:schemeClr val="lt1"/>
                          </a:highlight>
                          <a:latin typeface="Verdana"/>
                          <a:ea typeface="Verdana"/>
                          <a:cs typeface="Verdana"/>
                          <a:sym typeface="Verdana"/>
                        </a:rPr>
                        <a:t>Committees……………………………………………………………………………………….</a:t>
                      </a:r>
                      <a:endParaRPr sz="1500">
                        <a:solidFill>
                          <a:srgbClr val="073763"/>
                        </a:solidFill>
                        <a:highlight>
                          <a:srgbClr val="FFFFFF"/>
                        </a:highlight>
                        <a:latin typeface="Verdana"/>
                        <a:ea typeface="Verdana"/>
                        <a:cs typeface="Verdana"/>
                        <a:sym typeface="Verdana"/>
                      </a:endParaRPr>
                    </a:p>
                    <a:p>
                      <a:pPr indent="0" lvl="0" marL="0" rtl="0" algn="l">
                        <a:lnSpc>
                          <a:spcPct val="115000"/>
                        </a:lnSpc>
                        <a:spcBef>
                          <a:spcPts val="0"/>
                        </a:spcBef>
                        <a:spcAft>
                          <a:spcPts val="0"/>
                        </a:spcAft>
                        <a:buNone/>
                      </a:pPr>
                      <a:r>
                        <a:rPr lang="en" sz="1500">
                          <a:solidFill>
                            <a:srgbClr val="073763"/>
                          </a:solidFill>
                          <a:highlight>
                            <a:srgbClr val="FFFFFF"/>
                          </a:highlight>
                          <a:latin typeface="Verdana"/>
                          <a:ea typeface="Verdana"/>
                          <a:cs typeface="Verdana"/>
                          <a:sym typeface="Verdana"/>
                        </a:rPr>
                        <a:t>PTA………..……………………………………………………………………………………………</a:t>
                      </a:r>
                      <a:endParaRPr sz="1500">
                        <a:solidFill>
                          <a:srgbClr val="073763"/>
                        </a:solidFill>
                        <a:highlight>
                          <a:srgbClr val="FFFFFF"/>
                        </a:highlight>
                        <a:latin typeface="Verdana"/>
                        <a:ea typeface="Verdana"/>
                        <a:cs typeface="Verdana"/>
                        <a:sym typeface="Verdana"/>
                      </a:endParaRPr>
                    </a:p>
                    <a:p>
                      <a:pPr indent="0" lvl="0" marL="0" rtl="0" algn="l">
                        <a:lnSpc>
                          <a:spcPct val="115000"/>
                        </a:lnSpc>
                        <a:spcBef>
                          <a:spcPts val="0"/>
                        </a:spcBef>
                        <a:spcAft>
                          <a:spcPts val="0"/>
                        </a:spcAft>
                        <a:buNone/>
                      </a:pPr>
                      <a:r>
                        <a:rPr lang="en" sz="1500">
                          <a:solidFill>
                            <a:srgbClr val="073763"/>
                          </a:solidFill>
                          <a:highlight>
                            <a:srgbClr val="FFFFFF"/>
                          </a:highlight>
                          <a:latin typeface="Verdana"/>
                          <a:ea typeface="Verdana"/>
                          <a:cs typeface="Verdana"/>
                          <a:sym typeface="Verdana"/>
                        </a:rPr>
                        <a:t>Washington State Testing……………………………………………………………….…</a:t>
                      </a:r>
                      <a:endParaRPr sz="1500">
                        <a:solidFill>
                          <a:srgbClr val="073763"/>
                        </a:solidFill>
                        <a:highlight>
                          <a:srgbClr val="FFFFFF"/>
                        </a:highlight>
                        <a:latin typeface="Verdana"/>
                        <a:ea typeface="Verdana"/>
                        <a:cs typeface="Verdana"/>
                        <a:sym typeface="Verdana"/>
                      </a:endParaRPr>
                    </a:p>
                    <a:p>
                      <a:pPr indent="0" lvl="0" marL="0" rtl="0" algn="l">
                        <a:lnSpc>
                          <a:spcPct val="115000"/>
                        </a:lnSpc>
                        <a:spcBef>
                          <a:spcPts val="0"/>
                        </a:spcBef>
                        <a:spcAft>
                          <a:spcPts val="0"/>
                        </a:spcAft>
                        <a:buNone/>
                      </a:pPr>
                      <a:r>
                        <a:rPr lang="en" sz="1500">
                          <a:solidFill>
                            <a:srgbClr val="073763"/>
                          </a:solidFill>
                          <a:highlight>
                            <a:srgbClr val="FFFFFF"/>
                          </a:highlight>
                          <a:latin typeface="Verdana"/>
                          <a:ea typeface="Verdana"/>
                          <a:cs typeface="Verdana"/>
                          <a:sym typeface="Verdana"/>
                        </a:rPr>
                        <a:t>Canvas…………………………………………………………………………………………….…</a:t>
                      </a:r>
                      <a:endParaRPr sz="1500">
                        <a:solidFill>
                          <a:srgbClr val="073763"/>
                        </a:solidFill>
                        <a:highlight>
                          <a:srgbClr val="FFFFFF"/>
                        </a:highlight>
                        <a:latin typeface="Verdana"/>
                        <a:ea typeface="Verdana"/>
                        <a:cs typeface="Verdana"/>
                        <a:sym typeface="Verdana"/>
                      </a:endParaRPr>
                    </a:p>
                    <a:p>
                      <a:pPr indent="0" lvl="0" marL="0" rtl="0" algn="l">
                        <a:lnSpc>
                          <a:spcPct val="115000"/>
                        </a:lnSpc>
                        <a:spcBef>
                          <a:spcPts val="0"/>
                        </a:spcBef>
                        <a:spcAft>
                          <a:spcPts val="0"/>
                        </a:spcAft>
                        <a:buNone/>
                      </a:pPr>
                      <a:r>
                        <a:rPr lang="en" sz="1500">
                          <a:solidFill>
                            <a:srgbClr val="073763"/>
                          </a:solidFill>
                          <a:highlight>
                            <a:srgbClr val="FFFFFF"/>
                          </a:highlight>
                          <a:latin typeface="Verdana"/>
                          <a:ea typeface="Verdana"/>
                          <a:cs typeface="Verdana"/>
                          <a:sym typeface="Verdana"/>
                        </a:rPr>
                        <a:t>Behavior……………………………………………………………………………………………..</a:t>
                      </a:r>
                      <a:endParaRPr sz="1500">
                        <a:solidFill>
                          <a:srgbClr val="073763"/>
                        </a:solidFill>
                        <a:highlight>
                          <a:srgbClr val="FFFFFF"/>
                        </a:highlight>
                        <a:latin typeface="Verdana"/>
                        <a:ea typeface="Verdana"/>
                        <a:cs typeface="Verdana"/>
                        <a:sym typeface="Verdana"/>
                      </a:endParaRPr>
                    </a:p>
                    <a:p>
                      <a:pPr indent="0" lvl="0" marL="0" rtl="0" algn="l">
                        <a:lnSpc>
                          <a:spcPct val="115000"/>
                        </a:lnSpc>
                        <a:spcBef>
                          <a:spcPts val="0"/>
                        </a:spcBef>
                        <a:spcAft>
                          <a:spcPts val="0"/>
                        </a:spcAft>
                        <a:buNone/>
                      </a:pPr>
                      <a:r>
                        <a:rPr lang="en" sz="1500">
                          <a:solidFill>
                            <a:srgbClr val="073763"/>
                          </a:solidFill>
                          <a:highlight>
                            <a:srgbClr val="FFFFFF"/>
                          </a:highlight>
                          <a:latin typeface="Verdana"/>
                          <a:ea typeface="Verdana"/>
                          <a:cs typeface="Verdana"/>
                          <a:sym typeface="Verdana"/>
                        </a:rPr>
                        <a:t>Monthly Calendar (Sept. 2026- Aug. 2027).................................</a:t>
                      </a:r>
                      <a:endParaRPr sz="1500">
                        <a:solidFill>
                          <a:srgbClr val="073763"/>
                        </a:solidFill>
                        <a:highlight>
                          <a:srgbClr val="FFFFFF"/>
                        </a:highlight>
                        <a:latin typeface="Verdana"/>
                        <a:ea typeface="Verdana"/>
                        <a:cs typeface="Verdana"/>
                        <a:sym typeface="Verdana"/>
                      </a:endParaRPr>
                    </a:p>
                    <a:p>
                      <a:pPr indent="0" lvl="0" marL="0" rtl="0" algn="l">
                        <a:lnSpc>
                          <a:spcPct val="115000"/>
                        </a:lnSpc>
                        <a:spcBef>
                          <a:spcPts val="0"/>
                        </a:spcBef>
                        <a:spcAft>
                          <a:spcPts val="0"/>
                        </a:spcAft>
                        <a:buNone/>
                      </a:pPr>
                      <a:r>
                        <a:rPr lang="en" sz="1500">
                          <a:solidFill>
                            <a:srgbClr val="073763"/>
                          </a:solidFill>
                          <a:highlight>
                            <a:srgbClr val="FFFFFF"/>
                          </a:highlight>
                          <a:latin typeface="Verdana"/>
                          <a:ea typeface="Verdana"/>
                          <a:cs typeface="Verdana"/>
                          <a:sym typeface="Verdana"/>
                        </a:rPr>
                        <a:t>Annual Show Stoppers………………………………………………………………………</a:t>
                      </a:r>
                      <a:endParaRPr sz="1500">
                        <a:solidFill>
                          <a:srgbClr val="073763"/>
                        </a:solidFill>
                        <a:highlight>
                          <a:srgbClr val="FFFFFF"/>
                        </a:highlight>
                        <a:latin typeface="Verdana"/>
                        <a:ea typeface="Verdana"/>
                        <a:cs typeface="Verdana"/>
                        <a:sym typeface="Verdana"/>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500">
                          <a:solidFill>
                            <a:srgbClr val="073763"/>
                          </a:solidFill>
                          <a:highlight>
                            <a:srgbClr val="FFFFFF"/>
                          </a:highlight>
                          <a:latin typeface="Verdana"/>
                          <a:ea typeface="Verdana"/>
                          <a:cs typeface="Verdana"/>
                          <a:sym typeface="Verdana"/>
                        </a:rPr>
                        <a:t>1</a:t>
                      </a:r>
                      <a:endParaRPr sz="1500">
                        <a:solidFill>
                          <a:srgbClr val="073763"/>
                        </a:solidFill>
                        <a:highlight>
                          <a:srgbClr val="FFFFFF"/>
                        </a:highlight>
                        <a:latin typeface="Verdana"/>
                        <a:ea typeface="Verdana"/>
                        <a:cs typeface="Verdana"/>
                        <a:sym typeface="Verdana"/>
                      </a:endParaRPr>
                    </a:p>
                    <a:p>
                      <a:pPr indent="0" lvl="0" marL="0" rtl="0" algn="l">
                        <a:lnSpc>
                          <a:spcPct val="115000"/>
                        </a:lnSpc>
                        <a:spcBef>
                          <a:spcPts val="0"/>
                        </a:spcBef>
                        <a:spcAft>
                          <a:spcPts val="0"/>
                        </a:spcAft>
                        <a:buNone/>
                      </a:pPr>
                      <a:r>
                        <a:rPr lang="en" sz="1500">
                          <a:solidFill>
                            <a:srgbClr val="073763"/>
                          </a:solidFill>
                          <a:highlight>
                            <a:srgbClr val="FFFFFF"/>
                          </a:highlight>
                          <a:latin typeface="Verdana"/>
                          <a:ea typeface="Verdana"/>
                          <a:cs typeface="Verdana"/>
                          <a:sym typeface="Verdana"/>
                        </a:rPr>
                        <a:t>2</a:t>
                      </a:r>
                      <a:endParaRPr sz="1500">
                        <a:solidFill>
                          <a:srgbClr val="073763"/>
                        </a:solidFill>
                        <a:highlight>
                          <a:srgbClr val="FFFFFF"/>
                        </a:highlight>
                        <a:latin typeface="Verdana"/>
                        <a:ea typeface="Verdana"/>
                        <a:cs typeface="Verdana"/>
                        <a:sym typeface="Verdana"/>
                      </a:endParaRPr>
                    </a:p>
                    <a:p>
                      <a:pPr indent="0" lvl="0" marL="0" rtl="0" algn="l">
                        <a:lnSpc>
                          <a:spcPct val="115000"/>
                        </a:lnSpc>
                        <a:spcBef>
                          <a:spcPts val="0"/>
                        </a:spcBef>
                        <a:spcAft>
                          <a:spcPts val="0"/>
                        </a:spcAft>
                        <a:buNone/>
                      </a:pPr>
                      <a:r>
                        <a:rPr lang="en" sz="1500">
                          <a:solidFill>
                            <a:srgbClr val="073763"/>
                          </a:solidFill>
                          <a:highlight>
                            <a:srgbClr val="FFFFFF"/>
                          </a:highlight>
                          <a:latin typeface="Verdana"/>
                          <a:ea typeface="Verdana"/>
                          <a:cs typeface="Verdana"/>
                          <a:sym typeface="Verdana"/>
                        </a:rPr>
                        <a:t>3</a:t>
                      </a:r>
                      <a:endParaRPr sz="1500">
                        <a:solidFill>
                          <a:srgbClr val="073763"/>
                        </a:solidFill>
                        <a:highlight>
                          <a:srgbClr val="FFFFFF"/>
                        </a:highlight>
                        <a:latin typeface="Verdana"/>
                        <a:ea typeface="Verdana"/>
                        <a:cs typeface="Verdana"/>
                        <a:sym typeface="Verdana"/>
                      </a:endParaRPr>
                    </a:p>
                    <a:p>
                      <a:pPr indent="0" lvl="0" marL="0" rtl="0" algn="l">
                        <a:lnSpc>
                          <a:spcPct val="115000"/>
                        </a:lnSpc>
                        <a:spcBef>
                          <a:spcPts val="0"/>
                        </a:spcBef>
                        <a:spcAft>
                          <a:spcPts val="0"/>
                        </a:spcAft>
                        <a:buNone/>
                      </a:pPr>
                      <a:r>
                        <a:rPr lang="en" sz="1500">
                          <a:solidFill>
                            <a:srgbClr val="073763"/>
                          </a:solidFill>
                          <a:highlight>
                            <a:srgbClr val="FFFFFF"/>
                          </a:highlight>
                          <a:latin typeface="Verdana"/>
                          <a:ea typeface="Verdana"/>
                          <a:cs typeface="Verdana"/>
                          <a:sym typeface="Verdana"/>
                        </a:rPr>
                        <a:t>4</a:t>
                      </a:r>
                      <a:endParaRPr sz="1500">
                        <a:solidFill>
                          <a:srgbClr val="073763"/>
                        </a:solidFill>
                        <a:highlight>
                          <a:srgbClr val="FFFFFF"/>
                        </a:highlight>
                        <a:latin typeface="Verdana"/>
                        <a:ea typeface="Verdana"/>
                        <a:cs typeface="Verdana"/>
                        <a:sym typeface="Verdana"/>
                      </a:endParaRPr>
                    </a:p>
                    <a:p>
                      <a:pPr indent="0" lvl="0" marL="0" rtl="0" algn="l">
                        <a:lnSpc>
                          <a:spcPct val="115000"/>
                        </a:lnSpc>
                        <a:spcBef>
                          <a:spcPts val="0"/>
                        </a:spcBef>
                        <a:spcAft>
                          <a:spcPts val="0"/>
                        </a:spcAft>
                        <a:buNone/>
                      </a:pPr>
                      <a:r>
                        <a:rPr lang="en" sz="1500">
                          <a:solidFill>
                            <a:srgbClr val="073763"/>
                          </a:solidFill>
                          <a:highlight>
                            <a:srgbClr val="FFFFFF"/>
                          </a:highlight>
                          <a:latin typeface="Verdana"/>
                          <a:ea typeface="Verdana"/>
                          <a:cs typeface="Verdana"/>
                          <a:sym typeface="Verdana"/>
                        </a:rPr>
                        <a:t>5</a:t>
                      </a:r>
                      <a:endParaRPr sz="1500">
                        <a:solidFill>
                          <a:srgbClr val="073763"/>
                        </a:solidFill>
                        <a:highlight>
                          <a:srgbClr val="FFFFFF"/>
                        </a:highlight>
                        <a:latin typeface="Verdana"/>
                        <a:ea typeface="Verdana"/>
                        <a:cs typeface="Verdana"/>
                        <a:sym typeface="Verdana"/>
                      </a:endParaRPr>
                    </a:p>
                    <a:p>
                      <a:pPr indent="0" lvl="0" marL="0" rtl="0" algn="l">
                        <a:lnSpc>
                          <a:spcPct val="115000"/>
                        </a:lnSpc>
                        <a:spcBef>
                          <a:spcPts val="0"/>
                        </a:spcBef>
                        <a:spcAft>
                          <a:spcPts val="0"/>
                        </a:spcAft>
                        <a:buNone/>
                      </a:pPr>
                      <a:r>
                        <a:rPr lang="en" sz="1500">
                          <a:solidFill>
                            <a:srgbClr val="073763"/>
                          </a:solidFill>
                          <a:highlight>
                            <a:srgbClr val="FFFFFF"/>
                          </a:highlight>
                          <a:latin typeface="Verdana"/>
                          <a:ea typeface="Verdana"/>
                          <a:cs typeface="Verdana"/>
                          <a:sym typeface="Verdana"/>
                        </a:rPr>
                        <a:t>6</a:t>
                      </a:r>
                      <a:endParaRPr sz="1500">
                        <a:solidFill>
                          <a:srgbClr val="073763"/>
                        </a:solidFill>
                        <a:highlight>
                          <a:srgbClr val="FFFFFF"/>
                        </a:highlight>
                        <a:latin typeface="Verdana"/>
                        <a:ea typeface="Verdana"/>
                        <a:cs typeface="Verdana"/>
                        <a:sym typeface="Verdana"/>
                      </a:endParaRPr>
                    </a:p>
                    <a:p>
                      <a:pPr indent="0" lvl="0" marL="0" rtl="0" algn="l">
                        <a:lnSpc>
                          <a:spcPct val="115000"/>
                        </a:lnSpc>
                        <a:spcBef>
                          <a:spcPts val="0"/>
                        </a:spcBef>
                        <a:spcAft>
                          <a:spcPts val="0"/>
                        </a:spcAft>
                        <a:buNone/>
                      </a:pPr>
                      <a:r>
                        <a:rPr lang="en" sz="1500">
                          <a:solidFill>
                            <a:srgbClr val="073763"/>
                          </a:solidFill>
                          <a:highlight>
                            <a:srgbClr val="FFFFFF"/>
                          </a:highlight>
                          <a:latin typeface="Verdana"/>
                          <a:ea typeface="Verdana"/>
                          <a:cs typeface="Verdana"/>
                          <a:sym typeface="Verdana"/>
                        </a:rPr>
                        <a:t>7</a:t>
                      </a:r>
                      <a:endParaRPr sz="1500">
                        <a:solidFill>
                          <a:srgbClr val="073763"/>
                        </a:solidFill>
                        <a:highlight>
                          <a:srgbClr val="FFFFFF"/>
                        </a:highlight>
                        <a:latin typeface="Verdana"/>
                        <a:ea typeface="Verdana"/>
                        <a:cs typeface="Verdana"/>
                        <a:sym typeface="Verdana"/>
                      </a:endParaRPr>
                    </a:p>
                    <a:p>
                      <a:pPr indent="0" lvl="0" marL="0" rtl="0" algn="l">
                        <a:lnSpc>
                          <a:spcPct val="115000"/>
                        </a:lnSpc>
                        <a:spcBef>
                          <a:spcPts val="0"/>
                        </a:spcBef>
                        <a:spcAft>
                          <a:spcPts val="0"/>
                        </a:spcAft>
                        <a:buNone/>
                      </a:pPr>
                      <a:r>
                        <a:rPr lang="en" sz="1500">
                          <a:solidFill>
                            <a:srgbClr val="073763"/>
                          </a:solidFill>
                          <a:highlight>
                            <a:srgbClr val="FFFFFF"/>
                          </a:highlight>
                          <a:latin typeface="Verdana"/>
                          <a:ea typeface="Verdana"/>
                          <a:cs typeface="Verdana"/>
                          <a:sym typeface="Verdana"/>
                        </a:rPr>
                        <a:t>8</a:t>
                      </a:r>
                      <a:endParaRPr sz="1500">
                        <a:solidFill>
                          <a:srgbClr val="073763"/>
                        </a:solidFill>
                        <a:highlight>
                          <a:srgbClr val="FFFFFF"/>
                        </a:highlight>
                        <a:latin typeface="Verdana"/>
                        <a:ea typeface="Verdana"/>
                        <a:cs typeface="Verdana"/>
                        <a:sym typeface="Verdana"/>
                      </a:endParaRPr>
                    </a:p>
                    <a:p>
                      <a:pPr indent="0" lvl="0" marL="0" rtl="0" algn="l">
                        <a:lnSpc>
                          <a:spcPct val="115000"/>
                        </a:lnSpc>
                        <a:spcBef>
                          <a:spcPts val="0"/>
                        </a:spcBef>
                        <a:spcAft>
                          <a:spcPts val="0"/>
                        </a:spcAft>
                        <a:buNone/>
                      </a:pPr>
                      <a:r>
                        <a:rPr lang="en" sz="1500">
                          <a:solidFill>
                            <a:srgbClr val="073763"/>
                          </a:solidFill>
                          <a:highlight>
                            <a:srgbClr val="FFFFFF"/>
                          </a:highlight>
                          <a:latin typeface="Verdana"/>
                          <a:ea typeface="Verdana"/>
                          <a:cs typeface="Verdana"/>
                          <a:sym typeface="Verdana"/>
                        </a:rPr>
                        <a:t>9</a:t>
                      </a:r>
                      <a:endParaRPr sz="1500">
                        <a:solidFill>
                          <a:srgbClr val="073763"/>
                        </a:solidFill>
                        <a:highlight>
                          <a:srgbClr val="FFFFFF"/>
                        </a:highlight>
                        <a:latin typeface="Verdana"/>
                        <a:ea typeface="Verdana"/>
                        <a:cs typeface="Verdana"/>
                        <a:sym typeface="Verdana"/>
                      </a:endParaRPr>
                    </a:p>
                    <a:p>
                      <a:pPr indent="0" lvl="0" marL="0" rtl="0" algn="l">
                        <a:lnSpc>
                          <a:spcPct val="115000"/>
                        </a:lnSpc>
                        <a:spcBef>
                          <a:spcPts val="0"/>
                        </a:spcBef>
                        <a:spcAft>
                          <a:spcPts val="0"/>
                        </a:spcAft>
                        <a:buNone/>
                      </a:pPr>
                      <a:r>
                        <a:rPr lang="en" sz="1500">
                          <a:solidFill>
                            <a:srgbClr val="073763"/>
                          </a:solidFill>
                          <a:highlight>
                            <a:srgbClr val="FFFFFF"/>
                          </a:highlight>
                          <a:latin typeface="Verdana"/>
                          <a:ea typeface="Verdana"/>
                          <a:cs typeface="Verdana"/>
                          <a:sym typeface="Verdana"/>
                        </a:rPr>
                        <a:t>10-11</a:t>
                      </a:r>
                      <a:endParaRPr sz="1500">
                        <a:solidFill>
                          <a:srgbClr val="073763"/>
                        </a:solidFill>
                        <a:highlight>
                          <a:srgbClr val="FFFFFF"/>
                        </a:highlight>
                        <a:latin typeface="Verdana"/>
                        <a:ea typeface="Verdana"/>
                        <a:cs typeface="Verdana"/>
                        <a:sym typeface="Verdana"/>
                      </a:endParaRPr>
                    </a:p>
                    <a:p>
                      <a:pPr indent="0" lvl="0" marL="0" rtl="0" algn="l">
                        <a:lnSpc>
                          <a:spcPct val="115000"/>
                        </a:lnSpc>
                        <a:spcBef>
                          <a:spcPts val="0"/>
                        </a:spcBef>
                        <a:spcAft>
                          <a:spcPts val="0"/>
                        </a:spcAft>
                        <a:buNone/>
                      </a:pPr>
                      <a:r>
                        <a:rPr lang="en" sz="1500">
                          <a:solidFill>
                            <a:srgbClr val="073763"/>
                          </a:solidFill>
                          <a:highlight>
                            <a:srgbClr val="FFFFFF"/>
                          </a:highlight>
                          <a:latin typeface="Verdana"/>
                          <a:ea typeface="Verdana"/>
                          <a:cs typeface="Verdana"/>
                          <a:sym typeface="Verdana"/>
                        </a:rPr>
                        <a:t>12</a:t>
                      </a:r>
                      <a:endParaRPr sz="1500">
                        <a:solidFill>
                          <a:srgbClr val="073763"/>
                        </a:solidFill>
                        <a:highlight>
                          <a:srgbClr val="FFFFFF"/>
                        </a:highlight>
                        <a:latin typeface="Verdana"/>
                        <a:ea typeface="Verdana"/>
                        <a:cs typeface="Verdana"/>
                        <a:sym typeface="Verdana"/>
                      </a:endParaRPr>
                    </a:p>
                    <a:p>
                      <a:pPr indent="0" lvl="0" marL="0" rtl="0" algn="l">
                        <a:lnSpc>
                          <a:spcPct val="115000"/>
                        </a:lnSpc>
                        <a:spcBef>
                          <a:spcPts val="0"/>
                        </a:spcBef>
                        <a:spcAft>
                          <a:spcPts val="0"/>
                        </a:spcAft>
                        <a:buNone/>
                      </a:pPr>
                      <a:r>
                        <a:rPr lang="en" sz="1500">
                          <a:solidFill>
                            <a:srgbClr val="073763"/>
                          </a:solidFill>
                          <a:highlight>
                            <a:srgbClr val="FFFFFF"/>
                          </a:highlight>
                          <a:latin typeface="Verdana"/>
                          <a:ea typeface="Verdana"/>
                          <a:cs typeface="Verdana"/>
                          <a:sym typeface="Verdana"/>
                        </a:rPr>
                        <a:t>13-15</a:t>
                      </a:r>
                      <a:endParaRPr sz="1500">
                        <a:solidFill>
                          <a:srgbClr val="073763"/>
                        </a:solidFill>
                        <a:highlight>
                          <a:srgbClr val="FFFFFF"/>
                        </a:highlight>
                        <a:latin typeface="Verdana"/>
                        <a:ea typeface="Verdana"/>
                        <a:cs typeface="Verdana"/>
                        <a:sym typeface="Verdana"/>
                      </a:endParaRPr>
                    </a:p>
                    <a:p>
                      <a:pPr indent="0" lvl="0" marL="0" rtl="0" algn="l">
                        <a:lnSpc>
                          <a:spcPct val="115000"/>
                        </a:lnSpc>
                        <a:spcBef>
                          <a:spcPts val="0"/>
                        </a:spcBef>
                        <a:spcAft>
                          <a:spcPts val="0"/>
                        </a:spcAft>
                        <a:buClr>
                          <a:schemeClr val="dk1"/>
                        </a:buClr>
                        <a:buSzPts val="1100"/>
                        <a:buFont typeface="Arial"/>
                        <a:buNone/>
                      </a:pPr>
                      <a:r>
                        <a:rPr lang="en" sz="1500">
                          <a:solidFill>
                            <a:srgbClr val="073763"/>
                          </a:solidFill>
                          <a:highlight>
                            <a:srgbClr val="FFFFFF"/>
                          </a:highlight>
                          <a:latin typeface="Verdana"/>
                          <a:ea typeface="Verdana"/>
                          <a:cs typeface="Verdana"/>
                          <a:sym typeface="Verdana"/>
                        </a:rPr>
                        <a:t>16</a:t>
                      </a:r>
                      <a:endParaRPr sz="1500">
                        <a:solidFill>
                          <a:srgbClr val="073763"/>
                        </a:solidFill>
                        <a:highlight>
                          <a:srgbClr val="FFFFFF"/>
                        </a:highlight>
                        <a:latin typeface="Verdana"/>
                        <a:ea typeface="Verdana"/>
                        <a:cs typeface="Verdana"/>
                        <a:sym typeface="Verdana"/>
                      </a:endParaRPr>
                    </a:p>
                    <a:p>
                      <a:pPr indent="0" lvl="0" marL="0" rtl="0" algn="l">
                        <a:lnSpc>
                          <a:spcPct val="115000"/>
                        </a:lnSpc>
                        <a:spcBef>
                          <a:spcPts val="0"/>
                        </a:spcBef>
                        <a:spcAft>
                          <a:spcPts val="0"/>
                        </a:spcAft>
                        <a:buNone/>
                      </a:pPr>
                      <a:r>
                        <a:rPr lang="en" sz="1500">
                          <a:solidFill>
                            <a:srgbClr val="073763"/>
                          </a:solidFill>
                          <a:latin typeface="Verdana"/>
                          <a:ea typeface="Verdana"/>
                          <a:cs typeface="Verdana"/>
                          <a:sym typeface="Verdana"/>
                        </a:rPr>
                        <a:t>17</a:t>
                      </a:r>
                      <a:endParaRPr sz="1500">
                        <a:solidFill>
                          <a:srgbClr val="073763"/>
                        </a:solidFill>
                        <a:latin typeface="Verdana"/>
                        <a:ea typeface="Verdana"/>
                        <a:cs typeface="Verdana"/>
                        <a:sym typeface="Verdana"/>
                      </a:endParaRPr>
                    </a:p>
                    <a:p>
                      <a:pPr indent="0" lvl="0" marL="0" rtl="0" algn="l">
                        <a:lnSpc>
                          <a:spcPct val="115000"/>
                        </a:lnSpc>
                        <a:spcBef>
                          <a:spcPts val="0"/>
                        </a:spcBef>
                        <a:spcAft>
                          <a:spcPts val="0"/>
                        </a:spcAft>
                        <a:buNone/>
                      </a:pPr>
                      <a:r>
                        <a:rPr lang="en" sz="1500">
                          <a:solidFill>
                            <a:srgbClr val="073763"/>
                          </a:solidFill>
                          <a:latin typeface="Verdana"/>
                          <a:ea typeface="Verdana"/>
                          <a:cs typeface="Verdana"/>
                          <a:sym typeface="Verdana"/>
                        </a:rPr>
                        <a:t>18</a:t>
                      </a:r>
                      <a:endParaRPr sz="1500">
                        <a:solidFill>
                          <a:srgbClr val="073763"/>
                        </a:solidFill>
                        <a:latin typeface="Verdana"/>
                        <a:ea typeface="Verdana"/>
                        <a:cs typeface="Verdana"/>
                        <a:sym typeface="Verdana"/>
                      </a:endParaRPr>
                    </a:p>
                    <a:p>
                      <a:pPr indent="0" lvl="0" marL="0" rtl="0" algn="l">
                        <a:lnSpc>
                          <a:spcPct val="115000"/>
                        </a:lnSpc>
                        <a:spcBef>
                          <a:spcPts val="0"/>
                        </a:spcBef>
                        <a:spcAft>
                          <a:spcPts val="0"/>
                        </a:spcAft>
                        <a:buNone/>
                      </a:pPr>
                      <a:r>
                        <a:rPr lang="en" sz="1500">
                          <a:solidFill>
                            <a:srgbClr val="073763"/>
                          </a:solidFill>
                          <a:latin typeface="Verdana"/>
                          <a:ea typeface="Verdana"/>
                          <a:cs typeface="Verdana"/>
                          <a:sym typeface="Verdana"/>
                        </a:rPr>
                        <a:t>19</a:t>
                      </a:r>
                      <a:endParaRPr sz="1500">
                        <a:solidFill>
                          <a:srgbClr val="073763"/>
                        </a:solidFill>
                        <a:latin typeface="Verdana"/>
                        <a:ea typeface="Verdana"/>
                        <a:cs typeface="Verdana"/>
                        <a:sym typeface="Verdana"/>
                      </a:endParaRPr>
                    </a:p>
                    <a:p>
                      <a:pPr indent="0" lvl="0" marL="0" rtl="0" algn="l">
                        <a:lnSpc>
                          <a:spcPct val="115000"/>
                        </a:lnSpc>
                        <a:spcBef>
                          <a:spcPts val="0"/>
                        </a:spcBef>
                        <a:spcAft>
                          <a:spcPts val="0"/>
                        </a:spcAft>
                        <a:buNone/>
                      </a:pPr>
                      <a:r>
                        <a:rPr lang="en" sz="1500">
                          <a:solidFill>
                            <a:srgbClr val="073763"/>
                          </a:solidFill>
                          <a:latin typeface="Verdana"/>
                          <a:ea typeface="Verdana"/>
                          <a:cs typeface="Verdana"/>
                          <a:sym typeface="Verdana"/>
                        </a:rPr>
                        <a:t>20</a:t>
                      </a:r>
                      <a:endParaRPr sz="1500">
                        <a:solidFill>
                          <a:srgbClr val="073763"/>
                        </a:solidFill>
                        <a:latin typeface="Verdana"/>
                        <a:ea typeface="Verdana"/>
                        <a:cs typeface="Verdana"/>
                        <a:sym typeface="Verdana"/>
                      </a:endParaRPr>
                    </a:p>
                    <a:p>
                      <a:pPr indent="0" lvl="0" marL="0" rtl="0" algn="l">
                        <a:lnSpc>
                          <a:spcPct val="115000"/>
                        </a:lnSpc>
                        <a:spcBef>
                          <a:spcPts val="0"/>
                        </a:spcBef>
                        <a:spcAft>
                          <a:spcPts val="0"/>
                        </a:spcAft>
                        <a:buNone/>
                      </a:pPr>
                      <a:r>
                        <a:rPr lang="en" sz="1500">
                          <a:solidFill>
                            <a:srgbClr val="073763"/>
                          </a:solidFill>
                          <a:latin typeface="Verdana"/>
                          <a:ea typeface="Verdana"/>
                          <a:cs typeface="Verdana"/>
                          <a:sym typeface="Verdana"/>
                        </a:rPr>
                        <a:t>21</a:t>
                      </a:r>
                      <a:endParaRPr sz="1500">
                        <a:solidFill>
                          <a:srgbClr val="073763"/>
                        </a:solidFill>
                        <a:latin typeface="Verdana"/>
                        <a:ea typeface="Verdana"/>
                        <a:cs typeface="Verdana"/>
                        <a:sym typeface="Verdana"/>
                      </a:endParaRPr>
                    </a:p>
                    <a:p>
                      <a:pPr indent="0" lvl="0" marL="0" rtl="0" algn="l">
                        <a:lnSpc>
                          <a:spcPct val="115000"/>
                        </a:lnSpc>
                        <a:spcBef>
                          <a:spcPts val="0"/>
                        </a:spcBef>
                        <a:spcAft>
                          <a:spcPts val="0"/>
                        </a:spcAft>
                        <a:buNone/>
                      </a:pPr>
                      <a:r>
                        <a:rPr lang="en" sz="1500">
                          <a:solidFill>
                            <a:srgbClr val="073763"/>
                          </a:solidFill>
                          <a:latin typeface="Verdana"/>
                          <a:ea typeface="Verdana"/>
                          <a:cs typeface="Verdana"/>
                          <a:sym typeface="Verdana"/>
                        </a:rPr>
                        <a:t>22</a:t>
                      </a:r>
                      <a:endParaRPr sz="1500">
                        <a:solidFill>
                          <a:srgbClr val="073763"/>
                        </a:solidFill>
                        <a:latin typeface="Verdana"/>
                        <a:ea typeface="Verdana"/>
                        <a:cs typeface="Verdana"/>
                        <a:sym typeface="Verdana"/>
                      </a:endParaRPr>
                    </a:p>
                    <a:p>
                      <a:pPr indent="0" lvl="0" marL="0" rtl="0" algn="l">
                        <a:lnSpc>
                          <a:spcPct val="115000"/>
                        </a:lnSpc>
                        <a:spcBef>
                          <a:spcPts val="0"/>
                        </a:spcBef>
                        <a:spcAft>
                          <a:spcPts val="0"/>
                        </a:spcAft>
                        <a:buNone/>
                      </a:pPr>
                      <a:r>
                        <a:rPr lang="en" sz="1500">
                          <a:solidFill>
                            <a:srgbClr val="073763"/>
                          </a:solidFill>
                          <a:latin typeface="Verdana"/>
                          <a:ea typeface="Verdana"/>
                          <a:cs typeface="Verdana"/>
                          <a:sym typeface="Verdana"/>
                        </a:rPr>
                        <a:t>23</a:t>
                      </a:r>
                      <a:endParaRPr sz="1500">
                        <a:solidFill>
                          <a:srgbClr val="073763"/>
                        </a:solidFill>
                        <a:latin typeface="Verdana"/>
                        <a:ea typeface="Verdana"/>
                        <a:cs typeface="Verdana"/>
                        <a:sym typeface="Verdana"/>
                      </a:endParaRPr>
                    </a:p>
                    <a:p>
                      <a:pPr indent="0" lvl="0" marL="0" rtl="0" algn="l">
                        <a:lnSpc>
                          <a:spcPct val="115000"/>
                        </a:lnSpc>
                        <a:spcBef>
                          <a:spcPts val="0"/>
                        </a:spcBef>
                        <a:spcAft>
                          <a:spcPts val="0"/>
                        </a:spcAft>
                        <a:buClr>
                          <a:schemeClr val="dk1"/>
                        </a:buClr>
                        <a:buSzPts val="1100"/>
                        <a:buFont typeface="Arial"/>
                        <a:buNone/>
                      </a:pPr>
                      <a:r>
                        <a:rPr lang="en" sz="1500">
                          <a:solidFill>
                            <a:srgbClr val="073763"/>
                          </a:solidFill>
                          <a:latin typeface="Verdana"/>
                          <a:ea typeface="Verdana"/>
                          <a:cs typeface="Verdana"/>
                          <a:sym typeface="Verdana"/>
                        </a:rPr>
                        <a:t>24-35</a:t>
                      </a:r>
                      <a:endParaRPr sz="1500">
                        <a:solidFill>
                          <a:srgbClr val="073763"/>
                        </a:solidFill>
                        <a:latin typeface="Verdana"/>
                        <a:ea typeface="Verdana"/>
                        <a:cs typeface="Verdana"/>
                        <a:sym typeface="Verdana"/>
                      </a:endParaRPr>
                    </a:p>
                    <a:p>
                      <a:pPr indent="0" lvl="0" marL="0" rtl="0" algn="l">
                        <a:lnSpc>
                          <a:spcPct val="115000"/>
                        </a:lnSpc>
                        <a:spcBef>
                          <a:spcPts val="0"/>
                        </a:spcBef>
                        <a:spcAft>
                          <a:spcPts val="0"/>
                        </a:spcAft>
                        <a:buClr>
                          <a:schemeClr val="dk1"/>
                        </a:buClr>
                        <a:buSzPts val="1100"/>
                        <a:buFont typeface="Arial"/>
                        <a:buNone/>
                      </a:pPr>
                      <a:r>
                        <a:rPr lang="en" sz="1500">
                          <a:solidFill>
                            <a:srgbClr val="073763"/>
                          </a:solidFill>
                          <a:latin typeface="Verdana"/>
                          <a:ea typeface="Verdana"/>
                          <a:cs typeface="Verdana"/>
                          <a:sym typeface="Verdana"/>
                        </a:rPr>
                        <a:t>36</a:t>
                      </a:r>
                      <a:endParaRPr sz="1500">
                        <a:solidFill>
                          <a:srgbClr val="073763"/>
                        </a:solidFill>
                        <a:latin typeface="Verdana"/>
                        <a:ea typeface="Verdana"/>
                        <a:cs typeface="Verdana"/>
                        <a:sym typeface="Verdana"/>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pic>
        <p:nvPicPr>
          <p:cNvPr id="82" name="Google Shape;82;p15" title="26-27 CALENDAR COVERS (2).png"/>
          <p:cNvPicPr preferRelativeResize="0"/>
          <p:nvPr/>
        </p:nvPicPr>
        <p:blipFill rotWithShape="1">
          <a:blip r:embed="rId3">
            <a:alphaModFix/>
          </a:blip>
          <a:srcRect b="0" l="78415" r="0" t="0"/>
          <a:stretch/>
        </p:blipFill>
        <p:spPr>
          <a:xfrm>
            <a:off x="7887722" y="0"/>
            <a:ext cx="2170674" cy="777240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graphicFrame>
        <p:nvGraphicFramePr>
          <p:cNvPr id="87" name="Google Shape;87;p16"/>
          <p:cNvGraphicFramePr/>
          <p:nvPr/>
        </p:nvGraphicFramePr>
        <p:xfrm>
          <a:off x="238620" y="440325"/>
          <a:ext cx="3000000" cy="3000000"/>
        </p:xfrm>
        <a:graphic>
          <a:graphicData uri="http://schemas.openxmlformats.org/drawingml/2006/table">
            <a:tbl>
              <a:tblPr>
                <a:noFill/>
                <a:tableStyleId>{19B0D7FA-E15B-433C-ADD0-D45851EC586C}</a:tableStyleId>
              </a:tblPr>
              <a:tblGrid>
                <a:gridCol w="4714100"/>
              </a:tblGrid>
              <a:tr h="1753950">
                <a:tc>
                  <a:txBody>
                    <a:bodyPr/>
                    <a:lstStyle/>
                    <a:p>
                      <a:pPr indent="0" lvl="0" marL="38100" marR="38100" rtl="0" algn="l">
                        <a:lnSpc>
                          <a:spcPct val="115000"/>
                        </a:lnSpc>
                        <a:spcBef>
                          <a:spcPts val="0"/>
                        </a:spcBef>
                        <a:spcAft>
                          <a:spcPts val="0"/>
                        </a:spcAft>
                        <a:buNone/>
                      </a:pPr>
                      <a:r>
                        <a:rPr b="1" lang="en" sz="1800">
                          <a:solidFill>
                            <a:srgbClr val="FFC000"/>
                          </a:solidFill>
                        </a:rPr>
                        <a:t>YELLOW</a:t>
                      </a:r>
                      <a:r>
                        <a:rPr b="1" lang="en" sz="1800">
                          <a:solidFill>
                            <a:srgbClr val="FFFF99"/>
                          </a:solidFill>
                        </a:rPr>
                        <a:t> </a:t>
                      </a:r>
                      <a:r>
                        <a:rPr lang="en" sz="1800"/>
                        <a:t>– STAFF PARKING </a:t>
                      </a:r>
                      <a:r>
                        <a:rPr b="1" lang="en" sz="1800" u="sng"/>
                        <a:t>ONLY </a:t>
                      </a:r>
                      <a:endParaRPr b="1" sz="1800" u="sng"/>
                    </a:p>
                    <a:p>
                      <a:pPr indent="0" lvl="0" marL="38100" marR="38100" rtl="0" algn="l">
                        <a:lnSpc>
                          <a:spcPct val="115000"/>
                        </a:lnSpc>
                        <a:spcBef>
                          <a:spcPts val="0"/>
                        </a:spcBef>
                        <a:spcAft>
                          <a:spcPts val="0"/>
                        </a:spcAft>
                        <a:buNone/>
                      </a:pPr>
                      <a:r>
                        <a:rPr lang="en" sz="1600"/>
                        <a:t>(against the building parking is okay)</a:t>
                      </a:r>
                      <a:r>
                        <a:rPr lang="en" sz="1600"/>
                        <a:t> </a:t>
                      </a:r>
                      <a:r>
                        <a:rPr lang="en" sz="1800"/>
                        <a:t>     </a:t>
                      </a:r>
                      <a:endParaRPr sz="1800"/>
                    </a:p>
                    <a:p>
                      <a:pPr indent="0" lvl="0" marL="38100" marR="38100" rtl="0" algn="l">
                        <a:lnSpc>
                          <a:spcPct val="115000"/>
                        </a:lnSpc>
                        <a:spcBef>
                          <a:spcPts val="0"/>
                        </a:spcBef>
                        <a:spcAft>
                          <a:spcPts val="0"/>
                        </a:spcAft>
                        <a:buNone/>
                      </a:pPr>
                      <a:r>
                        <a:rPr b="1" lang="en" sz="1800">
                          <a:solidFill>
                            <a:srgbClr val="0070C0"/>
                          </a:solidFill>
                        </a:rPr>
                        <a:t>BLUE</a:t>
                      </a:r>
                      <a:r>
                        <a:rPr lang="en" sz="1800"/>
                        <a:t> – FAMILY PARKING</a:t>
                      </a:r>
                      <a:endParaRPr sz="1800"/>
                    </a:p>
                    <a:p>
                      <a:pPr indent="0" lvl="0" marL="38100" marR="38100" rtl="0" algn="l">
                        <a:lnSpc>
                          <a:spcPct val="115000"/>
                        </a:lnSpc>
                        <a:spcBef>
                          <a:spcPts val="0"/>
                        </a:spcBef>
                        <a:spcAft>
                          <a:spcPts val="0"/>
                        </a:spcAft>
                        <a:buNone/>
                      </a:pPr>
                      <a:r>
                        <a:rPr b="1" lang="en" sz="1800">
                          <a:solidFill>
                            <a:srgbClr val="FF0000"/>
                          </a:solidFill>
                        </a:rPr>
                        <a:t>RED</a:t>
                      </a:r>
                      <a:r>
                        <a:rPr lang="en" sz="1800">
                          <a:solidFill>
                            <a:srgbClr val="FF0000"/>
                          </a:solidFill>
                        </a:rPr>
                        <a:t> </a:t>
                      </a:r>
                      <a:r>
                        <a:rPr lang="en" sz="1800"/>
                        <a:t>– STUDENT DROP-OFF</a:t>
                      </a:r>
                      <a:endParaRPr sz="1800"/>
                    </a:p>
                  </a:txBody>
                  <a:tcPr marT="91425" marB="91425" marR="91425" marL="91425"/>
                </a:tc>
              </a:tr>
            </a:tbl>
          </a:graphicData>
        </a:graphic>
      </p:graphicFrame>
      <p:graphicFrame>
        <p:nvGraphicFramePr>
          <p:cNvPr id="88" name="Google Shape;88;p16"/>
          <p:cNvGraphicFramePr/>
          <p:nvPr/>
        </p:nvGraphicFramePr>
        <p:xfrm>
          <a:off x="5350425" y="116221"/>
          <a:ext cx="3000000" cy="3000000"/>
        </p:xfrm>
        <a:graphic>
          <a:graphicData uri="http://schemas.openxmlformats.org/drawingml/2006/table">
            <a:tbl>
              <a:tblPr>
                <a:noFill/>
                <a:tableStyleId>{19B0D7FA-E15B-433C-ADD0-D45851EC586C}</a:tableStyleId>
              </a:tblPr>
              <a:tblGrid>
                <a:gridCol w="3174425"/>
              </a:tblGrid>
              <a:tr h="603000">
                <a:tc>
                  <a:txBody>
                    <a:bodyPr/>
                    <a:lstStyle/>
                    <a:p>
                      <a:pPr indent="0" lvl="0" marL="38100" marR="38100" rtl="0" algn="ctr">
                        <a:lnSpc>
                          <a:spcPct val="115000"/>
                        </a:lnSpc>
                        <a:spcBef>
                          <a:spcPts val="0"/>
                        </a:spcBef>
                        <a:spcAft>
                          <a:spcPts val="1200"/>
                        </a:spcAft>
                        <a:buNone/>
                      </a:pPr>
                      <a:r>
                        <a:rPr b="1" lang="en" sz="4800"/>
                        <a:t>PARKING</a:t>
                      </a:r>
                      <a:endParaRPr b="1" sz="4800"/>
                    </a:p>
                  </a:txBody>
                  <a:tcPr marT="91425" marB="91425" marR="91425" marL="91425"/>
                </a:tc>
              </a:tr>
            </a:tbl>
          </a:graphicData>
        </a:graphic>
      </p:graphicFrame>
      <p:sp>
        <p:nvSpPr>
          <p:cNvPr id="89" name="Google Shape;89;p16"/>
          <p:cNvSpPr txBox="1"/>
          <p:nvPr/>
        </p:nvSpPr>
        <p:spPr>
          <a:xfrm>
            <a:off x="-1692475" y="2350050"/>
            <a:ext cx="6209400" cy="527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2227">
              <a:solidFill>
                <a:schemeClr val="dk2"/>
              </a:solidFill>
            </a:endParaRPr>
          </a:p>
        </p:txBody>
      </p:sp>
      <p:pic>
        <p:nvPicPr>
          <p:cNvPr id="90" name="Google Shape;90;p16" title="Picture1.png"/>
          <p:cNvPicPr preferRelativeResize="0"/>
          <p:nvPr/>
        </p:nvPicPr>
        <p:blipFill>
          <a:blip r:embed="rId3">
            <a:alphaModFix/>
          </a:blip>
          <a:stretch>
            <a:fillRect/>
          </a:stretch>
        </p:blipFill>
        <p:spPr>
          <a:xfrm>
            <a:off x="202999" y="1733542"/>
            <a:ext cx="3782326" cy="3369951"/>
          </a:xfrm>
          <a:prstGeom prst="rect">
            <a:avLst/>
          </a:prstGeom>
          <a:noFill/>
          <a:ln>
            <a:noFill/>
          </a:ln>
        </p:spPr>
      </p:pic>
      <p:graphicFrame>
        <p:nvGraphicFramePr>
          <p:cNvPr id="91" name="Google Shape;91;p16"/>
          <p:cNvGraphicFramePr/>
          <p:nvPr/>
        </p:nvGraphicFramePr>
        <p:xfrm>
          <a:off x="3961550" y="987204"/>
          <a:ext cx="3000000" cy="3000000"/>
        </p:xfrm>
        <a:graphic>
          <a:graphicData uri="http://schemas.openxmlformats.org/drawingml/2006/table">
            <a:tbl>
              <a:tblPr>
                <a:noFill/>
                <a:tableStyleId>{19B0D7FA-E15B-433C-ADD0-D45851EC586C}</a:tableStyleId>
              </a:tblPr>
              <a:tblGrid>
                <a:gridCol w="5952175"/>
              </a:tblGrid>
              <a:tr h="3037200">
                <a:tc>
                  <a:txBody>
                    <a:bodyPr/>
                    <a:lstStyle/>
                    <a:p>
                      <a:pPr indent="0" lvl="0" marL="38100" marR="38100" rtl="0" algn="l">
                        <a:lnSpc>
                          <a:spcPct val="115000"/>
                        </a:lnSpc>
                        <a:spcBef>
                          <a:spcPts val="0"/>
                        </a:spcBef>
                        <a:spcAft>
                          <a:spcPts val="0"/>
                        </a:spcAft>
                        <a:buNone/>
                      </a:pPr>
                      <a:r>
                        <a:rPr b="1" lang="en" sz="1600"/>
                        <a:t>       </a:t>
                      </a:r>
                      <a:r>
                        <a:rPr b="1" lang="en" sz="1600" u="sng"/>
                        <a:t>REMEMBER TO KEEP OUR STUDENTS SAFE BY:</a:t>
                      </a:r>
                      <a:endParaRPr sz="1200" u="sng"/>
                    </a:p>
                    <a:p>
                      <a:pPr indent="-317500" lvl="0" marL="457200" marR="38100" rtl="0" algn="l">
                        <a:lnSpc>
                          <a:spcPct val="100000"/>
                        </a:lnSpc>
                        <a:spcBef>
                          <a:spcPts val="0"/>
                        </a:spcBef>
                        <a:spcAft>
                          <a:spcPts val="0"/>
                        </a:spcAft>
                        <a:buClr>
                          <a:schemeClr val="dk1"/>
                        </a:buClr>
                        <a:buSzPts val="1400"/>
                        <a:buAutoNum type="arabicPeriod"/>
                      </a:pPr>
                      <a:r>
                        <a:rPr b="1" lang="en" sz="1800">
                          <a:solidFill>
                            <a:srgbClr val="FF9933"/>
                          </a:solidFill>
                        </a:rPr>
                        <a:t>20 </a:t>
                      </a:r>
                      <a:r>
                        <a:rPr b="1" lang="en">
                          <a:solidFill>
                            <a:srgbClr val="FF9933"/>
                          </a:solidFill>
                        </a:rPr>
                        <a:t>mph school zone</a:t>
                      </a:r>
                      <a:r>
                        <a:rPr lang="en">
                          <a:solidFill>
                            <a:srgbClr val="FF9933"/>
                          </a:solidFill>
                        </a:rPr>
                        <a:t> </a:t>
                      </a:r>
                      <a:r>
                        <a:rPr lang="en"/>
                        <a:t>on N. Kelsey, W. Hill, Arthur Lane, and Short Columbia street</a:t>
                      </a:r>
                      <a:endParaRPr/>
                    </a:p>
                    <a:p>
                      <a:pPr indent="-317500" lvl="0" marL="457200" marR="38100" rtl="0" algn="l">
                        <a:lnSpc>
                          <a:spcPct val="100000"/>
                        </a:lnSpc>
                        <a:spcBef>
                          <a:spcPts val="0"/>
                        </a:spcBef>
                        <a:spcAft>
                          <a:spcPts val="0"/>
                        </a:spcAft>
                        <a:buClr>
                          <a:schemeClr val="dk1"/>
                        </a:buClr>
                        <a:buSzPts val="1400"/>
                        <a:buAutoNum type="arabicPeriod"/>
                      </a:pPr>
                      <a:r>
                        <a:rPr b="1" lang="en">
                          <a:solidFill>
                            <a:srgbClr val="FF9933"/>
                          </a:solidFill>
                        </a:rPr>
                        <a:t>NO drop-off behind school </a:t>
                      </a:r>
                      <a:r>
                        <a:rPr lang="en"/>
                        <a:t>on  West Hill Street, </a:t>
                      </a:r>
                      <a:r>
                        <a:rPr b="1" lang="en">
                          <a:solidFill>
                            <a:srgbClr val="0070C0"/>
                          </a:solidFill>
                        </a:rPr>
                        <a:t>family\student curbside parking on Hill Street is okay</a:t>
                      </a:r>
                      <a:endParaRPr b="1">
                        <a:solidFill>
                          <a:srgbClr val="0070C0"/>
                        </a:solidFill>
                      </a:endParaRPr>
                    </a:p>
                    <a:p>
                      <a:pPr indent="-317500" lvl="0" marL="457200" marR="38100" rtl="0" algn="l">
                        <a:lnSpc>
                          <a:spcPct val="100000"/>
                        </a:lnSpc>
                        <a:spcBef>
                          <a:spcPts val="0"/>
                        </a:spcBef>
                        <a:spcAft>
                          <a:spcPts val="0"/>
                        </a:spcAft>
                        <a:buClr>
                          <a:srgbClr val="FF0000"/>
                        </a:buClr>
                        <a:buSzPts val="1400"/>
                        <a:buAutoNum type="arabicPeriod"/>
                      </a:pPr>
                      <a:r>
                        <a:rPr b="1" lang="en">
                          <a:solidFill>
                            <a:srgbClr val="FF0000"/>
                          </a:solidFill>
                        </a:rPr>
                        <a:t>Drop off students in front of school office ONLY</a:t>
                      </a:r>
                      <a:endParaRPr b="1">
                        <a:solidFill>
                          <a:srgbClr val="FF0000"/>
                        </a:solidFill>
                      </a:endParaRPr>
                    </a:p>
                    <a:p>
                      <a:pPr indent="-317500" lvl="0" marL="457200" marR="38100" rtl="0" algn="l">
                        <a:lnSpc>
                          <a:spcPct val="100000"/>
                        </a:lnSpc>
                        <a:spcBef>
                          <a:spcPts val="0"/>
                        </a:spcBef>
                        <a:spcAft>
                          <a:spcPts val="0"/>
                        </a:spcAft>
                        <a:buClr>
                          <a:schemeClr val="dk1"/>
                        </a:buClr>
                        <a:buSzPts val="1400"/>
                        <a:buAutoNum type="arabicPeriod"/>
                      </a:pPr>
                      <a:r>
                        <a:rPr lang="en"/>
                        <a:t>PLEASE PULL </a:t>
                      </a:r>
                      <a:r>
                        <a:rPr b="1" lang="en" u="sng"/>
                        <a:t>FORWARD ALL THE WAY TO THE Annex Bldg </a:t>
                      </a:r>
                      <a:r>
                        <a:rPr lang="en"/>
                        <a:t>WHEN DROPPING STUDENTS (to reduce traffic backup into street)</a:t>
                      </a:r>
                      <a:endParaRPr/>
                    </a:p>
                    <a:p>
                      <a:pPr indent="-317500" lvl="0" marL="457200" marR="38100" rtl="0" algn="l">
                        <a:lnSpc>
                          <a:spcPct val="100000"/>
                        </a:lnSpc>
                        <a:spcBef>
                          <a:spcPts val="0"/>
                        </a:spcBef>
                        <a:spcAft>
                          <a:spcPts val="0"/>
                        </a:spcAft>
                        <a:buClr>
                          <a:schemeClr val="dk1"/>
                        </a:buClr>
                        <a:buSzPts val="1400"/>
                        <a:buAutoNum type="arabicPeriod"/>
                      </a:pPr>
                      <a:r>
                        <a:rPr b="1" lang="en">
                          <a:solidFill>
                            <a:srgbClr val="FF9933"/>
                          </a:solidFill>
                        </a:rPr>
                        <a:t>NO waiting or parking </a:t>
                      </a:r>
                      <a:r>
                        <a:rPr lang="en"/>
                        <a:t>in the drop off/pick up lane</a:t>
                      </a:r>
                      <a:endParaRPr/>
                    </a:p>
                    <a:p>
                      <a:pPr indent="-317500" lvl="0" marL="457200" marR="38100" rtl="0" algn="l">
                        <a:lnSpc>
                          <a:spcPct val="100000"/>
                        </a:lnSpc>
                        <a:spcBef>
                          <a:spcPts val="0"/>
                        </a:spcBef>
                        <a:spcAft>
                          <a:spcPts val="0"/>
                        </a:spcAft>
                        <a:buClr>
                          <a:schemeClr val="dk1"/>
                        </a:buClr>
                        <a:buSzPts val="1400"/>
                        <a:buAutoNum type="arabicPeriod"/>
                      </a:pPr>
                      <a:r>
                        <a:rPr lang="en"/>
                        <a:t>Please</a:t>
                      </a:r>
                      <a:r>
                        <a:rPr lang="en">
                          <a:solidFill>
                            <a:srgbClr val="FF9933"/>
                          </a:solidFill>
                        </a:rPr>
                        <a:t>, </a:t>
                      </a:r>
                      <a:r>
                        <a:rPr b="1" lang="en" u="sng">
                          <a:solidFill>
                            <a:srgbClr val="FF9933"/>
                          </a:solidFill>
                        </a:rPr>
                        <a:t>NO IDLING </a:t>
                      </a:r>
                      <a:r>
                        <a:rPr lang="en"/>
                        <a:t>in the parking lot. Turn engine off while waiting</a:t>
                      </a:r>
                      <a:endParaRPr>
                        <a:solidFill>
                          <a:schemeClr val="dk1"/>
                        </a:solidFill>
                      </a:endParaRPr>
                    </a:p>
                  </a:txBody>
                  <a:tcPr marT="91425" marB="91425" marR="91425" marL="91425"/>
                </a:tc>
              </a:tr>
            </a:tbl>
          </a:graphicData>
        </a:graphic>
      </p:graphicFrame>
      <p:graphicFrame>
        <p:nvGraphicFramePr>
          <p:cNvPr id="92" name="Google Shape;92;p16"/>
          <p:cNvGraphicFramePr/>
          <p:nvPr/>
        </p:nvGraphicFramePr>
        <p:xfrm>
          <a:off x="238625" y="5113935"/>
          <a:ext cx="3000000" cy="3000000"/>
        </p:xfrm>
        <a:graphic>
          <a:graphicData uri="http://schemas.openxmlformats.org/drawingml/2006/table">
            <a:tbl>
              <a:tblPr>
                <a:noFill/>
                <a:tableStyleId>{19B0D7FA-E15B-433C-ADD0-D45851EC586C}</a:tableStyleId>
              </a:tblPr>
              <a:tblGrid>
                <a:gridCol w="3782325"/>
              </a:tblGrid>
              <a:tr h="2340300">
                <a:tc>
                  <a:txBody>
                    <a:bodyPr/>
                    <a:lstStyle/>
                    <a:p>
                      <a:pPr indent="0" lvl="0" marL="38100" marR="38100" rtl="0" algn="l">
                        <a:lnSpc>
                          <a:spcPct val="115000"/>
                        </a:lnSpc>
                        <a:spcBef>
                          <a:spcPts val="0"/>
                        </a:spcBef>
                        <a:spcAft>
                          <a:spcPts val="0"/>
                        </a:spcAft>
                        <a:buNone/>
                      </a:pPr>
                      <a:r>
                        <a:rPr b="1" lang="en" sz="1300">
                          <a:solidFill>
                            <a:srgbClr val="FFC000"/>
                          </a:solidFill>
                        </a:rPr>
                        <a:t>STAFF Parking </a:t>
                      </a:r>
                      <a:r>
                        <a:rPr lang="en" sz="1200"/>
                        <a:t>is available in the back “lot” by the playground with an entrance off of Hill St. The makeshift parking spots against the gym building off of Hill St. along the back of the facility are designated as STAFF PARKING ONLY. </a:t>
                      </a:r>
                      <a:endParaRPr sz="1200"/>
                    </a:p>
                    <a:p>
                      <a:pPr indent="0" lvl="0" marL="0" marR="38100" rtl="0" algn="l">
                        <a:lnSpc>
                          <a:spcPct val="115000"/>
                        </a:lnSpc>
                        <a:spcBef>
                          <a:spcPts val="0"/>
                        </a:spcBef>
                        <a:spcAft>
                          <a:spcPts val="0"/>
                        </a:spcAft>
                        <a:buNone/>
                      </a:pPr>
                      <a:r>
                        <a:t/>
                      </a:r>
                      <a:endParaRPr sz="700">
                        <a:solidFill>
                          <a:srgbClr val="0070C0"/>
                        </a:solidFill>
                      </a:endParaRPr>
                    </a:p>
                    <a:p>
                      <a:pPr indent="0" lvl="0" marL="38100" marR="38100" rtl="0" algn="l">
                        <a:lnSpc>
                          <a:spcPct val="115000"/>
                        </a:lnSpc>
                        <a:spcBef>
                          <a:spcPts val="0"/>
                        </a:spcBef>
                        <a:spcAft>
                          <a:spcPts val="0"/>
                        </a:spcAft>
                        <a:buNone/>
                      </a:pPr>
                      <a:r>
                        <a:rPr lang="en" u="sng">
                          <a:solidFill>
                            <a:srgbClr val="003399"/>
                          </a:solidFill>
                        </a:rPr>
                        <a:t>Please </a:t>
                      </a:r>
                      <a:r>
                        <a:rPr b="1" lang="en" u="sng">
                          <a:solidFill>
                            <a:srgbClr val="003399"/>
                          </a:solidFill>
                        </a:rPr>
                        <a:t>DO NOT </a:t>
                      </a:r>
                      <a:r>
                        <a:rPr lang="en" u="sng">
                          <a:solidFill>
                            <a:srgbClr val="003399"/>
                          </a:solidFill>
                        </a:rPr>
                        <a:t>use the back gate entrance off of Hill St. as a drop off or pick up area</a:t>
                      </a:r>
                      <a:r>
                        <a:rPr lang="en">
                          <a:solidFill>
                            <a:srgbClr val="003399"/>
                          </a:solidFill>
                        </a:rPr>
                        <a:t>;</a:t>
                      </a:r>
                      <a:endParaRPr>
                        <a:solidFill>
                          <a:srgbClr val="003399"/>
                        </a:solidFill>
                      </a:endParaRPr>
                    </a:p>
                    <a:p>
                      <a:pPr indent="0" lvl="0" marL="38100" marR="38100" rtl="0" algn="l">
                        <a:lnSpc>
                          <a:spcPct val="115000"/>
                        </a:lnSpc>
                        <a:spcBef>
                          <a:spcPts val="0"/>
                        </a:spcBef>
                        <a:spcAft>
                          <a:spcPts val="0"/>
                        </a:spcAft>
                        <a:buNone/>
                      </a:pPr>
                      <a:r>
                        <a:rPr lang="en">
                          <a:solidFill>
                            <a:srgbClr val="003399"/>
                          </a:solidFill>
                        </a:rPr>
                        <a:t>vehicles are </a:t>
                      </a:r>
                      <a:r>
                        <a:rPr b="1" lang="en">
                          <a:solidFill>
                            <a:srgbClr val="003399"/>
                          </a:solidFill>
                        </a:rPr>
                        <a:t>NOT</a:t>
                      </a:r>
                      <a:r>
                        <a:rPr lang="en">
                          <a:solidFill>
                            <a:srgbClr val="003399"/>
                          </a:solidFill>
                        </a:rPr>
                        <a:t> supposed to enter or block this entrance at any time.</a:t>
                      </a:r>
                      <a:endParaRPr sz="1500" u="sng"/>
                    </a:p>
                  </a:txBody>
                  <a:tcPr marT="91425" marB="91425" marR="91425" marL="91425"/>
                </a:tc>
              </a:tr>
            </a:tbl>
          </a:graphicData>
        </a:graphic>
      </p:graphicFrame>
      <p:sp>
        <p:nvSpPr>
          <p:cNvPr id="93" name="Google Shape;93;p16"/>
          <p:cNvSpPr txBox="1"/>
          <p:nvPr/>
        </p:nvSpPr>
        <p:spPr>
          <a:xfrm>
            <a:off x="4212275" y="3629755"/>
            <a:ext cx="5586600" cy="4063500"/>
          </a:xfrm>
          <a:prstGeom prst="rect">
            <a:avLst/>
          </a:prstGeom>
          <a:noFill/>
          <a:ln cap="flat" cmpd="sng" w="9525">
            <a:solidFill>
              <a:srgbClr val="FF9933"/>
            </a:solidFill>
            <a:prstDash val="dash"/>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t/>
            </a:r>
            <a:endParaRPr b="1" sz="1200">
              <a:solidFill>
                <a:srgbClr val="14029C"/>
              </a:solidFill>
            </a:endParaRPr>
          </a:p>
          <a:p>
            <a:pPr indent="0" lvl="0" marL="0" rtl="0" algn="l">
              <a:spcBef>
                <a:spcPts val="0"/>
              </a:spcBef>
              <a:spcAft>
                <a:spcPts val="0"/>
              </a:spcAft>
              <a:buNone/>
            </a:pPr>
            <a:r>
              <a:t/>
            </a:r>
            <a:endParaRPr b="1" sz="1200">
              <a:solidFill>
                <a:srgbClr val="14029C"/>
              </a:solidFill>
            </a:endParaRPr>
          </a:p>
          <a:p>
            <a:pPr indent="0" lvl="0" marL="0" rtl="0" algn="l">
              <a:spcBef>
                <a:spcPts val="0"/>
              </a:spcBef>
              <a:spcAft>
                <a:spcPts val="0"/>
              </a:spcAft>
              <a:buNone/>
            </a:pPr>
            <a:r>
              <a:t/>
            </a:r>
            <a:endParaRPr b="1" sz="1200">
              <a:solidFill>
                <a:srgbClr val="14029C"/>
              </a:solidFill>
            </a:endParaRPr>
          </a:p>
          <a:p>
            <a:pPr indent="0" lvl="0" marL="0" rtl="0" algn="l">
              <a:spcBef>
                <a:spcPts val="0"/>
              </a:spcBef>
              <a:spcAft>
                <a:spcPts val="0"/>
              </a:spcAft>
              <a:buNone/>
            </a:pPr>
            <a:r>
              <a:t/>
            </a:r>
            <a:endParaRPr b="1" sz="1200">
              <a:solidFill>
                <a:srgbClr val="14029C"/>
              </a:solidFill>
            </a:endParaRPr>
          </a:p>
          <a:p>
            <a:pPr indent="0" lvl="0" marL="0" rtl="0" algn="l">
              <a:spcBef>
                <a:spcPts val="0"/>
              </a:spcBef>
              <a:spcAft>
                <a:spcPts val="0"/>
              </a:spcAft>
              <a:buNone/>
            </a:pPr>
            <a:r>
              <a:t/>
            </a:r>
            <a:endParaRPr b="1" sz="1200">
              <a:solidFill>
                <a:srgbClr val="14029C"/>
              </a:solidFill>
            </a:endParaRPr>
          </a:p>
          <a:p>
            <a:pPr indent="0" lvl="0" marL="0" rtl="0" algn="l">
              <a:spcBef>
                <a:spcPts val="0"/>
              </a:spcBef>
              <a:spcAft>
                <a:spcPts val="0"/>
              </a:spcAft>
              <a:buNone/>
            </a:pPr>
            <a:r>
              <a:rPr b="1" lang="en" sz="1200">
                <a:solidFill>
                  <a:srgbClr val="14029C"/>
                </a:solidFill>
              </a:rPr>
              <a:t>Come (30 minutes) earlier than you think you need to.</a:t>
            </a:r>
            <a:endParaRPr b="1" sz="1200">
              <a:solidFill>
                <a:srgbClr val="14029C"/>
              </a:solidFill>
            </a:endParaRPr>
          </a:p>
          <a:p>
            <a:pPr indent="0" lvl="0" marL="0" rtl="0" algn="l">
              <a:spcBef>
                <a:spcPts val="0"/>
              </a:spcBef>
              <a:spcAft>
                <a:spcPts val="0"/>
              </a:spcAft>
              <a:buNone/>
            </a:pPr>
            <a:r>
              <a:rPr lang="en" sz="1200">
                <a:solidFill>
                  <a:srgbClr val="14029C"/>
                </a:solidFill>
              </a:rPr>
              <a:t>Especially if you are arriving for a 9am class. </a:t>
            </a:r>
            <a:endParaRPr sz="1200">
              <a:solidFill>
                <a:srgbClr val="14029C"/>
              </a:solidFill>
            </a:endParaRPr>
          </a:p>
          <a:p>
            <a:pPr indent="0" lvl="0" marL="0" rtl="0" algn="l">
              <a:spcBef>
                <a:spcPts val="0"/>
              </a:spcBef>
              <a:spcAft>
                <a:spcPts val="0"/>
              </a:spcAft>
              <a:buNone/>
            </a:pPr>
            <a:r>
              <a:rPr lang="en" sz="1200">
                <a:solidFill>
                  <a:srgbClr val="14029C"/>
                </a:solidFill>
              </a:rPr>
              <a:t>This is the best strategy, Monday through Friday!</a:t>
            </a:r>
            <a:endParaRPr sz="1200">
              <a:solidFill>
                <a:srgbClr val="14029C"/>
              </a:solidFill>
            </a:endParaRPr>
          </a:p>
          <a:p>
            <a:pPr indent="0" lvl="0" marL="0" rtl="0" algn="l">
              <a:spcBef>
                <a:spcPts val="0"/>
              </a:spcBef>
              <a:spcAft>
                <a:spcPts val="0"/>
              </a:spcAft>
              <a:buNone/>
            </a:pPr>
            <a:r>
              <a:t/>
            </a:r>
            <a:endParaRPr sz="1200">
              <a:solidFill>
                <a:srgbClr val="14029C"/>
              </a:solidFill>
            </a:endParaRPr>
          </a:p>
          <a:p>
            <a:pPr indent="0" lvl="0" marL="0" rtl="0" algn="l">
              <a:spcBef>
                <a:spcPts val="0"/>
              </a:spcBef>
              <a:spcAft>
                <a:spcPts val="0"/>
              </a:spcAft>
              <a:buNone/>
            </a:pPr>
            <a:r>
              <a:rPr b="1" lang="en" sz="1200">
                <a:solidFill>
                  <a:srgbClr val="14029C"/>
                </a:solidFill>
              </a:rPr>
              <a:t>Expect the most traffic and congestion Tuesdays, Wednesdays, and Thursdays. And every day between 8:45 am and 9 am.</a:t>
            </a:r>
            <a:endParaRPr b="1" sz="1200">
              <a:solidFill>
                <a:srgbClr val="14029C"/>
              </a:solidFill>
            </a:endParaRPr>
          </a:p>
          <a:p>
            <a:pPr indent="0" lvl="0" marL="0" rtl="0" algn="l">
              <a:spcBef>
                <a:spcPts val="0"/>
              </a:spcBef>
              <a:spcAft>
                <a:spcPts val="0"/>
              </a:spcAft>
              <a:buNone/>
            </a:pPr>
            <a:r>
              <a:t/>
            </a:r>
            <a:endParaRPr sz="1200">
              <a:solidFill>
                <a:srgbClr val="14029C"/>
              </a:solidFill>
            </a:endParaRPr>
          </a:p>
          <a:p>
            <a:pPr indent="0" lvl="0" marL="0" rtl="0" algn="l">
              <a:spcBef>
                <a:spcPts val="0"/>
              </a:spcBef>
              <a:spcAft>
                <a:spcPts val="0"/>
              </a:spcAft>
              <a:buNone/>
            </a:pPr>
            <a:r>
              <a:rPr b="1" lang="en" sz="1200">
                <a:solidFill>
                  <a:srgbClr val="14029C"/>
                </a:solidFill>
              </a:rPr>
              <a:t>Be mindful of city parking signs!</a:t>
            </a:r>
            <a:endParaRPr b="1" sz="1200">
              <a:solidFill>
                <a:srgbClr val="14029C"/>
              </a:solidFill>
            </a:endParaRPr>
          </a:p>
          <a:p>
            <a:pPr indent="0" lvl="0" marL="0" rtl="0" algn="l">
              <a:spcBef>
                <a:spcPts val="0"/>
              </a:spcBef>
              <a:spcAft>
                <a:spcPts val="0"/>
              </a:spcAft>
              <a:buNone/>
            </a:pPr>
            <a:r>
              <a:rPr lang="en" sz="1200">
                <a:solidFill>
                  <a:srgbClr val="14029C"/>
                </a:solidFill>
              </a:rPr>
              <a:t>We know the traffic can be stressful, but getting towed would be even more stressful! Do not park in No Parking Zones (there's one on Kelsey in particular so be aware!)</a:t>
            </a:r>
            <a:endParaRPr sz="1200">
              <a:solidFill>
                <a:srgbClr val="14029C"/>
              </a:solidFill>
            </a:endParaRPr>
          </a:p>
          <a:p>
            <a:pPr indent="0" lvl="0" marL="0" rtl="0" algn="l">
              <a:spcBef>
                <a:spcPts val="0"/>
              </a:spcBef>
              <a:spcAft>
                <a:spcPts val="0"/>
              </a:spcAft>
              <a:buNone/>
            </a:pPr>
            <a:r>
              <a:t/>
            </a:r>
            <a:endParaRPr sz="1200">
              <a:solidFill>
                <a:srgbClr val="14029C"/>
              </a:solidFill>
            </a:endParaRPr>
          </a:p>
          <a:p>
            <a:pPr indent="0" lvl="0" marL="0" rtl="0" algn="l">
              <a:spcBef>
                <a:spcPts val="0"/>
              </a:spcBef>
              <a:spcAft>
                <a:spcPts val="0"/>
              </a:spcAft>
              <a:buNone/>
            </a:pPr>
            <a:r>
              <a:rPr b="1" lang="en" sz="1200">
                <a:solidFill>
                  <a:srgbClr val="14029C"/>
                </a:solidFill>
              </a:rPr>
              <a:t>Please don't "invent" parking spots.</a:t>
            </a:r>
            <a:endParaRPr b="1" sz="1200">
              <a:solidFill>
                <a:srgbClr val="14029C"/>
              </a:solidFill>
            </a:endParaRPr>
          </a:p>
          <a:p>
            <a:pPr indent="0" lvl="0" marL="0" rtl="0" algn="l">
              <a:spcBef>
                <a:spcPts val="0"/>
              </a:spcBef>
              <a:spcAft>
                <a:spcPts val="0"/>
              </a:spcAft>
              <a:buNone/>
            </a:pPr>
            <a:r>
              <a:rPr lang="en" sz="1200">
                <a:solidFill>
                  <a:srgbClr val="14029C"/>
                </a:solidFill>
              </a:rPr>
              <a:t>While we embrace creativity in general at SVEC, "creative parking" is not a good idea. Cars get blocked in, it creates safety concerns, and makes navigating the parking lot even more tricky.</a:t>
            </a:r>
            <a:endParaRPr sz="1200">
              <a:solidFill>
                <a:srgbClr val="14029C"/>
              </a:solidFill>
            </a:endParaRPr>
          </a:p>
        </p:txBody>
      </p:sp>
      <p:pic>
        <p:nvPicPr>
          <p:cNvPr id="94" name="Google Shape;94;p16" title="26-27 CALENDAR PNG'S 1080X1080 (5).png"/>
          <p:cNvPicPr preferRelativeResize="0"/>
          <p:nvPr/>
        </p:nvPicPr>
        <p:blipFill rotWithShape="1">
          <a:blip r:embed="rId4">
            <a:alphaModFix/>
          </a:blip>
          <a:srcRect b="41895" l="0" r="0" t="40675"/>
          <a:stretch/>
        </p:blipFill>
        <p:spPr>
          <a:xfrm>
            <a:off x="4264388" y="3833088"/>
            <a:ext cx="3531001" cy="615476"/>
          </a:xfrm>
          <a:prstGeom prst="rect">
            <a:avLst/>
          </a:prstGeom>
          <a:noFill/>
          <a:ln>
            <a:noFill/>
          </a:ln>
        </p:spPr>
      </p:pic>
      <p:pic>
        <p:nvPicPr>
          <p:cNvPr id="95" name="Google Shape;95;p16" title="dont fret.png"/>
          <p:cNvPicPr preferRelativeResize="0"/>
          <p:nvPr/>
        </p:nvPicPr>
        <p:blipFill rotWithShape="1">
          <a:blip r:embed="rId5">
            <a:alphaModFix/>
          </a:blip>
          <a:srcRect b="60924" l="33434" r="32926" t="0"/>
          <a:stretch/>
        </p:blipFill>
        <p:spPr>
          <a:xfrm>
            <a:off x="8098250" y="3619175"/>
            <a:ext cx="1509867" cy="1753950"/>
          </a:xfrm>
          <a:prstGeom prst="rect">
            <a:avLst/>
          </a:prstGeom>
          <a:noFill/>
          <a:ln>
            <a:noFill/>
          </a:ln>
        </p:spPr>
      </p:pic>
      <p:sp>
        <p:nvSpPr>
          <p:cNvPr id="96" name="Google Shape;96;p16"/>
          <p:cNvSpPr/>
          <p:nvPr/>
        </p:nvSpPr>
        <p:spPr>
          <a:xfrm>
            <a:off x="9564527" y="7281446"/>
            <a:ext cx="476100" cy="454500"/>
          </a:xfrm>
          <a:prstGeom prst="rtTriangl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t>1</a:t>
            </a:r>
            <a:endParaRPr/>
          </a:p>
        </p:txBody>
      </p:sp>
      <p:sp>
        <p:nvSpPr>
          <p:cNvPr id="97" name="Google Shape;97;p16"/>
          <p:cNvSpPr/>
          <p:nvPr/>
        </p:nvSpPr>
        <p:spPr>
          <a:xfrm>
            <a:off x="9612150" y="7334250"/>
            <a:ext cx="420000" cy="406500"/>
          </a:xfrm>
          <a:prstGeom prst="ellipse">
            <a:avLst/>
          </a:prstGeom>
          <a:gradFill>
            <a:gsLst>
              <a:gs pos="0">
                <a:srgbClr val="8C5141"/>
              </a:gs>
              <a:gs pos="100000">
                <a:srgbClr val="540303"/>
              </a:gs>
            </a:gsLst>
            <a:lin ang="5400012"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rPr>
              <a:t>1</a:t>
            </a:r>
            <a:endParaRPr>
              <a:solidFill>
                <a:schemeClr val="lt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17"/>
          <p:cNvSpPr/>
          <p:nvPr/>
        </p:nvSpPr>
        <p:spPr>
          <a:xfrm>
            <a:off x="6187450" y="350500"/>
            <a:ext cx="2354575" cy="1844050"/>
          </a:xfrm>
          <a:custGeom>
            <a:rect b="b" l="l" r="r" t="t"/>
            <a:pathLst>
              <a:path extrusionOk="0" h="73762" w="94183">
                <a:moveTo>
                  <a:pt x="152" y="268"/>
                </a:moveTo>
                <a:lnTo>
                  <a:pt x="94183" y="0"/>
                </a:lnTo>
                <a:lnTo>
                  <a:pt x="94183" y="73457"/>
                </a:lnTo>
                <a:lnTo>
                  <a:pt x="0" y="73762"/>
                </a:lnTo>
                <a:lnTo>
                  <a:pt x="0" y="9144"/>
                </a:lnTo>
                <a:close/>
              </a:path>
            </a:pathLst>
          </a:custGeom>
          <a:noFill/>
          <a:ln cap="flat" cmpd="sng" w="9525">
            <a:solidFill>
              <a:schemeClr val="dk2"/>
            </a:solidFill>
            <a:prstDash val="solid"/>
            <a:round/>
            <a:headEnd len="med" w="med" type="none"/>
            <a:tailEnd len="med" w="med" type="none"/>
          </a:ln>
        </p:spPr>
      </p:sp>
      <p:sp>
        <p:nvSpPr>
          <p:cNvPr id="103" name="Google Shape;103;p17"/>
          <p:cNvSpPr/>
          <p:nvPr/>
        </p:nvSpPr>
        <p:spPr>
          <a:xfrm rot="5400000">
            <a:off x="4761831" y="-5131346"/>
            <a:ext cx="416100" cy="10401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4" name="Google Shape;104;p17"/>
          <p:cNvSpPr/>
          <p:nvPr/>
        </p:nvSpPr>
        <p:spPr>
          <a:xfrm rot="5400000">
            <a:off x="9289550" y="4960075"/>
            <a:ext cx="785100" cy="6657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5" name="Google Shape;105;p17"/>
          <p:cNvSpPr txBox="1"/>
          <p:nvPr/>
        </p:nvSpPr>
        <p:spPr>
          <a:xfrm>
            <a:off x="1088775" y="937875"/>
            <a:ext cx="639300" cy="991200"/>
          </a:xfrm>
          <a:prstGeom prst="rect">
            <a:avLst/>
          </a:prstGeom>
          <a:solidFill>
            <a:srgbClr val="FF00FF"/>
          </a:solid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200">
                <a:solidFill>
                  <a:schemeClr val="dk1"/>
                </a:solidFill>
              </a:rPr>
              <a:t>Music</a:t>
            </a:r>
            <a:endParaRPr b="1" sz="1200">
              <a:solidFill>
                <a:schemeClr val="dk1"/>
              </a:solidFill>
            </a:endParaRPr>
          </a:p>
          <a:p>
            <a:pPr indent="0" lvl="0" marL="0" rtl="0" algn="ctr">
              <a:lnSpc>
                <a:spcPct val="115000"/>
              </a:lnSpc>
              <a:spcBef>
                <a:spcPts val="0"/>
              </a:spcBef>
              <a:spcAft>
                <a:spcPts val="0"/>
              </a:spcAft>
              <a:buNone/>
            </a:pPr>
            <a:r>
              <a:rPr b="1" lang="en" sz="1200">
                <a:solidFill>
                  <a:schemeClr val="dk1"/>
                </a:solidFill>
              </a:rPr>
              <a:t>Room</a:t>
            </a:r>
            <a:endParaRPr b="1" sz="1200">
              <a:solidFill>
                <a:schemeClr val="dk1"/>
              </a:solidFill>
            </a:endParaRPr>
          </a:p>
          <a:p>
            <a:pPr indent="0" lvl="0" marL="0" rtl="0" algn="ctr">
              <a:lnSpc>
                <a:spcPct val="115000"/>
              </a:lnSpc>
              <a:spcBef>
                <a:spcPts val="0"/>
              </a:spcBef>
              <a:spcAft>
                <a:spcPts val="0"/>
              </a:spcAft>
              <a:buNone/>
            </a:pPr>
            <a:r>
              <a:t/>
            </a:r>
            <a:endParaRPr b="1" sz="1200">
              <a:solidFill>
                <a:schemeClr val="dk1"/>
              </a:solidFill>
            </a:endParaRPr>
          </a:p>
          <a:p>
            <a:pPr indent="0" lvl="0" marL="0" rtl="0" algn="l">
              <a:lnSpc>
                <a:spcPct val="115000"/>
              </a:lnSpc>
              <a:spcBef>
                <a:spcPts val="0"/>
              </a:spcBef>
              <a:spcAft>
                <a:spcPts val="0"/>
              </a:spcAft>
              <a:buNone/>
            </a:pPr>
            <a:r>
              <a:rPr lang="en" sz="1100">
                <a:solidFill>
                  <a:schemeClr val="dk1"/>
                </a:solidFill>
              </a:rPr>
              <a:t> </a:t>
            </a:r>
            <a:endParaRPr sz="1100">
              <a:solidFill>
                <a:schemeClr val="dk1"/>
              </a:solidFill>
            </a:endParaRPr>
          </a:p>
        </p:txBody>
      </p:sp>
      <p:sp>
        <p:nvSpPr>
          <p:cNvPr id="106" name="Google Shape;106;p17"/>
          <p:cNvSpPr txBox="1"/>
          <p:nvPr/>
        </p:nvSpPr>
        <p:spPr>
          <a:xfrm>
            <a:off x="1088775" y="2049700"/>
            <a:ext cx="639300" cy="935700"/>
          </a:xfrm>
          <a:prstGeom prst="rect">
            <a:avLst/>
          </a:prstGeom>
          <a:solidFill>
            <a:srgbClr val="C27BA0"/>
          </a:solid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t/>
            </a:r>
            <a:endParaRPr b="1" sz="1100">
              <a:solidFill>
                <a:schemeClr val="dk1"/>
              </a:solidFill>
            </a:endParaRPr>
          </a:p>
          <a:p>
            <a:pPr indent="0" lvl="0" marL="0" rtl="0" algn="ctr">
              <a:lnSpc>
                <a:spcPct val="115000"/>
              </a:lnSpc>
              <a:spcBef>
                <a:spcPts val="0"/>
              </a:spcBef>
              <a:spcAft>
                <a:spcPts val="0"/>
              </a:spcAft>
              <a:buNone/>
            </a:pPr>
            <a:r>
              <a:t/>
            </a:r>
            <a:endParaRPr b="1" sz="900">
              <a:solidFill>
                <a:schemeClr val="dk1"/>
              </a:solidFill>
            </a:endParaRPr>
          </a:p>
          <a:p>
            <a:pPr indent="0" lvl="0" marL="0" rtl="0" algn="ctr">
              <a:lnSpc>
                <a:spcPct val="115000"/>
              </a:lnSpc>
              <a:spcBef>
                <a:spcPts val="0"/>
              </a:spcBef>
              <a:spcAft>
                <a:spcPts val="0"/>
              </a:spcAft>
              <a:buNone/>
            </a:pPr>
            <a:r>
              <a:rPr b="1" lang="en" sz="1200">
                <a:solidFill>
                  <a:schemeClr val="dk1"/>
                </a:solidFill>
              </a:rPr>
              <a:t>Rm. G</a:t>
            </a:r>
            <a:endParaRPr b="1" sz="1200">
              <a:solidFill>
                <a:schemeClr val="dk1"/>
              </a:solidFill>
            </a:endParaRPr>
          </a:p>
          <a:p>
            <a:pPr indent="0" lvl="0" marL="0" rtl="0" algn="ctr">
              <a:lnSpc>
                <a:spcPct val="115000"/>
              </a:lnSpc>
              <a:spcBef>
                <a:spcPts val="0"/>
              </a:spcBef>
              <a:spcAft>
                <a:spcPts val="0"/>
              </a:spcAft>
              <a:buNone/>
            </a:pPr>
            <a:r>
              <a:t/>
            </a:r>
            <a:endParaRPr b="1" sz="1200">
              <a:solidFill>
                <a:schemeClr val="dk1"/>
              </a:solidFill>
            </a:endParaRPr>
          </a:p>
        </p:txBody>
      </p:sp>
      <p:sp>
        <p:nvSpPr>
          <p:cNvPr id="107" name="Google Shape;107;p17"/>
          <p:cNvSpPr txBox="1"/>
          <p:nvPr/>
        </p:nvSpPr>
        <p:spPr>
          <a:xfrm>
            <a:off x="1728075" y="392975"/>
            <a:ext cx="1829400" cy="1008900"/>
          </a:xfrm>
          <a:prstGeom prst="rect">
            <a:avLst/>
          </a:prstGeom>
          <a:solidFill>
            <a:srgbClr val="00FF00"/>
          </a:solid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t/>
            </a:r>
            <a:endParaRPr b="1" sz="1200">
              <a:solidFill>
                <a:schemeClr val="dk1"/>
              </a:solidFill>
            </a:endParaRPr>
          </a:p>
          <a:p>
            <a:pPr indent="0" lvl="0" marL="0" rtl="0" algn="ctr">
              <a:lnSpc>
                <a:spcPct val="115000"/>
              </a:lnSpc>
              <a:spcBef>
                <a:spcPts val="0"/>
              </a:spcBef>
              <a:spcAft>
                <a:spcPts val="0"/>
              </a:spcAft>
              <a:buNone/>
            </a:pPr>
            <a:r>
              <a:rPr b="1" lang="en" sz="1300">
                <a:solidFill>
                  <a:schemeClr val="dk1"/>
                </a:solidFill>
              </a:rPr>
              <a:t>Court A</a:t>
            </a:r>
            <a:endParaRPr b="1" sz="1300">
              <a:solidFill>
                <a:schemeClr val="dk1"/>
              </a:solidFill>
            </a:endParaRPr>
          </a:p>
          <a:p>
            <a:pPr indent="0" lvl="0" marL="0" rtl="0" algn="ctr">
              <a:lnSpc>
                <a:spcPct val="115000"/>
              </a:lnSpc>
              <a:spcBef>
                <a:spcPts val="0"/>
              </a:spcBef>
              <a:spcAft>
                <a:spcPts val="0"/>
              </a:spcAft>
              <a:buNone/>
            </a:pPr>
            <a:r>
              <a:t/>
            </a:r>
            <a:endParaRPr b="1" sz="1200">
              <a:solidFill>
                <a:schemeClr val="dk1"/>
              </a:solidFill>
            </a:endParaRPr>
          </a:p>
          <a:p>
            <a:pPr indent="0" lvl="0" marL="0" rtl="0" algn="l">
              <a:lnSpc>
                <a:spcPct val="115000"/>
              </a:lnSpc>
              <a:spcBef>
                <a:spcPts val="0"/>
              </a:spcBef>
              <a:spcAft>
                <a:spcPts val="0"/>
              </a:spcAft>
              <a:buNone/>
            </a:pPr>
            <a:r>
              <a:rPr lang="en" sz="1100">
                <a:solidFill>
                  <a:schemeClr val="dk1"/>
                </a:solidFill>
              </a:rPr>
              <a:t> </a:t>
            </a:r>
            <a:endParaRPr sz="1100">
              <a:solidFill>
                <a:schemeClr val="dk1"/>
              </a:solidFill>
            </a:endParaRPr>
          </a:p>
        </p:txBody>
      </p:sp>
      <p:sp>
        <p:nvSpPr>
          <p:cNvPr id="108" name="Google Shape;108;p17"/>
          <p:cNvSpPr txBox="1"/>
          <p:nvPr/>
        </p:nvSpPr>
        <p:spPr>
          <a:xfrm>
            <a:off x="1728075" y="1371475"/>
            <a:ext cx="1829400" cy="1433700"/>
          </a:xfrm>
          <a:prstGeom prst="rect">
            <a:avLst/>
          </a:prstGeom>
          <a:solidFill>
            <a:srgbClr val="00FF00"/>
          </a:solid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t/>
            </a:r>
            <a:endParaRPr b="1" sz="1200">
              <a:solidFill>
                <a:schemeClr val="dk1"/>
              </a:solidFill>
            </a:endParaRPr>
          </a:p>
          <a:p>
            <a:pPr indent="0" lvl="0" marL="0" rtl="0" algn="ctr">
              <a:lnSpc>
                <a:spcPct val="115000"/>
              </a:lnSpc>
              <a:spcBef>
                <a:spcPts val="0"/>
              </a:spcBef>
              <a:spcAft>
                <a:spcPts val="0"/>
              </a:spcAft>
              <a:buNone/>
            </a:pPr>
            <a:r>
              <a:t/>
            </a:r>
            <a:endParaRPr b="1" sz="1200">
              <a:solidFill>
                <a:schemeClr val="dk1"/>
              </a:solidFill>
            </a:endParaRPr>
          </a:p>
          <a:p>
            <a:pPr indent="0" lvl="0" marL="0" rtl="0" algn="ctr">
              <a:lnSpc>
                <a:spcPct val="115000"/>
              </a:lnSpc>
              <a:spcBef>
                <a:spcPts val="0"/>
              </a:spcBef>
              <a:spcAft>
                <a:spcPts val="0"/>
              </a:spcAft>
              <a:buNone/>
            </a:pPr>
            <a:r>
              <a:t/>
            </a:r>
            <a:endParaRPr b="1" sz="1200">
              <a:solidFill>
                <a:schemeClr val="dk1"/>
              </a:solidFill>
            </a:endParaRPr>
          </a:p>
          <a:p>
            <a:pPr indent="0" lvl="0" marL="0" rtl="0" algn="ctr">
              <a:lnSpc>
                <a:spcPct val="115000"/>
              </a:lnSpc>
              <a:spcBef>
                <a:spcPts val="0"/>
              </a:spcBef>
              <a:spcAft>
                <a:spcPts val="0"/>
              </a:spcAft>
              <a:buNone/>
            </a:pPr>
            <a:r>
              <a:t/>
            </a:r>
            <a:endParaRPr b="1" sz="1200">
              <a:solidFill>
                <a:schemeClr val="dk1"/>
              </a:solidFill>
            </a:endParaRPr>
          </a:p>
          <a:p>
            <a:pPr indent="0" lvl="0" marL="0" rtl="0" algn="ctr">
              <a:lnSpc>
                <a:spcPct val="115000"/>
              </a:lnSpc>
              <a:spcBef>
                <a:spcPts val="0"/>
              </a:spcBef>
              <a:spcAft>
                <a:spcPts val="0"/>
              </a:spcAft>
              <a:buNone/>
            </a:pPr>
            <a:r>
              <a:rPr b="1" lang="en" sz="1300">
                <a:solidFill>
                  <a:schemeClr val="dk1"/>
                </a:solidFill>
              </a:rPr>
              <a:t>Court B</a:t>
            </a:r>
            <a:endParaRPr b="1" sz="1300">
              <a:solidFill>
                <a:schemeClr val="dk1"/>
              </a:solidFill>
            </a:endParaRPr>
          </a:p>
          <a:p>
            <a:pPr indent="0" lvl="0" marL="0" rtl="0" algn="l">
              <a:lnSpc>
                <a:spcPct val="115000"/>
              </a:lnSpc>
              <a:spcBef>
                <a:spcPts val="0"/>
              </a:spcBef>
              <a:spcAft>
                <a:spcPts val="0"/>
              </a:spcAft>
              <a:buNone/>
            </a:pPr>
            <a:r>
              <a:rPr lang="en" sz="1100">
                <a:solidFill>
                  <a:schemeClr val="dk1"/>
                </a:solidFill>
              </a:rPr>
              <a:t> </a:t>
            </a:r>
            <a:endParaRPr sz="1100">
              <a:solidFill>
                <a:schemeClr val="dk1"/>
              </a:solidFill>
            </a:endParaRPr>
          </a:p>
        </p:txBody>
      </p:sp>
      <p:cxnSp>
        <p:nvCxnSpPr>
          <p:cNvPr id="109" name="Google Shape;109;p17"/>
          <p:cNvCxnSpPr/>
          <p:nvPr/>
        </p:nvCxnSpPr>
        <p:spPr>
          <a:xfrm flipH="1" rot="10800000">
            <a:off x="1736850" y="1495415"/>
            <a:ext cx="1815900" cy="13800"/>
          </a:xfrm>
          <a:prstGeom prst="straightConnector1">
            <a:avLst/>
          </a:prstGeom>
          <a:noFill/>
          <a:ln cap="flat" cmpd="sng" w="9525">
            <a:solidFill>
              <a:schemeClr val="dk2"/>
            </a:solidFill>
            <a:prstDash val="solid"/>
            <a:round/>
            <a:headEnd len="med" w="med" type="none"/>
            <a:tailEnd len="med" w="med" type="none"/>
          </a:ln>
        </p:spPr>
      </p:cxnSp>
      <p:sp>
        <p:nvSpPr>
          <p:cNvPr id="110" name="Google Shape;110;p17"/>
          <p:cNvSpPr txBox="1"/>
          <p:nvPr/>
        </p:nvSpPr>
        <p:spPr>
          <a:xfrm>
            <a:off x="3557475" y="560550"/>
            <a:ext cx="592800" cy="831900"/>
          </a:xfrm>
          <a:prstGeom prst="rect">
            <a:avLst/>
          </a:prstGeom>
          <a:solidFill>
            <a:srgbClr val="FF0000"/>
          </a:solid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t/>
            </a:r>
            <a:endParaRPr sz="900">
              <a:solidFill>
                <a:schemeClr val="dk1"/>
              </a:solidFill>
            </a:endParaRPr>
          </a:p>
          <a:p>
            <a:pPr indent="0" lvl="0" marL="0" rtl="0" algn="ctr">
              <a:lnSpc>
                <a:spcPct val="115000"/>
              </a:lnSpc>
              <a:spcBef>
                <a:spcPts val="0"/>
              </a:spcBef>
              <a:spcAft>
                <a:spcPts val="0"/>
              </a:spcAft>
              <a:buNone/>
            </a:pPr>
            <a:r>
              <a:t/>
            </a:r>
            <a:endParaRPr sz="900">
              <a:solidFill>
                <a:schemeClr val="dk1"/>
              </a:solidFill>
            </a:endParaRPr>
          </a:p>
          <a:p>
            <a:pPr indent="0" lvl="0" marL="0" rtl="0" algn="l">
              <a:lnSpc>
                <a:spcPct val="115000"/>
              </a:lnSpc>
              <a:spcBef>
                <a:spcPts val="0"/>
              </a:spcBef>
              <a:spcAft>
                <a:spcPts val="0"/>
              </a:spcAft>
              <a:buNone/>
            </a:pPr>
            <a:r>
              <a:rPr lang="en" sz="900">
                <a:solidFill>
                  <a:schemeClr val="dk1"/>
                </a:solidFill>
              </a:rPr>
              <a:t>Storage</a:t>
            </a:r>
            <a:endParaRPr sz="9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p:txBody>
      </p:sp>
      <p:sp>
        <p:nvSpPr>
          <p:cNvPr id="111" name="Google Shape;111;p17"/>
          <p:cNvSpPr txBox="1"/>
          <p:nvPr/>
        </p:nvSpPr>
        <p:spPr>
          <a:xfrm>
            <a:off x="3557475" y="1766140"/>
            <a:ext cx="592800" cy="831900"/>
          </a:xfrm>
          <a:prstGeom prst="rect">
            <a:avLst/>
          </a:prstGeom>
          <a:solidFill>
            <a:srgbClr val="FF0000"/>
          </a:solid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t/>
            </a:r>
            <a:endParaRPr sz="900">
              <a:solidFill>
                <a:schemeClr val="dk1"/>
              </a:solidFill>
            </a:endParaRPr>
          </a:p>
          <a:p>
            <a:pPr indent="0" lvl="0" marL="0" rtl="0" algn="ctr">
              <a:lnSpc>
                <a:spcPct val="115000"/>
              </a:lnSpc>
              <a:spcBef>
                <a:spcPts val="0"/>
              </a:spcBef>
              <a:spcAft>
                <a:spcPts val="0"/>
              </a:spcAft>
              <a:buNone/>
            </a:pPr>
            <a:r>
              <a:t/>
            </a:r>
            <a:endParaRPr sz="900">
              <a:solidFill>
                <a:schemeClr val="dk1"/>
              </a:solidFill>
            </a:endParaRPr>
          </a:p>
          <a:p>
            <a:pPr indent="0" lvl="0" marL="0" rtl="0" algn="l">
              <a:lnSpc>
                <a:spcPct val="115000"/>
              </a:lnSpc>
              <a:spcBef>
                <a:spcPts val="0"/>
              </a:spcBef>
              <a:spcAft>
                <a:spcPts val="0"/>
              </a:spcAft>
              <a:buNone/>
            </a:pPr>
            <a:r>
              <a:rPr lang="en" sz="900">
                <a:solidFill>
                  <a:schemeClr val="dk1"/>
                </a:solidFill>
              </a:rPr>
              <a:t>Storage</a:t>
            </a:r>
            <a:endParaRPr sz="9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p:txBody>
      </p:sp>
      <p:sp>
        <p:nvSpPr>
          <p:cNvPr id="112" name="Google Shape;112;p17"/>
          <p:cNvSpPr txBox="1"/>
          <p:nvPr/>
        </p:nvSpPr>
        <p:spPr>
          <a:xfrm>
            <a:off x="4140750" y="2456925"/>
            <a:ext cx="592800" cy="564900"/>
          </a:xfrm>
          <a:prstGeom prst="rect">
            <a:avLst/>
          </a:prstGeom>
          <a:solidFill>
            <a:srgbClr val="E6B8AF"/>
          </a:solid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900">
                <a:solidFill>
                  <a:schemeClr val="dk1"/>
                </a:solidFill>
              </a:rPr>
              <a:t>Music Nook</a:t>
            </a:r>
            <a:endParaRPr b="1" sz="900">
              <a:solidFill>
                <a:schemeClr val="dk1"/>
              </a:solidFill>
            </a:endParaRPr>
          </a:p>
          <a:p>
            <a:pPr indent="0" lvl="0" marL="0" rtl="0" algn="l">
              <a:lnSpc>
                <a:spcPct val="115000"/>
              </a:lnSpc>
              <a:spcBef>
                <a:spcPts val="0"/>
              </a:spcBef>
              <a:spcAft>
                <a:spcPts val="0"/>
              </a:spcAft>
              <a:buNone/>
            </a:pPr>
            <a:r>
              <a:t/>
            </a:r>
            <a:endParaRPr b="1" sz="400">
              <a:solidFill>
                <a:schemeClr val="dk1"/>
              </a:solidFill>
            </a:endParaRPr>
          </a:p>
        </p:txBody>
      </p:sp>
      <p:sp>
        <p:nvSpPr>
          <p:cNvPr id="113" name="Google Shape;113;p17"/>
          <p:cNvSpPr txBox="1"/>
          <p:nvPr/>
        </p:nvSpPr>
        <p:spPr>
          <a:xfrm>
            <a:off x="1086000" y="2927725"/>
            <a:ext cx="3647700" cy="778200"/>
          </a:xfrm>
          <a:prstGeom prst="rect">
            <a:avLst/>
          </a:prstGeom>
          <a:solidFill>
            <a:srgbClr val="6D9EEB"/>
          </a:solid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t/>
            </a:r>
            <a:endParaRPr sz="500">
              <a:solidFill>
                <a:schemeClr val="dk1"/>
              </a:solidFill>
            </a:endParaRPr>
          </a:p>
          <a:p>
            <a:pPr indent="0" lvl="0" marL="0" rtl="0" algn="l">
              <a:lnSpc>
                <a:spcPct val="115000"/>
              </a:lnSpc>
              <a:spcBef>
                <a:spcPts val="0"/>
              </a:spcBef>
              <a:spcAft>
                <a:spcPts val="0"/>
              </a:spcAft>
              <a:buNone/>
            </a:pPr>
            <a:r>
              <a:rPr b="1" lang="en" sz="1900">
                <a:solidFill>
                  <a:srgbClr val="FFFF99"/>
                </a:solidFill>
              </a:rPr>
              <a:t>                Gathering Room   </a:t>
            </a:r>
            <a:endParaRPr sz="1800">
              <a:solidFill>
                <a:srgbClr val="FFFF99"/>
              </a:solidFill>
            </a:endParaRPr>
          </a:p>
        </p:txBody>
      </p:sp>
      <p:sp>
        <p:nvSpPr>
          <p:cNvPr id="114" name="Google Shape;114;p17"/>
          <p:cNvSpPr txBox="1"/>
          <p:nvPr/>
        </p:nvSpPr>
        <p:spPr>
          <a:xfrm>
            <a:off x="1088775" y="3068525"/>
            <a:ext cx="639300" cy="582600"/>
          </a:xfrm>
          <a:prstGeom prst="rect">
            <a:avLst/>
          </a:prstGeom>
          <a:solidFill>
            <a:schemeClr val="accent6"/>
          </a:solid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1" lang="en" sz="1100">
                <a:solidFill>
                  <a:schemeClr val="dk1"/>
                </a:solidFill>
              </a:rPr>
              <a:t>Café</a:t>
            </a:r>
            <a:endParaRPr b="1" sz="1100">
              <a:solidFill>
                <a:schemeClr val="dk1"/>
              </a:solidFill>
            </a:endParaRPr>
          </a:p>
          <a:p>
            <a:pPr indent="0" lvl="0" marL="0" rtl="0" algn="l">
              <a:lnSpc>
                <a:spcPct val="115000"/>
              </a:lnSpc>
              <a:spcBef>
                <a:spcPts val="0"/>
              </a:spcBef>
              <a:spcAft>
                <a:spcPts val="0"/>
              </a:spcAft>
              <a:buNone/>
            </a:pPr>
            <a:r>
              <a:rPr b="1" lang="en" sz="800">
                <a:solidFill>
                  <a:schemeClr val="dk1"/>
                </a:solidFill>
              </a:rPr>
              <a:t>Office</a:t>
            </a:r>
            <a:endParaRPr b="1" sz="800">
              <a:solidFill>
                <a:schemeClr val="dk1"/>
              </a:solidFill>
            </a:endParaRPr>
          </a:p>
          <a:p>
            <a:pPr indent="0" lvl="0" marL="0" rtl="0" algn="l">
              <a:lnSpc>
                <a:spcPct val="115000"/>
              </a:lnSpc>
              <a:spcBef>
                <a:spcPts val="0"/>
              </a:spcBef>
              <a:spcAft>
                <a:spcPts val="0"/>
              </a:spcAft>
              <a:buNone/>
            </a:pPr>
            <a:r>
              <a:t/>
            </a:r>
            <a:endParaRPr b="1" sz="400">
              <a:solidFill>
                <a:schemeClr val="dk1"/>
              </a:solidFill>
            </a:endParaRPr>
          </a:p>
        </p:txBody>
      </p:sp>
      <p:sp>
        <p:nvSpPr>
          <p:cNvPr id="115" name="Google Shape;115;p17"/>
          <p:cNvSpPr txBox="1"/>
          <p:nvPr/>
        </p:nvSpPr>
        <p:spPr>
          <a:xfrm>
            <a:off x="1728075" y="3253925"/>
            <a:ext cx="449400" cy="457200"/>
          </a:xfrm>
          <a:prstGeom prst="rect">
            <a:avLst/>
          </a:prstGeom>
          <a:solidFill>
            <a:srgbClr val="CFE2F3"/>
          </a:solid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800">
                <a:solidFill>
                  <a:schemeClr val="dk1"/>
                </a:solidFill>
              </a:rPr>
              <a:t>Teen </a:t>
            </a:r>
            <a:endParaRPr b="1" sz="800">
              <a:solidFill>
                <a:schemeClr val="dk1"/>
              </a:solidFill>
            </a:endParaRPr>
          </a:p>
          <a:p>
            <a:pPr indent="0" lvl="0" marL="0" rtl="0" algn="ctr">
              <a:lnSpc>
                <a:spcPct val="115000"/>
              </a:lnSpc>
              <a:spcBef>
                <a:spcPts val="0"/>
              </a:spcBef>
              <a:spcAft>
                <a:spcPts val="0"/>
              </a:spcAft>
              <a:buNone/>
            </a:pPr>
            <a:r>
              <a:rPr b="1" lang="en" sz="850">
                <a:solidFill>
                  <a:schemeClr val="dk1"/>
                </a:solidFill>
              </a:rPr>
              <a:t>area</a:t>
            </a:r>
            <a:endParaRPr b="1" sz="550">
              <a:solidFill>
                <a:schemeClr val="dk1"/>
              </a:solidFill>
            </a:endParaRPr>
          </a:p>
        </p:txBody>
      </p:sp>
      <p:sp>
        <p:nvSpPr>
          <p:cNvPr id="116" name="Google Shape;116;p17"/>
          <p:cNvSpPr txBox="1"/>
          <p:nvPr/>
        </p:nvSpPr>
        <p:spPr>
          <a:xfrm>
            <a:off x="2069775" y="2869075"/>
            <a:ext cx="1056300" cy="354000"/>
          </a:xfrm>
          <a:prstGeom prst="rect">
            <a:avLst/>
          </a:prstGeom>
          <a:solidFill>
            <a:srgbClr val="FFFF00"/>
          </a:solid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100">
                <a:solidFill>
                  <a:schemeClr val="dk1"/>
                </a:solidFill>
              </a:rPr>
              <a:t>Café</a:t>
            </a:r>
            <a:endParaRPr b="1" sz="1000">
              <a:solidFill>
                <a:schemeClr val="dk1"/>
              </a:solidFill>
            </a:endParaRPr>
          </a:p>
        </p:txBody>
      </p:sp>
      <p:sp>
        <p:nvSpPr>
          <p:cNvPr id="117" name="Google Shape;117;p17"/>
          <p:cNvSpPr txBox="1"/>
          <p:nvPr/>
        </p:nvSpPr>
        <p:spPr>
          <a:xfrm>
            <a:off x="4208025" y="3333200"/>
            <a:ext cx="523200" cy="366600"/>
          </a:xfrm>
          <a:prstGeom prst="rect">
            <a:avLst/>
          </a:prstGeom>
          <a:solidFill>
            <a:srgbClr val="C9DAF8"/>
          </a:solid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550">
                <a:solidFill>
                  <a:schemeClr val="dk1"/>
                </a:solidFill>
              </a:rPr>
              <a:t>Toddler </a:t>
            </a:r>
            <a:endParaRPr b="1" sz="550">
              <a:solidFill>
                <a:schemeClr val="dk1"/>
              </a:solidFill>
            </a:endParaRPr>
          </a:p>
          <a:p>
            <a:pPr indent="0" lvl="0" marL="0" rtl="0" algn="ctr">
              <a:lnSpc>
                <a:spcPct val="115000"/>
              </a:lnSpc>
              <a:spcBef>
                <a:spcPts val="0"/>
              </a:spcBef>
              <a:spcAft>
                <a:spcPts val="0"/>
              </a:spcAft>
              <a:buNone/>
            </a:pPr>
            <a:r>
              <a:rPr b="1" lang="en" sz="550">
                <a:solidFill>
                  <a:schemeClr val="dk1"/>
                </a:solidFill>
              </a:rPr>
              <a:t> Play </a:t>
            </a:r>
            <a:r>
              <a:rPr b="1" lang="en" sz="550">
                <a:solidFill>
                  <a:schemeClr val="dk1"/>
                </a:solidFill>
              </a:rPr>
              <a:t>area</a:t>
            </a:r>
            <a:endParaRPr b="1" sz="1100"/>
          </a:p>
        </p:txBody>
      </p:sp>
      <p:sp>
        <p:nvSpPr>
          <p:cNvPr id="118" name="Google Shape;118;p17"/>
          <p:cNvSpPr txBox="1"/>
          <p:nvPr/>
        </p:nvSpPr>
        <p:spPr>
          <a:xfrm>
            <a:off x="4150275" y="560550"/>
            <a:ext cx="1530900" cy="1840800"/>
          </a:xfrm>
          <a:prstGeom prst="rect">
            <a:avLst/>
          </a:prstGeom>
          <a:solidFill>
            <a:srgbClr val="FF9933"/>
          </a:solid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t/>
            </a:r>
            <a:endParaRPr b="1" sz="1200">
              <a:solidFill>
                <a:schemeClr val="dk1"/>
              </a:solidFill>
            </a:endParaRPr>
          </a:p>
          <a:p>
            <a:pPr indent="0" lvl="0" marL="0" rtl="0" algn="ctr">
              <a:lnSpc>
                <a:spcPct val="115000"/>
              </a:lnSpc>
              <a:spcBef>
                <a:spcPts val="0"/>
              </a:spcBef>
              <a:spcAft>
                <a:spcPts val="0"/>
              </a:spcAft>
              <a:buNone/>
            </a:pPr>
            <a:r>
              <a:t/>
            </a:r>
            <a:endParaRPr b="1" sz="1200">
              <a:solidFill>
                <a:schemeClr val="dk1"/>
              </a:solidFill>
            </a:endParaRPr>
          </a:p>
          <a:p>
            <a:pPr indent="0" lvl="0" marL="0" rtl="0" algn="ctr">
              <a:lnSpc>
                <a:spcPct val="115000"/>
              </a:lnSpc>
              <a:spcBef>
                <a:spcPts val="0"/>
              </a:spcBef>
              <a:spcAft>
                <a:spcPts val="0"/>
              </a:spcAft>
              <a:buNone/>
            </a:pPr>
            <a:r>
              <a:t/>
            </a:r>
            <a:endParaRPr b="1" sz="1200">
              <a:solidFill>
                <a:schemeClr val="dk1"/>
              </a:solidFill>
            </a:endParaRPr>
          </a:p>
          <a:p>
            <a:pPr indent="0" lvl="0" marL="0" rtl="0" algn="ctr">
              <a:lnSpc>
                <a:spcPct val="115000"/>
              </a:lnSpc>
              <a:spcBef>
                <a:spcPts val="0"/>
              </a:spcBef>
              <a:spcAft>
                <a:spcPts val="0"/>
              </a:spcAft>
              <a:buNone/>
            </a:pPr>
            <a:r>
              <a:t/>
            </a:r>
            <a:endParaRPr b="1" sz="1200">
              <a:solidFill>
                <a:schemeClr val="dk1"/>
              </a:solidFill>
            </a:endParaRPr>
          </a:p>
          <a:p>
            <a:pPr indent="0" lvl="0" marL="0" rtl="0" algn="ctr">
              <a:lnSpc>
                <a:spcPct val="115000"/>
              </a:lnSpc>
              <a:spcBef>
                <a:spcPts val="0"/>
              </a:spcBef>
              <a:spcAft>
                <a:spcPts val="0"/>
              </a:spcAft>
              <a:buNone/>
            </a:pPr>
            <a:r>
              <a:t/>
            </a:r>
            <a:endParaRPr b="1" sz="1200">
              <a:solidFill>
                <a:schemeClr val="dk1"/>
              </a:solidFill>
            </a:endParaRPr>
          </a:p>
          <a:p>
            <a:pPr indent="0" lvl="0" marL="0" rtl="0" algn="ctr">
              <a:lnSpc>
                <a:spcPct val="115000"/>
              </a:lnSpc>
              <a:spcBef>
                <a:spcPts val="0"/>
              </a:spcBef>
              <a:spcAft>
                <a:spcPts val="0"/>
              </a:spcAft>
              <a:buNone/>
            </a:pPr>
            <a:r>
              <a:t/>
            </a:r>
            <a:endParaRPr b="1" sz="1200">
              <a:solidFill>
                <a:schemeClr val="dk1"/>
              </a:solidFill>
            </a:endParaRPr>
          </a:p>
          <a:p>
            <a:pPr indent="0" lvl="0" marL="0" rtl="0" algn="l">
              <a:lnSpc>
                <a:spcPct val="115000"/>
              </a:lnSpc>
              <a:spcBef>
                <a:spcPts val="0"/>
              </a:spcBef>
              <a:spcAft>
                <a:spcPts val="0"/>
              </a:spcAft>
              <a:buNone/>
            </a:pPr>
            <a:r>
              <a:t/>
            </a:r>
            <a:endParaRPr b="1" sz="1200">
              <a:solidFill>
                <a:schemeClr val="dk1"/>
              </a:solidFill>
            </a:endParaRPr>
          </a:p>
          <a:p>
            <a:pPr indent="0" lvl="0" marL="0" rtl="0" algn="l">
              <a:lnSpc>
                <a:spcPct val="115000"/>
              </a:lnSpc>
              <a:spcBef>
                <a:spcPts val="0"/>
              </a:spcBef>
              <a:spcAft>
                <a:spcPts val="0"/>
              </a:spcAft>
              <a:buNone/>
            </a:pPr>
            <a:r>
              <a:t/>
            </a:r>
            <a:endParaRPr b="1" sz="1100">
              <a:solidFill>
                <a:schemeClr val="dk1"/>
              </a:solidFill>
            </a:endParaRPr>
          </a:p>
        </p:txBody>
      </p:sp>
      <p:sp>
        <p:nvSpPr>
          <p:cNvPr id="119" name="Google Shape;119;p17"/>
          <p:cNvSpPr txBox="1"/>
          <p:nvPr/>
        </p:nvSpPr>
        <p:spPr>
          <a:xfrm>
            <a:off x="4150275" y="713100"/>
            <a:ext cx="797700" cy="6480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a:solidFill>
                  <a:schemeClr val="dk1"/>
                </a:solidFill>
              </a:rPr>
              <a:t>Court</a:t>
            </a:r>
            <a:endParaRPr b="1">
              <a:solidFill>
                <a:schemeClr val="dk1"/>
              </a:solidFill>
            </a:endParaRPr>
          </a:p>
          <a:p>
            <a:pPr indent="0" lvl="0" marL="0" rtl="0" algn="ctr">
              <a:lnSpc>
                <a:spcPct val="115000"/>
              </a:lnSpc>
              <a:spcBef>
                <a:spcPts val="0"/>
              </a:spcBef>
              <a:spcAft>
                <a:spcPts val="0"/>
              </a:spcAft>
              <a:buNone/>
            </a:pPr>
            <a:r>
              <a:rPr b="1" lang="en">
                <a:solidFill>
                  <a:schemeClr val="dk1"/>
                </a:solidFill>
              </a:rPr>
              <a:t> C</a:t>
            </a:r>
            <a:endParaRPr b="1">
              <a:solidFill>
                <a:schemeClr val="dk1"/>
              </a:solidFill>
            </a:endParaRPr>
          </a:p>
        </p:txBody>
      </p:sp>
      <p:sp>
        <p:nvSpPr>
          <p:cNvPr id="120" name="Google Shape;120;p17"/>
          <p:cNvSpPr txBox="1"/>
          <p:nvPr/>
        </p:nvSpPr>
        <p:spPr>
          <a:xfrm>
            <a:off x="4764700" y="1056150"/>
            <a:ext cx="862500" cy="8496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a:solidFill>
                  <a:schemeClr val="dk1"/>
                </a:solidFill>
              </a:rPr>
              <a:t>Court</a:t>
            </a:r>
            <a:endParaRPr b="1">
              <a:solidFill>
                <a:schemeClr val="dk1"/>
              </a:solidFill>
            </a:endParaRPr>
          </a:p>
          <a:p>
            <a:pPr indent="0" lvl="0" marL="0" rtl="0" algn="ctr">
              <a:lnSpc>
                <a:spcPct val="115000"/>
              </a:lnSpc>
              <a:spcBef>
                <a:spcPts val="0"/>
              </a:spcBef>
              <a:spcAft>
                <a:spcPts val="0"/>
              </a:spcAft>
              <a:buNone/>
            </a:pPr>
            <a:r>
              <a:rPr b="1" lang="en">
                <a:solidFill>
                  <a:schemeClr val="dk1"/>
                </a:solidFill>
              </a:rPr>
              <a:t>D</a:t>
            </a:r>
            <a:endParaRPr b="1">
              <a:solidFill>
                <a:schemeClr val="dk1"/>
              </a:solidFill>
            </a:endParaRPr>
          </a:p>
          <a:p>
            <a:pPr indent="0" lvl="0" marL="0" rtl="0" algn="l">
              <a:lnSpc>
                <a:spcPct val="115000"/>
              </a:lnSpc>
              <a:spcBef>
                <a:spcPts val="0"/>
              </a:spcBef>
              <a:spcAft>
                <a:spcPts val="0"/>
              </a:spcAft>
              <a:buNone/>
            </a:pPr>
            <a:r>
              <a:rPr lang="en" sz="1100">
                <a:solidFill>
                  <a:schemeClr val="dk1"/>
                </a:solidFill>
              </a:rPr>
              <a:t> </a:t>
            </a:r>
            <a:endParaRPr sz="1100">
              <a:solidFill>
                <a:schemeClr val="dk1"/>
              </a:solidFill>
            </a:endParaRPr>
          </a:p>
        </p:txBody>
      </p:sp>
      <p:sp>
        <p:nvSpPr>
          <p:cNvPr id="121" name="Google Shape;121;p17"/>
          <p:cNvSpPr txBox="1"/>
          <p:nvPr/>
        </p:nvSpPr>
        <p:spPr>
          <a:xfrm>
            <a:off x="4958755" y="592675"/>
            <a:ext cx="679200" cy="338700"/>
          </a:xfrm>
          <a:prstGeom prst="rect">
            <a:avLst/>
          </a:prstGeom>
          <a:solidFill>
            <a:srgbClr val="FCE5CD"/>
          </a:solid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000">
                <a:solidFill>
                  <a:schemeClr val="dk1"/>
                </a:solidFill>
              </a:rPr>
              <a:t>Storage</a:t>
            </a:r>
            <a:endParaRPr sz="900">
              <a:solidFill>
                <a:schemeClr val="dk1"/>
              </a:solidFill>
            </a:endParaRPr>
          </a:p>
        </p:txBody>
      </p:sp>
      <p:sp>
        <p:nvSpPr>
          <p:cNvPr id="122" name="Google Shape;122;p17"/>
          <p:cNvSpPr txBox="1"/>
          <p:nvPr/>
        </p:nvSpPr>
        <p:spPr>
          <a:xfrm>
            <a:off x="4155735" y="1766138"/>
            <a:ext cx="1455300" cy="5664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200">
                <a:solidFill>
                  <a:schemeClr val="dk1"/>
                </a:solidFill>
              </a:rPr>
              <a:t>Small Gym</a:t>
            </a:r>
            <a:endParaRPr b="1" sz="1200">
              <a:solidFill>
                <a:schemeClr val="dk1"/>
              </a:solidFill>
            </a:endParaRPr>
          </a:p>
          <a:p>
            <a:pPr indent="0" lvl="0" marL="0" rtl="0" algn="l">
              <a:lnSpc>
                <a:spcPct val="115000"/>
              </a:lnSpc>
              <a:spcBef>
                <a:spcPts val="0"/>
              </a:spcBef>
              <a:spcAft>
                <a:spcPts val="0"/>
              </a:spcAft>
              <a:buNone/>
            </a:pPr>
            <a:r>
              <a:rPr lang="en" sz="1100">
                <a:solidFill>
                  <a:schemeClr val="dk1"/>
                </a:solidFill>
              </a:rPr>
              <a:t> </a:t>
            </a:r>
            <a:endParaRPr sz="1100">
              <a:solidFill>
                <a:schemeClr val="dk1"/>
              </a:solidFill>
            </a:endParaRPr>
          </a:p>
        </p:txBody>
      </p:sp>
      <p:cxnSp>
        <p:nvCxnSpPr>
          <p:cNvPr id="123" name="Google Shape;123;p17"/>
          <p:cNvCxnSpPr>
            <a:stCxn id="118" idx="2"/>
          </p:cNvCxnSpPr>
          <p:nvPr/>
        </p:nvCxnSpPr>
        <p:spPr>
          <a:xfrm rot="10800000">
            <a:off x="4905225" y="562050"/>
            <a:ext cx="10500" cy="1839300"/>
          </a:xfrm>
          <a:prstGeom prst="straightConnector1">
            <a:avLst/>
          </a:prstGeom>
          <a:noFill/>
          <a:ln cap="flat" cmpd="sng" w="9525">
            <a:solidFill>
              <a:schemeClr val="dk2"/>
            </a:solidFill>
            <a:prstDash val="solid"/>
            <a:round/>
            <a:headEnd len="med" w="med" type="none"/>
            <a:tailEnd len="med" w="med" type="none"/>
          </a:ln>
        </p:spPr>
      </p:cxnSp>
      <p:graphicFrame>
        <p:nvGraphicFramePr>
          <p:cNvPr id="124" name="Google Shape;124;p17"/>
          <p:cNvGraphicFramePr/>
          <p:nvPr/>
        </p:nvGraphicFramePr>
        <p:xfrm>
          <a:off x="6263195" y="380275"/>
          <a:ext cx="3000000" cy="3000000"/>
        </p:xfrm>
        <a:graphic>
          <a:graphicData uri="http://schemas.openxmlformats.org/drawingml/2006/table">
            <a:tbl>
              <a:tblPr>
                <a:noFill/>
                <a:tableStyleId>{19B0D7FA-E15B-433C-ADD0-D45851EC586C}</a:tableStyleId>
              </a:tblPr>
              <a:tblGrid>
                <a:gridCol w="933450"/>
              </a:tblGrid>
              <a:tr h="762000">
                <a:tc>
                  <a:txBody>
                    <a:bodyPr/>
                    <a:lstStyle/>
                    <a:p>
                      <a:pPr indent="0" lvl="0" marL="0" marR="38100" rtl="0" algn="ctr">
                        <a:lnSpc>
                          <a:spcPct val="115000"/>
                        </a:lnSpc>
                        <a:spcBef>
                          <a:spcPts val="0"/>
                        </a:spcBef>
                        <a:spcAft>
                          <a:spcPts val="0"/>
                        </a:spcAft>
                        <a:buNone/>
                      </a:pPr>
                      <a:r>
                        <a:rPr b="1" lang="en" sz="1100"/>
                        <a:t> </a:t>
                      </a:r>
                      <a:r>
                        <a:rPr b="1" lang="en" sz="1100"/>
                        <a:t>Computer Lab</a:t>
                      </a:r>
                      <a:r>
                        <a:rPr b="1" lang="en" sz="1100"/>
                        <a:t> </a:t>
                      </a:r>
                      <a:endParaRPr b="1" sz="1100"/>
                    </a:p>
                  </a:txBody>
                  <a:tcPr marT="91425" marB="91425" marR="91425" marL="91425">
                    <a:solidFill>
                      <a:srgbClr val="FFFF99"/>
                    </a:solidFill>
                  </a:tcPr>
                </a:tc>
              </a:tr>
            </a:tbl>
          </a:graphicData>
        </a:graphic>
      </p:graphicFrame>
      <p:sp>
        <p:nvSpPr>
          <p:cNvPr id="125" name="Google Shape;125;p17"/>
          <p:cNvSpPr txBox="1"/>
          <p:nvPr/>
        </p:nvSpPr>
        <p:spPr>
          <a:xfrm>
            <a:off x="6514315" y="776400"/>
            <a:ext cx="395700" cy="400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a:solidFill>
                  <a:schemeClr val="dk1"/>
                </a:solidFill>
              </a:rPr>
              <a:t>23</a:t>
            </a:r>
            <a:endParaRPr b="1">
              <a:solidFill>
                <a:schemeClr val="dk1"/>
              </a:solidFill>
            </a:endParaRPr>
          </a:p>
        </p:txBody>
      </p:sp>
      <p:pic>
        <p:nvPicPr>
          <p:cNvPr id="126" name="Google Shape;126;p17" title="Picture2.png"/>
          <p:cNvPicPr preferRelativeResize="0"/>
          <p:nvPr/>
        </p:nvPicPr>
        <p:blipFill>
          <a:blip r:embed="rId3">
            <a:alphaModFix/>
          </a:blip>
          <a:stretch>
            <a:fillRect/>
          </a:stretch>
        </p:blipFill>
        <p:spPr>
          <a:xfrm>
            <a:off x="7196650" y="624163"/>
            <a:ext cx="275725" cy="275725"/>
          </a:xfrm>
          <a:prstGeom prst="rect">
            <a:avLst/>
          </a:prstGeom>
          <a:noFill/>
          <a:ln>
            <a:noFill/>
          </a:ln>
        </p:spPr>
      </p:pic>
      <p:pic>
        <p:nvPicPr>
          <p:cNvPr id="127" name="Google Shape;127;p17" title="Picture2.png"/>
          <p:cNvPicPr preferRelativeResize="0"/>
          <p:nvPr/>
        </p:nvPicPr>
        <p:blipFill>
          <a:blip r:embed="rId3">
            <a:alphaModFix/>
          </a:blip>
          <a:stretch>
            <a:fillRect/>
          </a:stretch>
        </p:blipFill>
        <p:spPr>
          <a:xfrm>
            <a:off x="3150900" y="2931738"/>
            <a:ext cx="275725" cy="275725"/>
          </a:xfrm>
          <a:prstGeom prst="rect">
            <a:avLst/>
          </a:prstGeom>
          <a:noFill/>
          <a:ln>
            <a:noFill/>
          </a:ln>
        </p:spPr>
      </p:pic>
      <p:sp>
        <p:nvSpPr>
          <p:cNvPr id="128" name="Google Shape;128;p17"/>
          <p:cNvSpPr txBox="1"/>
          <p:nvPr/>
        </p:nvSpPr>
        <p:spPr>
          <a:xfrm>
            <a:off x="4892350" y="2553800"/>
            <a:ext cx="1155900" cy="1203600"/>
          </a:xfrm>
          <a:prstGeom prst="rect">
            <a:avLst/>
          </a:prstGeom>
          <a:solidFill>
            <a:srgbClr val="FFFFFF"/>
          </a:solid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t/>
            </a:r>
            <a:endParaRPr b="1" sz="1600">
              <a:solidFill>
                <a:schemeClr val="dk1"/>
              </a:solidFill>
            </a:endParaRPr>
          </a:p>
          <a:p>
            <a:pPr indent="0" lvl="0" marL="0" rtl="0" algn="ctr">
              <a:lnSpc>
                <a:spcPct val="115000"/>
              </a:lnSpc>
              <a:spcBef>
                <a:spcPts val="0"/>
              </a:spcBef>
              <a:spcAft>
                <a:spcPts val="0"/>
              </a:spcAft>
              <a:buNone/>
            </a:pPr>
            <a:r>
              <a:rPr b="1" lang="en" sz="1600">
                <a:solidFill>
                  <a:schemeClr val="dk1"/>
                </a:solidFill>
              </a:rPr>
              <a:t>Courtyard</a:t>
            </a:r>
            <a:endParaRPr b="1" sz="1600">
              <a:solidFill>
                <a:schemeClr val="dk1"/>
              </a:solidFill>
            </a:endParaRPr>
          </a:p>
          <a:p>
            <a:pPr indent="0" lvl="0" marL="0" rtl="0" algn="ctr">
              <a:lnSpc>
                <a:spcPct val="115000"/>
              </a:lnSpc>
              <a:spcBef>
                <a:spcPts val="0"/>
              </a:spcBef>
              <a:spcAft>
                <a:spcPts val="0"/>
              </a:spcAft>
              <a:buNone/>
            </a:pPr>
            <a:r>
              <a:t/>
            </a:r>
            <a:endParaRPr b="1" sz="1600">
              <a:solidFill>
                <a:schemeClr val="dk1"/>
              </a:solidFill>
            </a:endParaRPr>
          </a:p>
          <a:p>
            <a:pPr indent="0" lvl="0" marL="0" rtl="0" algn="l">
              <a:lnSpc>
                <a:spcPct val="115000"/>
              </a:lnSpc>
              <a:spcBef>
                <a:spcPts val="0"/>
              </a:spcBef>
              <a:spcAft>
                <a:spcPts val="0"/>
              </a:spcAft>
              <a:buNone/>
            </a:pPr>
            <a:r>
              <a:rPr lang="en" sz="1100">
                <a:solidFill>
                  <a:schemeClr val="dk1"/>
                </a:solidFill>
              </a:rPr>
              <a:t> </a:t>
            </a:r>
            <a:endParaRPr sz="1100">
              <a:solidFill>
                <a:schemeClr val="dk1"/>
              </a:solidFill>
            </a:endParaRPr>
          </a:p>
        </p:txBody>
      </p:sp>
      <p:sp>
        <p:nvSpPr>
          <p:cNvPr id="129" name="Google Shape;129;p17"/>
          <p:cNvSpPr txBox="1"/>
          <p:nvPr/>
        </p:nvSpPr>
        <p:spPr>
          <a:xfrm>
            <a:off x="6289775" y="1364750"/>
            <a:ext cx="1155900" cy="778800"/>
          </a:xfrm>
          <a:prstGeom prst="rect">
            <a:avLst/>
          </a:prstGeom>
          <a:solidFill>
            <a:srgbClr val="9900FF"/>
          </a:solid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200">
                <a:solidFill>
                  <a:schemeClr val="dk1"/>
                </a:solidFill>
              </a:rPr>
              <a:t>Art         Room</a:t>
            </a:r>
            <a:endParaRPr b="1" sz="1200">
              <a:solidFill>
                <a:schemeClr val="dk1"/>
              </a:solidFill>
            </a:endParaRPr>
          </a:p>
          <a:p>
            <a:pPr indent="0" lvl="0" marL="0" rtl="0" algn="l">
              <a:lnSpc>
                <a:spcPct val="115000"/>
              </a:lnSpc>
              <a:spcBef>
                <a:spcPts val="0"/>
              </a:spcBef>
              <a:spcAft>
                <a:spcPts val="0"/>
              </a:spcAft>
              <a:buNone/>
            </a:pPr>
            <a:r>
              <a:rPr lang="en" sz="1100">
                <a:solidFill>
                  <a:schemeClr val="dk1"/>
                </a:solidFill>
              </a:rPr>
              <a:t>         </a:t>
            </a:r>
            <a:endParaRPr sz="1100">
              <a:solidFill>
                <a:schemeClr val="dk1"/>
              </a:solidFill>
            </a:endParaRPr>
          </a:p>
        </p:txBody>
      </p:sp>
      <p:sp>
        <p:nvSpPr>
          <p:cNvPr id="130" name="Google Shape;130;p17"/>
          <p:cNvSpPr txBox="1"/>
          <p:nvPr/>
        </p:nvSpPr>
        <p:spPr>
          <a:xfrm>
            <a:off x="7483775" y="560550"/>
            <a:ext cx="495900" cy="1327500"/>
          </a:xfrm>
          <a:prstGeom prst="rect">
            <a:avLst/>
          </a:prstGeom>
          <a:solidFill>
            <a:srgbClr val="741B47"/>
          </a:solid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100">
                <a:solidFill>
                  <a:schemeClr val="dk1"/>
                </a:solidFill>
              </a:rPr>
              <a:t>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p:txBody>
      </p:sp>
      <p:sp>
        <p:nvSpPr>
          <p:cNvPr id="131" name="Google Shape;131;p17"/>
          <p:cNvSpPr txBox="1"/>
          <p:nvPr/>
        </p:nvSpPr>
        <p:spPr>
          <a:xfrm>
            <a:off x="7969515" y="713100"/>
            <a:ext cx="495900" cy="1327500"/>
          </a:xfrm>
          <a:prstGeom prst="rect">
            <a:avLst/>
          </a:prstGeom>
          <a:solidFill>
            <a:srgbClr val="741B47"/>
          </a:solid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100">
                <a:solidFill>
                  <a:schemeClr val="dk1"/>
                </a:solidFill>
              </a:rPr>
              <a:t>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p:txBody>
      </p:sp>
      <p:cxnSp>
        <p:nvCxnSpPr>
          <p:cNvPr id="132" name="Google Shape;132;p17"/>
          <p:cNvCxnSpPr/>
          <p:nvPr/>
        </p:nvCxnSpPr>
        <p:spPr>
          <a:xfrm rot="10800000">
            <a:off x="7969520" y="713100"/>
            <a:ext cx="3000" cy="1184100"/>
          </a:xfrm>
          <a:prstGeom prst="straightConnector1">
            <a:avLst/>
          </a:prstGeom>
          <a:noFill/>
          <a:ln cap="flat" cmpd="sng" w="9525">
            <a:solidFill>
              <a:schemeClr val="dk2"/>
            </a:solidFill>
            <a:prstDash val="solid"/>
            <a:round/>
            <a:headEnd len="med" w="med" type="none"/>
            <a:tailEnd len="med" w="med" type="none"/>
          </a:ln>
        </p:spPr>
      </p:cxnSp>
      <p:sp>
        <p:nvSpPr>
          <p:cNvPr id="133" name="Google Shape;133;p17"/>
          <p:cNvSpPr txBox="1"/>
          <p:nvPr/>
        </p:nvSpPr>
        <p:spPr>
          <a:xfrm>
            <a:off x="7370175" y="847350"/>
            <a:ext cx="679200" cy="991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a:solidFill>
                  <a:srgbClr val="FFFF00"/>
                </a:solidFill>
              </a:rPr>
              <a:t>21B</a:t>
            </a:r>
            <a:endParaRPr b="1">
              <a:solidFill>
                <a:srgbClr val="FFFF00"/>
              </a:solidFill>
            </a:endParaRPr>
          </a:p>
          <a:p>
            <a:pPr indent="0" lvl="0" marL="0" rtl="0" algn="ctr">
              <a:lnSpc>
                <a:spcPct val="115000"/>
              </a:lnSpc>
              <a:spcBef>
                <a:spcPts val="0"/>
              </a:spcBef>
              <a:spcAft>
                <a:spcPts val="0"/>
              </a:spcAft>
              <a:buNone/>
            </a:pPr>
            <a:r>
              <a:rPr b="1" lang="en" sz="1100">
                <a:solidFill>
                  <a:srgbClr val="FFFF00"/>
                </a:solidFill>
              </a:rPr>
              <a:t>Trade Shop</a:t>
            </a:r>
            <a:endParaRPr b="1" sz="1100">
              <a:solidFill>
                <a:srgbClr val="FFFF00"/>
              </a:solidFill>
            </a:endParaRPr>
          </a:p>
          <a:p>
            <a:pPr indent="0" lvl="0" marL="0" rtl="0" algn="l">
              <a:lnSpc>
                <a:spcPct val="115000"/>
              </a:lnSpc>
              <a:spcBef>
                <a:spcPts val="0"/>
              </a:spcBef>
              <a:spcAft>
                <a:spcPts val="0"/>
              </a:spcAft>
              <a:buNone/>
            </a:pPr>
            <a:r>
              <a:rPr lang="en" sz="1100">
                <a:solidFill>
                  <a:schemeClr val="dk1"/>
                </a:solidFill>
              </a:rPr>
              <a:t> </a:t>
            </a:r>
            <a:endParaRPr sz="1100">
              <a:solidFill>
                <a:schemeClr val="dk1"/>
              </a:solidFill>
            </a:endParaRPr>
          </a:p>
        </p:txBody>
      </p:sp>
      <p:sp>
        <p:nvSpPr>
          <p:cNvPr id="134" name="Google Shape;134;p17"/>
          <p:cNvSpPr txBox="1"/>
          <p:nvPr/>
        </p:nvSpPr>
        <p:spPr>
          <a:xfrm>
            <a:off x="7877875" y="937875"/>
            <a:ext cx="679200" cy="991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a:solidFill>
                  <a:srgbClr val="FFFF00"/>
                </a:solidFill>
              </a:rPr>
              <a:t>21A</a:t>
            </a:r>
            <a:endParaRPr b="1">
              <a:solidFill>
                <a:srgbClr val="FFFF00"/>
              </a:solidFill>
            </a:endParaRPr>
          </a:p>
          <a:p>
            <a:pPr indent="0" lvl="0" marL="0" rtl="0" algn="ctr">
              <a:lnSpc>
                <a:spcPct val="115000"/>
              </a:lnSpc>
              <a:spcBef>
                <a:spcPts val="0"/>
              </a:spcBef>
              <a:spcAft>
                <a:spcPts val="0"/>
              </a:spcAft>
              <a:buNone/>
            </a:pPr>
            <a:r>
              <a:rPr b="1" lang="en" sz="1100">
                <a:solidFill>
                  <a:srgbClr val="FFFF00"/>
                </a:solidFill>
              </a:rPr>
              <a:t>Trade Shop</a:t>
            </a:r>
            <a:endParaRPr b="1" sz="1100">
              <a:solidFill>
                <a:srgbClr val="FFFF00"/>
              </a:solidFill>
            </a:endParaRPr>
          </a:p>
          <a:p>
            <a:pPr indent="0" lvl="0" marL="0" rtl="0" algn="l">
              <a:lnSpc>
                <a:spcPct val="115000"/>
              </a:lnSpc>
              <a:spcBef>
                <a:spcPts val="0"/>
              </a:spcBef>
              <a:spcAft>
                <a:spcPts val="0"/>
              </a:spcAft>
              <a:buNone/>
            </a:pPr>
            <a:r>
              <a:rPr lang="en" sz="1100">
                <a:solidFill>
                  <a:schemeClr val="dk1"/>
                </a:solidFill>
              </a:rPr>
              <a:t> </a:t>
            </a:r>
            <a:endParaRPr sz="1100">
              <a:solidFill>
                <a:schemeClr val="dk1"/>
              </a:solidFill>
            </a:endParaRPr>
          </a:p>
        </p:txBody>
      </p:sp>
      <p:sp>
        <p:nvSpPr>
          <p:cNvPr id="135" name="Google Shape;135;p17"/>
          <p:cNvSpPr txBox="1"/>
          <p:nvPr/>
        </p:nvSpPr>
        <p:spPr>
          <a:xfrm>
            <a:off x="7980305" y="349149"/>
            <a:ext cx="495900" cy="431700"/>
          </a:xfrm>
          <a:prstGeom prst="rect">
            <a:avLst/>
          </a:prstGeom>
          <a:solidFill>
            <a:srgbClr val="E06666"/>
          </a:solid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t/>
            </a:r>
            <a:endParaRPr sz="600">
              <a:solidFill>
                <a:schemeClr val="dk1"/>
              </a:solidFill>
            </a:endParaRPr>
          </a:p>
          <a:p>
            <a:pPr indent="0" lvl="0" marL="0" rtl="0" algn="l">
              <a:lnSpc>
                <a:spcPct val="115000"/>
              </a:lnSpc>
              <a:spcBef>
                <a:spcPts val="0"/>
              </a:spcBef>
              <a:spcAft>
                <a:spcPts val="0"/>
              </a:spcAft>
              <a:buNone/>
            </a:pPr>
            <a:r>
              <a:rPr lang="en" sz="600">
                <a:solidFill>
                  <a:schemeClr val="dk1"/>
                </a:solidFill>
              </a:rPr>
              <a:t>Storage</a:t>
            </a:r>
            <a:endParaRPr sz="600">
              <a:solidFill>
                <a:schemeClr val="dk1"/>
              </a:solidFill>
            </a:endParaRPr>
          </a:p>
          <a:p>
            <a:pPr indent="0" lvl="0" marL="0" rtl="0" algn="l">
              <a:lnSpc>
                <a:spcPct val="115000"/>
              </a:lnSpc>
              <a:spcBef>
                <a:spcPts val="0"/>
              </a:spcBef>
              <a:spcAft>
                <a:spcPts val="0"/>
              </a:spcAft>
              <a:buNone/>
            </a:pPr>
            <a:r>
              <a:t/>
            </a:r>
            <a:endParaRPr sz="200">
              <a:solidFill>
                <a:schemeClr val="dk1"/>
              </a:solidFill>
            </a:endParaRPr>
          </a:p>
        </p:txBody>
      </p:sp>
      <p:sp>
        <p:nvSpPr>
          <p:cNvPr id="136" name="Google Shape;136;p17"/>
          <p:cNvSpPr txBox="1"/>
          <p:nvPr/>
        </p:nvSpPr>
        <p:spPr>
          <a:xfrm>
            <a:off x="8677050" y="281025"/>
            <a:ext cx="1155900" cy="4053600"/>
          </a:xfrm>
          <a:prstGeom prst="rect">
            <a:avLst/>
          </a:prstGeom>
          <a:solidFill>
            <a:srgbClr val="6AA84F"/>
          </a:solid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rPr lang="en" sz="1100">
                <a:solidFill>
                  <a:schemeClr val="dk1"/>
                </a:solidFill>
              </a:rPr>
              <a:t>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p:txBody>
      </p:sp>
      <p:sp>
        <p:nvSpPr>
          <p:cNvPr id="137" name="Google Shape;137;p17"/>
          <p:cNvSpPr txBox="1"/>
          <p:nvPr/>
        </p:nvSpPr>
        <p:spPr>
          <a:xfrm>
            <a:off x="8877776" y="601525"/>
            <a:ext cx="713700" cy="548700"/>
          </a:xfrm>
          <a:prstGeom prst="rect">
            <a:avLst/>
          </a:prstGeom>
          <a:noFill/>
          <a:ln cap="flat" cmpd="sng" w="9525">
            <a:solidFill>
              <a:srgbClr val="000000"/>
            </a:solidFill>
            <a:prstDash val="dot"/>
            <a:round/>
            <a:headEnd len="sm" w="sm" type="none"/>
            <a:tailEnd len="sm" w="sm" type="none"/>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100">
                <a:solidFill>
                  <a:schemeClr val="dk1"/>
                </a:solidFill>
              </a:rPr>
              <a:t>Hoop House</a:t>
            </a:r>
            <a:endParaRPr sz="1100">
              <a:solidFill>
                <a:schemeClr val="dk1"/>
              </a:solidFill>
            </a:endParaRPr>
          </a:p>
        </p:txBody>
      </p:sp>
      <p:sp>
        <p:nvSpPr>
          <p:cNvPr id="138" name="Google Shape;138;p17"/>
          <p:cNvSpPr txBox="1"/>
          <p:nvPr/>
        </p:nvSpPr>
        <p:spPr>
          <a:xfrm>
            <a:off x="8814935" y="1838550"/>
            <a:ext cx="797700" cy="849600"/>
          </a:xfrm>
          <a:prstGeom prst="rect">
            <a:avLst/>
          </a:prstGeom>
          <a:noFill/>
          <a:ln cap="flat" cmpd="sng" w="9525">
            <a:solidFill>
              <a:srgbClr val="000000"/>
            </a:solidFill>
            <a:prstDash val="dot"/>
            <a:round/>
            <a:headEnd len="sm" w="sm" type="none"/>
            <a:tailEnd len="sm" w="sm" type="none"/>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a:solidFill>
                  <a:schemeClr val="dk1"/>
                </a:solidFill>
              </a:rPr>
              <a:t>Grass Field</a:t>
            </a:r>
            <a:endParaRPr b="1">
              <a:solidFill>
                <a:schemeClr val="dk1"/>
              </a:solidFill>
            </a:endParaRPr>
          </a:p>
          <a:p>
            <a:pPr indent="0" lvl="0" marL="0" rtl="0" algn="l">
              <a:lnSpc>
                <a:spcPct val="115000"/>
              </a:lnSpc>
              <a:spcBef>
                <a:spcPts val="0"/>
              </a:spcBef>
              <a:spcAft>
                <a:spcPts val="0"/>
              </a:spcAft>
              <a:buNone/>
            </a:pPr>
            <a:r>
              <a:rPr lang="en" sz="1100">
                <a:solidFill>
                  <a:schemeClr val="dk1"/>
                </a:solidFill>
              </a:rPr>
              <a:t> </a:t>
            </a:r>
            <a:endParaRPr sz="1100">
              <a:solidFill>
                <a:schemeClr val="dk1"/>
              </a:solidFill>
            </a:endParaRPr>
          </a:p>
        </p:txBody>
      </p:sp>
      <p:sp>
        <p:nvSpPr>
          <p:cNvPr id="139" name="Google Shape;139;p17"/>
          <p:cNvSpPr txBox="1"/>
          <p:nvPr/>
        </p:nvSpPr>
        <p:spPr>
          <a:xfrm>
            <a:off x="8810388" y="2993350"/>
            <a:ext cx="825600" cy="1029000"/>
          </a:xfrm>
          <a:prstGeom prst="rect">
            <a:avLst/>
          </a:prstGeom>
          <a:noFill/>
          <a:ln cap="flat" cmpd="sng" w="9525">
            <a:solidFill>
              <a:srgbClr val="000000"/>
            </a:solidFill>
            <a:prstDash val="dash"/>
            <a:round/>
            <a:headEnd len="sm" w="sm" type="none"/>
            <a:tailEnd len="sm" w="sm" type="none"/>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t/>
            </a:r>
            <a:endParaRPr b="1" sz="1300">
              <a:solidFill>
                <a:schemeClr val="dk1"/>
              </a:solidFill>
            </a:endParaRPr>
          </a:p>
          <a:p>
            <a:pPr indent="0" lvl="0" marL="0" rtl="0" algn="ctr">
              <a:lnSpc>
                <a:spcPct val="115000"/>
              </a:lnSpc>
              <a:spcBef>
                <a:spcPts val="0"/>
              </a:spcBef>
              <a:spcAft>
                <a:spcPts val="0"/>
              </a:spcAft>
              <a:buNone/>
            </a:pPr>
            <a:r>
              <a:rPr b="1" lang="en" sz="1300">
                <a:solidFill>
                  <a:schemeClr val="dk1"/>
                </a:solidFill>
              </a:rPr>
              <a:t>Play</a:t>
            </a:r>
            <a:endParaRPr b="1" sz="1300">
              <a:solidFill>
                <a:schemeClr val="dk1"/>
              </a:solidFill>
            </a:endParaRPr>
          </a:p>
          <a:p>
            <a:pPr indent="0" lvl="0" marL="0" rtl="0" algn="ctr">
              <a:lnSpc>
                <a:spcPct val="115000"/>
              </a:lnSpc>
              <a:spcBef>
                <a:spcPts val="0"/>
              </a:spcBef>
              <a:spcAft>
                <a:spcPts val="0"/>
              </a:spcAft>
              <a:buNone/>
            </a:pPr>
            <a:r>
              <a:rPr b="1" lang="en" sz="1300">
                <a:solidFill>
                  <a:schemeClr val="dk1"/>
                </a:solidFill>
              </a:rPr>
              <a:t>Ground</a:t>
            </a:r>
            <a:endParaRPr b="1" sz="1300">
              <a:solidFill>
                <a:schemeClr val="dk1"/>
              </a:solidFill>
            </a:endParaRPr>
          </a:p>
          <a:p>
            <a:pPr indent="0" lvl="0" marL="0" rtl="0" algn="l">
              <a:lnSpc>
                <a:spcPct val="115000"/>
              </a:lnSpc>
              <a:spcBef>
                <a:spcPts val="0"/>
              </a:spcBef>
              <a:spcAft>
                <a:spcPts val="0"/>
              </a:spcAft>
              <a:buNone/>
            </a:pPr>
            <a:r>
              <a:rPr lang="en" sz="1000">
                <a:solidFill>
                  <a:schemeClr val="dk1"/>
                </a:solidFill>
              </a:rPr>
              <a:t> </a:t>
            </a:r>
            <a:endParaRPr sz="1000">
              <a:solidFill>
                <a:schemeClr val="dk1"/>
              </a:solidFill>
            </a:endParaRPr>
          </a:p>
        </p:txBody>
      </p:sp>
      <p:sp>
        <p:nvSpPr>
          <p:cNvPr id="140" name="Google Shape;140;p17"/>
          <p:cNvSpPr txBox="1"/>
          <p:nvPr/>
        </p:nvSpPr>
        <p:spPr>
          <a:xfrm>
            <a:off x="1141150" y="4332150"/>
            <a:ext cx="862500" cy="1035900"/>
          </a:xfrm>
          <a:prstGeom prst="rect">
            <a:avLst/>
          </a:prstGeom>
          <a:solidFill>
            <a:srgbClr val="B6D7A8"/>
          </a:solid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t/>
            </a:r>
            <a:endParaRPr b="1">
              <a:solidFill>
                <a:schemeClr val="dk1"/>
              </a:solidFill>
            </a:endParaRPr>
          </a:p>
          <a:p>
            <a:pPr indent="0" lvl="0" marL="0" rtl="0" algn="ctr">
              <a:lnSpc>
                <a:spcPct val="115000"/>
              </a:lnSpc>
              <a:spcBef>
                <a:spcPts val="0"/>
              </a:spcBef>
              <a:spcAft>
                <a:spcPts val="0"/>
              </a:spcAft>
              <a:buNone/>
            </a:pPr>
            <a:r>
              <a:rPr b="1" lang="en">
                <a:solidFill>
                  <a:schemeClr val="dk1"/>
                </a:solidFill>
              </a:rPr>
              <a:t>F</a:t>
            </a:r>
            <a:endParaRPr b="1">
              <a:solidFill>
                <a:schemeClr val="dk1"/>
              </a:solidFill>
            </a:endParaRPr>
          </a:p>
          <a:p>
            <a:pPr indent="0" lvl="0" marL="0" rtl="0" algn="ctr">
              <a:lnSpc>
                <a:spcPct val="115000"/>
              </a:lnSpc>
              <a:spcBef>
                <a:spcPts val="0"/>
              </a:spcBef>
              <a:spcAft>
                <a:spcPts val="0"/>
              </a:spcAft>
              <a:buNone/>
            </a:pPr>
            <a:r>
              <a:t/>
            </a:r>
            <a:endParaRPr b="1">
              <a:solidFill>
                <a:schemeClr val="dk1"/>
              </a:solidFill>
            </a:endParaRPr>
          </a:p>
          <a:p>
            <a:pPr indent="0" lvl="0" marL="0" rtl="0" algn="l">
              <a:lnSpc>
                <a:spcPct val="115000"/>
              </a:lnSpc>
              <a:spcBef>
                <a:spcPts val="0"/>
              </a:spcBef>
              <a:spcAft>
                <a:spcPts val="0"/>
              </a:spcAft>
              <a:buNone/>
            </a:pPr>
            <a:r>
              <a:t/>
            </a:r>
            <a:endParaRPr sz="700">
              <a:solidFill>
                <a:schemeClr val="dk1"/>
              </a:solidFill>
            </a:endParaRPr>
          </a:p>
        </p:txBody>
      </p:sp>
      <p:pic>
        <p:nvPicPr>
          <p:cNvPr id="141" name="Google Shape;141;p17" title="Picture2.png"/>
          <p:cNvPicPr preferRelativeResize="0"/>
          <p:nvPr/>
        </p:nvPicPr>
        <p:blipFill>
          <a:blip r:embed="rId3">
            <a:alphaModFix/>
          </a:blip>
          <a:stretch>
            <a:fillRect/>
          </a:stretch>
        </p:blipFill>
        <p:spPr>
          <a:xfrm>
            <a:off x="2725435" y="5854112"/>
            <a:ext cx="275725" cy="275725"/>
          </a:xfrm>
          <a:prstGeom prst="rect">
            <a:avLst/>
          </a:prstGeom>
          <a:noFill/>
          <a:ln>
            <a:noFill/>
          </a:ln>
        </p:spPr>
      </p:pic>
      <p:sp>
        <p:nvSpPr>
          <p:cNvPr id="142" name="Google Shape;142;p17"/>
          <p:cNvSpPr txBox="1"/>
          <p:nvPr/>
        </p:nvSpPr>
        <p:spPr>
          <a:xfrm>
            <a:off x="1141149" y="5429525"/>
            <a:ext cx="966000" cy="725700"/>
          </a:xfrm>
          <a:prstGeom prst="rect">
            <a:avLst/>
          </a:prstGeom>
          <a:solidFill>
            <a:srgbClr val="FF00FF"/>
          </a:solid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t/>
            </a:r>
            <a:endParaRPr b="1" sz="700">
              <a:solidFill>
                <a:schemeClr val="dk1"/>
              </a:solidFill>
            </a:endParaRPr>
          </a:p>
          <a:p>
            <a:pPr indent="0" lvl="0" marL="0" rtl="0" algn="ctr">
              <a:lnSpc>
                <a:spcPct val="115000"/>
              </a:lnSpc>
              <a:spcBef>
                <a:spcPts val="0"/>
              </a:spcBef>
              <a:spcAft>
                <a:spcPts val="0"/>
              </a:spcAft>
              <a:buNone/>
            </a:pPr>
            <a:r>
              <a:rPr b="1" lang="en">
                <a:solidFill>
                  <a:schemeClr val="dk1"/>
                </a:solidFill>
              </a:rPr>
              <a:t>E</a:t>
            </a:r>
            <a:endParaRPr b="1">
              <a:solidFill>
                <a:schemeClr val="dk1"/>
              </a:solidFill>
            </a:endParaRPr>
          </a:p>
          <a:p>
            <a:pPr indent="0" lvl="0" marL="0" rtl="0" algn="l">
              <a:lnSpc>
                <a:spcPct val="115000"/>
              </a:lnSpc>
              <a:spcBef>
                <a:spcPts val="0"/>
              </a:spcBef>
              <a:spcAft>
                <a:spcPts val="0"/>
              </a:spcAft>
              <a:buNone/>
            </a:pPr>
            <a:r>
              <a:rPr lang="en" sz="1100">
                <a:solidFill>
                  <a:schemeClr val="dk1"/>
                </a:solidFill>
              </a:rPr>
              <a:t> </a:t>
            </a:r>
            <a:endParaRPr sz="1100">
              <a:solidFill>
                <a:schemeClr val="dk1"/>
              </a:solidFill>
            </a:endParaRPr>
          </a:p>
        </p:txBody>
      </p:sp>
      <p:sp>
        <p:nvSpPr>
          <p:cNvPr id="143" name="Google Shape;143;p17"/>
          <p:cNvSpPr txBox="1"/>
          <p:nvPr/>
        </p:nvSpPr>
        <p:spPr>
          <a:xfrm>
            <a:off x="2112900" y="5418475"/>
            <a:ext cx="592800" cy="741000"/>
          </a:xfrm>
          <a:prstGeom prst="rect">
            <a:avLst/>
          </a:prstGeom>
          <a:solidFill>
            <a:srgbClr val="274E13"/>
          </a:solid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700">
                <a:solidFill>
                  <a:schemeClr val="dk1"/>
                </a:solidFill>
              </a:rPr>
              <a:t>          </a:t>
            </a:r>
            <a:endParaRPr b="1" sz="700">
              <a:solidFill>
                <a:schemeClr val="dk1"/>
              </a:solidFill>
            </a:endParaRPr>
          </a:p>
          <a:p>
            <a:pPr indent="0" lvl="0" marL="0" rtl="0" algn="ctr">
              <a:lnSpc>
                <a:spcPct val="115000"/>
              </a:lnSpc>
              <a:spcBef>
                <a:spcPts val="0"/>
              </a:spcBef>
              <a:spcAft>
                <a:spcPts val="0"/>
              </a:spcAft>
              <a:buNone/>
            </a:pPr>
            <a:r>
              <a:rPr b="1" lang="en">
                <a:solidFill>
                  <a:schemeClr val="dk1"/>
                </a:solidFill>
              </a:rPr>
              <a:t>D</a:t>
            </a:r>
            <a:endParaRPr b="1">
              <a:solidFill>
                <a:schemeClr val="dk1"/>
              </a:solidFill>
            </a:endParaRPr>
          </a:p>
          <a:p>
            <a:pPr indent="0" lvl="0" marL="0" rtl="0" algn="ctr">
              <a:lnSpc>
                <a:spcPct val="115000"/>
              </a:lnSpc>
              <a:spcBef>
                <a:spcPts val="0"/>
              </a:spcBef>
              <a:spcAft>
                <a:spcPts val="0"/>
              </a:spcAft>
              <a:buNone/>
            </a:pPr>
            <a:r>
              <a:t/>
            </a:r>
            <a:endParaRPr b="1" sz="1200">
              <a:solidFill>
                <a:schemeClr val="dk1"/>
              </a:solidFill>
            </a:endParaRPr>
          </a:p>
        </p:txBody>
      </p:sp>
      <p:sp>
        <p:nvSpPr>
          <p:cNvPr id="144" name="Google Shape;144;p17"/>
          <p:cNvSpPr txBox="1"/>
          <p:nvPr/>
        </p:nvSpPr>
        <p:spPr>
          <a:xfrm>
            <a:off x="3027575" y="5431900"/>
            <a:ext cx="797700" cy="708000"/>
          </a:xfrm>
          <a:prstGeom prst="rect">
            <a:avLst/>
          </a:prstGeom>
          <a:solidFill>
            <a:srgbClr val="F4CCCC"/>
          </a:solid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t/>
            </a:r>
            <a:endParaRPr b="1" sz="600">
              <a:solidFill>
                <a:schemeClr val="dk1"/>
              </a:solidFill>
            </a:endParaRPr>
          </a:p>
          <a:p>
            <a:pPr indent="0" lvl="0" marL="0" rtl="0" algn="ctr">
              <a:lnSpc>
                <a:spcPct val="115000"/>
              </a:lnSpc>
              <a:spcBef>
                <a:spcPts val="0"/>
              </a:spcBef>
              <a:spcAft>
                <a:spcPts val="0"/>
              </a:spcAft>
              <a:buNone/>
            </a:pPr>
            <a:r>
              <a:rPr b="1" lang="en">
                <a:solidFill>
                  <a:schemeClr val="dk1"/>
                </a:solidFill>
              </a:rPr>
              <a:t>B</a:t>
            </a:r>
            <a:endParaRPr b="1">
              <a:solidFill>
                <a:schemeClr val="dk1"/>
              </a:solidFill>
            </a:endParaRPr>
          </a:p>
          <a:p>
            <a:pPr indent="0" lvl="0" marL="0" rtl="0" algn="l">
              <a:lnSpc>
                <a:spcPct val="115000"/>
              </a:lnSpc>
              <a:spcBef>
                <a:spcPts val="0"/>
              </a:spcBef>
              <a:spcAft>
                <a:spcPts val="0"/>
              </a:spcAft>
              <a:buNone/>
            </a:pPr>
            <a:r>
              <a:rPr lang="en" sz="1100">
                <a:solidFill>
                  <a:schemeClr val="dk1"/>
                </a:solidFill>
              </a:rPr>
              <a:t> </a:t>
            </a:r>
            <a:endParaRPr sz="1100">
              <a:solidFill>
                <a:schemeClr val="dk1"/>
              </a:solidFill>
            </a:endParaRPr>
          </a:p>
        </p:txBody>
      </p:sp>
      <p:sp>
        <p:nvSpPr>
          <p:cNvPr id="145" name="Google Shape;145;p17"/>
          <p:cNvSpPr txBox="1"/>
          <p:nvPr/>
        </p:nvSpPr>
        <p:spPr>
          <a:xfrm>
            <a:off x="2177475" y="4332150"/>
            <a:ext cx="713700" cy="743400"/>
          </a:xfrm>
          <a:prstGeom prst="rect">
            <a:avLst/>
          </a:prstGeom>
          <a:solidFill>
            <a:srgbClr val="6D9EEB"/>
          </a:solid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t/>
            </a:r>
            <a:endParaRPr b="1" sz="800">
              <a:solidFill>
                <a:schemeClr val="dk1"/>
              </a:solidFill>
            </a:endParaRPr>
          </a:p>
          <a:p>
            <a:pPr indent="0" lvl="0" marL="0" rtl="0" algn="ctr">
              <a:lnSpc>
                <a:spcPct val="115000"/>
              </a:lnSpc>
              <a:spcBef>
                <a:spcPts val="0"/>
              </a:spcBef>
              <a:spcAft>
                <a:spcPts val="0"/>
              </a:spcAft>
              <a:buNone/>
            </a:pPr>
            <a:r>
              <a:rPr b="1" lang="en">
                <a:solidFill>
                  <a:schemeClr val="dk1"/>
                </a:solidFill>
              </a:rPr>
              <a:t>C</a:t>
            </a:r>
            <a:endParaRPr b="1">
              <a:solidFill>
                <a:schemeClr val="dk1"/>
              </a:solidFill>
            </a:endParaRPr>
          </a:p>
          <a:p>
            <a:pPr indent="0" lvl="0" marL="0" rtl="0" algn="l">
              <a:lnSpc>
                <a:spcPct val="115000"/>
              </a:lnSpc>
              <a:spcBef>
                <a:spcPts val="0"/>
              </a:spcBef>
              <a:spcAft>
                <a:spcPts val="0"/>
              </a:spcAft>
              <a:buNone/>
            </a:pPr>
            <a:r>
              <a:rPr lang="en" sz="1100">
                <a:solidFill>
                  <a:schemeClr val="dk1"/>
                </a:solidFill>
              </a:rPr>
              <a:t> </a:t>
            </a:r>
            <a:endParaRPr sz="1100">
              <a:solidFill>
                <a:schemeClr val="dk1"/>
              </a:solidFill>
            </a:endParaRPr>
          </a:p>
        </p:txBody>
      </p:sp>
      <p:sp>
        <p:nvSpPr>
          <p:cNvPr id="146" name="Google Shape;146;p17"/>
          <p:cNvSpPr txBox="1"/>
          <p:nvPr/>
        </p:nvSpPr>
        <p:spPr>
          <a:xfrm>
            <a:off x="3065000" y="4332150"/>
            <a:ext cx="713700" cy="743400"/>
          </a:xfrm>
          <a:prstGeom prst="rect">
            <a:avLst/>
          </a:prstGeom>
          <a:solidFill>
            <a:srgbClr val="3C78D8"/>
          </a:solid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t/>
            </a:r>
            <a:endParaRPr b="1" sz="800">
              <a:solidFill>
                <a:schemeClr val="dk1"/>
              </a:solidFill>
            </a:endParaRPr>
          </a:p>
          <a:p>
            <a:pPr indent="0" lvl="0" marL="0" rtl="0" algn="ctr">
              <a:lnSpc>
                <a:spcPct val="115000"/>
              </a:lnSpc>
              <a:spcBef>
                <a:spcPts val="0"/>
              </a:spcBef>
              <a:spcAft>
                <a:spcPts val="0"/>
              </a:spcAft>
              <a:buNone/>
            </a:pPr>
            <a:r>
              <a:rPr b="1" lang="en">
                <a:solidFill>
                  <a:schemeClr val="dk1"/>
                </a:solidFill>
              </a:rPr>
              <a:t>A</a:t>
            </a:r>
            <a:endParaRPr b="1">
              <a:solidFill>
                <a:schemeClr val="dk1"/>
              </a:solidFill>
            </a:endParaRPr>
          </a:p>
          <a:p>
            <a:pPr indent="0" lvl="0" marL="0" rtl="0" algn="l">
              <a:lnSpc>
                <a:spcPct val="115000"/>
              </a:lnSpc>
              <a:spcBef>
                <a:spcPts val="0"/>
              </a:spcBef>
              <a:spcAft>
                <a:spcPts val="0"/>
              </a:spcAft>
              <a:buNone/>
            </a:pPr>
            <a:r>
              <a:rPr lang="en" sz="1100">
                <a:solidFill>
                  <a:schemeClr val="dk1"/>
                </a:solidFill>
              </a:rPr>
              <a:t> </a:t>
            </a:r>
            <a:endParaRPr sz="1100">
              <a:solidFill>
                <a:schemeClr val="dk1"/>
              </a:solidFill>
            </a:endParaRPr>
          </a:p>
        </p:txBody>
      </p:sp>
      <p:graphicFrame>
        <p:nvGraphicFramePr>
          <p:cNvPr id="147" name="Google Shape;147;p17"/>
          <p:cNvGraphicFramePr/>
          <p:nvPr/>
        </p:nvGraphicFramePr>
        <p:xfrm>
          <a:off x="4006420" y="4163567"/>
          <a:ext cx="3000000" cy="3000000"/>
        </p:xfrm>
        <a:graphic>
          <a:graphicData uri="http://schemas.openxmlformats.org/drawingml/2006/table">
            <a:tbl>
              <a:tblPr>
                <a:noFill/>
                <a:tableStyleId>{19B0D7FA-E15B-433C-ADD0-D45851EC586C}</a:tableStyleId>
              </a:tblPr>
              <a:tblGrid>
                <a:gridCol w="1056600"/>
              </a:tblGrid>
              <a:tr h="275700">
                <a:tc>
                  <a:txBody>
                    <a:bodyPr/>
                    <a:lstStyle/>
                    <a:p>
                      <a:pPr indent="0" lvl="0" marL="38100" marR="38100" rtl="0" algn="ctr">
                        <a:lnSpc>
                          <a:spcPct val="115000"/>
                        </a:lnSpc>
                        <a:spcBef>
                          <a:spcPts val="0"/>
                        </a:spcBef>
                        <a:spcAft>
                          <a:spcPts val="0"/>
                        </a:spcAft>
                        <a:buNone/>
                      </a:pPr>
                      <a:r>
                        <a:rPr b="1" lang="en" sz="800">
                          <a:solidFill>
                            <a:srgbClr val="FFFFFF"/>
                          </a:solidFill>
                        </a:rPr>
                        <a:t>Administrators</a:t>
                      </a:r>
                      <a:endParaRPr b="1" sz="800">
                        <a:solidFill>
                          <a:srgbClr val="FFFFFF"/>
                        </a:solidFill>
                      </a:endParaRPr>
                    </a:p>
                  </a:txBody>
                  <a:tcPr marT="91425" marB="91425" marR="91425" marL="91425">
                    <a:solidFill>
                      <a:srgbClr val="980000"/>
                    </a:solidFill>
                  </a:tcPr>
                </a:tc>
              </a:tr>
            </a:tbl>
          </a:graphicData>
        </a:graphic>
      </p:graphicFrame>
      <p:graphicFrame>
        <p:nvGraphicFramePr>
          <p:cNvPr id="148" name="Google Shape;148;p17"/>
          <p:cNvGraphicFramePr/>
          <p:nvPr/>
        </p:nvGraphicFramePr>
        <p:xfrm>
          <a:off x="5066655" y="4186105"/>
          <a:ext cx="3000000" cy="3000000"/>
        </p:xfrm>
        <a:graphic>
          <a:graphicData uri="http://schemas.openxmlformats.org/drawingml/2006/table">
            <a:tbl>
              <a:tblPr>
                <a:noFill/>
                <a:tableStyleId>{19B0D7FA-E15B-433C-ADD0-D45851EC586C}</a:tableStyleId>
              </a:tblPr>
              <a:tblGrid>
                <a:gridCol w="639300"/>
              </a:tblGrid>
              <a:tr h="648000">
                <a:tc>
                  <a:txBody>
                    <a:bodyPr/>
                    <a:lstStyle/>
                    <a:p>
                      <a:pPr indent="0" lvl="0" marL="38100" marR="38100" rtl="0" algn="l">
                        <a:lnSpc>
                          <a:spcPct val="115000"/>
                        </a:lnSpc>
                        <a:spcBef>
                          <a:spcPts val="0"/>
                        </a:spcBef>
                        <a:spcAft>
                          <a:spcPts val="0"/>
                        </a:spcAft>
                        <a:buNone/>
                      </a:pPr>
                      <a:r>
                        <a:t/>
                      </a:r>
                      <a:endParaRPr sz="100"/>
                    </a:p>
                    <a:p>
                      <a:pPr indent="0" lvl="0" marL="38100" marR="38100" rtl="0" algn="ctr">
                        <a:lnSpc>
                          <a:spcPct val="115000"/>
                        </a:lnSpc>
                        <a:spcBef>
                          <a:spcPts val="0"/>
                        </a:spcBef>
                        <a:spcAft>
                          <a:spcPts val="0"/>
                        </a:spcAft>
                        <a:buNone/>
                      </a:pPr>
                      <a:r>
                        <a:rPr lang="en" sz="1100"/>
                        <a:t>Staff Rm.</a:t>
                      </a:r>
                      <a:endParaRPr sz="1100"/>
                    </a:p>
                  </a:txBody>
                  <a:tcPr marT="91425" marB="91425" marR="91425" marL="91425">
                    <a:solidFill>
                      <a:srgbClr val="CCCC00"/>
                    </a:solidFill>
                  </a:tcPr>
                </a:tc>
              </a:tr>
            </a:tbl>
          </a:graphicData>
        </a:graphic>
      </p:graphicFrame>
      <p:graphicFrame>
        <p:nvGraphicFramePr>
          <p:cNvPr id="149" name="Google Shape;149;p17"/>
          <p:cNvGraphicFramePr/>
          <p:nvPr/>
        </p:nvGraphicFramePr>
        <p:xfrm>
          <a:off x="4008283" y="4489295"/>
          <a:ext cx="3000000" cy="3000000"/>
        </p:xfrm>
        <a:graphic>
          <a:graphicData uri="http://schemas.openxmlformats.org/drawingml/2006/table">
            <a:tbl>
              <a:tblPr>
                <a:noFill/>
                <a:tableStyleId>{19B0D7FA-E15B-433C-ADD0-D45851EC586C}</a:tableStyleId>
              </a:tblPr>
              <a:tblGrid>
                <a:gridCol w="1056600"/>
              </a:tblGrid>
              <a:tr h="361050">
                <a:tc>
                  <a:txBody>
                    <a:bodyPr/>
                    <a:lstStyle/>
                    <a:p>
                      <a:pPr indent="0" lvl="0" marL="0" rtl="0" algn="l">
                        <a:spcBef>
                          <a:spcPts val="0"/>
                        </a:spcBef>
                        <a:spcAft>
                          <a:spcPts val="0"/>
                        </a:spcAft>
                        <a:buNone/>
                      </a:pPr>
                      <a:r>
                        <a:t/>
                      </a:r>
                      <a:endParaRPr sz="900"/>
                    </a:p>
                  </a:txBody>
                  <a:tcPr marT="91425" marB="91425" marR="91425" marL="91425">
                    <a:solidFill>
                      <a:srgbClr val="990000"/>
                    </a:solidFill>
                  </a:tcPr>
                </a:tc>
              </a:tr>
            </a:tbl>
          </a:graphicData>
        </a:graphic>
      </p:graphicFrame>
      <p:graphicFrame>
        <p:nvGraphicFramePr>
          <p:cNvPr id="150" name="Google Shape;150;p17"/>
          <p:cNvGraphicFramePr/>
          <p:nvPr/>
        </p:nvGraphicFramePr>
        <p:xfrm>
          <a:off x="4007285" y="4798875"/>
          <a:ext cx="3000000" cy="3000000"/>
        </p:xfrm>
        <a:graphic>
          <a:graphicData uri="http://schemas.openxmlformats.org/drawingml/2006/table">
            <a:tbl>
              <a:tblPr>
                <a:noFill/>
                <a:tableStyleId>{19B0D7FA-E15B-433C-ADD0-D45851EC586C}</a:tableStyleId>
              </a:tblPr>
              <a:tblGrid>
                <a:gridCol w="592800"/>
              </a:tblGrid>
              <a:tr h="648000">
                <a:tc>
                  <a:txBody>
                    <a:bodyPr/>
                    <a:lstStyle/>
                    <a:p>
                      <a:pPr indent="0" lvl="0" marL="38100" marR="38100" rtl="0" algn="ctr">
                        <a:lnSpc>
                          <a:spcPct val="115000"/>
                        </a:lnSpc>
                        <a:spcBef>
                          <a:spcPts val="0"/>
                        </a:spcBef>
                        <a:spcAft>
                          <a:spcPts val="0"/>
                        </a:spcAft>
                        <a:buNone/>
                      </a:pPr>
                      <a:r>
                        <a:rPr b="1" lang="en" sz="600"/>
                        <a:t> </a:t>
                      </a:r>
                      <a:endParaRPr b="1" sz="600"/>
                    </a:p>
                    <a:p>
                      <a:pPr indent="0" lvl="0" marL="38100" marR="38100" rtl="0" algn="ctr">
                        <a:lnSpc>
                          <a:spcPct val="115000"/>
                        </a:lnSpc>
                        <a:spcBef>
                          <a:spcPts val="0"/>
                        </a:spcBef>
                        <a:spcAft>
                          <a:spcPts val="0"/>
                        </a:spcAft>
                        <a:buNone/>
                      </a:pPr>
                      <a:r>
                        <a:rPr b="1" lang="en" sz="600"/>
                        <a:t>Confere-nce Rm.</a:t>
                      </a:r>
                      <a:endParaRPr b="1" sz="200"/>
                    </a:p>
                  </a:txBody>
                  <a:tcPr marT="91425" marB="91425" marR="91425" marL="91425">
                    <a:solidFill>
                      <a:srgbClr val="FFA02F"/>
                    </a:solidFill>
                  </a:tcPr>
                </a:tc>
              </a:tr>
            </a:tbl>
          </a:graphicData>
        </a:graphic>
      </p:graphicFrame>
      <p:sp>
        <p:nvSpPr>
          <p:cNvPr id="151" name="Google Shape;151;p17"/>
          <p:cNvSpPr txBox="1"/>
          <p:nvPr/>
        </p:nvSpPr>
        <p:spPr>
          <a:xfrm>
            <a:off x="4578525" y="4499040"/>
            <a:ext cx="679200" cy="750300"/>
          </a:xfrm>
          <a:prstGeom prst="rect">
            <a:avLst/>
          </a:prstGeom>
          <a:solidFill>
            <a:srgbClr val="D5A6BD"/>
          </a:solid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t/>
            </a:r>
            <a:endParaRPr b="1" sz="800">
              <a:solidFill>
                <a:srgbClr val="FFFF00"/>
              </a:solidFill>
            </a:endParaRPr>
          </a:p>
          <a:p>
            <a:pPr indent="0" lvl="0" marL="0" rtl="0" algn="ctr">
              <a:lnSpc>
                <a:spcPct val="115000"/>
              </a:lnSpc>
              <a:spcBef>
                <a:spcPts val="0"/>
              </a:spcBef>
              <a:spcAft>
                <a:spcPts val="0"/>
              </a:spcAft>
              <a:buNone/>
            </a:pPr>
            <a:r>
              <a:rPr b="1" lang="en" sz="1100">
                <a:solidFill>
                  <a:srgbClr val="FFFF00"/>
                </a:solidFill>
              </a:rPr>
              <a:t>Office</a:t>
            </a:r>
            <a:endParaRPr b="1" sz="1100">
              <a:solidFill>
                <a:srgbClr val="FFFF00"/>
              </a:solidFill>
            </a:endParaRPr>
          </a:p>
          <a:p>
            <a:pPr indent="0" lvl="0" marL="0" rtl="0" algn="ctr">
              <a:lnSpc>
                <a:spcPct val="115000"/>
              </a:lnSpc>
              <a:spcBef>
                <a:spcPts val="0"/>
              </a:spcBef>
              <a:spcAft>
                <a:spcPts val="0"/>
              </a:spcAft>
              <a:buNone/>
            </a:pPr>
            <a:r>
              <a:t/>
            </a:r>
            <a:endParaRPr b="1" sz="1100">
              <a:solidFill>
                <a:srgbClr val="FFFF00"/>
              </a:solidFill>
            </a:endParaRPr>
          </a:p>
          <a:p>
            <a:pPr indent="0" lvl="0" marL="0" rtl="0" algn="l">
              <a:lnSpc>
                <a:spcPct val="115000"/>
              </a:lnSpc>
              <a:spcBef>
                <a:spcPts val="0"/>
              </a:spcBef>
              <a:spcAft>
                <a:spcPts val="0"/>
              </a:spcAft>
              <a:buNone/>
            </a:pPr>
            <a:r>
              <a:t/>
            </a:r>
            <a:endParaRPr sz="200">
              <a:solidFill>
                <a:schemeClr val="dk1"/>
              </a:solidFill>
            </a:endParaRPr>
          </a:p>
        </p:txBody>
      </p:sp>
      <p:sp>
        <p:nvSpPr>
          <p:cNvPr id="152" name="Google Shape;152;p17"/>
          <p:cNvSpPr txBox="1"/>
          <p:nvPr/>
        </p:nvSpPr>
        <p:spPr>
          <a:xfrm rot="-5400000">
            <a:off x="5049418" y="4961010"/>
            <a:ext cx="588600" cy="269400"/>
          </a:xfrm>
          <a:prstGeom prst="rect">
            <a:avLst/>
          </a:prstGeom>
          <a:solidFill>
            <a:srgbClr val="003399"/>
          </a:solid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550">
                <a:solidFill>
                  <a:srgbClr val="FFFFFF"/>
                </a:solidFill>
              </a:rPr>
              <a:t>Counselor</a:t>
            </a:r>
            <a:endParaRPr sz="1000">
              <a:solidFill>
                <a:schemeClr val="dk1"/>
              </a:solidFill>
            </a:endParaRPr>
          </a:p>
        </p:txBody>
      </p:sp>
      <p:sp>
        <p:nvSpPr>
          <p:cNvPr id="153" name="Google Shape;153;p17"/>
          <p:cNvSpPr txBox="1"/>
          <p:nvPr/>
        </p:nvSpPr>
        <p:spPr>
          <a:xfrm rot="-5400000">
            <a:off x="5234158" y="4962490"/>
            <a:ext cx="588600" cy="269400"/>
          </a:xfrm>
          <a:prstGeom prst="rect">
            <a:avLst/>
          </a:prstGeom>
          <a:solidFill>
            <a:srgbClr val="0070C0"/>
          </a:solid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550">
                <a:solidFill>
                  <a:srgbClr val="FFFFFF"/>
                </a:solidFill>
              </a:rPr>
              <a:t>Counselor</a:t>
            </a:r>
            <a:endParaRPr sz="1000">
              <a:solidFill>
                <a:schemeClr val="dk1"/>
              </a:solidFill>
            </a:endParaRPr>
          </a:p>
        </p:txBody>
      </p:sp>
      <p:sp>
        <p:nvSpPr>
          <p:cNvPr id="154" name="Google Shape;154;p17"/>
          <p:cNvSpPr txBox="1"/>
          <p:nvPr/>
        </p:nvSpPr>
        <p:spPr>
          <a:xfrm rot="-5400000">
            <a:off x="5483773" y="4961010"/>
            <a:ext cx="588600" cy="269400"/>
          </a:xfrm>
          <a:prstGeom prst="rect">
            <a:avLst/>
          </a:prstGeom>
          <a:solidFill>
            <a:srgbClr val="FFA02F"/>
          </a:solid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550">
                <a:solidFill>
                  <a:srgbClr val="FFFFFF"/>
                </a:solidFill>
              </a:rPr>
              <a:t>NURSE</a:t>
            </a:r>
            <a:endParaRPr sz="1000">
              <a:solidFill>
                <a:schemeClr val="dk1"/>
              </a:solidFill>
            </a:endParaRPr>
          </a:p>
        </p:txBody>
      </p:sp>
      <p:sp>
        <p:nvSpPr>
          <p:cNvPr id="155" name="Google Shape;155;p17"/>
          <p:cNvSpPr txBox="1"/>
          <p:nvPr/>
        </p:nvSpPr>
        <p:spPr>
          <a:xfrm>
            <a:off x="6716365" y="2983030"/>
            <a:ext cx="395700" cy="400200"/>
          </a:xfrm>
          <a:prstGeom prst="rect">
            <a:avLst/>
          </a:prstGeom>
          <a:solidFill>
            <a:srgbClr val="9FC5E8"/>
          </a:solidFill>
          <a:ln cap="flat" cmpd="sng" w="9525">
            <a:solidFill>
              <a:srgbClr val="000000"/>
            </a:solidFill>
            <a:prstDash val="dot"/>
            <a:round/>
            <a:headEnd len="sm" w="sm" type="none"/>
            <a:tailEnd len="sm" w="sm" type="none"/>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a:solidFill>
                  <a:schemeClr val="dk1"/>
                </a:solidFill>
              </a:rPr>
              <a:t>17</a:t>
            </a:r>
            <a:endParaRPr sz="1100">
              <a:solidFill>
                <a:schemeClr val="dk1"/>
              </a:solidFill>
            </a:endParaRPr>
          </a:p>
        </p:txBody>
      </p:sp>
      <p:sp>
        <p:nvSpPr>
          <p:cNvPr id="156" name="Google Shape;156;p17"/>
          <p:cNvSpPr txBox="1"/>
          <p:nvPr/>
        </p:nvSpPr>
        <p:spPr>
          <a:xfrm>
            <a:off x="7279490" y="2897655"/>
            <a:ext cx="395700" cy="400200"/>
          </a:xfrm>
          <a:prstGeom prst="rect">
            <a:avLst/>
          </a:prstGeom>
          <a:solidFill>
            <a:srgbClr val="9FC5E8"/>
          </a:solidFill>
          <a:ln cap="flat" cmpd="sng" w="9525">
            <a:solidFill>
              <a:srgbClr val="000000"/>
            </a:solidFill>
            <a:prstDash val="dot"/>
            <a:round/>
            <a:headEnd len="sm" w="sm" type="none"/>
            <a:tailEnd len="sm" w="sm" type="none"/>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a:solidFill>
                  <a:schemeClr val="dk1"/>
                </a:solidFill>
              </a:rPr>
              <a:t>16</a:t>
            </a:r>
            <a:endParaRPr sz="1100">
              <a:solidFill>
                <a:schemeClr val="dk1"/>
              </a:solidFill>
            </a:endParaRPr>
          </a:p>
        </p:txBody>
      </p:sp>
      <p:sp>
        <p:nvSpPr>
          <p:cNvPr id="157" name="Google Shape;157;p17"/>
          <p:cNvSpPr txBox="1"/>
          <p:nvPr/>
        </p:nvSpPr>
        <p:spPr>
          <a:xfrm>
            <a:off x="7710690" y="4452830"/>
            <a:ext cx="395700" cy="400200"/>
          </a:xfrm>
          <a:prstGeom prst="rect">
            <a:avLst/>
          </a:prstGeom>
          <a:solidFill>
            <a:srgbClr val="A64D79"/>
          </a:solidFill>
          <a:ln cap="flat" cmpd="sng" w="9525">
            <a:solidFill>
              <a:srgbClr val="000000"/>
            </a:solidFill>
            <a:prstDash val="dot"/>
            <a:round/>
            <a:headEnd len="sm" w="sm" type="none"/>
            <a:tailEnd len="sm" w="sm" type="none"/>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a:solidFill>
                  <a:schemeClr val="dk1"/>
                </a:solidFill>
              </a:rPr>
              <a:t>13</a:t>
            </a:r>
            <a:endParaRPr sz="1100">
              <a:solidFill>
                <a:schemeClr val="dk1"/>
              </a:solidFill>
            </a:endParaRPr>
          </a:p>
        </p:txBody>
      </p:sp>
      <p:sp>
        <p:nvSpPr>
          <p:cNvPr id="158" name="Google Shape;158;p17"/>
          <p:cNvSpPr txBox="1"/>
          <p:nvPr/>
        </p:nvSpPr>
        <p:spPr>
          <a:xfrm>
            <a:off x="6321277" y="6179445"/>
            <a:ext cx="395700" cy="400200"/>
          </a:xfrm>
          <a:prstGeom prst="rect">
            <a:avLst/>
          </a:prstGeom>
          <a:solidFill>
            <a:srgbClr val="00FF00"/>
          </a:solidFill>
          <a:ln cap="flat" cmpd="sng" w="9525">
            <a:solidFill>
              <a:srgbClr val="000000"/>
            </a:solidFill>
            <a:prstDash val="dot"/>
            <a:round/>
            <a:headEnd len="sm" w="sm" type="none"/>
            <a:tailEnd len="sm" w="sm" type="none"/>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a:solidFill>
                  <a:schemeClr val="dk1"/>
                </a:solidFill>
              </a:rPr>
              <a:t>2</a:t>
            </a:r>
            <a:endParaRPr sz="1100">
              <a:solidFill>
                <a:schemeClr val="dk1"/>
              </a:solidFill>
            </a:endParaRPr>
          </a:p>
        </p:txBody>
      </p:sp>
      <p:sp>
        <p:nvSpPr>
          <p:cNvPr id="159" name="Google Shape;159;p17"/>
          <p:cNvSpPr txBox="1"/>
          <p:nvPr/>
        </p:nvSpPr>
        <p:spPr>
          <a:xfrm>
            <a:off x="7324535" y="6120845"/>
            <a:ext cx="395700" cy="400200"/>
          </a:xfrm>
          <a:prstGeom prst="rect">
            <a:avLst/>
          </a:prstGeom>
          <a:solidFill>
            <a:srgbClr val="00FF00"/>
          </a:solidFill>
          <a:ln cap="flat" cmpd="sng" w="9525">
            <a:solidFill>
              <a:srgbClr val="000000"/>
            </a:solidFill>
            <a:prstDash val="dot"/>
            <a:round/>
            <a:headEnd len="sm" w="sm" type="none"/>
            <a:tailEnd len="sm" w="sm" type="none"/>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a:solidFill>
                  <a:schemeClr val="dk1"/>
                </a:solidFill>
              </a:rPr>
              <a:t>7</a:t>
            </a:r>
            <a:endParaRPr sz="1100">
              <a:solidFill>
                <a:schemeClr val="dk1"/>
              </a:solidFill>
            </a:endParaRPr>
          </a:p>
        </p:txBody>
      </p:sp>
      <p:sp>
        <p:nvSpPr>
          <p:cNvPr id="160" name="Google Shape;160;p17"/>
          <p:cNvSpPr txBox="1"/>
          <p:nvPr/>
        </p:nvSpPr>
        <p:spPr>
          <a:xfrm>
            <a:off x="7386060" y="6727195"/>
            <a:ext cx="395700" cy="400200"/>
          </a:xfrm>
          <a:prstGeom prst="rect">
            <a:avLst/>
          </a:prstGeom>
          <a:solidFill>
            <a:srgbClr val="00FF00"/>
          </a:solidFill>
          <a:ln cap="flat" cmpd="sng" w="9525">
            <a:solidFill>
              <a:srgbClr val="000000"/>
            </a:solidFill>
            <a:prstDash val="dot"/>
            <a:round/>
            <a:headEnd len="sm" w="sm" type="none"/>
            <a:tailEnd len="sm" w="sm" type="none"/>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a:solidFill>
                  <a:schemeClr val="dk1"/>
                </a:solidFill>
              </a:rPr>
              <a:t>6</a:t>
            </a:r>
            <a:endParaRPr sz="1100">
              <a:solidFill>
                <a:schemeClr val="dk1"/>
              </a:solidFill>
            </a:endParaRPr>
          </a:p>
        </p:txBody>
      </p:sp>
      <p:sp>
        <p:nvSpPr>
          <p:cNvPr id="161" name="Google Shape;161;p17"/>
          <p:cNvSpPr txBox="1"/>
          <p:nvPr/>
        </p:nvSpPr>
        <p:spPr>
          <a:xfrm>
            <a:off x="6815135" y="5910145"/>
            <a:ext cx="395700" cy="400200"/>
          </a:xfrm>
          <a:prstGeom prst="rect">
            <a:avLst/>
          </a:prstGeom>
          <a:solidFill>
            <a:srgbClr val="00FF00"/>
          </a:solidFill>
          <a:ln cap="flat" cmpd="sng" w="9525">
            <a:solidFill>
              <a:srgbClr val="000000"/>
            </a:solidFill>
            <a:prstDash val="dot"/>
            <a:round/>
            <a:headEnd len="sm" w="sm" type="none"/>
            <a:tailEnd len="sm" w="sm" type="none"/>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a:solidFill>
                  <a:schemeClr val="dk1"/>
                </a:solidFill>
              </a:rPr>
              <a:t>1</a:t>
            </a:r>
            <a:endParaRPr sz="1100">
              <a:solidFill>
                <a:schemeClr val="dk1"/>
              </a:solidFill>
            </a:endParaRPr>
          </a:p>
        </p:txBody>
      </p:sp>
      <p:sp>
        <p:nvSpPr>
          <p:cNvPr id="162" name="Google Shape;162;p17"/>
          <p:cNvSpPr txBox="1"/>
          <p:nvPr/>
        </p:nvSpPr>
        <p:spPr>
          <a:xfrm>
            <a:off x="7495877" y="3529630"/>
            <a:ext cx="395700" cy="400200"/>
          </a:xfrm>
          <a:prstGeom prst="rect">
            <a:avLst/>
          </a:prstGeom>
          <a:solidFill>
            <a:srgbClr val="9FC5E8"/>
          </a:solidFill>
          <a:ln cap="flat" cmpd="sng" w="9525">
            <a:solidFill>
              <a:srgbClr val="000000"/>
            </a:solidFill>
            <a:prstDash val="dot"/>
            <a:round/>
            <a:headEnd len="sm" w="sm" type="none"/>
            <a:tailEnd len="sm" w="sm" type="none"/>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a:solidFill>
                  <a:schemeClr val="dk1"/>
                </a:solidFill>
              </a:rPr>
              <a:t>15</a:t>
            </a:r>
            <a:endParaRPr sz="1100">
              <a:solidFill>
                <a:schemeClr val="dk1"/>
              </a:solidFill>
            </a:endParaRPr>
          </a:p>
        </p:txBody>
      </p:sp>
      <p:graphicFrame>
        <p:nvGraphicFramePr>
          <p:cNvPr id="163" name="Google Shape;163;p17"/>
          <p:cNvGraphicFramePr/>
          <p:nvPr/>
        </p:nvGraphicFramePr>
        <p:xfrm>
          <a:off x="7282075" y="3330625"/>
          <a:ext cx="3000000" cy="3000000"/>
        </p:xfrm>
        <a:graphic>
          <a:graphicData uri="http://schemas.openxmlformats.org/drawingml/2006/table">
            <a:tbl>
              <a:tblPr>
                <a:noFill/>
                <a:tableStyleId>{19B0D7FA-E15B-433C-ADD0-D45851EC586C}</a:tableStyleId>
              </a:tblPr>
              <a:tblGrid>
                <a:gridCol w="380600"/>
              </a:tblGrid>
              <a:tr h="275725">
                <a:tc>
                  <a:txBody>
                    <a:bodyPr/>
                    <a:lstStyle/>
                    <a:p>
                      <a:pPr indent="0" lvl="0" marL="38100" marR="38100" rtl="0" algn="ctr">
                        <a:lnSpc>
                          <a:spcPct val="115000"/>
                        </a:lnSpc>
                        <a:spcBef>
                          <a:spcPts val="0"/>
                        </a:spcBef>
                        <a:spcAft>
                          <a:spcPts val="0"/>
                        </a:spcAft>
                        <a:buNone/>
                      </a:pPr>
                      <a:r>
                        <a:t/>
                      </a:r>
                      <a:endParaRPr sz="800">
                        <a:solidFill>
                          <a:srgbClr val="FFFFFF"/>
                        </a:solidFill>
                      </a:endParaRPr>
                    </a:p>
                  </a:txBody>
                  <a:tcPr marT="91425" marB="91425" marR="91425" marL="91425">
                    <a:solidFill>
                      <a:srgbClr val="FFB0D1"/>
                    </a:solidFill>
                  </a:tcPr>
                </a:tc>
              </a:tr>
            </a:tbl>
          </a:graphicData>
        </a:graphic>
      </p:graphicFrame>
      <p:sp>
        <p:nvSpPr>
          <p:cNvPr id="164" name="Google Shape;164;p17"/>
          <p:cNvSpPr txBox="1"/>
          <p:nvPr/>
        </p:nvSpPr>
        <p:spPr>
          <a:xfrm>
            <a:off x="6263252" y="4008555"/>
            <a:ext cx="395700" cy="400200"/>
          </a:xfrm>
          <a:prstGeom prst="rect">
            <a:avLst/>
          </a:prstGeom>
          <a:solidFill>
            <a:srgbClr val="9FC5E8"/>
          </a:solidFill>
          <a:ln cap="flat" cmpd="sng" w="9525">
            <a:solidFill>
              <a:srgbClr val="000000"/>
            </a:solidFill>
            <a:prstDash val="dot"/>
            <a:round/>
            <a:headEnd len="sm" w="sm" type="none"/>
            <a:tailEnd len="sm" w="sm" type="none"/>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a:solidFill>
                  <a:schemeClr val="dk1"/>
                </a:solidFill>
              </a:rPr>
              <a:t>19</a:t>
            </a:r>
            <a:endParaRPr sz="1100">
              <a:solidFill>
                <a:schemeClr val="dk1"/>
              </a:solidFill>
            </a:endParaRPr>
          </a:p>
        </p:txBody>
      </p:sp>
      <p:sp>
        <p:nvSpPr>
          <p:cNvPr id="165" name="Google Shape;165;p17"/>
          <p:cNvSpPr txBox="1"/>
          <p:nvPr/>
        </p:nvSpPr>
        <p:spPr>
          <a:xfrm>
            <a:off x="6800940" y="4287955"/>
            <a:ext cx="395700" cy="400200"/>
          </a:xfrm>
          <a:prstGeom prst="rect">
            <a:avLst/>
          </a:prstGeom>
          <a:solidFill>
            <a:srgbClr val="9FC5E8"/>
          </a:solidFill>
          <a:ln cap="flat" cmpd="sng" w="9525">
            <a:solidFill>
              <a:srgbClr val="000000"/>
            </a:solidFill>
            <a:prstDash val="dot"/>
            <a:round/>
            <a:headEnd len="sm" w="sm" type="none"/>
            <a:tailEnd len="sm" w="sm" type="none"/>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a:solidFill>
                  <a:schemeClr val="dk1"/>
                </a:solidFill>
              </a:rPr>
              <a:t>20</a:t>
            </a:r>
            <a:endParaRPr sz="1100">
              <a:solidFill>
                <a:schemeClr val="dk1"/>
              </a:solidFill>
            </a:endParaRPr>
          </a:p>
        </p:txBody>
      </p:sp>
      <p:sp>
        <p:nvSpPr>
          <p:cNvPr id="166" name="Google Shape;166;p17"/>
          <p:cNvSpPr txBox="1"/>
          <p:nvPr/>
        </p:nvSpPr>
        <p:spPr>
          <a:xfrm>
            <a:off x="7489615" y="3980630"/>
            <a:ext cx="395700" cy="400200"/>
          </a:xfrm>
          <a:prstGeom prst="rect">
            <a:avLst/>
          </a:prstGeom>
          <a:solidFill>
            <a:srgbClr val="9FC5E8"/>
          </a:solidFill>
          <a:ln cap="flat" cmpd="sng" w="9525">
            <a:solidFill>
              <a:srgbClr val="000000"/>
            </a:solidFill>
            <a:prstDash val="dot"/>
            <a:round/>
            <a:headEnd len="sm" w="sm" type="none"/>
            <a:tailEnd len="sm" w="sm" type="none"/>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a:solidFill>
                  <a:schemeClr val="dk1"/>
                </a:solidFill>
              </a:rPr>
              <a:t>14</a:t>
            </a:r>
            <a:endParaRPr sz="1100">
              <a:solidFill>
                <a:schemeClr val="dk1"/>
              </a:solidFill>
            </a:endParaRPr>
          </a:p>
        </p:txBody>
      </p:sp>
      <p:sp>
        <p:nvSpPr>
          <p:cNvPr id="167" name="Google Shape;167;p17"/>
          <p:cNvSpPr txBox="1"/>
          <p:nvPr/>
        </p:nvSpPr>
        <p:spPr>
          <a:xfrm>
            <a:off x="6263240" y="3535480"/>
            <a:ext cx="395700" cy="400200"/>
          </a:xfrm>
          <a:prstGeom prst="rect">
            <a:avLst/>
          </a:prstGeom>
          <a:solidFill>
            <a:srgbClr val="9FC5E8"/>
          </a:solidFill>
          <a:ln cap="flat" cmpd="sng" w="9525">
            <a:solidFill>
              <a:srgbClr val="000000"/>
            </a:solidFill>
            <a:prstDash val="dot"/>
            <a:round/>
            <a:headEnd len="sm" w="sm" type="none"/>
            <a:tailEnd len="sm" w="sm" type="none"/>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a:solidFill>
                  <a:schemeClr val="dk1"/>
                </a:solidFill>
              </a:rPr>
              <a:t>18</a:t>
            </a:r>
            <a:endParaRPr sz="1100">
              <a:solidFill>
                <a:schemeClr val="dk1"/>
              </a:solidFill>
            </a:endParaRPr>
          </a:p>
        </p:txBody>
      </p:sp>
      <p:graphicFrame>
        <p:nvGraphicFramePr>
          <p:cNvPr id="168" name="Google Shape;168;p17"/>
          <p:cNvGraphicFramePr/>
          <p:nvPr/>
        </p:nvGraphicFramePr>
        <p:xfrm>
          <a:off x="6752575" y="4799388"/>
          <a:ext cx="3000000" cy="3000000"/>
        </p:xfrm>
        <a:graphic>
          <a:graphicData uri="http://schemas.openxmlformats.org/drawingml/2006/table">
            <a:tbl>
              <a:tblPr>
                <a:noFill/>
                <a:tableStyleId>{19B0D7FA-E15B-433C-ADD0-D45851EC586C}</a:tableStyleId>
              </a:tblPr>
              <a:tblGrid>
                <a:gridCol w="1056300"/>
              </a:tblGrid>
              <a:tr h="991200">
                <a:tc>
                  <a:txBody>
                    <a:bodyPr/>
                    <a:lstStyle/>
                    <a:p>
                      <a:pPr indent="0" lvl="0" marL="0" marR="50800" rtl="0" algn="ctr">
                        <a:lnSpc>
                          <a:spcPct val="115000"/>
                        </a:lnSpc>
                        <a:spcBef>
                          <a:spcPts val="0"/>
                        </a:spcBef>
                        <a:spcAft>
                          <a:spcPts val="0"/>
                        </a:spcAft>
                        <a:buNone/>
                      </a:pPr>
                      <a:r>
                        <a:rPr lang="en" sz="800"/>
                        <a:t> </a:t>
                      </a:r>
                      <a:r>
                        <a:rPr b="1" lang="en" sz="1200"/>
                        <a:t>Library</a:t>
                      </a:r>
                      <a:endParaRPr b="1" sz="1200"/>
                    </a:p>
                    <a:p>
                      <a:pPr indent="0" lvl="0" marL="50800" marR="50800" rtl="0" algn="ctr">
                        <a:lnSpc>
                          <a:spcPct val="115000"/>
                        </a:lnSpc>
                        <a:spcBef>
                          <a:spcPts val="0"/>
                        </a:spcBef>
                        <a:spcAft>
                          <a:spcPts val="0"/>
                        </a:spcAft>
                        <a:buNone/>
                      </a:pPr>
                      <a:r>
                        <a:rPr b="1" lang="en" sz="1200"/>
                        <a:t>&amp;</a:t>
                      </a:r>
                      <a:endParaRPr b="1" sz="1200"/>
                    </a:p>
                    <a:p>
                      <a:pPr indent="0" lvl="0" marL="50800" marR="50800" rtl="0" algn="ctr">
                        <a:lnSpc>
                          <a:spcPct val="115000"/>
                        </a:lnSpc>
                        <a:spcBef>
                          <a:spcPts val="0"/>
                        </a:spcBef>
                        <a:spcAft>
                          <a:spcPts val="0"/>
                        </a:spcAft>
                        <a:buNone/>
                      </a:pPr>
                      <a:r>
                        <a:rPr b="1" lang="en" sz="1200"/>
                        <a:t>Resource Center</a:t>
                      </a:r>
                      <a:endParaRPr b="1" sz="1200"/>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00"/>
                    </a:solidFill>
                  </a:tcPr>
                </a:tc>
              </a:tr>
            </a:tbl>
          </a:graphicData>
        </a:graphic>
      </p:graphicFrame>
      <p:sp>
        <p:nvSpPr>
          <p:cNvPr id="169" name="Google Shape;169;p17"/>
          <p:cNvSpPr/>
          <p:nvPr/>
        </p:nvSpPr>
        <p:spPr>
          <a:xfrm>
            <a:off x="7884575" y="4978400"/>
            <a:ext cx="639300" cy="648000"/>
          </a:xfrm>
          <a:prstGeom prst="ellipse">
            <a:avLst/>
          </a:prstGeom>
          <a:solidFill>
            <a:schemeClr val="lt2"/>
          </a:solidFill>
          <a:ln cap="flat" cmpd="sng" w="19050">
            <a:solidFill>
              <a:srgbClr val="741B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800">
                <a:solidFill>
                  <a:srgbClr val="741B47"/>
                </a:solidFill>
              </a:rPr>
              <a:t>East Pod</a:t>
            </a:r>
            <a:endParaRPr sz="800">
              <a:solidFill>
                <a:srgbClr val="741B47"/>
              </a:solidFill>
            </a:endParaRPr>
          </a:p>
        </p:txBody>
      </p:sp>
      <p:sp>
        <p:nvSpPr>
          <p:cNvPr id="170" name="Google Shape;170;p17"/>
          <p:cNvSpPr/>
          <p:nvPr/>
        </p:nvSpPr>
        <p:spPr>
          <a:xfrm>
            <a:off x="6704525" y="3548100"/>
            <a:ext cx="639300" cy="648000"/>
          </a:xfrm>
          <a:prstGeom prst="ellipse">
            <a:avLst/>
          </a:prstGeom>
          <a:solidFill>
            <a:schemeClr val="lt2"/>
          </a:solidFill>
          <a:ln cap="flat" cmpd="sng" w="19050">
            <a:solidFill>
              <a:srgbClr val="0408B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800">
                <a:solidFill>
                  <a:srgbClr val="0408BC"/>
                </a:solidFill>
              </a:rPr>
              <a:t>North Pod</a:t>
            </a:r>
            <a:endParaRPr sz="800">
              <a:solidFill>
                <a:srgbClr val="0408BC"/>
              </a:solidFill>
            </a:endParaRPr>
          </a:p>
        </p:txBody>
      </p:sp>
      <p:sp>
        <p:nvSpPr>
          <p:cNvPr id="171" name="Google Shape;171;p17"/>
          <p:cNvSpPr/>
          <p:nvPr/>
        </p:nvSpPr>
        <p:spPr>
          <a:xfrm>
            <a:off x="6685475" y="6435725"/>
            <a:ext cx="639300" cy="648000"/>
          </a:xfrm>
          <a:prstGeom prst="ellipse">
            <a:avLst/>
          </a:prstGeom>
          <a:solidFill>
            <a:schemeClr val="lt2"/>
          </a:solidFill>
          <a:ln cap="flat" cmpd="sng" w="19050">
            <a:solidFill>
              <a:srgbClr val="00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800">
                <a:solidFill>
                  <a:srgbClr val="38761D"/>
                </a:solidFill>
              </a:rPr>
              <a:t>South</a:t>
            </a:r>
            <a:endParaRPr sz="800">
              <a:solidFill>
                <a:srgbClr val="38761D"/>
              </a:solidFill>
            </a:endParaRPr>
          </a:p>
          <a:p>
            <a:pPr indent="0" lvl="0" marL="0" rtl="0" algn="ctr">
              <a:spcBef>
                <a:spcPts val="0"/>
              </a:spcBef>
              <a:spcAft>
                <a:spcPts val="0"/>
              </a:spcAft>
              <a:buNone/>
            </a:pPr>
            <a:r>
              <a:rPr lang="en" sz="800">
                <a:solidFill>
                  <a:srgbClr val="38761D"/>
                </a:solidFill>
              </a:rPr>
              <a:t>Pod</a:t>
            </a:r>
            <a:endParaRPr sz="800">
              <a:solidFill>
                <a:srgbClr val="38761D"/>
              </a:solidFill>
            </a:endParaRPr>
          </a:p>
        </p:txBody>
      </p:sp>
      <p:sp>
        <p:nvSpPr>
          <p:cNvPr id="172" name="Google Shape;172;p17"/>
          <p:cNvSpPr txBox="1"/>
          <p:nvPr/>
        </p:nvSpPr>
        <p:spPr>
          <a:xfrm>
            <a:off x="8165715" y="4450680"/>
            <a:ext cx="395700" cy="400200"/>
          </a:xfrm>
          <a:prstGeom prst="rect">
            <a:avLst/>
          </a:prstGeom>
          <a:solidFill>
            <a:srgbClr val="A64D79"/>
          </a:solidFill>
          <a:ln cap="flat" cmpd="sng" w="9525">
            <a:solidFill>
              <a:srgbClr val="000000"/>
            </a:solidFill>
            <a:prstDash val="dot"/>
            <a:round/>
            <a:headEnd len="sm" w="sm" type="none"/>
            <a:tailEnd len="sm" w="sm" type="none"/>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a:solidFill>
                  <a:schemeClr val="dk1"/>
                </a:solidFill>
              </a:rPr>
              <a:t>12</a:t>
            </a:r>
            <a:endParaRPr sz="1100">
              <a:solidFill>
                <a:schemeClr val="dk1"/>
              </a:solidFill>
            </a:endParaRPr>
          </a:p>
        </p:txBody>
      </p:sp>
      <p:sp>
        <p:nvSpPr>
          <p:cNvPr id="173" name="Google Shape;173;p17"/>
          <p:cNvSpPr txBox="1"/>
          <p:nvPr/>
        </p:nvSpPr>
        <p:spPr>
          <a:xfrm>
            <a:off x="8585640" y="4853155"/>
            <a:ext cx="395700" cy="400200"/>
          </a:xfrm>
          <a:prstGeom prst="rect">
            <a:avLst/>
          </a:prstGeom>
          <a:solidFill>
            <a:srgbClr val="A64D79"/>
          </a:solidFill>
          <a:ln cap="flat" cmpd="sng" w="9525">
            <a:solidFill>
              <a:srgbClr val="000000"/>
            </a:solidFill>
            <a:prstDash val="dot"/>
            <a:round/>
            <a:headEnd len="sm" w="sm" type="none"/>
            <a:tailEnd len="sm" w="sm" type="none"/>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a:solidFill>
                  <a:schemeClr val="dk1"/>
                </a:solidFill>
              </a:rPr>
              <a:t>11</a:t>
            </a:r>
            <a:endParaRPr sz="1100">
              <a:solidFill>
                <a:schemeClr val="dk1"/>
              </a:solidFill>
            </a:endParaRPr>
          </a:p>
        </p:txBody>
      </p:sp>
      <p:sp>
        <p:nvSpPr>
          <p:cNvPr id="174" name="Google Shape;174;p17"/>
          <p:cNvSpPr txBox="1"/>
          <p:nvPr/>
        </p:nvSpPr>
        <p:spPr>
          <a:xfrm>
            <a:off x="8590040" y="5306105"/>
            <a:ext cx="395700" cy="400200"/>
          </a:xfrm>
          <a:prstGeom prst="rect">
            <a:avLst/>
          </a:prstGeom>
          <a:solidFill>
            <a:srgbClr val="A64D79"/>
          </a:solidFill>
          <a:ln cap="flat" cmpd="sng" w="9525">
            <a:solidFill>
              <a:srgbClr val="000000"/>
            </a:solidFill>
            <a:prstDash val="dot"/>
            <a:round/>
            <a:headEnd len="sm" w="sm" type="none"/>
            <a:tailEnd len="sm" w="sm" type="none"/>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a:solidFill>
                  <a:schemeClr val="dk1"/>
                </a:solidFill>
              </a:rPr>
              <a:t>10</a:t>
            </a:r>
            <a:endParaRPr sz="1100">
              <a:solidFill>
                <a:schemeClr val="dk1"/>
              </a:solidFill>
            </a:endParaRPr>
          </a:p>
        </p:txBody>
      </p:sp>
      <p:sp>
        <p:nvSpPr>
          <p:cNvPr id="175" name="Google Shape;175;p17"/>
          <p:cNvSpPr txBox="1"/>
          <p:nvPr/>
        </p:nvSpPr>
        <p:spPr>
          <a:xfrm>
            <a:off x="8260965" y="5725355"/>
            <a:ext cx="395700" cy="400200"/>
          </a:xfrm>
          <a:prstGeom prst="rect">
            <a:avLst/>
          </a:prstGeom>
          <a:solidFill>
            <a:srgbClr val="A64D79"/>
          </a:solidFill>
          <a:ln cap="flat" cmpd="sng" w="9525">
            <a:solidFill>
              <a:srgbClr val="000000"/>
            </a:solidFill>
            <a:prstDash val="dot"/>
            <a:round/>
            <a:headEnd len="sm" w="sm" type="none"/>
            <a:tailEnd len="sm" w="sm" type="none"/>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a:solidFill>
                  <a:schemeClr val="dk1"/>
                </a:solidFill>
              </a:rPr>
              <a:t>9</a:t>
            </a:r>
            <a:endParaRPr sz="1100">
              <a:solidFill>
                <a:schemeClr val="dk1"/>
              </a:solidFill>
            </a:endParaRPr>
          </a:p>
        </p:txBody>
      </p:sp>
      <p:sp>
        <p:nvSpPr>
          <p:cNvPr id="176" name="Google Shape;176;p17"/>
          <p:cNvSpPr txBox="1"/>
          <p:nvPr/>
        </p:nvSpPr>
        <p:spPr>
          <a:xfrm>
            <a:off x="7832302" y="5722955"/>
            <a:ext cx="395700" cy="400200"/>
          </a:xfrm>
          <a:prstGeom prst="rect">
            <a:avLst/>
          </a:prstGeom>
          <a:solidFill>
            <a:srgbClr val="A64D79"/>
          </a:solidFill>
          <a:ln cap="flat" cmpd="sng" w="9525">
            <a:solidFill>
              <a:srgbClr val="000000"/>
            </a:solidFill>
            <a:prstDash val="dot"/>
            <a:round/>
            <a:headEnd len="sm" w="sm" type="none"/>
            <a:tailEnd len="sm" w="sm" type="none"/>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a:solidFill>
                  <a:schemeClr val="dk1"/>
                </a:solidFill>
              </a:rPr>
              <a:t>8</a:t>
            </a:r>
            <a:endParaRPr sz="1100">
              <a:solidFill>
                <a:schemeClr val="dk1"/>
              </a:solidFill>
            </a:endParaRPr>
          </a:p>
        </p:txBody>
      </p:sp>
      <p:sp>
        <p:nvSpPr>
          <p:cNvPr id="177" name="Google Shape;177;p17"/>
          <p:cNvSpPr txBox="1"/>
          <p:nvPr/>
        </p:nvSpPr>
        <p:spPr>
          <a:xfrm>
            <a:off x="6636160" y="7205920"/>
            <a:ext cx="395700" cy="400200"/>
          </a:xfrm>
          <a:prstGeom prst="rect">
            <a:avLst/>
          </a:prstGeom>
          <a:solidFill>
            <a:srgbClr val="00FF00"/>
          </a:solidFill>
          <a:ln cap="flat" cmpd="sng" w="9525">
            <a:solidFill>
              <a:srgbClr val="000000"/>
            </a:solidFill>
            <a:prstDash val="dot"/>
            <a:round/>
            <a:headEnd len="sm" w="sm" type="none"/>
            <a:tailEnd len="sm" w="sm" type="none"/>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a:solidFill>
                  <a:schemeClr val="dk1"/>
                </a:solidFill>
              </a:rPr>
              <a:t>4</a:t>
            </a:r>
            <a:endParaRPr sz="1100">
              <a:solidFill>
                <a:schemeClr val="dk1"/>
              </a:solidFill>
            </a:endParaRPr>
          </a:p>
        </p:txBody>
      </p:sp>
      <p:sp>
        <p:nvSpPr>
          <p:cNvPr id="178" name="Google Shape;178;p17"/>
          <p:cNvSpPr txBox="1"/>
          <p:nvPr/>
        </p:nvSpPr>
        <p:spPr>
          <a:xfrm>
            <a:off x="6215635" y="6902595"/>
            <a:ext cx="395700" cy="400200"/>
          </a:xfrm>
          <a:prstGeom prst="rect">
            <a:avLst/>
          </a:prstGeom>
          <a:solidFill>
            <a:srgbClr val="00FF00"/>
          </a:solidFill>
          <a:ln cap="flat" cmpd="sng" w="9525">
            <a:solidFill>
              <a:srgbClr val="000000"/>
            </a:solidFill>
            <a:prstDash val="dot"/>
            <a:round/>
            <a:headEnd len="sm" w="sm" type="none"/>
            <a:tailEnd len="sm" w="sm" type="none"/>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a:solidFill>
                  <a:schemeClr val="dk1"/>
                </a:solidFill>
              </a:rPr>
              <a:t>3</a:t>
            </a:r>
            <a:endParaRPr sz="1100">
              <a:solidFill>
                <a:schemeClr val="dk1"/>
              </a:solidFill>
            </a:endParaRPr>
          </a:p>
        </p:txBody>
      </p:sp>
      <p:sp>
        <p:nvSpPr>
          <p:cNvPr id="179" name="Google Shape;179;p17"/>
          <p:cNvSpPr txBox="1"/>
          <p:nvPr/>
        </p:nvSpPr>
        <p:spPr>
          <a:xfrm>
            <a:off x="7074310" y="7200270"/>
            <a:ext cx="395700" cy="400200"/>
          </a:xfrm>
          <a:prstGeom prst="rect">
            <a:avLst/>
          </a:prstGeom>
          <a:solidFill>
            <a:srgbClr val="00FF00"/>
          </a:solidFill>
          <a:ln cap="flat" cmpd="sng" w="9525">
            <a:solidFill>
              <a:srgbClr val="000000"/>
            </a:solidFill>
            <a:prstDash val="dot"/>
            <a:round/>
            <a:headEnd len="sm" w="sm" type="none"/>
            <a:tailEnd len="sm" w="sm" type="none"/>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a:solidFill>
                  <a:schemeClr val="dk1"/>
                </a:solidFill>
              </a:rPr>
              <a:t>5</a:t>
            </a:r>
            <a:endParaRPr sz="1100">
              <a:solidFill>
                <a:schemeClr val="dk1"/>
              </a:solidFill>
            </a:endParaRPr>
          </a:p>
        </p:txBody>
      </p:sp>
      <p:sp>
        <p:nvSpPr>
          <p:cNvPr id="180" name="Google Shape;180;p17"/>
          <p:cNvSpPr txBox="1"/>
          <p:nvPr/>
        </p:nvSpPr>
        <p:spPr>
          <a:xfrm>
            <a:off x="590125" y="6523753"/>
            <a:ext cx="5425200" cy="1602300"/>
          </a:xfrm>
          <a:prstGeom prst="rect">
            <a:avLst/>
          </a:prstGeom>
          <a:solidFill>
            <a:schemeClr val="lt1"/>
          </a:solid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800">
                <a:solidFill>
                  <a:srgbClr val="0033CC"/>
                </a:solidFill>
              </a:rPr>
              <a:t>Sky Valley Education Center</a:t>
            </a:r>
            <a:endParaRPr b="1" sz="1800">
              <a:solidFill>
                <a:srgbClr val="0033CC"/>
              </a:solidFill>
            </a:endParaRPr>
          </a:p>
          <a:p>
            <a:pPr indent="0" lvl="0" marL="0" rtl="0" algn="ctr">
              <a:lnSpc>
                <a:spcPct val="115000"/>
              </a:lnSpc>
              <a:spcBef>
                <a:spcPts val="0"/>
              </a:spcBef>
              <a:spcAft>
                <a:spcPts val="0"/>
              </a:spcAft>
              <a:buNone/>
            </a:pPr>
            <a:r>
              <a:rPr b="1" lang="en">
                <a:solidFill>
                  <a:srgbClr val="0033CC"/>
                </a:solidFill>
              </a:rPr>
              <a:t>351 Short Columbia St</a:t>
            </a:r>
            <a:endParaRPr b="1">
              <a:solidFill>
                <a:srgbClr val="0033CC"/>
              </a:solidFill>
            </a:endParaRPr>
          </a:p>
          <a:p>
            <a:pPr indent="0" lvl="0" marL="0" rtl="0" algn="ctr">
              <a:lnSpc>
                <a:spcPct val="115000"/>
              </a:lnSpc>
              <a:spcBef>
                <a:spcPts val="0"/>
              </a:spcBef>
              <a:spcAft>
                <a:spcPts val="0"/>
              </a:spcAft>
              <a:buNone/>
            </a:pPr>
            <a:r>
              <a:rPr b="1" lang="en">
                <a:solidFill>
                  <a:srgbClr val="0033CC"/>
                </a:solidFill>
              </a:rPr>
              <a:t>Monroe, WA  98272</a:t>
            </a:r>
            <a:endParaRPr b="1">
              <a:solidFill>
                <a:srgbClr val="0033CC"/>
              </a:solidFill>
            </a:endParaRPr>
          </a:p>
          <a:p>
            <a:pPr indent="0" lvl="0" marL="0" rtl="0" algn="ctr">
              <a:lnSpc>
                <a:spcPct val="115000"/>
              </a:lnSpc>
              <a:spcBef>
                <a:spcPts val="0"/>
              </a:spcBef>
              <a:spcAft>
                <a:spcPts val="0"/>
              </a:spcAft>
              <a:buNone/>
            </a:pPr>
            <a:r>
              <a:t/>
            </a:r>
            <a:endParaRPr b="1">
              <a:solidFill>
                <a:srgbClr val="0033CC"/>
              </a:solidFill>
            </a:endParaRPr>
          </a:p>
          <a:p>
            <a:pPr indent="0" lvl="0" marL="0" rtl="0" algn="l">
              <a:lnSpc>
                <a:spcPct val="115000"/>
              </a:lnSpc>
              <a:spcBef>
                <a:spcPts val="0"/>
              </a:spcBef>
              <a:spcAft>
                <a:spcPts val="0"/>
              </a:spcAft>
              <a:buNone/>
            </a:pPr>
            <a:r>
              <a:t/>
            </a:r>
            <a:endParaRPr b="1">
              <a:solidFill>
                <a:srgbClr val="0033CC"/>
              </a:solidFill>
            </a:endParaRPr>
          </a:p>
          <a:p>
            <a:pPr indent="0" lvl="0" marL="0" rtl="0" algn="l">
              <a:lnSpc>
                <a:spcPct val="115000"/>
              </a:lnSpc>
              <a:spcBef>
                <a:spcPts val="0"/>
              </a:spcBef>
              <a:spcAft>
                <a:spcPts val="0"/>
              </a:spcAft>
              <a:buNone/>
            </a:pPr>
            <a:r>
              <a:rPr lang="en" sz="700">
                <a:solidFill>
                  <a:srgbClr val="0033CC"/>
                </a:solidFill>
              </a:rPr>
              <a:t> </a:t>
            </a:r>
            <a:endParaRPr sz="700">
              <a:solidFill>
                <a:srgbClr val="0033CC"/>
              </a:solidFill>
            </a:endParaRPr>
          </a:p>
        </p:txBody>
      </p:sp>
      <p:sp>
        <p:nvSpPr>
          <p:cNvPr id="181" name="Google Shape;181;p17"/>
          <p:cNvSpPr/>
          <p:nvPr/>
        </p:nvSpPr>
        <p:spPr>
          <a:xfrm>
            <a:off x="194425" y="-1477700"/>
            <a:ext cx="395700" cy="9620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2" name="Google Shape;182;p17"/>
          <p:cNvSpPr/>
          <p:nvPr/>
        </p:nvSpPr>
        <p:spPr>
          <a:xfrm>
            <a:off x="-2397625" y="-1144050"/>
            <a:ext cx="713700" cy="86487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3" name="Google Shape;183;p17"/>
          <p:cNvSpPr/>
          <p:nvPr/>
        </p:nvSpPr>
        <p:spPr>
          <a:xfrm rot="5400000">
            <a:off x="8713321" y="6061775"/>
            <a:ext cx="446700" cy="825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4" name="Google Shape;184;p17"/>
          <p:cNvSpPr/>
          <p:nvPr/>
        </p:nvSpPr>
        <p:spPr>
          <a:xfrm rot="5400000">
            <a:off x="7900146" y="7277850"/>
            <a:ext cx="446700" cy="825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5" name="Google Shape;185;p17"/>
          <p:cNvSpPr txBox="1"/>
          <p:nvPr/>
        </p:nvSpPr>
        <p:spPr>
          <a:xfrm>
            <a:off x="3952600" y="-65062"/>
            <a:ext cx="2486700" cy="4155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500">
                <a:solidFill>
                  <a:srgbClr val="0033CC"/>
                </a:solidFill>
              </a:rPr>
              <a:t>Hill Street</a:t>
            </a:r>
            <a:endParaRPr sz="1500"/>
          </a:p>
        </p:txBody>
      </p:sp>
      <p:sp>
        <p:nvSpPr>
          <p:cNvPr id="186" name="Google Shape;186;p17"/>
          <p:cNvSpPr txBox="1"/>
          <p:nvPr/>
        </p:nvSpPr>
        <p:spPr>
          <a:xfrm>
            <a:off x="252212" y="2731600"/>
            <a:ext cx="269400" cy="42852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a:solidFill>
                  <a:srgbClr val="0033CC"/>
                </a:solidFill>
              </a:rPr>
              <a:t>Kelsey</a:t>
            </a:r>
            <a:endParaRPr b="1">
              <a:solidFill>
                <a:srgbClr val="0033CC"/>
              </a:solidFill>
            </a:endParaRPr>
          </a:p>
          <a:p>
            <a:pPr indent="0" lvl="0" marL="0" rtl="0" algn="ctr">
              <a:lnSpc>
                <a:spcPct val="115000"/>
              </a:lnSpc>
              <a:spcBef>
                <a:spcPts val="0"/>
              </a:spcBef>
              <a:spcAft>
                <a:spcPts val="0"/>
              </a:spcAft>
              <a:buNone/>
            </a:pPr>
            <a:r>
              <a:rPr b="1" lang="en">
                <a:solidFill>
                  <a:srgbClr val="0033CC"/>
                </a:solidFill>
              </a:rPr>
              <a:t> Street</a:t>
            </a:r>
            <a:endParaRPr/>
          </a:p>
        </p:txBody>
      </p:sp>
      <p:sp>
        <p:nvSpPr>
          <p:cNvPr id="187" name="Google Shape;187;p17"/>
          <p:cNvSpPr/>
          <p:nvPr/>
        </p:nvSpPr>
        <p:spPr>
          <a:xfrm>
            <a:off x="1021438" y="293005"/>
            <a:ext cx="4709150" cy="3429000"/>
          </a:xfrm>
          <a:custGeom>
            <a:rect b="b" l="l" r="r" t="t"/>
            <a:pathLst>
              <a:path extrusionOk="0" h="137160" w="188366">
                <a:moveTo>
                  <a:pt x="914" y="20726"/>
                </a:moveTo>
                <a:lnTo>
                  <a:pt x="26822" y="20726"/>
                </a:lnTo>
                <a:lnTo>
                  <a:pt x="26822" y="0"/>
                </a:lnTo>
                <a:lnTo>
                  <a:pt x="188061" y="305"/>
                </a:lnTo>
                <a:lnTo>
                  <a:pt x="188366" y="83566"/>
                </a:lnTo>
                <a:lnTo>
                  <a:pt x="150266" y="83566"/>
                </a:lnTo>
                <a:lnTo>
                  <a:pt x="150774" y="137160"/>
                </a:lnTo>
                <a:lnTo>
                  <a:pt x="0" y="137160"/>
                </a:lnTo>
                <a:close/>
              </a:path>
            </a:pathLst>
          </a:custGeom>
          <a:noFill/>
          <a:ln cap="flat" cmpd="sng" w="9525">
            <a:solidFill>
              <a:schemeClr val="dk2"/>
            </a:solidFill>
            <a:prstDash val="solid"/>
            <a:round/>
            <a:headEnd len="med" w="med" type="none"/>
            <a:tailEnd len="med" w="med" type="none"/>
          </a:ln>
        </p:spPr>
      </p:sp>
      <p:sp>
        <p:nvSpPr>
          <p:cNvPr id="188" name="Google Shape;188;p17"/>
          <p:cNvSpPr txBox="1"/>
          <p:nvPr/>
        </p:nvSpPr>
        <p:spPr>
          <a:xfrm rot="5400000">
            <a:off x="10058975" y="5900200"/>
            <a:ext cx="1932000" cy="369300"/>
          </a:xfrm>
          <a:prstGeom prst="rect">
            <a:avLst/>
          </a:prstGeom>
          <a:solidFill>
            <a:schemeClr val="lt1"/>
          </a:solid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200"/>
              <a:t> </a:t>
            </a:r>
            <a:endParaRPr sz="1200"/>
          </a:p>
        </p:txBody>
      </p:sp>
      <p:sp>
        <p:nvSpPr>
          <p:cNvPr id="189" name="Google Shape;189;p17"/>
          <p:cNvSpPr txBox="1"/>
          <p:nvPr/>
        </p:nvSpPr>
        <p:spPr>
          <a:xfrm>
            <a:off x="-957462" y="-476925"/>
            <a:ext cx="1155900" cy="9894900"/>
          </a:xfrm>
          <a:prstGeom prst="rect">
            <a:avLst/>
          </a:prstGeom>
          <a:solidFill>
            <a:srgbClr val="6AA84F"/>
          </a:solid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rPr lang="en" sz="1100">
                <a:solidFill>
                  <a:schemeClr val="dk1"/>
                </a:solidFill>
              </a:rPr>
              <a:t>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1100">
              <a:solidFill>
                <a:schemeClr val="dk1"/>
              </a:solidFill>
            </a:endParaRPr>
          </a:p>
        </p:txBody>
      </p:sp>
      <p:sp>
        <p:nvSpPr>
          <p:cNvPr id="190" name="Google Shape;190;p17"/>
          <p:cNvSpPr/>
          <p:nvPr/>
        </p:nvSpPr>
        <p:spPr>
          <a:xfrm>
            <a:off x="3998588" y="4145263"/>
            <a:ext cx="1944375" cy="1318250"/>
          </a:xfrm>
          <a:custGeom>
            <a:rect b="b" l="l" r="r" t="t"/>
            <a:pathLst>
              <a:path extrusionOk="0" h="52730" w="77775">
                <a:moveTo>
                  <a:pt x="0" y="0"/>
                </a:moveTo>
                <a:lnTo>
                  <a:pt x="0" y="52730"/>
                </a:lnTo>
                <a:lnTo>
                  <a:pt x="25299" y="52730"/>
                </a:lnTo>
                <a:lnTo>
                  <a:pt x="25451" y="45339"/>
                </a:lnTo>
                <a:lnTo>
                  <a:pt x="47740" y="45339"/>
                </a:lnTo>
                <a:lnTo>
                  <a:pt x="47930" y="50864"/>
                </a:lnTo>
                <a:lnTo>
                  <a:pt x="77775" y="50800"/>
                </a:lnTo>
                <a:lnTo>
                  <a:pt x="77775" y="25400"/>
                </a:lnTo>
                <a:lnTo>
                  <a:pt x="69799" y="25298"/>
                </a:lnTo>
                <a:lnTo>
                  <a:pt x="69647" y="191"/>
                </a:lnTo>
                <a:close/>
              </a:path>
            </a:pathLst>
          </a:custGeom>
          <a:noFill/>
          <a:ln cap="flat" cmpd="sng" w="9525">
            <a:solidFill>
              <a:schemeClr val="dk2"/>
            </a:solidFill>
            <a:prstDash val="solid"/>
            <a:round/>
            <a:headEnd len="med" w="med" type="none"/>
            <a:tailEnd len="med" w="med" type="none"/>
          </a:ln>
        </p:spPr>
      </p:sp>
      <p:sp>
        <p:nvSpPr>
          <p:cNvPr id="191" name="Google Shape;191;p17"/>
          <p:cNvSpPr/>
          <p:nvPr/>
        </p:nvSpPr>
        <p:spPr>
          <a:xfrm>
            <a:off x="6233150" y="3497575"/>
            <a:ext cx="523250" cy="1322075"/>
          </a:xfrm>
          <a:custGeom>
            <a:rect b="b" l="l" r="r" t="t"/>
            <a:pathLst>
              <a:path extrusionOk="0" h="52883" w="20930">
                <a:moveTo>
                  <a:pt x="0" y="0"/>
                </a:moveTo>
                <a:lnTo>
                  <a:pt x="305" y="37491"/>
                </a:lnTo>
                <a:lnTo>
                  <a:pt x="20930" y="52883"/>
                </a:lnTo>
              </a:path>
            </a:pathLst>
          </a:custGeom>
          <a:noFill/>
          <a:ln cap="flat" cmpd="sng" w="9525">
            <a:solidFill>
              <a:schemeClr val="dk2"/>
            </a:solidFill>
            <a:prstDash val="solid"/>
            <a:round/>
            <a:headEnd len="med" w="med" type="none"/>
            <a:tailEnd len="med" w="med" type="none"/>
          </a:ln>
        </p:spPr>
      </p:sp>
      <p:cxnSp>
        <p:nvCxnSpPr>
          <p:cNvPr id="192" name="Google Shape;192;p17"/>
          <p:cNvCxnSpPr/>
          <p:nvPr/>
        </p:nvCxnSpPr>
        <p:spPr>
          <a:xfrm>
            <a:off x="6233150" y="3512825"/>
            <a:ext cx="7500" cy="7500"/>
          </a:xfrm>
          <a:prstGeom prst="straightConnector1">
            <a:avLst/>
          </a:prstGeom>
          <a:noFill/>
          <a:ln cap="flat" cmpd="sng" w="9525">
            <a:solidFill>
              <a:schemeClr val="dk2"/>
            </a:solidFill>
            <a:prstDash val="solid"/>
            <a:round/>
            <a:headEnd len="med" w="med" type="none"/>
            <a:tailEnd len="med" w="med" type="none"/>
          </a:ln>
        </p:spPr>
      </p:cxnSp>
      <p:sp>
        <p:nvSpPr>
          <p:cNvPr id="193" name="Google Shape;193;p17"/>
          <p:cNvSpPr/>
          <p:nvPr/>
        </p:nvSpPr>
        <p:spPr>
          <a:xfrm>
            <a:off x="6175900" y="2851150"/>
            <a:ext cx="2872850" cy="4800600"/>
          </a:xfrm>
          <a:custGeom>
            <a:rect b="b" l="l" r="r" t="t"/>
            <a:pathLst>
              <a:path extrusionOk="0" h="192024" w="114914">
                <a:moveTo>
                  <a:pt x="2392" y="25654"/>
                </a:moveTo>
                <a:lnTo>
                  <a:pt x="19410" y="0"/>
                </a:lnTo>
                <a:lnTo>
                  <a:pt x="71734" y="0"/>
                </a:lnTo>
                <a:lnTo>
                  <a:pt x="72242" y="62230"/>
                </a:lnTo>
                <a:lnTo>
                  <a:pt x="97642" y="62484"/>
                </a:lnTo>
                <a:lnTo>
                  <a:pt x="114605" y="82064"/>
                </a:lnTo>
                <a:lnTo>
                  <a:pt x="114914" y="116078"/>
                </a:lnTo>
                <a:lnTo>
                  <a:pt x="101193" y="134185"/>
                </a:lnTo>
                <a:lnTo>
                  <a:pt x="65130" y="133858"/>
                </a:lnTo>
                <a:lnTo>
                  <a:pt x="65384" y="175260"/>
                </a:lnTo>
                <a:lnTo>
                  <a:pt x="51160" y="191770"/>
                </a:lnTo>
                <a:lnTo>
                  <a:pt x="12298" y="192024"/>
                </a:lnTo>
                <a:lnTo>
                  <a:pt x="0" y="176857"/>
                </a:lnTo>
                <a:lnTo>
                  <a:pt x="0" y="137233"/>
                </a:lnTo>
                <a:lnTo>
                  <a:pt x="22860" y="119250"/>
                </a:lnTo>
                <a:lnTo>
                  <a:pt x="22966" y="78486"/>
                </a:lnTo>
              </a:path>
            </a:pathLst>
          </a:custGeom>
          <a:noFill/>
          <a:ln cap="flat" cmpd="sng" w="9525">
            <a:solidFill>
              <a:schemeClr val="dk2"/>
            </a:solidFill>
            <a:prstDash val="solid"/>
            <a:round/>
            <a:headEnd len="med" w="med" type="none"/>
            <a:tailEnd len="med" w="med" type="none"/>
          </a:ln>
        </p:spPr>
      </p:sp>
      <p:pic>
        <p:nvPicPr>
          <p:cNvPr id="194" name="Google Shape;194;p17" title="Picture2.png"/>
          <p:cNvPicPr preferRelativeResize="0"/>
          <p:nvPr/>
        </p:nvPicPr>
        <p:blipFill>
          <a:blip r:embed="rId4">
            <a:alphaModFix/>
          </a:blip>
          <a:stretch>
            <a:fillRect/>
          </a:stretch>
        </p:blipFill>
        <p:spPr>
          <a:xfrm>
            <a:off x="915376" y="6434000"/>
            <a:ext cx="5077673" cy="468600"/>
          </a:xfrm>
          <a:prstGeom prst="rect">
            <a:avLst/>
          </a:prstGeom>
          <a:noFill/>
          <a:ln>
            <a:noFill/>
          </a:ln>
        </p:spPr>
      </p:pic>
      <p:sp>
        <p:nvSpPr>
          <p:cNvPr id="195" name="Google Shape;195;p17"/>
          <p:cNvSpPr/>
          <p:nvPr/>
        </p:nvSpPr>
        <p:spPr>
          <a:xfrm>
            <a:off x="9612150" y="7334250"/>
            <a:ext cx="420000" cy="406500"/>
          </a:xfrm>
          <a:prstGeom prst="ellipse">
            <a:avLst/>
          </a:prstGeom>
          <a:gradFill>
            <a:gsLst>
              <a:gs pos="0">
                <a:srgbClr val="8C5141"/>
              </a:gs>
              <a:gs pos="100000">
                <a:srgbClr val="540303"/>
              </a:gs>
            </a:gsLst>
            <a:lin ang="5400012"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rPr>
              <a:t>2</a:t>
            </a:r>
            <a:endParaRPr>
              <a:solidFill>
                <a:schemeClr val="lt1"/>
              </a:solidFill>
            </a:endParaRPr>
          </a:p>
        </p:txBody>
      </p:sp>
      <p:sp>
        <p:nvSpPr>
          <p:cNvPr id="196" name="Google Shape;196;p17"/>
          <p:cNvSpPr/>
          <p:nvPr/>
        </p:nvSpPr>
        <p:spPr>
          <a:xfrm>
            <a:off x="6219350" y="3122350"/>
            <a:ext cx="247800" cy="2517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7" name="Google Shape;197;p17"/>
          <p:cNvSpPr/>
          <p:nvPr/>
        </p:nvSpPr>
        <p:spPr>
          <a:xfrm>
            <a:off x="6467150" y="2869077"/>
            <a:ext cx="184800" cy="2145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8" name="Google Shape;198;p17"/>
          <p:cNvSpPr/>
          <p:nvPr/>
        </p:nvSpPr>
        <p:spPr>
          <a:xfrm>
            <a:off x="6286500" y="2470150"/>
            <a:ext cx="210900" cy="1845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99" name="Google Shape;199;p17" title="Picture2.png"/>
          <p:cNvPicPr preferRelativeResize="0"/>
          <p:nvPr/>
        </p:nvPicPr>
        <p:blipFill>
          <a:blip r:embed="rId3">
            <a:alphaModFix/>
          </a:blip>
          <a:stretch>
            <a:fillRect/>
          </a:stretch>
        </p:blipFill>
        <p:spPr>
          <a:xfrm>
            <a:off x="6378372" y="2800175"/>
            <a:ext cx="275725" cy="275725"/>
          </a:xfrm>
          <a:prstGeom prst="rect">
            <a:avLst/>
          </a:prstGeom>
          <a:noFill/>
          <a:ln>
            <a:noFill/>
          </a:ln>
        </p:spPr>
      </p:pic>
      <p:pic>
        <p:nvPicPr>
          <p:cNvPr id="200" name="Google Shape;200;p17" title="Picture3.png"/>
          <p:cNvPicPr preferRelativeResize="0"/>
          <p:nvPr/>
        </p:nvPicPr>
        <p:blipFill>
          <a:blip r:embed="rId5">
            <a:alphaModFix/>
          </a:blip>
          <a:stretch>
            <a:fillRect/>
          </a:stretch>
        </p:blipFill>
        <p:spPr>
          <a:xfrm>
            <a:off x="6161914" y="3075800"/>
            <a:ext cx="321211" cy="325725"/>
          </a:xfrm>
          <a:prstGeom prst="rect">
            <a:avLst/>
          </a:prstGeom>
          <a:noFill/>
          <a:ln>
            <a:noFill/>
          </a:ln>
        </p:spPr>
      </p:pic>
      <p:sp>
        <p:nvSpPr>
          <p:cNvPr id="201" name="Google Shape;201;p17"/>
          <p:cNvSpPr txBox="1"/>
          <p:nvPr/>
        </p:nvSpPr>
        <p:spPr>
          <a:xfrm>
            <a:off x="3839825" y="2936425"/>
            <a:ext cx="639300" cy="219300"/>
          </a:xfrm>
          <a:prstGeom prst="rect">
            <a:avLst/>
          </a:prstGeom>
          <a:solidFill>
            <a:srgbClr val="C9DAF8"/>
          </a:solid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t/>
            </a:r>
            <a:endParaRPr b="1" sz="100"/>
          </a:p>
        </p:txBody>
      </p:sp>
      <p:sp>
        <p:nvSpPr>
          <p:cNvPr id="202" name="Google Shape;202;p17"/>
          <p:cNvSpPr txBox="1"/>
          <p:nvPr/>
        </p:nvSpPr>
        <p:spPr>
          <a:xfrm>
            <a:off x="3349245" y="2847810"/>
            <a:ext cx="1575600" cy="3909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600">
                <a:solidFill>
                  <a:schemeClr val="dk1"/>
                </a:solidFill>
              </a:rPr>
              <a:t>Elem </a:t>
            </a:r>
            <a:endParaRPr b="1" sz="600">
              <a:solidFill>
                <a:schemeClr val="dk1"/>
              </a:solidFill>
            </a:endParaRPr>
          </a:p>
          <a:p>
            <a:pPr indent="0" lvl="0" marL="0" rtl="0" algn="ctr">
              <a:lnSpc>
                <a:spcPct val="115000"/>
              </a:lnSpc>
              <a:spcBef>
                <a:spcPts val="0"/>
              </a:spcBef>
              <a:spcAft>
                <a:spcPts val="0"/>
              </a:spcAft>
              <a:buNone/>
            </a:pPr>
            <a:r>
              <a:rPr b="1" lang="en" sz="650">
                <a:solidFill>
                  <a:schemeClr val="dk1"/>
                </a:solidFill>
              </a:rPr>
              <a:t> Play area</a:t>
            </a:r>
            <a:endParaRPr b="1" sz="1200">
              <a:solidFill>
                <a:schemeClr val="dk1"/>
              </a:solidFill>
            </a:endParaRPr>
          </a:p>
        </p:txBody>
      </p:sp>
      <p:sp>
        <p:nvSpPr>
          <p:cNvPr id="203" name="Google Shape;203;p17"/>
          <p:cNvSpPr txBox="1"/>
          <p:nvPr/>
        </p:nvSpPr>
        <p:spPr>
          <a:xfrm>
            <a:off x="6847900" y="3262750"/>
            <a:ext cx="1221900" cy="449400"/>
          </a:xfrm>
          <a:prstGeom prst="rect">
            <a:avLst/>
          </a:prstGeom>
          <a:noFill/>
          <a:ln>
            <a:noFill/>
          </a:ln>
        </p:spPr>
        <p:txBody>
          <a:bodyPr anchorCtr="0" anchor="t" bIns="91425" lIns="91425" spcFirstLastPara="1" rIns="91425" wrap="square" tIns="91425">
            <a:spAutoFit/>
          </a:bodyPr>
          <a:lstStyle/>
          <a:p>
            <a:pPr indent="0" lvl="0" marL="38100" marR="38100" rtl="0" algn="ctr">
              <a:lnSpc>
                <a:spcPct val="115000"/>
              </a:lnSpc>
              <a:spcBef>
                <a:spcPts val="0"/>
              </a:spcBef>
              <a:spcAft>
                <a:spcPts val="0"/>
              </a:spcAft>
              <a:buNone/>
            </a:pPr>
            <a:r>
              <a:rPr lang="en" sz="400">
                <a:solidFill>
                  <a:srgbClr val="E40059"/>
                </a:solidFill>
              </a:rPr>
              <a:t> </a:t>
            </a:r>
            <a:r>
              <a:rPr lang="en" sz="800">
                <a:solidFill>
                  <a:schemeClr val="lt1"/>
                </a:solidFill>
              </a:rPr>
              <a:t>Tech</a:t>
            </a:r>
            <a:endParaRPr sz="800">
              <a:solidFill>
                <a:schemeClr val="lt1"/>
              </a:solidFill>
            </a:endParaRPr>
          </a:p>
          <a:p>
            <a:pPr indent="0" lvl="0" marL="38100" marR="38100" rtl="0" algn="ctr">
              <a:lnSpc>
                <a:spcPct val="115000"/>
              </a:lnSpc>
              <a:spcBef>
                <a:spcPts val="0"/>
              </a:spcBef>
              <a:spcAft>
                <a:spcPts val="0"/>
              </a:spcAft>
              <a:buNone/>
            </a:pPr>
            <a:r>
              <a:rPr lang="en" sz="800">
                <a:solidFill>
                  <a:schemeClr val="lt1"/>
                </a:solidFill>
              </a:rPr>
              <a:t> office</a:t>
            </a:r>
            <a:endParaRPr/>
          </a:p>
        </p:txBody>
      </p:sp>
      <p:sp>
        <p:nvSpPr>
          <p:cNvPr id="204" name="Google Shape;204;p17"/>
          <p:cNvSpPr txBox="1"/>
          <p:nvPr/>
        </p:nvSpPr>
        <p:spPr>
          <a:xfrm>
            <a:off x="2120573" y="1064250"/>
            <a:ext cx="1056300" cy="588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227">
                <a:solidFill>
                  <a:schemeClr val="dk1"/>
                </a:solidFill>
              </a:rPr>
              <a:t>Big Gym</a:t>
            </a:r>
            <a:endParaRPr b="1" sz="2227">
              <a:solidFill>
                <a:schemeClr val="dk1"/>
              </a:solidFill>
            </a:endParaRPr>
          </a:p>
        </p:txBody>
      </p:sp>
      <p:sp>
        <p:nvSpPr>
          <p:cNvPr id="205" name="Google Shape;205;p17"/>
          <p:cNvSpPr txBox="1"/>
          <p:nvPr/>
        </p:nvSpPr>
        <p:spPr>
          <a:xfrm>
            <a:off x="1073150" y="2236100"/>
            <a:ext cx="933600" cy="25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000">
                <a:solidFill>
                  <a:schemeClr val="dk1"/>
                </a:solidFill>
              </a:rPr>
              <a:t>Cooking</a:t>
            </a:r>
            <a:endParaRPr b="1" sz="1000">
              <a:solidFill>
                <a:schemeClr val="dk1"/>
              </a:solidFill>
            </a:endParaRPr>
          </a:p>
        </p:txBody>
      </p:sp>
      <p:pic>
        <p:nvPicPr>
          <p:cNvPr id="206" name="Google Shape;206;p17" title="Picture2.png"/>
          <p:cNvPicPr preferRelativeResize="0"/>
          <p:nvPr/>
        </p:nvPicPr>
        <p:blipFill rotWithShape="1">
          <a:blip r:embed="rId3">
            <a:alphaModFix/>
          </a:blip>
          <a:srcRect b="-6900" l="0" r="0" t="6900"/>
          <a:stretch/>
        </p:blipFill>
        <p:spPr>
          <a:xfrm>
            <a:off x="6220450" y="6625688"/>
            <a:ext cx="275725" cy="275725"/>
          </a:xfrm>
          <a:prstGeom prst="rect">
            <a:avLst/>
          </a:prstGeom>
          <a:noFill/>
          <a:ln>
            <a:noFill/>
          </a:ln>
        </p:spPr>
      </p:pic>
      <p:sp>
        <p:nvSpPr>
          <p:cNvPr id="207" name="Google Shape;207;p17"/>
          <p:cNvSpPr txBox="1"/>
          <p:nvPr/>
        </p:nvSpPr>
        <p:spPr>
          <a:xfrm>
            <a:off x="6658600" y="1817400"/>
            <a:ext cx="395700" cy="400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a:solidFill>
                  <a:schemeClr val="dk1"/>
                </a:solidFill>
              </a:rPr>
              <a:t>22</a:t>
            </a:r>
            <a:endParaRPr/>
          </a:p>
        </p:txBody>
      </p:sp>
      <p:sp>
        <p:nvSpPr>
          <p:cNvPr id="208" name="Google Shape;208;p17"/>
          <p:cNvSpPr/>
          <p:nvPr/>
        </p:nvSpPr>
        <p:spPr>
          <a:xfrm>
            <a:off x="1096750" y="4283088"/>
            <a:ext cx="2768600" cy="1910075"/>
          </a:xfrm>
          <a:custGeom>
            <a:rect b="b" l="l" r="r" t="t"/>
            <a:pathLst>
              <a:path extrusionOk="0" h="76403" w="110744">
                <a:moveTo>
                  <a:pt x="254" y="0"/>
                </a:moveTo>
                <a:lnTo>
                  <a:pt x="110744" y="0"/>
                </a:lnTo>
                <a:lnTo>
                  <a:pt x="110744" y="75946"/>
                </a:lnTo>
                <a:lnTo>
                  <a:pt x="0" y="76403"/>
                </a:lnTo>
                <a:close/>
              </a:path>
            </a:pathLst>
          </a:custGeom>
          <a:noFill/>
          <a:ln cap="flat" cmpd="sng" w="9525">
            <a:solidFill>
              <a:schemeClr val="dk2"/>
            </a:solidFill>
            <a:prstDash val="solid"/>
            <a:round/>
            <a:headEnd len="med" w="med" type="none"/>
            <a:tailEnd len="med" w="med" type="none"/>
          </a:ln>
        </p:spPr>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18"/>
          <p:cNvSpPr txBox="1"/>
          <p:nvPr/>
        </p:nvSpPr>
        <p:spPr>
          <a:xfrm>
            <a:off x="189250" y="69083"/>
            <a:ext cx="6060900" cy="1847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3600">
                <a:solidFill>
                  <a:srgbClr val="003399"/>
                </a:solidFill>
              </a:rPr>
              <a:t>     	Code of Conduct</a:t>
            </a:r>
            <a:endParaRPr b="1" sz="3600">
              <a:solidFill>
                <a:srgbClr val="003399"/>
              </a:solidFill>
            </a:endParaRPr>
          </a:p>
          <a:p>
            <a:pPr indent="0" lvl="0" marL="0" rtl="0" algn="l">
              <a:lnSpc>
                <a:spcPct val="115000"/>
              </a:lnSpc>
              <a:spcBef>
                <a:spcPts val="0"/>
              </a:spcBef>
              <a:spcAft>
                <a:spcPts val="0"/>
              </a:spcAft>
              <a:buNone/>
            </a:pPr>
            <a:r>
              <a:rPr lang="en">
                <a:solidFill>
                  <a:schemeClr val="dk1"/>
                </a:solidFill>
              </a:rPr>
              <a:t>All of us at Sky Valley Education Center, from babies to grandparents, do our best to follow these simple guidelines:</a:t>
            </a:r>
            <a:endParaRPr>
              <a:solidFill>
                <a:schemeClr val="dk1"/>
              </a:solidFill>
            </a:endParaRPr>
          </a:p>
          <a:p>
            <a:pPr indent="-317500" lvl="0" marL="457200" rtl="0" algn="l">
              <a:lnSpc>
                <a:spcPct val="115000"/>
              </a:lnSpc>
              <a:spcBef>
                <a:spcPts val="0"/>
              </a:spcBef>
              <a:spcAft>
                <a:spcPts val="0"/>
              </a:spcAft>
              <a:buSzPts val="1400"/>
              <a:buChar char="●"/>
            </a:pPr>
            <a:r>
              <a:rPr b="1" lang="en" sz="1600">
                <a:solidFill>
                  <a:srgbClr val="0033CC"/>
                </a:solidFill>
              </a:rPr>
              <a:t>Respect: Yourself   ~  Others   ~  Property</a:t>
            </a:r>
            <a:endParaRPr b="1" sz="1600">
              <a:solidFill>
                <a:srgbClr val="0033CC"/>
              </a:solidFill>
            </a:endParaRPr>
          </a:p>
          <a:p>
            <a:pPr indent="-317500" lvl="0" marL="457200" rtl="0" algn="l">
              <a:lnSpc>
                <a:spcPct val="115000"/>
              </a:lnSpc>
              <a:spcBef>
                <a:spcPts val="0"/>
              </a:spcBef>
              <a:spcAft>
                <a:spcPts val="0"/>
              </a:spcAft>
              <a:buSzPts val="1400"/>
              <a:buChar char="●"/>
            </a:pPr>
            <a:r>
              <a:rPr b="1" lang="en" sz="1600">
                <a:solidFill>
                  <a:srgbClr val="0033CC"/>
                </a:solidFill>
              </a:rPr>
              <a:t>Be SAFE &amp; Have FUN</a:t>
            </a:r>
            <a:endParaRPr sz="1100">
              <a:solidFill>
                <a:schemeClr val="dk1"/>
              </a:solidFill>
            </a:endParaRPr>
          </a:p>
        </p:txBody>
      </p:sp>
      <p:sp>
        <p:nvSpPr>
          <p:cNvPr id="214" name="Google Shape;214;p18"/>
          <p:cNvSpPr txBox="1"/>
          <p:nvPr/>
        </p:nvSpPr>
        <p:spPr>
          <a:xfrm>
            <a:off x="6395575" y="5637075"/>
            <a:ext cx="3502500" cy="1989300"/>
          </a:xfrm>
          <a:prstGeom prst="rect">
            <a:avLst/>
          </a:prstGeom>
          <a:noFill/>
          <a:ln cap="flat" cmpd="sng" w="9525">
            <a:solidFill>
              <a:srgbClr val="000000"/>
            </a:solidFill>
            <a:prstDash val="dash"/>
            <a:round/>
            <a:headEnd len="sm" w="sm" type="none"/>
            <a:tailEnd len="sm" w="sm" type="none"/>
          </a:ln>
        </p:spPr>
        <p:txBody>
          <a:bodyPr anchorCtr="0" anchor="t" bIns="91425" lIns="91425" spcFirstLastPara="1" rIns="91425" wrap="square" tIns="91425">
            <a:spAutoFit/>
          </a:bodyPr>
          <a:lstStyle/>
          <a:p>
            <a:pPr indent="0" lvl="0" marL="0" rtl="0" algn="l">
              <a:lnSpc>
                <a:spcPct val="96000"/>
              </a:lnSpc>
              <a:spcBef>
                <a:spcPts val="0"/>
              </a:spcBef>
              <a:spcAft>
                <a:spcPts val="0"/>
              </a:spcAft>
              <a:buNone/>
            </a:pPr>
            <a:r>
              <a:t/>
            </a:r>
            <a:endParaRPr b="1">
              <a:solidFill>
                <a:srgbClr val="0070C0"/>
              </a:solidFill>
            </a:endParaRPr>
          </a:p>
          <a:p>
            <a:pPr indent="0" lvl="0" marL="0" rtl="0" algn="l">
              <a:lnSpc>
                <a:spcPct val="96000"/>
              </a:lnSpc>
              <a:spcBef>
                <a:spcPts val="0"/>
              </a:spcBef>
              <a:spcAft>
                <a:spcPts val="0"/>
              </a:spcAft>
              <a:buNone/>
            </a:pPr>
            <a:r>
              <a:t/>
            </a:r>
            <a:endParaRPr b="1" sz="700">
              <a:solidFill>
                <a:srgbClr val="0070C0"/>
              </a:solidFill>
            </a:endParaRPr>
          </a:p>
          <a:p>
            <a:pPr indent="0" lvl="0" marL="0" rtl="0" algn="l">
              <a:lnSpc>
                <a:spcPct val="96000"/>
              </a:lnSpc>
              <a:spcBef>
                <a:spcPts val="0"/>
              </a:spcBef>
              <a:spcAft>
                <a:spcPts val="0"/>
              </a:spcAft>
              <a:buNone/>
            </a:pPr>
            <a:r>
              <a:rPr b="1" lang="en">
                <a:solidFill>
                  <a:srgbClr val="0070C0"/>
                </a:solidFill>
              </a:rPr>
              <a:t>W</a:t>
            </a:r>
            <a:r>
              <a:rPr b="1" lang="en">
                <a:solidFill>
                  <a:srgbClr val="0070C0"/>
                </a:solidFill>
              </a:rPr>
              <a:t>heels on campus..</a:t>
            </a:r>
            <a:endParaRPr b="1">
              <a:solidFill>
                <a:srgbClr val="0070C0"/>
              </a:solidFill>
            </a:endParaRPr>
          </a:p>
          <a:p>
            <a:pPr indent="0" lvl="0" marL="0" rtl="0" algn="just">
              <a:lnSpc>
                <a:spcPct val="96000"/>
              </a:lnSpc>
              <a:spcBef>
                <a:spcPts val="0"/>
              </a:spcBef>
              <a:spcAft>
                <a:spcPts val="0"/>
              </a:spcAft>
              <a:buNone/>
            </a:pPr>
            <a:r>
              <a:t/>
            </a:r>
            <a:endParaRPr b="1" sz="100">
              <a:solidFill>
                <a:srgbClr val="0070C0"/>
              </a:solidFill>
            </a:endParaRPr>
          </a:p>
          <a:p>
            <a:pPr indent="0" lvl="0" marL="0" rtl="0" algn="just">
              <a:lnSpc>
                <a:spcPct val="96000"/>
              </a:lnSpc>
              <a:spcBef>
                <a:spcPts val="0"/>
              </a:spcBef>
              <a:spcAft>
                <a:spcPts val="0"/>
              </a:spcAft>
              <a:buNone/>
            </a:pPr>
            <a:r>
              <a:rPr lang="en" sz="300">
                <a:solidFill>
                  <a:schemeClr val="dk1"/>
                </a:solidFill>
              </a:rPr>
              <a:t> </a:t>
            </a:r>
            <a:endParaRPr sz="200">
              <a:solidFill>
                <a:schemeClr val="dk1"/>
              </a:solidFill>
            </a:endParaRPr>
          </a:p>
          <a:p>
            <a:pPr indent="0" lvl="0" marL="0" rtl="0" algn="l">
              <a:lnSpc>
                <a:spcPct val="96000"/>
              </a:lnSpc>
              <a:spcBef>
                <a:spcPts val="0"/>
              </a:spcBef>
              <a:spcAft>
                <a:spcPts val="0"/>
              </a:spcAft>
              <a:buNone/>
            </a:pPr>
            <a:r>
              <a:rPr lang="en" sz="1300">
                <a:solidFill>
                  <a:schemeClr val="dk1"/>
                </a:solidFill>
              </a:rPr>
              <a:t>No wheels on campus please. </a:t>
            </a:r>
            <a:endParaRPr sz="1300">
              <a:solidFill>
                <a:schemeClr val="dk1"/>
              </a:solidFill>
            </a:endParaRPr>
          </a:p>
          <a:p>
            <a:pPr indent="0" lvl="0" marL="0" rtl="0" algn="l">
              <a:lnSpc>
                <a:spcPct val="96000"/>
              </a:lnSpc>
              <a:spcBef>
                <a:spcPts val="0"/>
              </a:spcBef>
              <a:spcAft>
                <a:spcPts val="0"/>
              </a:spcAft>
              <a:buNone/>
            </a:pPr>
            <a:r>
              <a:rPr lang="en" sz="1300">
                <a:solidFill>
                  <a:schemeClr val="dk1"/>
                </a:solidFill>
              </a:rPr>
              <a:t>This includes scooters, Heelys, </a:t>
            </a:r>
            <a:endParaRPr sz="1300">
              <a:solidFill>
                <a:schemeClr val="dk1"/>
              </a:solidFill>
            </a:endParaRPr>
          </a:p>
          <a:p>
            <a:pPr indent="0" lvl="0" marL="0" rtl="0" algn="l">
              <a:lnSpc>
                <a:spcPct val="96000"/>
              </a:lnSpc>
              <a:spcBef>
                <a:spcPts val="0"/>
              </a:spcBef>
              <a:spcAft>
                <a:spcPts val="0"/>
              </a:spcAft>
              <a:buNone/>
            </a:pPr>
            <a:r>
              <a:rPr lang="en" sz="1300">
                <a:solidFill>
                  <a:schemeClr val="dk1"/>
                </a:solidFill>
              </a:rPr>
              <a:t>skateboards, etc. We have bike stands</a:t>
            </a:r>
            <a:endParaRPr sz="1300">
              <a:solidFill>
                <a:schemeClr val="dk1"/>
              </a:solidFill>
            </a:endParaRPr>
          </a:p>
          <a:p>
            <a:pPr indent="0" lvl="0" marL="0" rtl="0" algn="l">
              <a:lnSpc>
                <a:spcPct val="96000"/>
              </a:lnSpc>
              <a:spcBef>
                <a:spcPts val="0"/>
              </a:spcBef>
              <a:spcAft>
                <a:spcPts val="0"/>
              </a:spcAft>
              <a:buNone/>
            </a:pPr>
            <a:r>
              <a:rPr lang="en" sz="1300">
                <a:solidFill>
                  <a:schemeClr val="dk1"/>
                </a:solidFill>
              </a:rPr>
              <a:t>in front of the library for you to park your bikes.</a:t>
            </a:r>
            <a:endParaRPr sz="1300">
              <a:solidFill>
                <a:schemeClr val="dk1"/>
              </a:solidFill>
            </a:endParaRPr>
          </a:p>
          <a:p>
            <a:pPr indent="0" lvl="0" marL="0" rtl="0" algn="l">
              <a:lnSpc>
                <a:spcPct val="96000"/>
              </a:lnSpc>
              <a:spcBef>
                <a:spcPts val="0"/>
              </a:spcBef>
              <a:spcAft>
                <a:spcPts val="0"/>
              </a:spcAft>
              <a:buNone/>
            </a:pPr>
            <a:r>
              <a:t/>
            </a:r>
            <a:endParaRPr sz="1200">
              <a:solidFill>
                <a:schemeClr val="dk1"/>
              </a:solidFill>
            </a:endParaRPr>
          </a:p>
        </p:txBody>
      </p:sp>
      <p:sp>
        <p:nvSpPr>
          <p:cNvPr id="215" name="Google Shape;215;p18"/>
          <p:cNvSpPr txBox="1"/>
          <p:nvPr/>
        </p:nvSpPr>
        <p:spPr>
          <a:xfrm>
            <a:off x="236975" y="1955875"/>
            <a:ext cx="2452800" cy="2704200"/>
          </a:xfrm>
          <a:prstGeom prst="rect">
            <a:avLst/>
          </a:prstGeom>
          <a:noFill/>
          <a:ln cap="flat" cmpd="sng" w="9525">
            <a:solidFill>
              <a:srgbClr val="134F5C"/>
            </a:solidFill>
            <a:prstDash val="dash"/>
            <a:round/>
            <a:headEnd len="sm" w="sm" type="none"/>
            <a:tailEnd len="sm" w="sm" type="none"/>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a:solidFill>
                  <a:srgbClr val="0070C0"/>
                </a:solidFill>
              </a:rPr>
              <a:t>Gathering Room Etiquette</a:t>
            </a:r>
            <a:endParaRPr b="1">
              <a:solidFill>
                <a:srgbClr val="0070C0"/>
              </a:solidFill>
            </a:endParaRPr>
          </a:p>
          <a:p>
            <a:pPr indent="0" lvl="0" marL="0" rtl="0" algn="l">
              <a:lnSpc>
                <a:spcPct val="115000"/>
              </a:lnSpc>
              <a:spcBef>
                <a:spcPts val="0"/>
              </a:spcBef>
              <a:spcAft>
                <a:spcPts val="0"/>
              </a:spcAft>
              <a:buNone/>
            </a:pPr>
            <a:r>
              <a:rPr lang="en" sz="300">
                <a:solidFill>
                  <a:srgbClr val="FF0000"/>
                </a:solidFill>
              </a:rPr>
              <a:t> </a:t>
            </a:r>
            <a:endParaRPr sz="300">
              <a:solidFill>
                <a:srgbClr val="FF0000"/>
              </a:solidFill>
            </a:endParaRPr>
          </a:p>
          <a:p>
            <a:pPr indent="0" lvl="0" marL="0" rtl="0" algn="l">
              <a:lnSpc>
                <a:spcPct val="115000"/>
              </a:lnSpc>
              <a:spcBef>
                <a:spcPts val="0"/>
              </a:spcBef>
              <a:spcAft>
                <a:spcPts val="0"/>
              </a:spcAft>
              <a:buNone/>
            </a:pPr>
            <a:r>
              <a:t/>
            </a:r>
            <a:endParaRPr sz="100">
              <a:solidFill>
                <a:schemeClr val="dk1"/>
              </a:solidFill>
            </a:endParaRPr>
          </a:p>
          <a:p>
            <a:pPr indent="-228600" lvl="0" marL="228600" rtl="0" algn="l">
              <a:lnSpc>
                <a:spcPct val="115000"/>
              </a:lnSpc>
              <a:spcBef>
                <a:spcPts val="0"/>
              </a:spcBef>
              <a:spcAft>
                <a:spcPts val="0"/>
              </a:spcAft>
              <a:buNone/>
            </a:pPr>
            <a:r>
              <a:rPr lang="en" sz="1000">
                <a:solidFill>
                  <a:schemeClr val="dk1"/>
                </a:solidFill>
              </a:rPr>
              <a:t>· </a:t>
            </a:r>
            <a:r>
              <a:rPr lang="en" sz="1300">
                <a:solidFill>
                  <a:schemeClr val="dk1"/>
                </a:solidFill>
              </a:rPr>
              <a:t>Set up a table</a:t>
            </a:r>
            <a:endParaRPr sz="1300">
              <a:solidFill>
                <a:schemeClr val="dk1"/>
              </a:solidFill>
            </a:endParaRPr>
          </a:p>
          <a:p>
            <a:pPr indent="-228600" lvl="0" marL="228600" rtl="0" algn="l">
              <a:lnSpc>
                <a:spcPct val="115000"/>
              </a:lnSpc>
              <a:spcBef>
                <a:spcPts val="0"/>
              </a:spcBef>
              <a:spcAft>
                <a:spcPts val="0"/>
              </a:spcAft>
              <a:buNone/>
            </a:pPr>
            <a:r>
              <a:rPr lang="en" sz="900">
                <a:solidFill>
                  <a:schemeClr val="dk1"/>
                </a:solidFill>
              </a:rPr>
              <a:t>·</a:t>
            </a:r>
            <a:r>
              <a:rPr lang="en" sz="1000">
                <a:solidFill>
                  <a:schemeClr val="dk1"/>
                </a:solidFill>
              </a:rPr>
              <a:t> </a:t>
            </a:r>
            <a:r>
              <a:rPr lang="en" sz="1300">
                <a:solidFill>
                  <a:schemeClr val="dk1"/>
                </a:solidFill>
              </a:rPr>
              <a:t>Grab your chairs</a:t>
            </a:r>
            <a:endParaRPr sz="1300">
              <a:solidFill>
                <a:schemeClr val="dk1"/>
              </a:solidFill>
            </a:endParaRPr>
          </a:p>
          <a:p>
            <a:pPr indent="-228600" lvl="0" marL="228600" rtl="0" algn="l">
              <a:lnSpc>
                <a:spcPct val="115000"/>
              </a:lnSpc>
              <a:spcBef>
                <a:spcPts val="0"/>
              </a:spcBef>
              <a:spcAft>
                <a:spcPts val="0"/>
              </a:spcAft>
              <a:buNone/>
            </a:pPr>
            <a:r>
              <a:rPr lang="en" sz="900">
                <a:solidFill>
                  <a:schemeClr val="dk1"/>
                </a:solidFill>
              </a:rPr>
              <a:t>·</a:t>
            </a:r>
            <a:r>
              <a:rPr lang="en" sz="1000">
                <a:solidFill>
                  <a:schemeClr val="dk1"/>
                </a:solidFill>
              </a:rPr>
              <a:t> </a:t>
            </a:r>
            <a:r>
              <a:rPr lang="en" sz="1300">
                <a:solidFill>
                  <a:schemeClr val="dk1"/>
                </a:solidFill>
              </a:rPr>
              <a:t>Clean your table with school provided cleaning supplies</a:t>
            </a:r>
            <a:endParaRPr sz="1300">
              <a:solidFill>
                <a:schemeClr val="dk1"/>
              </a:solidFill>
            </a:endParaRPr>
          </a:p>
          <a:p>
            <a:pPr indent="-228600" lvl="0" marL="228600" rtl="0" algn="l">
              <a:lnSpc>
                <a:spcPct val="115000"/>
              </a:lnSpc>
              <a:spcBef>
                <a:spcPts val="0"/>
              </a:spcBef>
              <a:spcAft>
                <a:spcPts val="0"/>
              </a:spcAft>
              <a:buNone/>
            </a:pPr>
            <a:r>
              <a:rPr lang="en" sz="900">
                <a:solidFill>
                  <a:schemeClr val="dk1"/>
                </a:solidFill>
              </a:rPr>
              <a:t>·</a:t>
            </a:r>
            <a:r>
              <a:rPr lang="en" sz="1000">
                <a:solidFill>
                  <a:schemeClr val="dk1"/>
                </a:solidFill>
              </a:rPr>
              <a:t> </a:t>
            </a:r>
            <a:r>
              <a:rPr lang="en" sz="1300">
                <a:solidFill>
                  <a:schemeClr val="dk1"/>
                </a:solidFill>
              </a:rPr>
              <a:t>Return your table and chairs to their storage locations</a:t>
            </a:r>
            <a:endParaRPr sz="1300">
              <a:solidFill>
                <a:schemeClr val="dk1"/>
              </a:solidFill>
            </a:endParaRPr>
          </a:p>
          <a:p>
            <a:pPr indent="-228600" lvl="0" marL="228600" rtl="0" algn="l">
              <a:lnSpc>
                <a:spcPct val="115000"/>
              </a:lnSpc>
              <a:spcBef>
                <a:spcPts val="0"/>
              </a:spcBef>
              <a:spcAft>
                <a:spcPts val="0"/>
              </a:spcAft>
              <a:buNone/>
            </a:pPr>
            <a:r>
              <a:rPr lang="en" sz="900">
                <a:solidFill>
                  <a:schemeClr val="dk1"/>
                </a:solidFill>
              </a:rPr>
              <a:t>·</a:t>
            </a:r>
            <a:r>
              <a:rPr lang="en" sz="1000">
                <a:solidFill>
                  <a:schemeClr val="dk1"/>
                </a:solidFill>
              </a:rPr>
              <a:t> </a:t>
            </a:r>
            <a:r>
              <a:rPr lang="en" sz="1300">
                <a:solidFill>
                  <a:schemeClr val="dk1"/>
                </a:solidFill>
              </a:rPr>
              <a:t>Watch your children to ensure their choices are respectful and appropriate</a:t>
            </a:r>
            <a:endParaRPr sz="1300">
              <a:solidFill>
                <a:schemeClr val="dk1"/>
              </a:solidFill>
            </a:endParaRPr>
          </a:p>
          <a:p>
            <a:pPr indent="-228600" lvl="0" marL="228600" rtl="0" algn="l">
              <a:lnSpc>
                <a:spcPct val="115000"/>
              </a:lnSpc>
              <a:spcBef>
                <a:spcPts val="0"/>
              </a:spcBef>
              <a:spcAft>
                <a:spcPts val="0"/>
              </a:spcAft>
              <a:buNone/>
            </a:pPr>
            <a:r>
              <a:t/>
            </a:r>
            <a:endParaRPr sz="700">
              <a:solidFill>
                <a:schemeClr val="dk1"/>
              </a:solidFill>
            </a:endParaRPr>
          </a:p>
        </p:txBody>
      </p:sp>
      <p:sp>
        <p:nvSpPr>
          <p:cNvPr id="216" name="Google Shape;216;p18"/>
          <p:cNvSpPr txBox="1"/>
          <p:nvPr/>
        </p:nvSpPr>
        <p:spPr>
          <a:xfrm>
            <a:off x="2800250" y="1966467"/>
            <a:ext cx="3450000" cy="2685900"/>
          </a:xfrm>
          <a:prstGeom prst="rect">
            <a:avLst/>
          </a:prstGeom>
          <a:noFill/>
          <a:ln cap="flat" cmpd="sng" w="9525">
            <a:solidFill>
              <a:srgbClr val="E40059"/>
            </a:solidFill>
            <a:prstDash val="dash"/>
            <a:round/>
            <a:headEnd len="sm" w="sm" type="none"/>
            <a:tailEnd len="sm" w="sm" type="none"/>
          </a:ln>
        </p:spPr>
        <p:txBody>
          <a:bodyPr anchorCtr="0" anchor="t" bIns="91425" lIns="91425" spcFirstLastPara="1" rIns="91425" wrap="square" tIns="91425">
            <a:spAutoFit/>
          </a:bodyPr>
          <a:lstStyle/>
          <a:p>
            <a:pPr indent="0" lvl="0" marL="0" rtl="0" algn="l">
              <a:lnSpc>
                <a:spcPct val="96000"/>
              </a:lnSpc>
              <a:spcBef>
                <a:spcPts val="0"/>
              </a:spcBef>
              <a:spcAft>
                <a:spcPts val="0"/>
              </a:spcAft>
              <a:buNone/>
            </a:pPr>
            <a:r>
              <a:rPr b="1" lang="en">
                <a:solidFill>
                  <a:srgbClr val="0070C0"/>
                </a:solidFill>
              </a:rPr>
              <a:t>Resource Center (Library) Etiquette</a:t>
            </a:r>
            <a:endParaRPr b="1">
              <a:solidFill>
                <a:srgbClr val="0070C0"/>
              </a:solidFill>
            </a:endParaRPr>
          </a:p>
          <a:p>
            <a:pPr indent="0" lvl="0" marL="0" rtl="0" algn="just">
              <a:lnSpc>
                <a:spcPct val="96000"/>
              </a:lnSpc>
              <a:spcBef>
                <a:spcPts val="0"/>
              </a:spcBef>
              <a:spcAft>
                <a:spcPts val="0"/>
              </a:spcAft>
              <a:buNone/>
            </a:pPr>
            <a:r>
              <a:rPr b="1" lang="en" sz="600">
                <a:solidFill>
                  <a:srgbClr val="0070C0"/>
                </a:solidFill>
              </a:rPr>
              <a:t> </a:t>
            </a:r>
            <a:endParaRPr b="1" sz="600">
              <a:solidFill>
                <a:srgbClr val="0070C0"/>
              </a:solidFill>
            </a:endParaRPr>
          </a:p>
          <a:p>
            <a:pPr indent="0" lvl="0" marL="0" rtl="0" algn="just">
              <a:lnSpc>
                <a:spcPct val="96000"/>
              </a:lnSpc>
              <a:spcBef>
                <a:spcPts val="0"/>
              </a:spcBef>
              <a:spcAft>
                <a:spcPts val="0"/>
              </a:spcAft>
              <a:buNone/>
            </a:pPr>
            <a:r>
              <a:t/>
            </a:r>
            <a:endParaRPr b="1" sz="100">
              <a:solidFill>
                <a:srgbClr val="0070C0"/>
              </a:solidFill>
            </a:endParaRPr>
          </a:p>
          <a:p>
            <a:pPr indent="0" lvl="0" marL="0" rtl="0" algn="just">
              <a:lnSpc>
                <a:spcPct val="96000"/>
              </a:lnSpc>
              <a:spcBef>
                <a:spcPts val="0"/>
              </a:spcBef>
              <a:spcAft>
                <a:spcPts val="0"/>
              </a:spcAft>
              <a:buNone/>
            </a:pPr>
            <a:r>
              <a:rPr lang="en" sz="300">
                <a:solidFill>
                  <a:schemeClr val="dk1"/>
                </a:solidFill>
              </a:rPr>
              <a:t> </a:t>
            </a:r>
            <a:endParaRPr sz="300">
              <a:solidFill>
                <a:schemeClr val="dk1"/>
              </a:solidFill>
            </a:endParaRPr>
          </a:p>
          <a:p>
            <a:pPr indent="0" lvl="0" marL="0" rtl="0" algn="l">
              <a:lnSpc>
                <a:spcPct val="96000"/>
              </a:lnSpc>
              <a:spcBef>
                <a:spcPts val="0"/>
              </a:spcBef>
              <a:spcAft>
                <a:spcPts val="0"/>
              </a:spcAft>
              <a:buNone/>
            </a:pPr>
            <a:r>
              <a:rPr lang="en" sz="1300">
                <a:solidFill>
                  <a:schemeClr val="dk1"/>
                </a:solidFill>
              </a:rPr>
              <a:t>While not a traditional library, we still want our Resource Center to be a place where parents and students can work and learn! </a:t>
            </a:r>
            <a:endParaRPr sz="1300">
              <a:solidFill>
                <a:schemeClr val="dk1"/>
              </a:solidFill>
            </a:endParaRPr>
          </a:p>
          <a:p>
            <a:pPr indent="0" lvl="0" marL="0" rtl="0" algn="l">
              <a:lnSpc>
                <a:spcPct val="96000"/>
              </a:lnSpc>
              <a:spcBef>
                <a:spcPts val="0"/>
              </a:spcBef>
              <a:spcAft>
                <a:spcPts val="0"/>
              </a:spcAft>
              <a:buNone/>
            </a:pPr>
            <a:r>
              <a:t/>
            </a:r>
            <a:endParaRPr sz="200">
              <a:solidFill>
                <a:schemeClr val="dk1"/>
              </a:solidFill>
            </a:endParaRPr>
          </a:p>
          <a:p>
            <a:pPr indent="0" lvl="0" marL="0" rtl="0" algn="l">
              <a:lnSpc>
                <a:spcPct val="96000"/>
              </a:lnSpc>
              <a:spcBef>
                <a:spcPts val="0"/>
              </a:spcBef>
              <a:spcAft>
                <a:spcPts val="0"/>
              </a:spcAft>
              <a:buNone/>
            </a:pPr>
            <a:r>
              <a:t/>
            </a:r>
            <a:endParaRPr sz="500">
              <a:solidFill>
                <a:schemeClr val="dk1"/>
              </a:solidFill>
            </a:endParaRPr>
          </a:p>
          <a:p>
            <a:pPr indent="0" lvl="0" marL="0" rtl="0" algn="ctr">
              <a:lnSpc>
                <a:spcPct val="96000"/>
              </a:lnSpc>
              <a:spcBef>
                <a:spcPts val="0"/>
              </a:spcBef>
              <a:spcAft>
                <a:spcPts val="0"/>
              </a:spcAft>
              <a:buNone/>
            </a:pPr>
            <a:r>
              <a:rPr b="1" lang="en" sz="1300">
                <a:solidFill>
                  <a:srgbClr val="FF0000"/>
                </a:solidFill>
              </a:rPr>
              <a:t>PLEASE</a:t>
            </a:r>
            <a:endParaRPr b="1" sz="1300">
              <a:solidFill>
                <a:srgbClr val="FF0000"/>
              </a:solidFill>
            </a:endParaRPr>
          </a:p>
          <a:p>
            <a:pPr indent="-228600" lvl="0" marL="228600" rtl="0" algn="l">
              <a:lnSpc>
                <a:spcPct val="96000"/>
              </a:lnSpc>
              <a:spcBef>
                <a:spcPts val="0"/>
              </a:spcBef>
              <a:spcAft>
                <a:spcPts val="0"/>
              </a:spcAft>
              <a:buNone/>
            </a:pPr>
            <a:r>
              <a:rPr lang="en" sz="1000">
                <a:solidFill>
                  <a:schemeClr val="dk1"/>
                </a:solidFill>
              </a:rPr>
              <a:t>·</a:t>
            </a:r>
            <a:r>
              <a:rPr lang="en" sz="1100">
                <a:solidFill>
                  <a:schemeClr val="dk1"/>
                </a:solidFill>
              </a:rPr>
              <a:t> </a:t>
            </a:r>
            <a:r>
              <a:rPr lang="en" sz="1300">
                <a:solidFill>
                  <a:schemeClr val="dk1"/>
                </a:solidFill>
              </a:rPr>
              <a:t>Use respectful voices and behavior</a:t>
            </a:r>
            <a:endParaRPr sz="1300">
              <a:solidFill>
                <a:schemeClr val="dk1"/>
              </a:solidFill>
            </a:endParaRPr>
          </a:p>
          <a:p>
            <a:pPr indent="-228600" lvl="0" marL="228600" rtl="0" algn="l">
              <a:lnSpc>
                <a:spcPct val="96000"/>
              </a:lnSpc>
              <a:spcBef>
                <a:spcPts val="0"/>
              </a:spcBef>
              <a:spcAft>
                <a:spcPts val="0"/>
              </a:spcAft>
              <a:buNone/>
            </a:pPr>
            <a:r>
              <a:rPr lang="en" sz="1000">
                <a:solidFill>
                  <a:schemeClr val="dk1"/>
                </a:solidFill>
              </a:rPr>
              <a:t>·</a:t>
            </a:r>
            <a:r>
              <a:rPr lang="en" sz="1100">
                <a:solidFill>
                  <a:schemeClr val="dk1"/>
                </a:solidFill>
              </a:rPr>
              <a:t> </a:t>
            </a:r>
            <a:r>
              <a:rPr lang="en" sz="1300">
                <a:solidFill>
                  <a:schemeClr val="dk1"/>
                </a:solidFill>
              </a:rPr>
              <a:t>Clean up after yourself</a:t>
            </a:r>
            <a:endParaRPr sz="1300">
              <a:solidFill>
                <a:schemeClr val="dk1"/>
              </a:solidFill>
            </a:endParaRPr>
          </a:p>
          <a:p>
            <a:pPr indent="-228600" lvl="0" marL="228600" rtl="0" algn="l">
              <a:lnSpc>
                <a:spcPct val="96000"/>
              </a:lnSpc>
              <a:spcBef>
                <a:spcPts val="0"/>
              </a:spcBef>
              <a:spcAft>
                <a:spcPts val="0"/>
              </a:spcAft>
              <a:buNone/>
            </a:pPr>
            <a:r>
              <a:rPr lang="en" sz="1000">
                <a:solidFill>
                  <a:schemeClr val="dk1"/>
                </a:solidFill>
              </a:rPr>
              <a:t>·</a:t>
            </a:r>
            <a:r>
              <a:rPr lang="en" sz="1100">
                <a:solidFill>
                  <a:schemeClr val="dk1"/>
                </a:solidFill>
              </a:rPr>
              <a:t> </a:t>
            </a:r>
            <a:r>
              <a:rPr lang="en" sz="1300">
                <a:solidFill>
                  <a:schemeClr val="dk1"/>
                </a:solidFill>
              </a:rPr>
              <a:t>Keep food/drinks away from computers</a:t>
            </a:r>
            <a:endParaRPr sz="1300">
              <a:solidFill>
                <a:schemeClr val="dk1"/>
              </a:solidFill>
            </a:endParaRPr>
          </a:p>
          <a:p>
            <a:pPr indent="-228600" lvl="0" marL="228600" rtl="0" algn="l">
              <a:lnSpc>
                <a:spcPct val="96000"/>
              </a:lnSpc>
              <a:spcBef>
                <a:spcPts val="0"/>
              </a:spcBef>
              <a:spcAft>
                <a:spcPts val="0"/>
              </a:spcAft>
              <a:buNone/>
            </a:pPr>
            <a:r>
              <a:rPr lang="en" sz="1000">
                <a:solidFill>
                  <a:schemeClr val="dk1"/>
                </a:solidFill>
              </a:rPr>
              <a:t>·</a:t>
            </a:r>
            <a:r>
              <a:rPr lang="en" sz="1100">
                <a:solidFill>
                  <a:schemeClr val="dk1"/>
                </a:solidFill>
              </a:rPr>
              <a:t> </a:t>
            </a:r>
            <a:r>
              <a:rPr lang="en" sz="1300">
                <a:solidFill>
                  <a:schemeClr val="dk1"/>
                </a:solidFill>
              </a:rPr>
              <a:t>Avoid activities that may distract others</a:t>
            </a:r>
            <a:endParaRPr sz="1300">
              <a:solidFill>
                <a:schemeClr val="dk1"/>
              </a:solidFill>
            </a:endParaRPr>
          </a:p>
          <a:p>
            <a:pPr indent="-228600" lvl="0" marL="228600" rtl="0" algn="l">
              <a:lnSpc>
                <a:spcPct val="96000"/>
              </a:lnSpc>
              <a:spcBef>
                <a:spcPts val="0"/>
              </a:spcBef>
              <a:spcAft>
                <a:spcPts val="0"/>
              </a:spcAft>
              <a:buNone/>
            </a:pPr>
            <a:r>
              <a:rPr lang="en" sz="1000">
                <a:solidFill>
                  <a:schemeClr val="dk1"/>
                </a:solidFill>
              </a:rPr>
              <a:t>·</a:t>
            </a:r>
            <a:r>
              <a:rPr lang="en" sz="1100">
                <a:solidFill>
                  <a:schemeClr val="dk1"/>
                </a:solidFill>
              </a:rPr>
              <a:t> </a:t>
            </a:r>
            <a:r>
              <a:rPr lang="en" sz="1300">
                <a:solidFill>
                  <a:schemeClr val="dk1"/>
                </a:solidFill>
              </a:rPr>
              <a:t>Computers are for student school work and families supporting their students</a:t>
            </a:r>
            <a:endParaRPr sz="1100">
              <a:solidFill>
                <a:schemeClr val="dk1"/>
              </a:solidFill>
            </a:endParaRPr>
          </a:p>
        </p:txBody>
      </p:sp>
      <p:sp>
        <p:nvSpPr>
          <p:cNvPr id="217" name="Google Shape;217;p18"/>
          <p:cNvSpPr txBox="1"/>
          <p:nvPr/>
        </p:nvSpPr>
        <p:spPr>
          <a:xfrm>
            <a:off x="6360700" y="147400"/>
            <a:ext cx="3502500" cy="2355000"/>
          </a:xfrm>
          <a:prstGeom prst="rect">
            <a:avLst/>
          </a:prstGeom>
          <a:noFill/>
          <a:ln cap="flat" cmpd="sng" w="9525">
            <a:solidFill>
              <a:srgbClr val="1155CC"/>
            </a:solidFill>
            <a:prstDash val="dash"/>
            <a:round/>
            <a:headEnd len="sm" w="sm" type="none"/>
            <a:tailEnd len="sm" w="sm" type="none"/>
          </a:ln>
        </p:spPr>
        <p:txBody>
          <a:bodyPr anchorCtr="0" anchor="t" bIns="91425" lIns="91425" spcFirstLastPara="1" rIns="91425" wrap="square" tIns="91425">
            <a:spAutoFit/>
          </a:bodyPr>
          <a:lstStyle/>
          <a:p>
            <a:pPr indent="0" lvl="0" marL="0" rtl="0" algn="l">
              <a:lnSpc>
                <a:spcPct val="96000"/>
              </a:lnSpc>
              <a:spcBef>
                <a:spcPts val="0"/>
              </a:spcBef>
              <a:spcAft>
                <a:spcPts val="0"/>
              </a:spcAft>
              <a:buNone/>
            </a:pPr>
            <a:r>
              <a:t/>
            </a:r>
            <a:endParaRPr b="1" sz="400">
              <a:solidFill>
                <a:srgbClr val="0070C0"/>
              </a:solidFill>
            </a:endParaRPr>
          </a:p>
          <a:p>
            <a:pPr indent="0" lvl="0" marL="0" rtl="0" algn="l">
              <a:lnSpc>
                <a:spcPct val="96000"/>
              </a:lnSpc>
              <a:spcBef>
                <a:spcPts val="0"/>
              </a:spcBef>
              <a:spcAft>
                <a:spcPts val="0"/>
              </a:spcAft>
              <a:buNone/>
            </a:pPr>
            <a:r>
              <a:rPr b="1" lang="en" sz="1500">
                <a:solidFill>
                  <a:srgbClr val="0070C0"/>
                </a:solidFill>
              </a:rPr>
              <a:t>Classroom Rules for Families</a:t>
            </a:r>
            <a:endParaRPr b="1" sz="1500">
              <a:solidFill>
                <a:srgbClr val="0070C0"/>
              </a:solidFill>
            </a:endParaRPr>
          </a:p>
          <a:p>
            <a:pPr indent="0" lvl="0" marL="0" rtl="0" algn="l">
              <a:lnSpc>
                <a:spcPct val="96000"/>
              </a:lnSpc>
              <a:spcBef>
                <a:spcPts val="0"/>
              </a:spcBef>
              <a:spcAft>
                <a:spcPts val="0"/>
              </a:spcAft>
              <a:buNone/>
            </a:pPr>
            <a:r>
              <a:rPr b="1" lang="en" sz="400">
                <a:solidFill>
                  <a:srgbClr val="0070C0"/>
                </a:solidFill>
              </a:rPr>
              <a:t> </a:t>
            </a:r>
            <a:endParaRPr b="1" sz="400">
              <a:solidFill>
                <a:srgbClr val="0070C0"/>
              </a:solidFill>
            </a:endParaRPr>
          </a:p>
          <a:p>
            <a:pPr indent="0" lvl="0" marL="0" rtl="0" algn="just">
              <a:lnSpc>
                <a:spcPct val="96000"/>
              </a:lnSpc>
              <a:spcBef>
                <a:spcPts val="0"/>
              </a:spcBef>
              <a:spcAft>
                <a:spcPts val="0"/>
              </a:spcAft>
              <a:buNone/>
            </a:pPr>
            <a:r>
              <a:rPr lang="en" sz="300">
                <a:solidFill>
                  <a:schemeClr val="dk1"/>
                </a:solidFill>
              </a:rPr>
              <a:t> </a:t>
            </a:r>
            <a:endParaRPr sz="300">
              <a:solidFill>
                <a:schemeClr val="dk1"/>
              </a:solidFill>
            </a:endParaRPr>
          </a:p>
          <a:p>
            <a:pPr indent="0" lvl="0" marL="0" rtl="0" algn="l">
              <a:lnSpc>
                <a:spcPct val="96000"/>
              </a:lnSpc>
              <a:spcBef>
                <a:spcPts val="0"/>
              </a:spcBef>
              <a:spcAft>
                <a:spcPts val="0"/>
              </a:spcAft>
              <a:buNone/>
            </a:pPr>
            <a:r>
              <a:rPr lang="en" sz="1300">
                <a:solidFill>
                  <a:schemeClr val="dk1"/>
                </a:solidFill>
              </a:rPr>
              <a:t>Family members who are in the classroom should follow the same behavior expectations that the students follow. This includes </a:t>
            </a:r>
            <a:r>
              <a:rPr b="1" lang="en" sz="1300">
                <a:solidFill>
                  <a:srgbClr val="FF0000"/>
                </a:solidFill>
              </a:rPr>
              <a:t>NOT </a:t>
            </a:r>
            <a:r>
              <a:rPr lang="en" sz="1300">
                <a:solidFill>
                  <a:schemeClr val="dk1"/>
                </a:solidFill>
              </a:rPr>
              <a:t>using cell phones in class.</a:t>
            </a:r>
            <a:endParaRPr sz="1300">
              <a:solidFill>
                <a:schemeClr val="dk1"/>
              </a:solidFill>
            </a:endParaRPr>
          </a:p>
          <a:p>
            <a:pPr indent="0" lvl="0" marL="0" rtl="0" algn="l">
              <a:lnSpc>
                <a:spcPct val="96000"/>
              </a:lnSpc>
              <a:spcBef>
                <a:spcPts val="0"/>
              </a:spcBef>
              <a:spcAft>
                <a:spcPts val="0"/>
              </a:spcAft>
              <a:buNone/>
            </a:pPr>
            <a:r>
              <a:rPr lang="en" sz="1300">
                <a:solidFill>
                  <a:schemeClr val="dk1"/>
                </a:solidFill>
              </a:rPr>
              <a:t> </a:t>
            </a:r>
            <a:endParaRPr sz="1300">
              <a:solidFill>
                <a:schemeClr val="dk1"/>
              </a:solidFill>
            </a:endParaRPr>
          </a:p>
          <a:p>
            <a:pPr indent="0" lvl="0" marL="0" rtl="0" algn="l">
              <a:lnSpc>
                <a:spcPct val="96000"/>
              </a:lnSpc>
              <a:spcBef>
                <a:spcPts val="0"/>
              </a:spcBef>
              <a:spcAft>
                <a:spcPts val="0"/>
              </a:spcAft>
              <a:buNone/>
            </a:pPr>
            <a:r>
              <a:rPr lang="en" sz="1300">
                <a:solidFill>
                  <a:schemeClr val="dk1"/>
                </a:solidFill>
              </a:rPr>
              <a:t>Please do your part to limit the distractions in our learning environment and thank you for all of your partnership.</a:t>
            </a:r>
            <a:endParaRPr sz="1300">
              <a:solidFill>
                <a:schemeClr val="dk1"/>
              </a:solidFill>
            </a:endParaRPr>
          </a:p>
          <a:p>
            <a:pPr indent="0" lvl="0" marL="0" rtl="0" algn="l">
              <a:lnSpc>
                <a:spcPct val="115000"/>
              </a:lnSpc>
              <a:spcBef>
                <a:spcPts val="0"/>
              </a:spcBef>
              <a:spcAft>
                <a:spcPts val="0"/>
              </a:spcAft>
              <a:buNone/>
            </a:pPr>
            <a:r>
              <a:rPr lang="en" sz="1100">
                <a:solidFill>
                  <a:schemeClr val="dk1"/>
                </a:solidFill>
              </a:rPr>
              <a:t> </a:t>
            </a:r>
            <a:endParaRPr sz="1100">
              <a:solidFill>
                <a:schemeClr val="dk1"/>
              </a:solidFill>
            </a:endParaRPr>
          </a:p>
        </p:txBody>
      </p:sp>
      <p:sp>
        <p:nvSpPr>
          <p:cNvPr id="218" name="Google Shape;218;p18"/>
          <p:cNvSpPr txBox="1"/>
          <p:nvPr/>
        </p:nvSpPr>
        <p:spPr>
          <a:xfrm>
            <a:off x="234100" y="4782458"/>
            <a:ext cx="6060900" cy="2868600"/>
          </a:xfrm>
          <a:prstGeom prst="rect">
            <a:avLst/>
          </a:prstGeom>
          <a:noFill/>
          <a:ln cap="flat" cmpd="sng" w="9525">
            <a:solidFill>
              <a:srgbClr val="FF0000"/>
            </a:solidFill>
            <a:prstDash val="dash"/>
            <a:round/>
            <a:headEnd len="sm" w="sm" type="none"/>
            <a:tailEnd len="sm" w="sm" type="none"/>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a:solidFill>
                  <a:srgbClr val="0070C0"/>
                </a:solidFill>
              </a:rPr>
              <a:t>Playground Rules</a:t>
            </a:r>
            <a:endParaRPr b="1">
              <a:solidFill>
                <a:srgbClr val="0070C0"/>
              </a:solidFill>
            </a:endParaRPr>
          </a:p>
          <a:p>
            <a:pPr indent="0" lvl="0" marL="0" rtl="0" algn="l">
              <a:lnSpc>
                <a:spcPct val="115000"/>
              </a:lnSpc>
              <a:spcBef>
                <a:spcPts val="0"/>
              </a:spcBef>
              <a:spcAft>
                <a:spcPts val="0"/>
              </a:spcAft>
              <a:buNone/>
            </a:pPr>
            <a:r>
              <a:rPr lang="en" sz="300">
                <a:solidFill>
                  <a:schemeClr val="dk1"/>
                </a:solidFill>
              </a:rPr>
              <a:t> </a:t>
            </a:r>
            <a:endParaRPr sz="100">
              <a:solidFill>
                <a:schemeClr val="dk1"/>
              </a:solidFill>
            </a:endParaRPr>
          </a:p>
          <a:p>
            <a:pPr indent="0" lvl="0" marL="0" rtl="0" algn="l">
              <a:lnSpc>
                <a:spcPct val="115000"/>
              </a:lnSpc>
              <a:spcBef>
                <a:spcPts val="0"/>
              </a:spcBef>
              <a:spcAft>
                <a:spcPts val="0"/>
              </a:spcAft>
              <a:buNone/>
            </a:pPr>
            <a:r>
              <a:rPr lang="en" sz="100">
                <a:solidFill>
                  <a:schemeClr val="dk1"/>
                </a:solidFill>
              </a:rPr>
              <a:t> </a:t>
            </a:r>
            <a:endParaRPr sz="100">
              <a:solidFill>
                <a:schemeClr val="dk1"/>
              </a:solidFill>
            </a:endParaRPr>
          </a:p>
          <a:p>
            <a:pPr indent="-228600" lvl="0" marL="228600" rtl="0" algn="l">
              <a:lnSpc>
                <a:spcPct val="119000"/>
              </a:lnSpc>
              <a:spcBef>
                <a:spcPts val="0"/>
              </a:spcBef>
              <a:spcAft>
                <a:spcPts val="0"/>
              </a:spcAft>
              <a:buNone/>
            </a:pPr>
            <a:r>
              <a:rPr lang="en" sz="1100">
                <a:solidFill>
                  <a:schemeClr val="dk1"/>
                </a:solidFill>
              </a:rPr>
              <a:t>·</a:t>
            </a:r>
            <a:r>
              <a:rPr lang="en" sz="1200">
                <a:solidFill>
                  <a:schemeClr val="dk1"/>
                </a:solidFill>
              </a:rPr>
              <a:t> </a:t>
            </a:r>
            <a:r>
              <a:rPr lang="en" sz="1300">
                <a:solidFill>
                  <a:schemeClr val="dk1"/>
                </a:solidFill>
              </a:rPr>
              <a:t>ALL students MUST be with a parent or guardian when using the play structure. </a:t>
            </a:r>
            <a:endParaRPr sz="1300">
              <a:solidFill>
                <a:schemeClr val="dk1"/>
              </a:solidFill>
            </a:endParaRPr>
          </a:p>
          <a:p>
            <a:pPr indent="-228600" lvl="0" marL="228600" rtl="0" algn="l">
              <a:lnSpc>
                <a:spcPct val="119000"/>
              </a:lnSpc>
              <a:spcBef>
                <a:spcPts val="0"/>
              </a:spcBef>
              <a:spcAft>
                <a:spcPts val="0"/>
              </a:spcAft>
              <a:buNone/>
            </a:pPr>
            <a:r>
              <a:rPr lang="en" sz="1100">
                <a:solidFill>
                  <a:schemeClr val="dk1"/>
                </a:solidFill>
              </a:rPr>
              <a:t>·</a:t>
            </a:r>
            <a:r>
              <a:rPr lang="en" sz="1200">
                <a:solidFill>
                  <a:schemeClr val="dk1"/>
                </a:solidFill>
              </a:rPr>
              <a:t> </a:t>
            </a:r>
            <a:r>
              <a:rPr lang="en" sz="1300">
                <a:solidFill>
                  <a:schemeClr val="dk1"/>
                </a:solidFill>
              </a:rPr>
              <a:t>Very young students playing chess, tether ball, or just running in the field must be accompanied by a parent or responsible adult as well. Staff will bring unattended young children to the office so we can help them find a parent. We want to make sure we keep them safe!</a:t>
            </a:r>
            <a:endParaRPr sz="1300">
              <a:solidFill>
                <a:schemeClr val="dk1"/>
              </a:solidFill>
            </a:endParaRPr>
          </a:p>
          <a:p>
            <a:pPr indent="-228600" lvl="0" marL="228600" rtl="0" algn="l">
              <a:lnSpc>
                <a:spcPct val="119000"/>
              </a:lnSpc>
              <a:spcBef>
                <a:spcPts val="0"/>
              </a:spcBef>
              <a:spcAft>
                <a:spcPts val="0"/>
              </a:spcAft>
              <a:buNone/>
            </a:pPr>
            <a:r>
              <a:rPr lang="en" sz="1100">
                <a:solidFill>
                  <a:schemeClr val="dk1"/>
                </a:solidFill>
              </a:rPr>
              <a:t>·</a:t>
            </a:r>
            <a:r>
              <a:rPr lang="en" sz="1200">
                <a:solidFill>
                  <a:schemeClr val="dk1"/>
                </a:solidFill>
              </a:rPr>
              <a:t> </a:t>
            </a:r>
            <a:r>
              <a:rPr lang="en" sz="1300">
                <a:solidFill>
                  <a:schemeClr val="dk1"/>
                </a:solidFill>
              </a:rPr>
              <a:t>Students 12 and older may play in the field or play ball, etc.. unaccompanied, but MAY NOT use the play structure without an accompanying adult.</a:t>
            </a:r>
            <a:endParaRPr sz="1300">
              <a:solidFill>
                <a:schemeClr val="dk1"/>
              </a:solidFill>
            </a:endParaRPr>
          </a:p>
          <a:p>
            <a:pPr indent="-228600" lvl="0" marL="228600" rtl="0" algn="l">
              <a:lnSpc>
                <a:spcPct val="119000"/>
              </a:lnSpc>
              <a:spcBef>
                <a:spcPts val="0"/>
              </a:spcBef>
              <a:spcAft>
                <a:spcPts val="0"/>
              </a:spcAft>
              <a:buNone/>
            </a:pPr>
            <a:r>
              <a:rPr lang="en" sz="1100">
                <a:solidFill>
                  <a:schemeClr val="dk1"/>
                </a:solidFill>
              </a:rPr>
              <a:t>·</a:t>
            </a:r>
            <a:r>
              <a:rPr lang="en" sz="1200">
                <a:solidFill>
                  <a:schemeClr val="dk1"/>
                </a:solidFill>
              </a:rPr>
              <a:t> </a:t>
            </a:r>
            <a:r>
              <a:rPr lang="en" sz="1300">
                <a:solidFill>
                  <a:schemeClr val="dk1"/>
                </a:solidFill>
              </a:rPr>
              <a:t>Please be courteous to our neighbors and keep the playground equipment from going over the fence!</a:t>
            </a:r>
            <a:endParaRPr sz="1200">
              <a:solidFill>
                <a:schemeClr val="dk1"/>
              </a:solidFill>
            </a:endParaRPr>
          </a:p>
        </p:txBody>
      </p:sp>
      <p:sp>
        <p:nvSpPr>
          <p:cNvPr id="219" name="Google Shape;219;p18"/>
          <p:cNvSpPr txBox="1"/>
          <p:nvPr/>
        </p:nvSpPr>
        <p:spPr>
          <a:xfrm>
            <a:off x="6377225" y="2596100"/>
            <a:ext cx="3502500" cy="2932200"/>
          </a:xfrm>
          <a:prstGeom prst="rect">
            <a:avLst/>
          </a:prstGeom>
          <a:noFill/>
          <a:ln cap="flat" cmpd="sng" w="9525">
            <a:solidFill>
              <a:srgbClr val="9900FF"/>
            </a:solidFill>
            <a:prstDash val="dash"/>
            <a:round/>
            <a:headEnd len="sm" w="sm" type="none"/>
            <a:tailEnd len="sm" w="sm" type="none"/>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a:solidFill>
                  <a:srgbClr val="0070C0"/>
                </a:solidFill>
              </a:rPr>
              <a:t>Visitors at SVEC</a:t>
            </a:r>
            <a:endParaRPr b="1">
              <a:solidFill>
                <a:srgbClr val="0070C0"/>
              </a:solidFill>
            </a:endParaRPr>
          </a:p>
          <a:p>
            <a:pPr indent="0" lvl="0" marL="0" rtl="0" algn="l">
              <a:lnSpc>
                <a:spcPct val="115000"/>
              </a:lnSpc>
              <a:spcBef>
                <a:spcPts val="0"/>
              </a:spcBef>
              <a:spcAft>
                <a:spcPts val="0"/>
              </a:spcAft>
              <a:buNone/>
            </a:pPr>
            <a:r>
              <a:t/>
            </a:r>
            <a:endParaRPr b="1" sz="300">
              <a:solidFill>
                <a:srgbClr val="0070C0"/>
              </a:solidFill>
            </a:endParaRPr>
          </a:p>
          <a:p>
            <a:pPr indent="0" lvl="0" marL="0" rtl="0" algn="just">
              <a:lnSpc>
                <a:spcPct val="115000"/>
              </a:lnSpc>
              <a:spcBef>
                <a:spcPts val="0"/>
              </a:spcBef>
              <a:spcAft>
                <a:spcPts val="0"/>
              </a:spcAft>
              <a:buNone/>
            </a:pPr>
            <a:r>
              <a:rPr lang="en" sz="300">
                <a:solidFill>
                  <a:schemeClr val="dk1"/>
                </a:solidFill>
              </a:rPr>
              <a:t> </a:t>
            </a:r>
            <a:endParaRPr sz="300">
              <a:solidFill>
                <a:schemeClr val="dk1"/>
              </a:solidFill>
            </a:endParaRPr>
          </a:p>
          <a:p>
            <a:pPr indent="-228600" lvl="0" marL="228600" rtl="0" algn="l">
              <a:lnSpc>
                <a:spcPct val="115000"/>
              </a:lnSpc>
              <a:spcBef>
                <a:spcPts val="0"/>
              </a:spcBef>
              <a:spcAft>
                <a:spcPts val="0"/>
              </a:spcAft>
              <a:buNone/>
            </a:pPr>
            <a:r>
              <a:rPr lang="en" sz="1000">
                <a:solidFill>
                  <a:srgbClr val="222222"/>
                </a:solidFill>
              </a:rPr>
              <a:t>·</a:t>
            </a:r>
            <a:r>
              <a:rPr lang="en" sz="1100">
                <a:solidFill>
                  <a:schemeClr val="dk1"/>
                </a:solidFill>
              </a:rPr>
              <a:t> </a:t>
            </a:r>
            <a:r>
              <a:rPr lang="en" sz="1300">
                <a:solidFill>
                  <a:srgbClr val="222222"/>
                </a:solidFill>
              </a:rPr>
              <a:t>We welcome visitors to Sky Valley! Please follow these guidelines when hosting a guest at our building:</a:t>
            </a:r>
            <a:endParaRPr sz="1300">
              <a:solidFill>
                <a:srgbClr val="222222"/>
              </a:solidFill>
            </a:endParaRPr>
          </a:p>
          <a:p>
            <a:pPr indent="-228600" lvl="0" marL="228600" rtl="0" algn="l">
              <a:lnSpc>
                <a:spcPct val="115000"/>
              </a:lnSpc>
              <a:spcBef>
                <a:spcPts val="0"/>
              </a:spcBef>
              <a:spcAft>
                <a:spcPts val="0"/>
              </a:spcAft>
              <a:buNone/>
            </a:pPr>
            <a:r>
              <a:rPr lang="en" sz="1300">
                <a:solidFill>
                  <a:srgbClr val="222222"/>
                </a:solidFill>
              </a:rPr>
              <a:t>·</a:t>
            </a:r>
            <a:r>
              <a:rPr lang="en" sz="1300">
                <a:solidFill>
                  <a:schemeClr val="dk1"/>
                </a:solidFill>
              </a:rPr>
              <a:t> </a:t>
            </a:r>
            <a:r>
              <a:rPr lang="en" sz="1300">
                <a:solidFill>
                  <a:srgbClr val="222222"/>
                </a:solidFill>
              </a:rPr>
              <a:t>If a PARENT wants to bring a guest to see our school, no prior approval is needed. Enjoy your visit. : )</a:t>
            </a:r>
            <a:endParaRPr sz="1300">
              <a:solidFill>
                <a:srgbClr val="222222"/>
              </a:solidFill>
            </a:endParaRPr>
          </a:p>
          <a:p>
            <a:pPr indent="-228600" lvl="0" marL="228600" rtl="0" algn="l">
              <a:lnSpc>
                <a:spcPct val="115000"/>
              </a:lnSpc>
              <a:spcBef>
                <a:spcPts val="0"/>
              </a:spcBef>
              <a:spcAft>
                <a:spcPts val="0"/>
              </a:spcAft>
              <a:buNone/>
            </a:pPr>
            <a:r>
              <a:rPr lang="en" sz="1300">
                <a:solidFill>
                  <a:srgbClr val="222222"/>
                </a:solidFill>
              </a:rPr>
              <a:t>·</a:t>
            </a:r>
            <a:r>
              <a:rPr lang="en" sz="1300">
                <a:solidFill>
                  <a:schemeClr val="dk1"/>
                </a:solidFill>
              </a:rPr>
              <a:t> </a:t>
            </a:r>
            <a:r>
              <a:rPr b="1" lang="en" sz="1300">
                <a:solidFill>
                  <a:srgbClr val="FF0000"/>
                </a:solidFill>
              </a:rPr>
              <a:t>If a STUDENT wants to bring a visitor, prior approval from the parents AND the school must be obtained. </a:t>
            </a:r>
            <a:r>
              <a:rPr lang="en" sz="1300">
                <a:solidFill>
                  <a:srgbClr val="222222"/>
                </a:solidFill>
              </a:rPr>
              <a:t>See the office for more information.</a:t>
            </a:r>
            <a:endParaRPr sz="1300">
              <a:solidFill>
                <a:srgbClr val="222222"/>
              </a:solidFill>
            </a:endParaRPr>
          </a:p>
          <a:p>
            <a:pPr indent="0" lvl="0" marL="0" rtl="0" algn="l">
              <a:lnSpc>
                <a:spcPct val="115000"/>
              </a:lnSpc>
              <a:spcBef>
                <a:spcPts val="0"/>
              </a:spcBef>
              <a:spcAft>
                <a:spcPts val="0"/>
              </a:spcAft>
              <a:buNone/>
            </a:pPr>
            <a:r>
              <a:t/>
            </a:r>
            <a:endParaRPr sz="600">
              <a:solidFill>
                <a:srgbClr val="222222"/>
              </a:solidFill>
            </a:endParaRPr>
          </a:p>
        </p:txBody>
      </p:sp>
      <p:pic>
        <p:nvPicPr>
          <p:cNvPr id="220" name="Google Shape;220;p18" title="bike.png"/>
          <p:cNvPicPr preferRelativeResize="0"/>
          <p:nvPr/>
        </p:nvPicPr>
        <p:blipFill rotWithShape="1">
          <a:blip r:embed="rId3">
            <a:alphaModFix/>
          </a:blip>
          <a:srcRect b="27399" l="27894" r="27850" t="25363"/>
          <a:stretch/>
        </p:blipFill>
        <p:spPr>
          <a:xfrm>
            <a:off x="8709500" y="5646589"/>
            <a:ext cx="1048299" cy="1118985"/>
          </a:xfrm>
          <a:prstGeom prst="rect">
            <a:avLst/>
          </a:prstGeom>
          <a:noFill/>
          <a:ln>
            <a:noFill/>
          </a:ln>
        </p:spPr>
      </p:pic>
      <p:sp>
        <p:nvSpPr>
          <p:cNvPr id="221" name="Google Shape;221;p18"/>
          <p:cNvSpPr/>
          <p:nvPr/>
        </p:nvSpPr>
        <p:spPr>
          <a:xfrm>
            <a:off x="9612150" y="7334250"/>
            <a:ext cx="420000" cy="406500"/>
          </a:xfrm>
          <a:prstGeom prst="ellipse">
            <a:avLst/>
          </a:prstGeom>
          <a:gradFill>
            <a:gsLst>
              <a:gs pos="0">
                <a:srgbClr val="8C5141"/>
              </a:gs>
              <a:gs pos="100000">
                <a:srgbClr val="540303"/>
              </a:gs>
            </a:gsLst>
            <a:lin ang="5400012"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rPr>
              <a:t>3</a:t>
            </a:r>
            <a:endParaRPr>
              <a:solidFill>
                <a:schemeClr val="lt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graphicFrame>
        <p:nvGraphicFramePr>
          <p:cNvPr id="226" name="Google Shape;226;p19"/>
          <p:cNvGraphicFramePr/>
          <p:nvPr/>
        </p:nvGraphicFramePr>
        <p:xfrm>
          <a:off x="306900" y="269275"/>
          <a:ext cx="3000000" cy="3000000"/>
        </p:xfrm>
        <a:graphic>
          <a:graphicData uri="http://schemas.openxmlformats.org/drawingml/2006/table">
            <a:tbl>
              <a:tblPr>
                <a:noFill/>
                <a:tableStyleId>{19B0D7FA-E15B-433C-ADD0-D45851EC586C}</a:tableStyleId>
              </a:tblPr>
              <a:tblGrid>
                <a:gridCol w="4653875"/>
              </a:tblGrid>
              <a:tr h="704850">
                <a:tc>
                  <a:txBody>
                    <a:bodyPr/>
                    <a:lstStyle/>
                    <a:p>
                      <a:pPr indent="0" lvl="0" marL="38100" marR="38100" rtl="0" algn="l">
                        <a:lnSpc>
                          <a:spcPct val="100000"/>
                        </a:lnSpc>
                        <a:spcBef>
                          <a:spcPts val="0"/>
                        </a:spcBef>
                        <a:spcAft>
                          <a:spcPts val="0"/>
                        </a:spcAft>
                        <a:buNone/>
                      </a:pPr>
                      <a:r>
                        <a:rPr b="1" lang="en" sz="3400"/>
                        <a:t>Sky Valley Computer </a:t>
                      </a:r>
                      <a:endParaRPr b="1" sz="3400"/>
                    </a:p>
                    <a:p>
                      <a:pPr indent="0" lvl="0" marL="38100" marR="38100" rtl="0" algn="l">
                        <a:lnSpc>
                          <a:spcPct val="100000"/>
                        </a:lnSpc>
                        <a:spcBef>
                          <a:spcPts val="500"/>
                        </a:spcBef>
                        <a:spcAft>
                          <a:spcPts val="500"/>
                        </a:spcAft>
                        <a:buNone/>
                      </a:pPr>
                      <a:r>
                        <a:rPr b="1" lang="en" sz="3400"/>
                        <a:t>Use Guidelines</a:t>
                      </a:r>
                      <a:endParaRPr b="1" sz="3400"/>
                    </a:p>
                  </a:txBody>
                  <a:tcPr marT="91425" marB="91425" marR="91425" marL="91425"/>
                </a:tc>
              </a:tr>
            </a:tbl>
          </a:graphicData>
        </a:graphic>
      </p:graphicFrame>
      <p:sp>
        <p:nvSpPr>
          <p:cNvPr id="227" name="Google Shape;227;p19"/>
          <p:cNvSpPr txBox="1"/>
          <p:nvPr/>
        </p:nvSpPr>
        <p:spPr>
          <a:xfrm>
            <a:off x="187300" y="3742925"/>
            <a:ext cx="6282300" cy="38481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SzPts val="1400"/>
              <a:buChar char="●"/>
            </a:pPr>
            <a:r>
              <a:rPr lang="en"/>
              <a:t>No food or drink at the computers </a:t>
            </a:r>
            <a:endParaRPr/>
          </a:p>
          <a:p>
            <a:pPr indent="-317500" lvl="0" marL="457200" rtl="0" algn="l">
              <a:spcBef>
                <a:spcPts val="0"/>
              </a:spcBef>
              <a:spcAft>
                <a:spcPts val="0"/>
              </a:spcAft>
              <a:buSzPts val="1400"/>
              <a:buChar char="●"/>
            </a:pPr>
            <a:r>
              <a:rPr lang="en"/>
              <a:t>School work has priority even over learning games</a:t>
            </a:r>
            <a:endParaRPr/>
          </a:p>
          <a:p>
            <a:pPr indent="-317500" lvl="0" marL="457200" rtl="0" algn="l">
              <a:spcBef>
                <a:spcPts val="0"/>
              </a:spcBef>
              <a:spcAft>
                <a:spcPts val="0"/>
              </a:spcAft>
              <a:buSzPts val="1400"/>
              <a:buChar char="●"/>
            </a:pPr>
            <a:r>
              <a:rPr lang="en"/>
              <a:t>No violent games (ie: games that depict aggressive behaviors, including physical (violence like first person shooting, fighting, or other forms of combat between characters)</a:t>
            </a:r>
            <a:endParaRPr/>
          </a:p>
          <a:p>
            <a:pPr indent="-317500" lvl="0" marL="457200" rtl="0" algn="l">
              <a:spcBef>
                <a:spcPts val="0"/>
              </a:spcBef>
              <a:spcAft>
                <a:spcPts val="0"/>
              </a:spcAft>
              <a:buSzPts val="1400"/>
              <a:buChar char="●"/>
            </a:pPr>
            <a:r>
              <a:rPr lang="en"/>
              <a:t>Social media and chat platforms are not allowed (this includes: Facebook, Instagram, TikTok, Discord, etc.)</a:t>
            </a:r>
            <a:endParaRPr/>
          </a:p>
          <a:p>
            <a:pPr indent="-317500" lvl="0" marL="457200" rtl="0" algn="l">
              <a:spcBef>
                <a:spcPts val="0"/>
              </a:spcBef>
              <a:spcAft>
                <a:spcPts val="0"/>
              </a:spcAft>
              <a:buSzPts val="1400"/>
              <a:buChar char="●"/>
            </a:pPr>
            <a:r>
              <a:rPr lang="en"/>
              <a:t>Do not install software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Student account logins may change each year. Account info is available on Family Access under “Portfolio”. You may also ask Katie in the library, Josie, or anyone in the office for help.</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All district computer activity and any activity on any device, while logged in to a school google account is monitored 24/7. At any given time, the school district office can see what you’re doing. Student discipline including but not limited to loss of computer and network access will be strictly enforced.</a:t>
            </a:r>
            <a:endParaRPr/>
          </a:p>
        </p:txBody>
      </p:sp>
      <p:sp>
        <p:nvSpPr>
          <p:cNvPr id="228" name="Google Shape;228;p19"/>
          <p:cNvSpPr txBox="1"/>
          <p:nvPr/>
        </p:nvSpPr>
        <p:spPr>
          <a:xfrm>
            <a:off x="187300" y="1756000"/>
            <a:ext cx="6282300" cy="1908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We provide computers in the Library and North Pod for students and families to use for schoolwork. For downtime, there is a table with two computers in the Gathering Room that can be used for educational games.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While the District provides filtering software for the internet, it is important to consider how vast the internet is, and how we’re all human beings, so it is impossible for filtering to be a perfect solution. Here are some guidelines we should all understand, to help our community:</a:t>
            </a:r>
            <a:endParaRPr/>
          </a:p>
        </p:txBody>
      </p:sp>
      <p:sp>
        <p:nvSpPr>
          <p:cNvPr id="229" name="Google Shape;229;p19"/>
          <p:cNvSpPr txBox="1"/>
          <p:nvPr/>
        </p:nvSpPr>
        <p:spPr>
          <a:xfrm>
            <a:off x="5080025" y="281925"/>
            <a:ext cx="47175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SVEC has an on-site technology specialist for any and all devices, software, and tech needs. Please reach-out to Josie Fitting: </a:t>
            </a:r>
            <a:r>
              <a:rPr lang="en" u="sng">
                <a:solidFill>
                  <a:schemeClr val="hlink"/>
                </a:solidFill>
                <a:hlinkClick r:id="rId3"/>
              </a:rPr>
              <a:t>fittingj@monroe.wednet.edu</a:t>
            </a:r>
            <a:r>
              <a:rPr lang="en"/>
              <a:t> or find her in her office in the North Pod.</a:t>
            </a:r>
            <a:endParaRPr/>
          </a:p>
        </p:txBody>
      </p:sp>
      <p:sp>
        <p:nvSpPr>
          <p:cNvPr id="230" name="Google Shape;230;p19"/>
          <p:cNvSpPr txBox="1"/>
          <p:nvPr/>
        </p:nvSpPr>
        <p:spPr>
          <a:xfrm>
            <a:off x="6797525" y="1614175"/>
            <a:ext cx="3000000" cy="1309800"/>
          </a:xfrm>
          <a:prstGeom prst="rect">
            <a:avLst/>
          </a:prstGeom>
          <a:noFill/>
          <a:ln>
            <a:noFill/>
          </a:ln>
        </p:spPr>
        <p:txBody>
          <a:bodyPr anchorCtr="0" anchor="t" bIns="91425" lIns="91425" spcFirstLastPara="1" rIns="91425" wrap="square" tIns="91425">
            <a:spAutoFit/>
          </a:bodyPr>
          <a:lstStyle/>
          <a:p>
            <a:pPr indent="0" lvl="0" marL="38100" marR="38100" rtl="0" algn="ctr">
              <a:lnSpc>
                <a:spcPct val="115000"/>
              </a:lnSpc>
              <a:spcBef>
                <a:spcPts val="0"/>
              </a:spcBef>
              <a:spcAft>
                <a:spcPts val="500"/>
              </a:spcAft>
              <a:buNone/>
            </a:pPr>
            <a:r>
              <a:rPr b="1" lang="en" sz="3400">
                <a:solidFill>
                  <a:schemeClr val="dk1"/>
                </a:solidFill>
              </a:rPr>
              <a:t>Cell Phone Policy</a:t>
            </a:r>
            <a:endParaRPr b="1" sz="3400">
              <a:solidFill>
                <a:schemeClr val="dk1"/>
              </a:solidFill>
            </a:endParaRPr>
          </a:p>
        </p:txBody>
      </p:sp>
      <p:sp>
        <p:nvSpPr>
          <p:cNvPr id="231" name="Google Shape;231;p19"/>
          <p:cNvSpPr txBox="1"/>
          <p:nvPr/>
        </p:nvSpPr>
        <p:spPr>
          <a:xfrm>
            <a:off x="6590450" y="1597688"/>
            <a:ext cx="3280800" cy="5467500"/>
          </a:xfrm>
          <a:prstGeom prst="rect">
            <a:avLst/>
          </a:prstGeom>
          <a:noFill/>
          <a:ln cap="flat" cmpd="sng" w="9525">
            <a:solidFill>
              <a:srgbClr val="000000"/>
            </a:solidFill>
            <a:prstDash val="dash"/>
            <a:round/>
            <a:headEnd len="sm" w="sm" type="none"/>
            <a:tailEnd len="sm" w="sm" type="none"/>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t/>
            </a:r>
            <a:endParaRPr b="1" sz="1200">
              <a:solidFill>
                <a:srgbClr val="222222"/>
              </a:solidFill>
              <a:highlight>
                <a:srgbClr val="FFFFFF"/>
              </a:highlight>
            </a:endParaRPr>
          </a:p>
          <a:p>
            <a:pPr indent="0" lvl="0" marL="0" rtl="0" algn="l">
              <a:lnSpc>
                <a:spcPct val="115000"/>
              </a:lnSpc>
              <a:spcBef>
                <a:spcPts val="0"/>
              </a:spcBef>
              <a:spcAft>
                <a:spcPts val="0"/>
              </a:spcAft>
              <a:buNone/>
            </a:pPr>
            <a:r>
              <a:t/>
            </a:r>
            <a:endParaRPr b="1" sz="1200">
              <a:solidFill>
                <a:srgbClr val="222222"/>
              </a:solidFill>
              <a:highlight>
                <a:srgbClr val="FFFFFF"/>
              </a:highlight>
            </a:endParaRPr>
          </a:p>
          <a:p>
            <a:pPr indent="0" lvl="0" marL="0" rtl="0" algn="l">
              <a:lnSpc>
                <a:spcPct val="115000"/>
              </a:lnSpc>
              <a:spcBef>
                <a:spcPts val="0"/>
              </a:spcBef>
              <a:spcAft>
                <a:spcPts val="0"/>
              </a:spcAft>
              <a:buNone/>
            </a:pPr>
            <a:r>
              <a:t/>
            </a:r>
            <a:endParaRPr b="1" sz="1200">
              <a:solidFill>
                <a:srgbClr val="222222"/>
              </a:solidFill>
              <a:highlight>
                <a:srgbClr val="FFFFFF"/>
              </a:highlight>
            </a:endParaRPr>
          </a:p>
          <a:p>
            <a:pPr indent="0" lvl="0" marL="0" rtl="0" algn="l">
              <a:lnSpc>
                <a:spcPct val="115000"/>
              </a:lnSpc>
              <a:spcBef>
                <a:spcPts val="0"/>
              </a:spcBef>
              <a:spcAft>
                <a:spcPts val="0"/>
              </a:spcAft>
              <a:buNone/>
            </a:pPr>
            <a:r>
              <a:t/>
            </a:r>
            <a:endParaRPr b="1" sz="1200">
              <a:solidFill>
                <a:srgbClr val="222222"/>
              </a:solidFill>
              <a:highlight>
                <a:srgbClr val="FFFFFF"/>
              </a:highlight>
            </a:endParaRPr>
          </a:p>
          <a:p>
            <a:pPr indent="0" lvl="0" marL="0" rtl="0" algn="l">
              <a:lnSpc>
                <a:spcPct val="115000"/>
              </a:lnSpc>
              <a:spcBef>
                <a:spcPts val="0"/>
              </a:spcBef>
              <a:spcAft>
                <a:spcPts val="0"/>
              </a:spcAft>
              <a:buNone/>
            </a:pPr>
            <a:r>
              <a:t/>
            </a:r>
            <a:endParaRPr b="1" sz="1200">
              <a:solidFill>
                <a:srgbClr val="222222"/>
              </a:solidFill>
              <a:highlight>
                <a:srgbClr val="FFFFFF"/>
              </a:highlight>
            </a:endParaRPr>
          </a:p>
          <a:p>
            <a:pPr indent="0" lvl="0" marL="0" rtl="0" algn="l">
              <a:lnSpc>
                <a:spcPct val="115000"/>
              </a:lnSpc>
              <a:spcBef>
                <a:spcPts val="0"/>
              </a:spcBef>
              <a:spcAft>
                <a:spcPts val="0"/>
              </a:spcAft>
              <a:buNone/>
            </a:pPr>
            <a:r>
              <a:t/>
            </a:r>
            <a:endParaRPr b="1" sz="1200">
              <a:solidFill>
                <a:srgbClr val="222222"/>
              </a:solidFill>
              <a:highlight>
                <a:srgbClr val="FFFFFF"/>
              </a:highlight>
            </a:endParaRPr>
          </a:p>
          <a:p>
            <a:pPr indent="0" lvl="0" marL="0" rtl="0" algn="l">
              <a:lnSpc>
                <a:spcPct val="115000"/>
              </a:lnSpc>
              <a:spcBef>
                <a:spcPts val="0"/>
              </a:spcBef>
              <a:spcAft>
                <a:spcPts val="0"/>
              </a:spcAft>
              <a:buNone/>
            </a:pPr>
            <a:r>
              <a:t/>
            </a:r>
            <a:endParaRPr b="1" sz="1200">
              <a:solidFill>
                <a:srgbClr val="222222"/>
              </a:solidFill>
              <a:highlight>
                <a:srgbClr val="FFFFFF"/>
              </a:highlight>
            </a:endParaRPr>
          </a:p>
          <a:p>
            <a:pPr indent="0" lvl="0" marL="0" rtl="0" algn="l">
              <a:lnSpc>
                <a:spcPct val="115000"/>
              </a:lnSpc>
              <a:spcBef>
                <a:spcPts val="0"/>
              </a:spcBef>
              <a:spcAft>
                <a:spcPts val="0"/>
              </a:spcAft>
              <a:buNone/>
            </a:pPr>
            <a:r>
              <a:t/>
            </a:r>
            <a:endParaRPr b="1" sz="1200">
              <a:solidFill>
                <a:srgbClr val="222222"/>
              </a:solidFill>
              <a:highlight>
                <a:srgbClr val="FFFFFF"/>
              </a:highlight>
            </a:endParaRPr>
          </a:p>
          <a:p>
            <a:pPr indent="0" lvl="0" marL="0" rtl="0" algn="l">
              <a:lnSpc>
                <a:spcPct val="115000"/>
              </a:lnSpc>
              <a:spcBef>
                <a:spcPts val="0"/>
              </a:spcBef>
              <a:spcAft>
                <a:spcPts val="0"/>
              </a:spcAft>
              <a:buNone/>
            </a:pPr>
            <a:r>
              <a:t/>
            </a:r>
            <a:endParaRPr b="1" sz="1200">
              <a:solidFill>
                <a:srgbClr val="222222"/>
              </a:solidFill>
              <a:highlight>
                <a:srgbClr val="FFFFFF"/>
              </a:highlight>
            </a:endParaRPr>
          </a:p>
          <a:p>
            <a:pPr indent="0" lvl="0" marL="0" rtl="0" algn="l">
              <a:lnSpc>
                <a:spcPct val="115000"/>
              </a:lnSpc>
              <a:spcBef>
                <a:spcPts val="0"/>
              </a:spcBef>
              <a:spcAft>
                <a:spcPts val="0"/>
              </a:spcAft>
              <a:buNone/>
            </a:pPr>
            <a:r>
              <a:t/>
            </a:r>
            <a:endParaRPr b="1" sz="1200">
              <a:solidFill>
                <a:srgbClr val="222222"/>
              </a:solidFill>
              <a:highlight>
                <a:srgbClr val="FFFFFF"/>
              </a:highlight>
            </a:endParaRPr>
          </a:p>
          <a:p>
            <a:pPr indent="0" lvl="0" marL="0" rtl="0" algn="l">
              <a:lnSpc>
                <a:spcPct val="115000"/>
              </a:lnSpc>
              <a:spcBef>
                <a:spcPts val="0"/>
              </a:spcBef>
              <a:spcAft>
                <a:spcPts val="0"/>
              </a:spcAft>
              <a:buNone/>
            </a:pPr>
            <a:r>
              <a:t/>
            </a:r>
            <a:endParaRPr b="1" sz="1200">
              <a:solidFill>
                <a:srgbClr val="222222"/>
              </a:solidFill>
              <a:highlight>
                <a:srgbClr val="FFFFFF"/>
              </a:highlight>
            </a:endParaRPr>
          </a:p>
          <a:p>
            <a:pPr indent="0" lvl="0" marL="0" rtl="0" algn="l">
              <a:lnSpc>
                <a:spcPct val="115000"/>
              </a:lnSpc>
              <a:spcBef>
                <a:spcPts val="0"/>
              </a:spcBef>
              <a:spcAft>
                <a:spcPts val="0"/>
              </a:spcAft>
              <a:buNone/>
            </a:pPr>
            <a:r>
              <a:t/>
            </a:r>
            <a:endParaRPr b="1" sz="1200">
              <a:solidFill>
                <a:srgbClr val="222222"/>
              </a:solidFill>
              <a:highlight>
                <a:srgbClr val="FFFFFF"/>
              </a:highlight>
            </a:endParaRPr>
          </a:p>
          <a:p>
            <a:pPr indent="0" lvl="0" marL="0" rtl="0" algn="l">
              <a:lnSpc>
                <a:spcPct val="115000"/>
              </a:lnSpc>
              <a:spcBef>
                <a:spcPts val="0"/>
              </a:spcBef>
              <a:spcAft>
                <a:spcPts val="0"/>
              </a:spcAft>
              <a:buNone/>
            </a:pPr>
            <a:r>
              <a:t/>
            </a:r>
            <a:endParaRPr b="1" sz="1200">
              <a:solidFill>
                <a:srgbClr val="222222"/>
              </a:solidFill>
              <a:highlight>
                <a:srgbClr val="FFFFFF"/>
              </a:highlight>
            </a:endParaRPr>
          </a:p>
          <a:p>
            <a:pPr indent="0" lvl="0" marL="0" rtl="0" algn="l">
              <a:lnSpc>
                <a:spcPct val="115000"/>
              </a:lnSpc>
              <a:spcBef>
                <a:spcPts val="0"/>
              </a:spcBef>
              <a:spcAft>
                <a:spcPts val="0"/>
              </a:spcAft>
              <a:buNone/>
            </a:pPr>
            <a:r>
              <a:t/>
            </a:r>
            <a:endParaRPr b="1" sz="1200">
              <a:solidFill>
                <a:srgbClr val="222222"/>
              </a:solidFill>
              <a:highlight>
                <a:srgbClr val="FFFFFF"/>
              </a:highlight>
            </a:endParaRPr>
          </a:p>
          <a:p>
            <a:pPr indent="0" lvl="0" marL="0" rtl="0" algn="l">
              <a:lnSpc>
                <a:spcPct val="115000"/>
              </a:lnSpc>
              <a:spcBef>
                <a:spcPts val="0"/>
              </a:spcBef>
              <a:spcAft>
                <a:spcPts val="0"/>
              </a:spcAft>
              <a:buNone/>
            </a:pPr>
            <a:r>
              <a:rPr b="1" lang="en" sz="1200">
                <a:solidFill>
                  <a:srgbClr val="222222"/>
                </a:solidFill>
                <a:highlight>
                  <a:srgbClr val="FFFFFF"/>
                </a:highlight>
              </a:rPr>
              <a:t>W</a:t>
            </a:r>
            <a:r>
              <a:rPr b="1" lang="en" sz="1200">
                <a:solidFill>
                  <a:srgbClr val="222222"/>
                </a:solidFill>
                <a:highlight>
                  <a:srgbClr val="FFFFFF"/>
                </a:highlight>
              </a:rPr>
              <a:t>e have a school wide, district wide cell phone policy that bans cell phone use in class - and this applies to everyone - students and adults.</a:t>
            </a:r>
            <a:endParaRPr b="1" sz="1200">
              <a:solidFill>
                <a:srgbClr val="222222"/>
              </a:solidFill>
              <a:highlight>
                <a:srgbClr val="FFFFFF"/>
              </a:highlight>
            </a:endParaRPr>
          </a:p>
          <a:p>
            <a:pPr indent="0" lvl="0" marL="0" rtl="0" algn="l">
              <a:lnSpc>
                <a:spcPct val="115000"/>
              </a:lnSpc>
              <a:spcBef>
                <a:spcPts val="0"/>
              </a:spcBef>
              <a:spcAft>
                <a:spcPts val="0"/>
              </a:spcAft>
              <a:buNone/>
            </a:pPr>
            <a:r>
              <a:t/>
            </a:r>
            <a:endParaRPr b="1" sz="1200">
              <a:solidFill>
                <a:srgbClr val="222222"/>
              </a:solidFill>
              <a:highlight>
                <a:srgbClr val="FFFFFF"/>
              </a:highlight>
            </a:endParaRPr>
          </a:p>
          <a:p>
            <a:pPr indent="0" lvl="0" marL="0" rtl="0" algn="l">
              <a:lnSpc>
                <a:spcPct val="115000"/>
              </a:lnSpc>
              <a:spcBef>
                <a:spcPts val="0"/>
              </a:spcBef>
              <a:spcAft>
                <a:spcPts val="0"/>
              </a:spcAft>
              <a:buNone/>
            </a:pPr>
            <a:r>
              <a:rPr b="1" lang="en" sz="1200">
                <a:solidFill>
                  <a:srgbClr val="222222"/>
                </a:solidFill>
                <a:highlight>
                  <a:srgbClr val="FFFFFF"/>
                </a:highlight>
              </a:rPr>
              <a:t>There are only a couple of exceptions to this rule- for classes requiring cell phone use as part of the curriculum, or for an individual with a health plan requiring a cell phone. Please help us enforce this expectation.</a:t>
            </a:r>
            <a:endParaRPr b="1" sz="1500">
              <a:solidFill>
                <a:srgbClr val="FF00FF"/>
              </a:solidFill>
              <a:highlight>
                <a:srgbClr val="FFFFFF"/>
              </a:highlight>
            </a:endParaRPr>
          </a:p>
        </p:txBody>
      </p:sp>
      <p:pic>
        <p:nvPicPr>
          <p:cNvPr id="232" name="Google Shape;232;p19" title="cell phone.png"/>
          <p:cNvPicPr preferRelativeResize="0"/>
          <p:nvPr/>
        </p:nvPicPr>
        <p:blipFill>
          <a:blip r:embed="rId4">
            <a:alphaModFix/>
          </a:blip>
          <a:stretch>
            <a:fillRect/>
          </a:stretch>
        </p:blipFill>
        <p:spPr>
          <a:xfrm>
            <a:off x="7549475" y="2771775"/>
            <a:ext cx="1717675" cy="1717675"/>
          </a:xfrm>
          <a:prstGeom prst="rect">
            <a:avLst/>
          </a:prstGeom>
          <a:noFill/>
          <a:ln>
            <a:noFill/>
          </a:ln>
        </p:spPr>
      </p:pic>
      <p:sp>
        <p:nvSpPr>
          <p:cNvPr id="233" name="Google Shape;233;p19"/>
          <p:cNvSpPr/>
          <p:nvPr/>
        </p:nvSpPr>
        <p:spPr>
          <a:xfrm>
            <a:off x="9612150" y="7334250"/>
            <a:ext cx="420000" cy="406500"/>
          </a:xfrm>
          <a:prstGeom prst="ellipse">
            <a:avLst/>
          </a:prstGeom>
          <a:gradFill>
            <a:gsLst>
              <a:gs pos="0">
                <a:srgbClr val="8C5141"/>
              </a:gs>
              <a:gs pos="100000">
                <a:srgbClr val="540303"/>
              </a:gs>
            </a:gsLst>
            <a:lin ang="5400012"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rPr>
              <a:t>4</a:t>
            </a:r>
            <a:endParaRPr>
              <a:solidFill>
                <a:schemeClr val="lt1"/>
              </a:solidFill>
            </a:endParaRPr>
          </a:p>
        </p:txBody>
      </p:sp>
      <p:sp>
        <p:nvSpPr>
          <p:cNvPr id="234" name="Google Shape;234;p19"/>
          <p:cNvSpPr txBox="1"/>
          <p:nvPr/>
        </p:nvSpPr>
        <p:spPr>
          <a:xfrm>
            <a:off x="6668750" y="7065200"/>
            <a:ext cx="3124200" cy="4155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500">
                <a:solidFill>
                  <a:srgbClr val="FF00FF"/>
                </a:solidFill>
                <a:highlight>
                  <a:schemeClr val="lt1"/>
                </a:highlight>
              </a:rPr>
              <a:t>Thank you for your partnership!</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pic>
        <p:nvPicPr>
          <p:cNvPr id="239" name="Google Shape;239;p20" title="26-27 CALENDAR COVERS (6).png"/>
          <p:cNvPicPr preferRelativeResize="0"/>
          <p:nvPr/>
        </p:nvPicPr>
        <p:blipFill rotWithShape="1">
          <a:blip r:embed="rId3">
            <a:alphaModFix/>
          </a:blip>
          <a:srcRect b="0" l="51264" r="4853" t="0"/>
          <a:stretch/>
        </p:blipFill>
        <p:spPr>
          <a:xfrm>
            <a:off x="1" y="0"/>
            <a:ext cx="4413002" cy="7772401"/>
          </a:xfrm>
          <a:prstGeom prst="rect">
            <a:avLst/>
          </a:prstGeom>
          <a:noFill/>
          <a:ln>
            <a:noFill/>
          </a:ln>
        </p:spPr>
      </p:pic>
      <p:pic>
        <p:nvPicPr>
          <p:cNvPr id="240" name="Google Shape;240;p20" title="1781715538405-a8c03e2e-a4a8-42d7-89cb-26bbcb080c8f_1.png"/>
          <p:cNvPicPr preferRelativeResize="0"/>
          <p:nvPr/>
        </p:nvPicPr>
        <p:blipFill rotWithShape="1">
          <a:blip r:embed="rId4">
            <a:alphaModFix/>
          </a:blip>
          <a:srcRect b="0" l="0" r="0" t="0"/>
          <a:stretch/>
        </p:blipFill>
        <p:spPr>
          <a:xfrm>
            <a:off x="4054525" y="0"/>
            <a:ext cx="6003866" cy="7772401"/>
          </a:xfrm>
          <a:prstGeom prst="rect">
            <a:avLst/>
          </a:prstGeom>
          <a:noFill/>
          <a:ln>
            <a:noFill/>
          </a:ln>
        </p:spPr>
      </p:pic>
      <p:sp>
        <p:nvSpPr>
          <p:cNvPr id="241" name="Google Shape;241;p20"/>
          <p:cNvSpPr txBox="1"/>
          <p:nvPr/>
        </p:nvSpPr>
        <p:spPr>
          <a:xfrm>
            <a:off x="400050" y="518400"/>
            <a:ext cx="3351300" cy="6735600"/>
          </a:xfrm>
          <a:prstGeom prst="rect">
            <a:avLst/>
          </a:prstGeom>
          <a:solidFill>
            <a:schemeClr val="lt1"/>
          </a:solidFill>
          <a:ln cap="flat" cmpd="sng" w="19050">
            <a:solidFill>
              <a:srgbClr val="000000"/>
            </a:solidFill>
            <a:prstDash val="dash"/>
            <a:round/>
            <a:headEnd len="sm" w="sm" type="none"/>
            <a:tailEnd len="sm" w="sm" type="none"/>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t/>
            </a:r>
            <a:endParaRPr sz="400">
              <a:solidFill>
                <a:schemeClr val="dk1"/>
              </a:solidFill>
            </a:endParaRPr>
          </a:p>
          <a:p>
            <a:pPr indent="-228600" lvl="0" marL="228600" rtl="0" algn="ctr">
              <a:lnSpc>
                <a:spcPct val="150000"/>
              </a:lnSpc>
              <a:spcBef>
                <a:spcPts val="0"/>
              </a:spcBef>
              <a:spcAft>
                <a:spcPts val="0"/>
              </a:spcAft>
              <a:buNone/>
            </a:pPr>
            <a:r>
              <a:t/>
            </a:r>
            <a:endParaRPr b="1" sz="1200">
              <a:solidFill>
                <a:srgbClr val="85200C"/>
              </a:solidFill>
            </a:endParaRPr>
          </a:p>
          <a:p>
            <a:pPr indent="-228600" lvl="0" marL="228600" rtl="0" algn="ctr">
              <a:lnSpc>
                <a:spcPct val="150000"/>
              </a:lnSpc>
              <a:spcBef>
                <a:spcPts val="0"/>
              </a:spcBef>
              <a:spcAft>
                <a:spcPts val="0"/>
              </a:spcAft>
              <a:buNone/>
            </a:pPr>
            <a:r>
              <a:t/>
            </a:r>
            <a:endParaRPr b="1" sz="1200">
              <a:solidFill>
                <a:srgbClr val="85200C"/>
              </a:solidFill>
            </a:endParaRPr>
          </a:p>
          <a:p>
            <a:pPr indent="-228600" lvl="0" marL="228600" rtl="0" algn="ctr">
              <a:lnSpc>
                <a:spcPct val="150000"/>
              </a:lnSpc>
              <a:spcBef>
                <a:spcPts val="0"/>
              </a:spcBef>
              <a:spcAft>
                <a:spcPts val="0"/>
              </a:spcAft>
              <a:buNone/>
            </a:pPr>
            <a:r>
              <a:t/>
            </a:r>
            <a:endParaRPr b="1" sz="2200">
              <a:solidFill>
                <a:srgbClr val="85200C"/>
              </a:solidFill>
            </a:endParaRPr>
          </a:p>
          <a:p>
            <a:pPr indent="-228600" lvl="0" marL="228600" rtl="0" algn="ctr">
              <a:lnSpc>
                <a:spcPct val="150000"/>
              </a:lnSpc>
              <a:spcBef>
                <a:spcPts val="0"/>
              </a:spcBef>
              <a:spcAft>
                <a:spcPts val="0"/>
              </a:spcAft>
              <a:buNone/>
            </a:pPr>
            <a:r>
              <a:t/>
            </a:r>
            <a:endParaRPr b="1" sz="2200">
              <a:solidFill>
                <a:srgbClr val="85200C"/>
              </a:solidFill>
            </a:endParaRPr>
          </a:p>
          <a:p>
            <a:pPr indent="-228600" lvl="0" marL="228600" rtl="0" algn="ctr">
              <a:lnSpc>
                <a:spcPct val="150000"/>
              </a:lnSpc>
              <a:spcBef>
                <a:spcPts val="0"/>
              </a:spcBef>
              <a:spcAft>
                <a:spcPts val="0"/>
              </a:spcAft>
              <a:buNone/>
            </a:pPr>
            <a:r>
              <a:t/>
            </a:r>
            <a:endParaRPr b="1" sz="2200">
              <a:solidFill>
                <a:srgbClr val="85200C"/>
              </a:solidFill>
            </a:endParaRPr>
          </a:p>
          <a:p>
            <a:pPr indent="0" lvl="0" marL="0" rtl="0" algn="ctr">
              <a:lnSpc>
                <a:spcPct val="150000"/>
              </a:lnSpc>
              <a:spcBef>
                <a:spcPts val="0"/>
              </a:spcBef>
              <a:spcAft>
                <a:spcPts val="0"/>
              </a:spcAft>
              <a:buNone/>
            </a:pPr>
            <a:r>
              <a:rPr b="1" lang="en" sz="2200">
                <a:solidFill>
                  <a:srgbClr val="85200C"/>
                </a:solidFill>
              </a:rPr>
              <a:t>Fundergarten </a:t>
            </a:r>
            <a:endParaRPr b="1" sz="2200">
              <a:solidFill>
                <a:srgbClr val="85200C"/>
              </a:solidFill>
            </a:endParaRPr>
          </a:p>
          <a:p>
            <a:pPr indent="-228600" lvl="0" marL="228600" rtl="0" algn="ctr">
              <a:lnSpc>
                <a:spcPct val="150000"/>
              </a:lnSpc>
              <a:spcBef>
                <a:spcPts val="0"/>
              </a:spcBef>
              <a:spcAft>
                <a:spcPts val="0"/>
              </a:spcAft>
              <a:buNone/>
            </a:pPr>
            <a:r>
              <a:rPr b="1" lang="en" sz="2200">
                <a:solidFill>
                  <a:srgbClr val="85200C"/>
                </a:solidFill>
              </a:rPr>
              <a:t>Montessori</a:t>
            </a:r>
            <a:endParaRPr b="1" sz="2200">
              <a:solidFill>
                <a:srgbClr val="85200C"/>
              </a:solidFill>
            </a:endParaRPr>
          </a:p>
          <a:p>
            <a:pPr indent="-228600" lvl="0" marL="228600" rtl="0" algn="ctr">
              <a:lnSpc>
                <a:spcPct val="150000"/>
              </a:lnSpc>
              <a:spcBef>
                <a:spcPts val="0"/>
              </a:spcBef>
              <a:spcAft>
                <a:spcPts val="0"/>
              </a:spcAft>
              <a:buNone/>
            </a:pPr>
            <a:r>
              <a:rPr b="1" lang="en" sz="2200">
                <a:solidFill>
                  <a:srgbClr val="85200C"/>
                </a:solidFill>
              </a:rPr>
              <a:t>FFS (full day)</a:t>
            </a:r>
            <a:endParaRPr b="1" sz="2200">
              <a:solidFill>
                <a:srgbClr val="85200C"/>
              </a:solidFill>
            </a:endParaRPr>
          </a:p>
          <a:p>
            <a:pPr indent="-228600" lvl="0" marL="228600" rtl="0" algn="ctr">
              <a:lnSpc>
                <a:spcPct val="150000"/>
              </a:lnSpc>
              <a:spcBef>
                <a:spcPts val="0"/>
              </a:spcBef>
              <a:spcAft>
                <a:spcPts val="0"/>
              </a:spcAft>
              <a:buNone/>
            </a:pPr>
            <a:r>
              <a:rPr b="1" lang="en" sz="2200">
                <a:solidFill>
                  <a:srgbClr val="85200C"/>
                </a:solidFill>
              </a:rPr>
              <a:t>Co-op</a:t>
            </a:r>
            <a:endParaRPr b="1" sz="2200">
              <a:solidFill>
                <a:srgbClr val="85200C"/>
              </a:solidFill>
            </a:endParaRPr>
          </a:p>
          <a:p>
            <a:pPr indent="0" lvl="0" marL="0" rtl="0" algn="ctr">
              <a:lnSpc>
                <a:spcPct val="150000"/>
              </a:lnSpc>
              <a:spcBef>
                <a:spcPts val="0"/>
              </a:spcBef>
              <a:spcAft>
                <a:spcPts val="0"/>
              </a:spcAft>
              <a:buNone/>
            </a:pPr>
            <a:r>
              <a:rPr b="1" lang="en" sz="1300">
                <a:solidFill>
                  <a:srgbClr val="85200C"/>
                </a:solidFill>
              </a:rPr>
              <a:t> </a:t>
            </a:r>
            <a:r>
              <a:rPr b="1" lang="en" sz="2200">
                <a:solidFill>
                  <a:srgbClr val="85200C"/>
                </a:solidFill>
              </a:rPr>
              <a:t>S2Go/Bookshark</a:t>
            </a:r>
            <a:endParaRPr b="1" sz="2200">
              <a:solidFill>
                <a:srgbClr val="85200C"/>
              </a:solidFill>
            </a:endParaRPr>
          </a:p>
          <a:p>
            <a:pPr indent="-228600" lvl="0" marL="228600" rtl="0" algn="ctr">
              <a:lnSpc>
                <a:spcPct val="150000"/>
              </a:lnSpc>
              <a:spcBef>
                <a:spcPts val="0"/>
              </a:spcBef>
              <a:spcAft>
                <a:spcPts val="0"/>
              </a:spcAft>
              <a:buNone/>
            </a:pPr>
            <a:r>
              <a:rPr b="1" lang="en" sz="2200">
                <a:solidFill>
                  <a:srgbClr val="85200C"/>
                </a:solidFill>
              </a:rPr>
              <a:t>InteGreated Academy</a:t>
            </a:r>
            <a:endParaRPr b="1" sz="2200">
              <a:solidFill>
                <a:srgbClr val="85200C"/>
              </a:solidFill>
            </a:endParaRPr>
          </a:p>
          <a:p>
            <a:pPr indent="-228600" lvl="0" marL="228600" rtl="0" algn="ctr">
              <a:lnSpc>
                <a:spcPct val="150000"/>
              </a:lnSpc>
              <a:spcBef>
                <a:spcPts val="0"/>
              </a:spcBef>
              <a:spcAft>
                <a:spcPts val="0"/>
              </a:spcAft>
              <a:buNone/>
            </a:pPr>
            <a:r>
              <a:rPr b="1" lang="en" sz="2200">
                <a:solidFill>
                  <a:srgbClr val="85200C"/>
                </a:solidFill>
              </a:rPr>
              <a:t>ESS</a:t>
            </a:r>
            <a:endParaRPr b="1" sz="2200">
              <a:solidFill>
                <a:srgbClr val="85200C"/>
              </a:solidFill>
            </a:endParaRPr>
          </a:p>
          <a:p>
            <a:pPr indent="-228600" lvl="0" marL="228600" rtl="0" algn="ctr">
              <a:lnSpc>
                <a:spcPct val="150000"/>
              </a:lnSpc>
              <a:spcBef>
                <a:spcPts val="0"/>
              </a:spcBef>
              <a:spcAft>
                <a:spcPts val="0"/>
              </a:spcAft>
              <a:buNone/>
            </a:pPr>
            <a:r>
              <a:rPr b="1" lang="en" sz="2200">
                <a:solidFill>
                  <a:srgbClr val="85200C"/>
                </a:solidFill>
              </a:rPr>
              <a:t>STEM</a:t>
            </a:r>
            <a:endParaRPr b="1" sz="2200">
              <a:solidFill>
                <a:srgbClr val="85200C"/>
              </a:solidFill>
            </a:endParaRPr>
          </a:p>
          <a:p>
            <a:pPr indent="-228600" lvl="0" marL="228600" rtl="0" algn="ctr">
              <a:lnSpc>
                <a:spcPct val="150000"/>
              </a:lnSpc>
              <a:spcBef>
                <a:spcPts val="0"/>
              </a:spcBef>
              <a:spcAft>
                <a:spcPts val="0"/>
              </a:spcAft>
              <a:buNone/>
            </a:pPr>
            <a:r>
              <a:rPr b="1" lang="en" sz="2200">
                <a:solidFill>
                  <a:srgbClr val="85200C"/>
                </a:solidFill>
              </a:rPr>
              <a:t>ACT</a:t>
            </a:r>
            <a:endParaRPr b="1" sz="1300">
              <a:solidFill>
                <a:srgbClr val="85200C"/>
              </a:solidFill>
            </a:endParaRPr>
          </a:p>
        </p:txBody>
      </p:sp>
      <p:sp>
        <p:nvSpPr>
          <p:cNvPr id="242" name="Google Shape;242;p20"/>
          <p:cNvSpPr/>
          <p:nvPr/>
        </p:nvSpPr>
        <p:spPr>
          <a:xfrm>
            <a:off x="9612150" y="7334250"/>
            <a:ext cx="420000" cy="406500"/>
          </a:xfrm>
          <a:prstGeom prst="ellipse">
            <a:avLst/>
          </a:prstGeom>
          <a:gradFill>
            <a:gsLst>
              <a:gs pos="0">
                <a:srgbClr val="8C5141"/>
              </a:gs>
              <a:gs pos="100000">
                <a:srgbClr val="540303"/>
              </a:gs>
            </a:gsLst>
            <a:lin ang="5400012"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rPr>
              <a:t>5</a:t>
            </a:r>
            <a:endParaRPr>
              <a:solidFill>
                <a:schemeClr val="lt1"/>
              </a:solidFill>
            </a:endParaRPr>
          </a:p>
        </p:txBody>
      </p:sp>
      <p:sp>
        <p:nvSpPr>
          <p:cNvPr id="243" name="Google Shape;243;p20"/>
          <p:cNvSpPr txBox="1"/>
          <p:nvPr/>
        </p:nvSpPr>
        <p:spPr>
          <a:xfrm>
            <a:off x="347650" y="647700"/>
            <a:ext cx="3441600" cy="1847100"/>
          </a:xfrm>
          <a:prstGeom prst="rect">
            <a:avLst/>
          </a:prstGeom>
          <a:noFill/>
          <a:ln>
            <a:noFill/>
          </a:ln>
        </p:spPr>
        <p:txBody>
          <a:bodyPr anchorCtr="0" anchor="t" bIns="91425" lIns="91425" spcFirstLastPara="1" rIns="91425" wrap="square" tIns="91425">
            <a:spAutoFit/>
          </a:bodyPr>
          <a:lstStyle/>
          <a:p>
            <a:pPr indent="0" lvl="0" marL="0" rtl="0" algn="ctr">
              <a:lnSpc>
                <a:spcPct val="100000"/>
              </a:lnSpc>
              <a:spcBef>
                <a:spcPts val="0"/>
              </a:spcBef>
              <a:spcAft>
                <a:spcPts val="0"/>
              </a:spcAft>
              <a:buNone/>
            </a:pPr>
            <a:r>
              <a:rPr b="1" lang="en" sz="2700">
                <a:solidFill>
                  <a:srgbClr val="0070C0"/>
                </a:solidFill>
              </a:rPr>
              <a:t>Partnership Options </a:t>
            </a:r>
            <a:endParaRPr b="1" sz="2700">
              <a:solidFill>
                <a:srgbClr val="0070C0"/>
              </a:solidFill>
            </a:endParaRPr>
          </a:p>
          <a:p>
            <a:pPr indent="0" lvl="0" marL="0" rtl="0" algn="ctr">
              <a:lnSpc>
                <a:spcPct val="100000"/>
              </a:lnSpc>
              <a:spcBef>
                <a:spcPts val="0"/>
              </a:spcBef>
              <a:spcAft>
                <a:spcPts val="0"/>
              </a:spcAft>
              <a:buNone/>
            </a:pPr>
            <a:r>
              <a:rPr b="1" lang="en" sz="2700">
                <a:solidFill>
                  <a:srgbClr val="0070C0"/>
                </a:solidFill>
              </a:rPr>
              <a:t>that </a:t>
            </a:r>
            <a:endParaRPr b="1" sz="2700">
              <a:solidFill>
                <a:srgbClr val="0070C0"/>
              </a:solidFill>
            </a:endParaRPr>
          </a:p>
          <a:p>
            <a:pPr indent="0" lvl="0" marL="0" rtl="0" algn="ctr">
              <a:lnSpc>
                <a:spcPct val="100000"/>
              </a:lnSpc>
              <a:spcBef>
                <a:spcPts val="0"/>
              </a:spcBef>
              <a:spcAft>
                <a:spcPts val="0"/>
              </a:spcAft>
              <a:buNone/>
            </a:pPr>
            <a:r>
              <a:rPr b="1" lang="en" sz="2700">
                <a:solidFill>
                  <a:srgbClr val="0070C0"/>
                </a:solidFill>
              </a:rPr>
              <a:t>ARE “enough”</a:t>
            </a:r>
            <a:endParaRPr b="1" sz="22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graphicFrame>
        <p:nvGraphicFramePr>
          <p:cNvPr id="248" name="Google Shape;248;p21"/>
          <p:cNvGraphicFramePr/>
          <p:nvPr/>
        </p:nvGraphicFramePr>
        <p:xfrm>
          <a:off x="359525" y="163300"/>
          <a:ext cx="3000000" cy="3000000"/>
        </p:xfrm>
        <a:graphic>
          <a:graphicData uri="http://schemas.openxmlformats.org/drawingml/2006/table">
            <a:tbl>
              <a:tblPr>
                <a:noFill/>
                <a:tableStyleId>{19B0D7FA-E15B-433C-ADD0-D45851EC586C}</a:tableStyleId>
              </a:tblPr>
              <a:tblGrid>
                <a:gridCol w="9505950"/>
              </a:tblGrid>
              <a:tr h="676275">
                <a:tc>
                  <a:txBody>
                    <a:bodyPr/>
                    <a:lstStyle/>
                    <a:p>
                      <a:pPr indent="0" lvl="0" marL="38100" marR="38100" rtl="0" algn="l">
                        <a:lnSpc>
                          <a:spcPct val="115000"/>
                        </a:lnSpc>
                        <a:spcBef>
                          <a:spcPts val="0"/>
                        </a:spcBef>
                        <a:spcAft>
                          <a:spcPts val="0"/>
                        </a:spcAft>
                        <a:buNone/>
                      </a:pPr>
                      <a:r>
                        <a:rPr b="1" lang="en" sz="3600">
                          <a:solidFill>
                            <a:srgbClr val="003399"/>
                          </a:solidFill>
                        </a:rPr>
                        <a:t>Offsite Classes and Progress</a:t>
                      </a:r>
                      <a:endParaRPr b="1" sz="3600">
                        <a:solidFill>
                          <a:srgbClr val="003399"/>
                        </a:solidFill>
                      </a:endParaRPr>
                    </a:p>
                  </a:txBody>
                  <a:tcPr marT="91425" marB="91425" marR="91425" marL="91425"/>
                </a:tc>
              </a:tr>
            </a:tbl>
          </a:graphicData>
        </a:graphic>
      </p:graphicFrame>
      <p:sp>
        <p:nvSpPr>
          <p:cNvPr id="249" name="Google Shape;249;p21"/>
          <p:cNvSpPr txBox="1"/>
          <p:nvPr/>
        </p:nvSpPr>
        <p:spPr>
          <a:xfrm>
            <a:off x="295925" y="851300"/>
            <a:ext cx="3564900" cy="2762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800">
                <a:solidFill>
                  <a:schemeClr val="dk1"/>
                </a:solidFill>
              </a:rPr>
              <a:t>Progress is Important!</a:t>
            </a:r>
            <a:endParaRPr b="1" sz="1800">
              <a:solidFill>
                <a:schemeClr val="dk1"/>
              </a:solidFill>
            </a:endParaRPr>
          </a:p>
          <a:p>
            <a:pPr indent="0" lvl="0" marL="0" rtl="0" algn="ctr">
              <a:lnSpc>
                <a:spcPct val="115000"/>
              </a:lnSpc>
              <a:spcBef>
                <a:spcPts val="0"/>
              </a:spcBef>
              <a:spcAft>
                <a:spcPts val="0"/>
              </a:spcAft>
              <a:buNone/>
            </a:pPr>
            <a:r>
              <a:t/>
            </a:r>
            <a:endParaRPr b="1" sz="500">
              <a:solidFill>
                <a:schemeClr val="dk1"/>
              </a:solidFill>
            </a:endParaRPr>
          </a:p>
          <a:p>
            <a:pPr indent="0" lvl="0" marL="0" rtl="0" algn="ctr">
              <a:lnSpc>
                <a:spcPct val="125000"/>
              </a:lnSpc>
              <a:spcBef>
                <a:spcPts val="0"/>
              </a:spcBef>
              <a:spcAft>
                <a:spcPts val="0"/>
              </a:spcAft>
              <a:buNone/>
            </a:pPr>
            <a:r>
              <a:rPr b="1" lang="en" sz="1800">
                <a:solidFill>
                  <a:srgbClr val="FF0000"/>
                </a:solidFill>
              </a:rPr>
              <a:t>Offsite Class consultants are                      provided for your planning 	and convenience!</a:t>
            </a:r>
            <a:r>
              <a:rPr b="1" lang="en" sz="800">
                <a:solidFill>
                  <a:srgbClr val="FF0000"/>
                </a:solidFill>
              </a:rPr>
              <a:t> </a:t>
            </a:r>
            <a:endParaRPr b="1" sz="800">
              <a:solidFill>
                <a:srgbClr val="FF0000"/>
              </a:solidFill>
            </a:endParaRPr>
          </a:p>
          <a:p>
            <a:pPr indent="0" lvl="0" marL="0" rtl="0" algn="ctr">
              <a:lnSpc>
                <a:spcPct val="125000"/>
              </a:lnSpc>
              <a:spcBef>
                <a:spcPts val="0"/>
              </a:spcBef>
              <a:spcAft>
                <a:spcPts val="0"/>
              </a:spcAft>
              <a:buNone/>
            </a:pPr>
            <a:r>
              <a:t/>
            </a:r>
            <a:endParaRPr b="1" sz="800">
              <a:solidFill>
                <a:srgbClr val="FF0000"/>
              </a:solidFill>
            </a:endParaRPr>
          </a:p>
          <a:p>
            <a:pPr indent="0" lvl="0" marL="0" rtl="0" algn="l">
              <a:lnSpc>
                <a:spcPct val="125000"/>
              </a:lnSpc>
              <a:spcBef>
                <a:spcPts val="0"/>
              </a:spcBef>
              <a:spcAft>
                <a:spcPts val="0"/>
              </a:spcAft>
              <a:buNone/>
            </a:pPr>
            <a:r>
              <a:rPr b="1" lang="en" sz="1600">
                <a:solidFill>
                  <a:schemeClr val="dk1"/>
                </a:solidFill>
              </a:rPr>
              <a:t>Questions? Contact:</a:t>
            </a:r>
            <a:endParaRPr b="1" sz="1600">
              <a:solidFill>
                <a:schemeClr val="dk1"/>
              </a:solidFill>
            </a:endParaRPr>
          </a:p>
          <a:p>
            <a:pPr indent="0" lvl="0" marL="0" rtl="0" algn="l">
              <a:lnSpc>
                <a:spcPct val="125000"/>
              </a:lnSpc>
              <a:spcBef>
                <a:spcPts val="0"/>
              </a:spcBef>
              <a:spcAft>
                <a:spcPts val="0"/>
              </a:spcAft>
              <a:buNone/>
            </a:pPr>
            <a:r>
              <a:rPr b="1" lang="en" sz="1300">
                <a:solidFill>
                  <a:srgbClr val="003399"/>
                </a:solidFill>
              </a:rPr>
              <a:t>Cara McCrain: </a:t>
            </a:r>
            <a:r>
              <a:rPr lang="en" sz="1300" u="sng">
                <a:solidFill>
                  <a:schemeClr val="hlink"/>
                </a:solidFill>
                <a:hlinkClick r:id="rId3"/>
              </a:rPr>
              <a:t>mccrainc@monroe.wednet.edu</a:t>
            </a:r>
            <a:endParaRPr sz="1300">
              <a:solidFill>
                <a:srgbClr val="003399"/>
              </a:solidFill>
            </a:endParaRPr>
          </a:p>
          <a:p>
            <a:pPr indent="0" lvl="0" marL="0" rtl="0" algn="l">
              <a:lnSpc>
                <a:spcPct val="115000"/>
              </a:lnSpc>
              <a:spcBef>
                <a:spcPts val="0"/>
              </a:spcBef>
              <a:spcAft>
                <a:spcPts val="0"/>
              </a:spcAft>
              <a:buNone/>
            </a:pPr>
            <a:r>
              <a:rPr lang="en" sz="1100">
                <a:solidFill>
                  <a:schemeClr val="dk1"/>
                </a:solidFill>
              </a:rPr>
              <a:t> </a:t>
            </a:r>
            <a:endParaRPr sz="1100">
              <a:solidFill>
                <a:schemeClr val="dk1"/>
              </a:solidFill>
            </a:endParaRPr>
          </a:p>
        </p:txBody>
      </p:sp>
      <p:sp>
        <p:nvSpPr>
          <p:cNvPr id="250" name="Google Shape;250;p21"/>
          <p:cNvSpPr txBox="1"/>
          <p:nvPr/>
        </p:nvSpPr>
        <p:spPr>
          <a:xfrm>
            <a:off x="189150" y="4933950"/>
            <a:ext cx="9680100" cy="2707500"/>
          </a:xfrm>
          <a:prstGeom prst="rect">
            <a:avLst/>
          </a:prstGeom>
          <a:noFill/>
          <a:ln>
            <a:noFill/>
          </a:ln>
        </p:spPr>
        <p:txBody>
          <a:bodyPr anchorCtr="0" anchor="t" bIns="91425" lIns="91425" spcFirstLastPara="1" rIns="91425" wrap="square" tIns="91425">
            <a:noAutofit/>
          </a:bodyPr>
          <a:lstStyle/>
          <a:p>
            <a:pPr indent="0" lvl="0" marL="0" marR="38100" rtl="0" algn="just">
              <a:lnSpc>
                <a:spcPct val="110000"/>
              </a:lnSpc>
              <a:spcBef>
                <a:spcPts val="0"/>
              </a:spcBef>
              <a:spcAft>
                <a:spcPts val="0"/>
              </a:spcAft>
              <a:buNone/>
            </a:pPr>
            <a:r>
              <a:rPr lang="en" sz="1200">
                <a:solidFill>
                  <a:schemeClr val="dk1"/>
                </a:solidFill>
              </a:rPr>
              <a:t>Our SLP Consultants can assist you in adding hours to your child’s student learning plan. They will work with you monthly to obtain offsite class progress and are a great resource for curriculum questions.</a:t>
            </a:r>
            <a:endParaRPr sz="1200">
              <a:solidFill>
                <a:schemeClr val="dk1"/>
              </a:solidFill>
            </a:endParaRPr>
          </a:p>
          <a:p>
            <a:pPr indent="0" lvl="0" marL="38100" marR="38100" rtl="0" algn="l">
              <a:lnSpc>
                <a:spcPct val="110000"/>
              </a:lnSpc>
              <a:spcBef>
                <a:spcPts val="0"/>
              </a:spcBef>
              <a:spcAft>
                <a:spcPts val="0"/>
              </a:spcAft>
              <a:buNone/>
            </a:pPr>
            <a:r>
              <a:rPr lang="en" sz="300">
                <a:solidFill>
                  <a:schemeClr val="dk1"/>
                </a:solidFill>
              </a:rPr>
              <a:t> </a:t>
            </a:r>
            <a:endParaRPr sz="300">
              <a:solidFill>
                <a:schemeClr val="dk1"/>
              </a:solidFill>
            </a:endParaRPr>
          </a:p>
          <a:p>
            <a:pPr indent="0" lvl="0" marL="38100" marR="38100" rtl="0" algn="l">
              <a:lnSpc>
                <a:spcPct val="110000"/>
              </a:lnSpc>
              <a:spcBef>
                <a:spcPts val="0"/>
              </a:spcBef>
              <a:spcAft>
                <a:spcPts val="0"/>
              </a:spcAft>
              <a:buNone/>
            </a:pPr>
            <a:r>
              <a:rPr lang="en" sz="1200">
                <a:solidFill>
                  <a:schemeClr val="dk1"/>
                </a:solidFill>
              </a:rPr>
              <a:t>Students will need to submit a cover sheet with a work sample to the SLP Consultant overseeing their offsite class or classes. Copies of those cover sheets are available from each consultant. Student work samples might include: a test, an essay, copies of workbook pages, a log of time, or other approved work samples. Just talk to your consultant about what is acceptable for submitting work samples or activity logs. </a:t>
            </a:r>
            <a:r>
              <a:rPr i="1" lang="en" sz="1200">
                <a:solidFill>
                  <a:schemeClr val="dk1"/>
                </a:solidFill>
              </a:rPr>
              <a:t>*We also have the option for a monthly face to face check-in meeting INSTEAD of the work sample for K-6 Reading and Math.</a:t>
            </a:r>
            <a:endParaRPr i="1" sz="1200">
              <a:solidFill>
                <a:schemeClr val="dk1"/>
              </a:solidFill>
            </a:endParaRPr>
          </a:p>
          <a:p>
            <a:pPr indent="0" lvl="0" marL="38100" marR="38100" rtl="0" algn="just">
              <a:lnSpc>
                <a:spcPct val="110000"/>
              </a:lnSpc>
              <a:spcBef>
                <a:spcPts val="0"/>
              </a:spcBef>
              <a:spcAft>
                <a:spcPts val="0"/>
              </a:spcAft>
              <a:buNone/>
            </a:pPr>
            <a:r>
              <a:rPr i="1" lang="en" sz="400">
                <a:solidFill>
                  <a:schemeClr val="dk1"/>
                </a:solidFill>
              </a:rPr>
              <a:t> </a:t>
            </a:r>
            <a:endParaRPr i="1" sz="400">
              <a:solidFill>
                <a:schemeClr val="dk1"/>
              </a:solidFill>
            </a:endParaRPr>
          </a:p>
          <a:p>
            <a:pPr indent="0" lvl="0" marL="38100" marR="38100" rtl="0" algn="just">
              <a:lnSpc>
                <a:spcPct val="110000"/>
              </a:lnSpc>
              <a:spcBef>
                <a:spcPts val="0"/>
              </a:spcBef>
              <a:spcAft>
                <a:spcPts val="0"/>
              </a:spcAft>
              <a:buNone/>
            </a:pPr>
            <a:r>
              <a:rPr lang="en" sz="1200">
                <a:solidFill>
                  <a:schemeClr val="dk1"/>
                </a:solidFill>
              </a:rPr>
              <a:t> </a:t>
            </a:r>
            <a:endParaRPr sz="600">
              <a:solidFill>
                <a:schemeClr val="dk1"/>
              </a:solidFill>
            </a:endParaRPr>
          </a:p>
          <a:p>
            <a:pPr indent="0" lvl="0" marL="38100" marR="38100" rtl="0" algn="l">
              <a:lnSpc>
                <a:spcPct val="110000"/>
              </a:lnSpc>
              <a:spcBef>
                <a:spcPts val="0"/>
              </a:spcBef>
              <a:spcAft>
                <a:spcPts val="0"/>
              </a:spcAft>
              <a:buNone/>
            </a:pPr>
            <a:r>
              <a:rPr lang="en" sz="1200">
                <a:solidFill>
                  <a:schemeClr val="dk1"/>
                </a:solidFill>
              </a:rPr>
              <a:t>Student work samples must be turned in to the SLP Consultant in charge of the class by the deadline for each month – which is marked in your family calendar/handbook. Generally, the deadline for submitting work samples for offsite classes is a week before the end of the month, so consultants have time to review them. Consult your calendar for exact dates. If work is not turned in by the deadline, the student will receive </a:t>
            </a:r>
            <a:r>
              <a:rPr b="1" lang="en" sz="1200">
                <a:solidFill>
                  <a:schemeClr val="dk1"/>
                </a:solidFill>
              </a:rPr>
              <a:t>unsatisfactory progress </a:t>
            </a:r>
            <a:r>
              <a:rPr lang="en" sz="1200">
                <a:solidFill>
                  <a:schemeClr val="dk1"/>
                </a:solidFill>
              </a:rPr>
              <a:t>for the offsite class for the month.</a:t>
            </a:r>
            <a:endParaRPr sz="1200">
              <a:solidFill>
                <a:schemeClr val="dk1"/>
              </a:solidFill>
            </a:endParaRPr>
          </a:p>
          <a:p>
            <a:pPr indent="0" lvl="0" marL="38100" marR="38100" rtl="0" algn="just">
              <a:lnSpc>
                <a:spcPct val="110000"/>
              </a:lnSpc>
              <a:spcBef>
                <a:spcPts val="0"/>
              </a:spcBef>
              <a:spcAft>
                <a:spcPts val="0"/>
              </a:spcAft>
              <a:buNone/>
            </a:pPr>
            <a:r>
              <a:rPr lang="en" sz="400">
                <a:solidFill>
                  <a:schemeClr val="dk1"/>
                </a:solidFill>
              </a:rPr>
              <a:t> </a:t>
            </a:r>
            <a:endParaRPr sz="400">
              <a:solidFill>
                <a:schemeClr val="dk1"/>
              </a:solidFill>
            </a:endParaRPr>
          </a:p>
          <a:p>
            <a:pPr indent="0" lvl="0" marL="38100" marR="38100" rtl="0" algn="ctr">
              <a:lnSpc>
                <a:spcPct val="110000"/>
              </a:lnSpc>
              <a:spcBef>
                <a:spcPts val="0"/>
              </a:spcBef>
              <a:spcAft>
                <a:spcPts val="0"/>
              </a:spcAft>
              <a:buNone/>
            </a:pPr>
            <a:r>
              <a:rPr lang="en" u="sng">
                <a:solidFill>
                  <a:srgbClr val="FF0000"/>
                </a:solidFill>
              </a:rPr>
              <a:t>Repeated failure to turn in work samples by the deadline may result in removal from the program.</a:t>
            </a:r>
            <a:endParaRPr/>
          </a:p>
        </p:txBody>
      </p:sp>
      <p:sp>
        <p:nvSpPr>
          <p:cNvPr id="251" name="Google Shape;251;p21"/>
          <p:cNvSpPr txBox="1"/>
          <p:nvPr/>
        </p:nvSpPr>
        <p:spPr>
          <a:xfrm>
            <a:off x="4135725" y="1305938"/>
            <a:ext cx="5729700" cy="2145600"/>
          </a:xfrm>
          <a:prstGeom prst="rect">
            <a:avLst/>
          </a:prstGeom>
          <a:noFill/>
          <a:ln>
            <a:noFill/>
          </a:ln>
        </p:spPr>
        <p:txBody>
          <a:bodyPr anchorCtr="0" anchor="t" bIns="91425" lIns="91425" spcFirstLastPara="1" rIns="91425" wrap="square" tIns="91425">
            <a:spAutoFit/>
          </a:bodyPr>
          <a:lstStyle/>
          <a:p>
            <a:pPr indent="0" lvl="0" marL="0" rtl="0" algn="l">
              <a:lnSpc>
                <a:spcPct val="110000"/>
              </a:lnSpc>
              <a:spcBef>
                <a:spcPts val="0"/>
              </a:spcBef>
              <a:spcAft>
                <a:spcPts val="0"/>
              </a:spcAft>
              <a:buNone/>
            </a:pPr>
            <a:r>
              <a:rPr b="1" lang="en" sz="1300">
                <a:solidFill>
                  <a:schemeClr val="dk1"/>
                </a:solidFill>
              </a:rPr>
              <a:t>Full time student learning plans must reflect a certain number of hours, estimated on a weekly basis, in the plan.</a:t>
            </a:r>
            <a:endParaRPr b="1" sz="1300">
              <a:solidFill>
                <a:schemeClr val="dk1"/>
              </a:solidFill>
            </a:endParaRPr>
          </a:p>
          <a:p>
            <a:pPr indent="0" lvl="0" marL="0" rtl="0" algn="l">
              <a:lnSpc>
                <a:spcPct val="110000"/>
              </a:lnSpc>
              <a:spcBef>
                <a:spcPts val="0"/>
              </a:spcBef>
              <a:spcAft>
                <a:spcPts val="0"/>
              </a:spcAft>
              <a:buNone/>
            </a:pPr>
            <a:r>
              <a:rPr b="1" lang="en" sz="1300">
                <a:solidFill>
                  <a:schemeClr val="dk1"/>
                </a:solidFill>
              </a:rPr>
              <a:t>Kindergarteners need 14 hours (Except Montessori, Fundergarten, Family Co-op, Family Forest School, School 2 Go and Bookshark which are 28) and 1st- 12th graders need 28 hours.</a:t>
            </a:r>
            <a:endParaRPr b="1" sz="1300">
              <a:solidFill>
                <a:schemeClr val="dk1"/>
              </a:solidFill>
            </a:endParaRPr>
          </a:p>
          <a:p>
            <a:pPr indent="0" lvl="0" marL="0" rtl="0" algn="l">
              <a:lnSpc>
                <a:spcPct val="110000"/>
              </a:lnSpc>
              <a:spcBef>
                <a:spcPts val="0"/>
              </a:spcBef>
              <a:spcAft>
                <a:spcPts val="0"/>
              </a:spcAft>
              <a:buNone/>
            </a:pPr>
            <a:r>
              <a:rPr b="1" lang="en" sz="1300">
                <a:solidFill>
                  <a:schemeClr val="dk1"/>
                </a:solidFill>
              </a:rPr>
              <a:t> </a:t>
            </a:r>
            <a:endParaRPr b="1" sz="1300">
              <a:solidFill>
                <a:schemeClr val="dk1"/>
              </a:solidFill>
            </a:endParaRPr>
          </a:p>
          <a:p>
            <a:pPr indent="0" lvl="0" marL="0" rtl="0" algn="l">
              <a:lnSpc>
                <a:spcPct val="110000"/>
              </a:lnSpc>
              <a:spcBef>
                <a:spcPts val="0"/>
              </a:spcBef>
              <a:spcAft>
                <a:spcPts val="0"/>
              </a:spcAft>
              <a:buNone/>
            </a:pPr>
            <a:r>
              <a:rPr b="1" lang="en" sz="1300">
                <a:solidFill>
                  <a:schemeClr val="dk1"/>
                </a:solidFill>
              </a:rPr>
              <a:t>If your student is enrolled in other options such as Running Start, Sno-Isle or  another school, their learning plan hours will be adjusted to reflect their part time status at SVEC.</a:t>
            </a:r>
            <a:endParaRPr sz="1100">
              <a:solidFill>
                <a:schemeClr val="dk1"/>
              </a:solidFill>
            </a:endParaRPr>
          </a:p>
        </p:txBody>
      </p:sp>
      <p:sp>
        <p:nvSpPr>
          <p:cNvPr id="252" name="Google Shape;252;p21"/>
          <p:cNvSpPr txBox="1"/>
          <p:nvPr/>
        </p:nvSpPr>
        <p:spPr>
          <a:xfrm>
            <a:off x="295925" y="3490675"/>
            <a:ext cx="7125000" cy="1348200"/>
          </a:xfrm>
          <a:prstGeom prst="rect">
            <a:avLst/>
          </a:prstGeom>
          <a:noFill/>
          <a:ln>
            <a:noFill/>
          </a:ln>
        </p:spPr>
        <p:txBody>
          <a:bodyPr anchorCtr="0" anchor="t" bIns="91425" lIns="91425" spcFirstLastPara="1" rIns="91425" wrap="square" tIns="91425">
            <a:spAutoFit/>
          </a:bodyPr>
          <a:lstStyle/>
          <a:p>
            <a:pPr indent="0" lvl="0" marL="38100" marR="38100" rtl="0" algn="l">
              <a:lnSpc>
                <a:spcPct val="110000"/>
              </a:lnSpc>
              <a:spcBef>
                <a:spcPts val="0"/>
              </a:spcBef>
              <a:spcAft>
                <a:spcPts val="0"/>
              </a:spcAft>
              <a:buNone/>
            </a:pPr>
            <a:r>
              <a:rPr b="1" lang="en">
                <a:solidFill>
                  <a:srgbClr val="FF0000"/>
                </a:solidFill>
              </a:rPr>
              <a:t>If your child already has close to the required estimated weekly hours in their learning plan,</a:t>
            </a:r>
            <a:endParaRPr b="1">
              <a:solidFill>
                <a:srgbClr val="FF0000"/>
              </a:solidFill>
            </a:endParaRPr>
          </a:p>
          <a:p>
            <a:pPr indent="0" lvl="0" marL="38100" marR="38100" rtl="0" algn="l">
              <a:lnSpc>
                <a:spcPct val="110000"/>
              </a:lnSpc>
              <a:spcBef>
                <a:spcPts val="0"/>
              </a:spcBef>
              <a:spcAft>
                <a:spcPts val="0"/>
              </a:spcAft>
              <a:buNone/>
            </a:pPr>
            <a:r>
              <a:rPr b="1" lang="en" u="sng">
                <a:solidFill>
                  <a:srgbClr val="FF0000"/>
                </a:solidFill>
              </a:rPr>
              <a:t>AND</a:t>
            </a:r>
            <a:r>
              <a:rPr b="1" lang="en">
                <a:solidFill>
                  <a:srgbClr val="FF0000"/>
                </a:solidFill>
              </a:rPr>
              <a:t> has 5-7 onsite classes in their schedule </a:t>
            </a:r>
            <a:r>
              <a:rPr b="1" lang="en" u="sng">
                <a:solidFill>
                  <a:srgbClr val="FF0000"/>
                </a:solidFill>
              </a:rPr>
              <a:t>AND</a:t>
            </a:r>
            <a:r>
              <a:rPr b="1" lang="en">
                <a:solidFill>
                  <a:srgbClr val="FF0000"/>
                </a:solidFill>
              </a:rPr>
              <a:t> the schedule has some core subjects then you </a:t>
            </a:r>
            <a:r>
              <a:rPr b="1" i="1" lang="en">
                <a:solidFill>
                  <a:srgbClr val="FF0000"/>
                </a:solidFill>
              </a:rPr>
              <a:t>DO NOT need to worry about adding offsite classes to your learning plan.</a:t>
            </a:r>
            <a:endParaRPr/>
          </a:p>
        </p:txBody>
      </p:sp>
      <p:pic>
        <p:nvPicPr>
          <p:cNvPr id="253" name="Google Shape;253;p21" title="offsite.png"/>
          <p:cNvPicPr preferRelativeResize="0"/>
          <p:nvPr/>
        </p:nvPicPr>
        <p:blipFill>
          <a:blip r:embed="rId4">
            <a:alphaModFix/>
          </a:blip>
          <a:stretch>
            <a:fillRect/>
          </a:stretch>
        </p:blipFill>
        <p:spPr>
          <a:xfrm rot="615575">
            <a:off x="7963954" y="3441500"/>
            <a:ext cx="1236743" cy="1236776"/>
          </a:xfrm>
          <a:prstGeom prst="rect">
            <a:avLst/>
          </a:prstGeom>
          <a:noFill/>
          <a:ln>
            <a:noFill/>
          </a:ln>
        </p:spPr>
      </p:pic>
      <p:pic>
        <p:nvPicPr>
          <p:cNvPr id="254" name="Google Shape;254;p21" title="c mccrain.png"/>
          <p:cNvPicPr preferRelativeResize="0"/>
          <p:nvPr/>
        </p:nvPicPr>
        <p:blipFill>
          <a:blip r:embed="rId5">
            <a:alphaModFix/>
          </a:blip>
          <a:stretch>
            <a:fillRect/>
          </a:stretch>
        </p:blipFill>
        <p:spPr>
          <a:xfrm>
            <a:off x="3056172" y="2332425"/>
            <a:ext cx="876903" cy="1043950"/>
          </a:xfrm>
          <a:prstGeom prst="rect">
            <a:avLst/>
          </a:prstGeom>
          <a:noFill/>
          <a:ln cap="flat" cmpd="sng" w="19050">
            <a:solidFill>
              <a:srgbClr val="0408BC"/>
            </a:solidFill>
            <a:prstDash val="solid"/>
            <a:round/>
            <a:headEnd len="sm" w="sm" type="none"/>
            <a:tailEnd len="sm" w="sm" type="none"/>
          </a:ln>
        </p:spPr>
      </p:pic>
      <p:sp>
        <p:nvSpPr>
          <p:cNvPr id="255" name="Google Shape;255;p21"/>
          <p:cNvSpPr/>
          <p:nvPr/>
        </p:nvSpPr>
        <p:spPr>
          <a:xfrm>
            <a:off x="9612150" y="7334250"/>
            <a:ext cx="420000" cy="406500"/>
          </a:xfrm>
          <a:prstGeom prst="ellipse">
            <a:avLst/>
          </a:prstGeom>
          <a:gradFill>
            <a:gsLst>
              <a:gs pos="0">
                <a:srgbClr val="8C5141"/>
              </a:gs>
              <a:gs pos="100000">
                <a:srgbClr val="540303"/>
              </a:gs>
            </a:gsLst>
            <a:lin ang="5400012"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rPr>
              <a:t>6</a:t>
            </a:r>
            <a:endParaRPr>
              <a:solidFill>
                <a:schemeClr val="lt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graphicFrame>
        <p:nvGraphicFramePr>
          <p:cNvPr id="260" name="Google Shape;260;p22"/>
          <p:cNvGraphicFramePr/>
          <p:nvPr/>
        </p:nvGraphicFramePr>
        <p:xfrm>
          <a:off x="533950" y="152400"/>
          <a:ext cx="3000000" cy="3000000"/>
        </p:xfrm>
        <a:graphic>
          <a:graphicData uri="http://schemas.openxmlformats.org/drawingml/2006/table">
            <a:tbl>
              <a:tblPr>
                <a:noFill/>
                <a:tableStyleId>{19B0D7FA-E15B-433C-ADD0-D45851EC586C}</a:tableStyleId>
              </a:tblPr>
              <a:tblGrid>
                <a:gridCol w="9076775"/>
              </a:tblGrid>
              <a:tr h="1850975">
                <a:tc>
                  <a:txBody>
                    <a:bodyPr/>
                    <a:lstStyle/>
                    <a:p>
                      <a:pPr indent="0" lvl="0" marL="38100" marR="38100" rtl="0" algn="ctr">
                        <a:lnSpc>
                          <a:spcPct val="115000"/>
                        </a:lnSpc>
                        <a:spcBef>
                          <a:spcPts val="0"/>
                        </a:spcBef>
                        <a:spcAft>
                          <a:spcPts val="0"/>
                        </a:spcAft>
                        <a:buNone/>
                      </a:pPr>
                      <a:r>
                        <a:rPr b="1" lang="en" sz="3600"/>
                        <a:t>Off-site Course Description Example</a:t>
                      </a:r>
                      <a:endParaRPr b="1" sz="3600"/>
                    </a:p>
                    <a:p>
                      <a:pPr indent="0" lvl="0" marL="38100" marR="38100" rtl="0" algn="ctr">
                        <a:lnSpc>
                          <a:spcPct val="115000"/>
                        </a:lnSpc>
                        <a:spcBef>
                          <a:spcPts val="0"/>
                        </a:spcBef>
                        <a:spcAft>
                          <a:spcPts val="0"/>
                        </a:spcAft>
                        <a:buNone/>
                      </a:pPr>
                      <a:r>
                        <a:rPr b="1" lang="en" sz="700"/>
                        <a:t> </a:t>
                      </a:r>
                      <a:endParaRPr b="1" sz="700"/>
                    </a:p>
                    <a:p>
                      <a:pPr indent="0" lvl="0" marL="38100" marR="38100" rtl="0" algn="ctr">
                        <a:lnSpc>
                          <a:spcPct val="115000"/>
                        </a:lnSpc>
                        <a:spcBef>
                          <a:spcPts val="0"/>
                        </a:spcBef>
                        <a:spcAft>
                          <a:spcPts val="0"/>
                        </a:spcAft>
                        <a:buNone/>
                      </a:pPr>
                      <a:r>
                        <a:rPr b="1" i="1" lang="en" sz="1200">
                          <a:solidFill>
                            <a:srgbClr val="C00000"/>
                          </a:solidFill>
                        </a:rPr>
                        <a:t>If your Learning Plan has close to 28 hours (grades 1-12), or 14 hours (Kindergarten, except Montessori , Fundergarten, Co-op, School 2 Go, BookShark &amp; Family Forest School) of ON-SITE learning, you do NOT need to add any off-site classes. If you have a student grades 9-12 and want credit for an off-site class see the office for details.</a:t>
                      </a:r>
                      <a:endParaRPr/>
                    </a:p>
                  </a:txBody>
                  <a:tcPr marT="91425" marB="91425" marR="91425" marL="91425"/>
                </a:tc>
              </a:tr>
            </a:tbl>
          </a:graphicData>
        </a:graphic>
      </p:graphicFrame>
      <p:sp>
        <p:nvSpPr>
          <p:cNvPr id="261" name="Google Shape;261;p22"/>
          <p:cNvSpPr txBox="1"/>
          <p:nvPr/>
        </p:nvSpPr>
        <p:spPr>
          <a:xfrm>
            <a:off x="119675" y="1853425"/>
            <a:ext cx="6660600" cy="566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i="1" lang="en" sz="1200">
                <a:solidFill>
                  <a:srgbClr val="003399"/>
                </a:solidFill>
              </a:rPr>
              <a:t>You may also follow THIS </a:t>
            </a:r>
            <a:r>
              <a:rPr b="1" lang="en" sz="1200" u="sng">
                <a:solidFill>
                  <a:srgbClr val="003399"/>
                </a:solidFill>
              </a:rPr>
              <a:t>EXAMPLE</a:t>
            </a:r>
            <a:r>
              <a:rPr b="1" i="1" lang="en" sz="1200" u="sng">
                <a:solidFill>
                  <a:srgbClr val="003399"/>
                </a:solidFill>
              </a:rPr>
              <a:t> Draft</a:t>
            </a:r>
            <a:r>
              <a:rPr b="1" i="1" lang="en" sz="1200">
                <a:solidFill>
                  <a:srgbClr val="003399"/>
                </a:solidFill>
              </a:rPr>
              <a:t> below;</a:t>
            </a:r>
            <a:endParaRPr b="1" i="1" sz="1200">
              <a:solidFill>
                <a:srgbClr val="003399"/>
              </a:solidFill>
            </a:endParaRPr>
          </a:p>
          <a:p>
            <a:pPr indent="0" lvl="0" marL="0" rtl="0" algn="l">
              <a:lnSpc>
                <a:spcPct val="115000"/>
              </a:lnSpc>
              <a:spcBef>
                <a:spcPts val="0"/>
              </a:spcBef>
              <a:spcAft>
                <a:spcPts val="0"/>
              </a:spcAft>
              <a:buNone/>
            </a:pPr>
            <a:r>
              <a:rPr lang="en" sz="1100">
                <a:solidFill>
                  <a:schemeClr val="dk1"/>
                </a:solidFill>
              </a:rPr>
              <a:t> </a:t>
            </a:r>
            <a:endParaRPr sz="1100">
              <a:solidFill>
                <a:schemeClr val="dk1"/>
              </a:solidFill>
            </a:endParaRPr>
          </a:p>
        </p:txBody>
      </p:sp>
      <p:graphicFrame>
        <p:nvGraphicFramePr>
          <p:cNvPr id="262" name="Google Shape;262;p22"/>
          <p:cNvGraphicFramePr/>
          <p:nvPr/>
        </p:nvGraphicFramePr>
        <p:xfrm>
          <a:off x="119675" y="2234500"/>
          <a:ext cx="3000000" cy="3000000"/>
        </p:xfrm>
        <a:graphic>
          <a:graphicData uri="http://schemas.openxmlformats.org/drawingml/2006/table">
            <a:tbl>
              <a:tblPr>
                <a:noFill/>
                <a:tableStyleId>{19B0D7FA-E15B-433C-ADD0-D45851EC586C}</a:tableStyleId>
              </a:tblPr>
              <a:tblGrid>
                <a:gridCol w="9884025"/>
              </a:tblGrid>
              <a:tr h="5324000">
                <a:tc>
                  <a:txBody>
                    <a:bodyPr/>
                    <a:lstStyle/>
                    <a:p>
                      <a:pPr indent="0" lvl="0" marL="38100" marR="38100" rtl="0" algn="ctr">
                        <a:lnSpc>
                          <a:spcPct val="115000"/>
                        </a:lnSpc>
                        <a:spcBef>
                          <a:spcPts val="0"/>
                        </a:spcBef>
                        <a:spcAft>
                          <a:spcPts val="0"/>
                        </a:spcAft>
                        <a:buNone/>
                      </a:pPr>
                      <a:r>
                        <a:rPr lang="en" sz="1800"/>
                        <a:t>Preparing for Your Offsite SLP Meeting</a:t>
                      </a:r>
                      <a:endParaRPr sz="1800"/>
                    </a:p>
                    <a:p>
                      <a:pPr indent="0" lvl="0" marL="38100" marR="38100" rtl="0" algn="ctr">
                        <a:lnSpc>
                          <a:spcPct val="115000"/>
                        </a:lnSpc>
                        <a:spcBef>
                          <a:spcPts val="0"/>
                        </a:spcBef>
                        <a:spcAft>
                          <a:spcPts val="0"/>
                        </a:spcAft>
                        <a:buNone/>
                      </a:pPr>
                      <a:r>
                        <a:rPr b="1" lang="en" sz="1200"/>
                        <a:t>Taking a few minutes to jot some things down will make your meeting go quickly and more smoothly.</a:t>
                      </a:r>
                      <a:endParaRPr b="1" sz="1200"/>
                    </a:p>
                    <a:p>
                      <a:pPr indent="0" lvl="0" marL="38100" marR="38100" rtl="0" algn="l">
                        <a:lnSpc>
                          <a:spcPct val="107000"/>
                        </a:lnSpc>
                        <a:spcBef>
                          <a:spcPts val="0"/>
                        </a:spcBef>
                        <a:spcAft>
                          <a:spcPts val="0"/>
                        </a:spcAft>
                        <a:buNone/>
                      </a:pPr>
                      <a:r>
                        <a:rPr lang="en" sz="1100"/>
                        <a:t> </a:t>
                      </a:r>
                      <a:endParaRPr sz="1100"/>
                    </a:p>
                    <a:p>
                      <a:pPr indent="0" lvl="0" marL="38100" marR="38100" rtl="0" algn="l">
                        <a:lnSpc>
                          <a:spcPct val="115000"/>
                        </a:lnSpc>
                        <a:spcBef>
                          <a:spcPts val="800"/>
                        </a:spcBef>
                        <a:spcAft>
                          <a:spcPts val="0"/>
                        </a:spcAft>
                        <a:buNone/>
                      </a:pPr>
                      <a:r>
                        <a:rPr lang="en" sz="1200"/>
                        <a:t>1.  </a:t>
                      </a:r>
                      <a:r>
                        <a:rPr b="1" lang="en" sz="1200"/>
                        <a:t>Student Name</a:t>
                      </a:r>
                      <a:r>
                        <a:rPr lang="en" sz="1200"/>
                        <a:t>: </a:t>
                      </a:r>
                      <a:r>
                        <a:rPr lang="en" sz="1200"/>
                        <a:t>_____________________________          2. </a:t>
                      </a:r>
                      <a:r>
                        <a:rPr b="1" lang="en" sz="1200"/>
                        <a:t>Class Na</a:t>
                      </a:r>
                      <a:r>
                        <a:rPr b="1" lang="en" sz="1200"/>
                        <a:t>me: </a:t>
                      </a:r>
                      <a:r>
                        <a:rPr lang="en" sz="1200">
                          <a:solidFill>
                            <a:schemeClr val="dk1"/>
                          </a:solidFill>
                        </a:rPr>
                        <a:t>_________________________________</a:t>
                      </a:r>
                      <a:endParaRPr sz="1200"/>
                    </a:p>
                    <a:p>
                      <a:pPr indent="0" lvl="0" marL="38100" marR="38100" rtl="0" algn="l">
                        <a:lnSpc>
                          <a:spcPct val="115000"/>
                        </a:lnSpc>
                        <a:spcBef>
                          <a:spcPts val="0"/>
                        </a:spcBef>
                        <a:spcAft>
                          <a:spcPts val="0"/>
                        </a:spcAft>
                        <a:buNone/>
                      </a:pPr>
                      <a:r>
                        <a:rPr lang="en" sz="1200"/>
                        <a:t> </a:t>
                      </a:r>
                      <a:endParaRPr sz="1200"/>
                    </a:p>
                    <a:p>
                      <a:pPr indent="0" lvl="0" marL="38100" marR="38100" rtl="0" algn="l">
                        <a:lnSpc>
                          <a:spcPct val="115000"/>
                        </a:lnSpc>
                        <a:spcBef>
                          <a:spcPts val="0"/>
                        </a:spcBef>
                        <a:spcAft>
                          <a:spcPts val="0"/>
                        </a:spcAft>
                        <a:buNone/>
                      </a:pPr>
                      <a:r>
                        <a:rPr lang="en" sz="1200"/>
                        <a:t>3.  </a:t>
                      </a:r>
                      <a:r>
                        <a:rPr b="1" lang="en" sz="1200"/>
                        <a:t>Approximately how many hours per week will your student be working on this  class?   </a:t>
                      </a:r>
                      <a:r>
                        <a:rPr lang="en" sz="1200"/>
                        <a:t>_______________________</a:t>
                      </a:r>
                      <a:endParaRPr sz="1200"/>
                    </a:p>
                    <a:p>
                      <a:pPr indent="0" lvl="0" marL="38100" marR="38100" rtl="0" algn="l">
                        <a:lnSpc>
                          <a:spcPct val="115000"/>
                        </a:lnSpc>
                        <a:spcBef>
                          <a:spcPts val="0"/>
                        </a:spcBef>
                        <a:spcAft>
                          <a:spcPts val="0"/>
                        </a:spcAft>
                        <a:buNone/>
                      </a:pPr>
                      <a:r>
                        <a:rPr lang="en" sz="1200"/>
                        <a:t> </a:t>
                      </a:r>
                      <a:endParaRPr sz="1200"/>
                    </a:p>
                    <a:p>
                      <a:pPr indent="0" lvl="0" marL="38100" marR="38100" rtl="0" algn="l">
                        <a:lnSpc>
                          <a:spcPct val="115000"/>
                        </a:lnSpc>
                        <a:spcBef>
                          <a:spcPts val="0"/>
                        </a:spcBef>
                        <a:spcAft>
                          <a:spcPts val="0"/>
                        </a:spcAft>
                        <a:buNone/>
                      </a:pPr>
                      <a:r>
                        <a:rPr lang="en" sz="1200"/>
                        <a:t>4.  </a:t>
                      </a:r>
                      <a:r>
                        <a:rPr b="1" lang="en" sz="1200"/>
                        <a:t>What is the name of the curriculum you a</a:t>
                      </a:r>
                      <a:r>
                        <a:rPr b="1" lang="en" sz="1200"/>
                        <a:t>re using? </a:t>
                      </a:r>
                      <a:r>
                        <a:rPr lang="en" sz="1200"/>
                        <a:t>_____________________________________</a:t>
                      </a:r>
                      <a:r>
                        <a:rPr lang="en" sz="1200"/>
                        <a:t>_________________</a:t>
                      </a:r>
                      <a:endParaRPr sz="1200"/>
                    </a:p>
                    <a:p>
                      <a:pPr indent="0" lvl="0" marL="38100" marR="38100" rtl="0" algn="l">
                        <a:lnSpc>
                          <a:spcPct val="115000"/>
                        </a:lnSpc>
                        <a:spcBef>
                          <a:spcPts val="0"/>
                        </a:spcBef>
                        <a:spcAft>
                          <a:spcPts val="0"/>
                        </a:spcAft>
                        <a:buNone/>
                      </a:pPr>
                      <a:r>
                        <a:rPr lang="en" sz="1200"/>
                        <a:t> </a:t>
                      </a:r>
                      <a:endParaRPr sz="1200"/>
                    </a:p>
                    <a:p>
                      <a:pPr indent="0" lvl="0" marL="38100" marR="38100" rtl="0" algn="l">
                        <a:lnSpc>
                          <a:spcPct val="115000"/>
                        </a:lnSpc>
                        <a:spcBef>
                          <a:spcPts val="0"/>
                        </a:spcBef>
                        <a:spcAft>
                          <a:spcPts val="0"/>
                        </a:spcAft>
                        <a:buNone/>
                      </a:pPr>
                      <a:r>
                        <a:rPr lang="en" sz="1200"/>
                        <a:t>5.  </a:t>
                      </a:r>
                      <a:r>
                        <a:rPr b="1" lang="en" sz="1200"/>
                        <a:t>Write a brief description of the class here. (3-5 sentences) </a:t>
                      </a:r>
                      <a:r>
                        <a:rPr lang="en" sz="1200"/>
                        <a:t>__________________________________________________________________________________________________________________________________________________________________________________________________________________________________</a:t>
                      </a:r>
                      <a:endParaRPr sz="1200"/>
                    </a:p>
                    <a:p>
                      <a:pPr indent="0" lvl="0" marL="38100" marR="38100" rtl="0" algn="l">
                        <a:lnSpc>
                          <a:spcPct val="115000"/>
                        </a:lnSpc>
                        <a:spcBef>
                          <a:spcPts val="0"/>
                        </a:spcBef>
                        <a:spcAft>
                          <a:spcPts val="0"/>
                        </a:spcAft>
                        <a:buNone/>
                      </a:pPr>
                      <a:r>
                        <a:rPr lang="en" sz="1200"/>
                        <a:t>6.  </a:t>
                      </a:r>
                      <a:r>
                        <a:rPr b="1" lang="en" sz="1200"/>
                        <a:t>What learning activities will your student complete each week?  (Some examples may include worksheets, quizzes, tests, written              	responses, etc.) </a:t>
                      </a:r>
                      <a:r>
                        <a:rPr lang="en" sz="1200"/>
                        <a:t>_________________________________________________________________________________________________________________</a:t>
                      </a:r>
                      <a:endParaRPr sz="1200"/>
                    </a:p>
                    <a:p>
                      <a:pPr indent="0" lvl="0" marL="38100" marR="38100" rtl="0" algn="l">
                        <a:lnSpc>
                          <a:spcPct val="115000"/>
                        </a:lnSpc>
                        <a:spcBef>
                          <a:spcPts val="0"/>
                        </a:spcBef>
                        <a:spcAft>
                          <a:spcPts val="0"/>
                        </a:spcAft>
                        <a:buNone/>
                      </a:pPr>
                      <a:r>
                        <a:rPr lang="en" sz="1200"/>
                        <a:t> </a:t>
                      </a:r>
                      <a:endParaRPr sz="1200"/>
                    </a:p>
                    <a:p>
                      <a:pPr indent="0" lvl="0" marL="38100" marR="38100" rtl="0" algn="l">
                        <a:lnSpc>
                          <a:spcPct val="115000"/>
                        </a:lnSpc>
                        <a:spcBef>
                          <a:spcPts val="0"/>
                        </a:spcBef>
                        <a:spcAft>
                          <a:spcPts val="0"/>
                        </a:spcAft>
                        <a:buNone/>
                      </a:pPr>
                      <a:r>
                        <a:rPr lang="en" sz="1200"/>
                        <a:t>7.  </a:t>
                      </a:r>
                      <a:r>
                        <a:rPr b="1" lang="en" sz="1200"/>
                        <a:t>How many lessons will your student complete in 10 months (about 40 weeks) of study? __________</a:t>
                      </a:r>
                      <a:endParaRPr b="1" sz="1200"/>
                    </a:p>
                    <a:p>
                      <a:pPr indent="0" lvl="0" marL="38100" marR="38100" rtl="0" algn="l">
                        <a:lnSpc>
                          <a:spcPct val="115000"/>
                        </a:lnSpc>
                        <a:spcBef>
                          <a:spcPts val="0"/>
                        </a:spcBef>
                        <a:spcAft>
                          <a:spcPts val="0"/>
                        </a:spcAft>
                        <a:buNone/>
                      </a:pPr>
                      <a:r>
                        <a:rPr lang="en" sz="1200"/>
                        <a:t> </a:t>
                      </a:r>
                      <a:endParaRPr sz="1200"/>
                    </a:p>
                    <a:p>
                      <a:pPr indent="0" lvl="0" marL="38100" marR="38100" rtl="0" algn="l">
                        <a:lnSpc>
                          <a:spcPct val="115000"/>
                        </a:lnSpc>
                        <a:spcBef>
                          <a:spcPts val="0"/>
                        </a:spcBef>
                        <a:spcAft>
                          <a:spcPts val="0"/>
                        </a:spcAft>
                        <a:buNone/>
                      </a:pPr>
                      <a:r>
                        <a:rPr lang="en" sz="1200"/>
                        <a:t>8.  </a:t>
                      </a:r>
                      <a:r>
                        <a:rPr b="1" lang="en" sz="1200"/>
                        <a:t>How will you know that your student is learning and has mastered the material? </a:t>
                      </a:r>
                      <a:r>
                        <a:rPr lang="en" sz="1200"/>
                        <a:t>__________________________________________________________________________________________________________________________________________________________________________________________________________________________________</a:t>
                      </a:r>
                      <a:endParaRPr sz="1200"/>
                    </a:p>
                    <a:p>
                      <a:pPr indent="0" lvl="0" marL="38100" marR="38100" rtl="0" algn="ctr">
                        <a:lnSpc>
                          <a:spcPct val="115000"/>
                        </a:lnSpc>
                        <a:spcBef>
                          <a:spcPts val="0"/>
                        </a:spcBef>
                        <a:spcAft>
                          <a:spcPts val="0"/>
                        </a:spcAft>
                        <a:buNone/>
                      </a:pPr>
                      <a:r>
                        <a:rPr lang="en" sz="1200"/>
                        <a:t>*It would be helpful if you were to complete one of these outlines for each class that your family is planning to study offsite*</a:t>
                      </a:r>
                      <a:endParaRPr sz="1200"/>
                    </a:p>
                    <a:p>
                      <a:pPr indent="0" lvl="0" marL="38100" marR="38100" rtl="0" algn="ctr">
                        <a:lnSpc>
                          <a:spcPct val="107000"/>
                        </a:lnSpc>
                        <a:spcBef>
                          <a:spcPts val="0"/>
                        </a:spcBef>
                        <a:spcAft>
                          <a:spcPts val="800"/>
                        </a:spcAft>
                        <a:buNone/>
                      </a:pPr>
                      <a:r>
                        <a:rPr lang="en" sz="1200"/>
                        <a:t>**Copies of this form are available in the office if needed!**</a:t>
                      </a:r>
                      <a:endParaRPr sz="1200"/>
                    </a:p>
                  </a:txBody>
                  <a:tcPr marT="91425" marB="91425" marR="91425" marL="91425">
                    <a:lnL cap="flat" cmpd="sng" w="9525">
                      <a:solidFill>
                        <a:srgbClr val="003399"/>
                      </a:solidFill>
                      <a:prstDash val="solid"/>
                      <a:round/>
                      <a:headEnd len="sm" w="sm" type="none"/>
                      <a:tailEnd len="sm" w="sm" type="none"/>
                    </a:lnL>
                    <a:lnR cap="flat" cmpd="sng" w="9525">
                      <a:solidFill>
                        <a:srgbClr val="003399"/>
                      </a:solidFill>
                      <a:prstDash val="solid"/>
                      <a:round/>
                      <a:headEnd len="sm" w="sm" type="none"/>
                      <a:tailEnd len="sm" w="sm" type="none"/>
                    </a:lnR>
                    <a:lnT cap="flat" cmpd="sng" w="9525">
                      <a:solidFill>
                        <a:srgbClr val="003399"/>
                      </a:solidFill>
                      <a:prstDash val="solid"/>
                      <a:round/>
                      <a:headEnd len="sm" w="sm" type="none"/>
                      <a:tailEnd len="sm" w="sm" type="none"/>
                    </a:lnT>
                    <a:lnB cap="flat" cmpd="sng" w="9525">
                      <a:solidFill>
                        <a:srgbClr val="003399"/>
                      </a:solidFill>
                      <a:prstDash val="solid"/>
                      <a:round/>
                      <a:headEnd len="sm" w="sm" type="none"/>
                      <a:tailEnd len="sm" w="sm" type="none"/>
                    </a:lnB>
                  </a:tcPr>
                </a:tc>
              </a:tr>
            </a:tbl>
          </a:graphicData>
        </a:graphic>
      </p:graphicFrame>
      <p:sp>
        <p:nvSpPr>
          <p:cNvPr id="263" name="Google Shape;263;p22"/>
          <p:cNvSpPr/>
          <p:nvPr/>
        </p:nvSpPr>
        <p:spPr>
          <a:xfrm>
            <a:off x="9612150" y="7334250"/>
            <a:ext cx="420000" cy="406500"/>
          </a:xfrm>
          <a:prstGeom prst="ellipse">
            <a:avLst/>
          </a:prstGeom>
          <a:gradFill>
            <a:gsLst>
              <a:gs pos="0">
                <a:srgbClr val="8C5141"/>
              </a:gs>
              <a:gs pos="100000">
                <a:srgbClr val="540303"/>
              </a:gs>
            </a:gsLst>
            <a:lin ang="5400012"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rPr>
              <a:t>7</a:t>
            </a:r>
            <a:endParaRPr>
              <a:solidFill>
                <a:schemeClr val="lt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pic>
        <p:nvPicPr>
          <p:cNvPr id="268" name="Google Shape;268;p23" title="attendance and weekly contact.png"/>
          <p:cNvPicPr preferRelativeResize="0"/>
          <p:nvPr/>
        </p:nvPicPr>
        <p:blipFill>
          <a:blip r:embed="rId3">
            <a:alphaModFix/>
          </a:blip>
          <a:stretch>
            <a:fillRect/>
          </a:stretch>
        </p:blipFill>
        <p:spPr>
          <a:xfrm>
            <a:off x="0" y="-14999"/>
            <a:ext cx="10058400" cy="7771050"/>
          </a:xfrm>
          <a:prstGeom prst="rect">
            <a:avLst/>
          </a:prstGeom>
          <a:noFill/>
          <a:ln>
            <a:noFill/>
          </a:ln>
        </p:spPr>
      </p:pic>
      <p:sp>
        <p:nvSpPr>
          <p:cNvPr id="269" name="Google Shape;269;p23"/>
          <p:cNvSpPr/>
          <p:nvPr/>
        </p:nvSpPr>
        <p:spPr>
          <a:xfrm>
            <a:off x="9612150" y="7334250"/>
            <a:ext cx="420000" cy="406500"/>
          </a:xfrm>
          <a:prstGeom prst="ellipse">
            <a:avLst/>
          </a:prstGeom>
          <a:gradFill>
            <a:gsLst>
              <a:gs pos="0">
                <a:srgbClr val="8C5141"/>
              </a:gs>
              <a:gs pos="100000">
                <a:srgbClr val="540303"/>
              </a:gs>
            </a:gsLst>
            <a:lin ang="5400012"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rPr>
              <a:t>8</a:t>
            </a:r>
            <a:endParaRPr>
              <a:solidFill>
                <a:schemeClr val="lt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3" name="Shape 273"/>
        <p:cNvGrpSpPr/>
        <p:nvPr/>
      </p:nvGrpSpPr>
      <p:grpSpPr>
        <a:xfrm>
          <a:off x="0" y="0"/>
          <a:ext cx="0" cy="0"/>
          <a:chOff x="0" y="0"/>
          <a:chExt cx="0" cy="0"/>
        </a:xfrm>
      </p:grpSpPr>
      <p:graphicFrame>
        <p:nvGraphicFramePr>
          <p:cNvPr id="274" name="Google Shape;274;p24"/>
          <p:cNvGraphicFramePr/>
          <p:nvPr/>
        </p:nvGraphicFramePr>
        <p:xfrm>
          <a:off x="367700" y="238675"/>
          <a:ext cx="3000000" cy="3000000"/>
        </p:xfrm>
        <a:graphic>
          <a:graphicData uri="http://schemas.openxmlformats.org/drawingml/2006/table">
            <a:tbl>
              <a:tblPr>
                <a:noFill/>
                <a:tableStyleId>{19B0D7FA-E15B-433C-ADD0-D45851EC586C}</a:tableStyleId>
              </a:tblPr>
              <a:tblGrid>
                <a:gridCol w="9478575"/>
              </a:tblGrid>
              <a:tr h="1571625">
                <a:tc>
                  <a:txBody>
                    <a:bodyPr/>
                    <a:lstStyle/>
                    <a:p>
                      <a:pPr indent="0" lvl="0" marL="38100" marR="38100" rtl="0" algn="ctr">
                        <a:lnSpc>
                          <a:spcPct val="115000"/>
                        </a:lnSpc>
                        <a:spcBef>
                          <a:spcPts val="0"/>
                        </a:spcBef>
                        <a:spcAft>
                          <a:spcPts val="0"/>
                        </a:spcAft>
                        <a:buNone/>
                      </a:pPr>
                      <a:r>
                        <a:rPr b="1" lang="en" sz="3300">
                          <a:solidFill>
                            <a:srgbClr val="003399"/>
                          </a:solidFill>
                        </a:rPr>
                        <a:t>30 Day Progress &amp; Academic</a:t>
                      </a:r>
                      <a:endParaRPr b="1" sz="3300">
                        <a:solidFill>
                          <a:srgbClr val="003399"/>
                        </a:solidFill>
                      </a:endParaRPr>
                    </a:p>
                    <a:p>
                      <a:pPr indent="0" lvl="0" marL="38100" marR="38100" rtl="0" algn="ctr">
                        <a:lnSpc>
                          <a:spcPct val="115000"/>
                        </a:lnSpc>
                        <a:spcBef>
                          <a:spcPts val="0"/>
                        </a:spcBef>
                        <a:spcAft>
                          <a:spcPts val="0"/>
                        </a:spcAft>
                        <a:buNone/>
                      </a:pPr>
                      <a:r>
                        <a:rPr b="1" lang="en" sz="3300">
                          <a:solidFill>
                            <a:srgbClr val="003399"/>
                          </a:solidFill>
                        </a:rPr>
                        <a:t>Intervention Plans</a:t>
                      </a:r>
                      <a:endParaRPr b="1" sz="3300">
                        <a:solidFill>
                          <a:srgbClr val="003399"/>
                        </a:solidFill>
                      </a:endParaRPr>
                    </a:p>
                  </a:txBody>
                  <a:tcPr marT="91425" marB="91425" marR="91425" marL="91425"/>
                </a:tc>
              </a:tr>
            </a:tbl>
          </a:graphicData>
        </a:graphic>
      </p:graphicFrame>
      <p:sp>
        <p:nvSpPr>
          <p:cNvPr id="275" name="Google Shape;275;p24"/>
          <p:cNvSpPr txBox="1"/>
          <p:nvPr/>
        </p:nvSpPr>
        <p:spPr>
          <a:xfrm>
            <a:off x="203700" y="1370325"/>
            <a:ext cx="9651000" cy="2355000"/>
          </a:xfrm>
          <a:prstGeom prst="rect">
            <a:avLst/>
          </a:prstGeom>
          <a:noFill/>
          <a:ln>
            <a:noFill/>
          </a:ln>
        </p:spPr>
        <p:txBody>
          <a:bodyPr anchorCtr="0" anchor="t" bIns="91425" lIns="91425" spcFirstLastPara="1" rIns="91425" wrap="square" tIns="91425">
            <a:spAutoFit/>
          </a:bodyPr>
          <a:lstStyle/>
          <a:p>
            <a:pPr indent="0" lvl="0" marL="0" rtl="0" algn="l">
              <a:lnSpc>
                <a:spcPct val="125000"/>
              </a:lnSpc>
              <a:spcBef>
                <a:spcPts val="0"/>
              </a:spcBef>
              <a:spcAft>
                <a:spcPts val="0"/>
              </a:spcAft>
              <a:buNone/>
            </a:pPr>
            <a:r>
              <a:rPr b="1" lang="en" sz="2000">
                <a:solidFill>
                  <a:srgbClr val="C00000"/>
                </a:solidFill>
              </a:rPr>
              <a:t>Unsatisfactory Progress</a:t>
            </a:r>
            <a:endParaRPr b="1" sz="2000">
              <a:solidFill>
                <a:srgbClr val="C00000"/>
              </a:solidFill>
            </a:endParaRPr>
          </a:p>
          <a:p>
            <a:pPr indent="0" lvl="0" marL="0" rtl="0" algn="just">
              <a:lnSpc>
                <a:spcPct val="125000"/>
              </a:lnSpc>
              <a:spcBef>
                <a:spcPts val="0"/>
              </a:spcBef>
              <a:spcAft>
                <a:spcPts val="0"/>
              </a:spcAft>
              <a:buNone/>
            </a:pPr>
            <a:r>
              <a:rPr lang="en">
                <a:solidFill>
                  <a:schemeClr val="dk1"/>
                </a:solidFill>
              </a:rPr>
              <a:t>Students receive monthly progress for ALL of their classes – both on and off site. This class progress is used to determine whether the student is making OVERALL satisfactory progress at Sky Valley. For the purposes of reporting, students with unsatisfactory progress in more than </a:t>
            </a:r>
            <a:r>
              <a:rPr b="1" lang="en">
                <a:solidFill>
                  <a:schemeClr val="dk1"/>
                </a:solidFill>
              </a:rPr>
              <a:t>50% of their classes </a:t>
            </a:r>
            <a:r>
              <a:rPr lang="en">
                <a:solidFill>
                  <a:schemeClr val="dk1"/>
                </a:solidFill>
              </a:rPr>
              <a:t>will receive UNSATISFACTORY OVERALL PROGRESS. Progress is available for students and parents to see 24/7 via the Student Management System (ALIS). Unsatisfactory Progress in a block class or weighted partnership option may result in overall unsatisfactory progress regardless of progress in other classes.</a:t>
            </a:r>
            <a:endParaRPr>
              <a:solidFill>
                <a:schemeClr val="dk1"/>
              </a:solidFill>
            </a:endParaRPr>
          </a:p>
          <a:p>
            <a:pPr indent="0" lvl="0" marL="0" rtl="0" algn="l">
              <a:lnSpc>
                <a:spcPct val="115000"/>
              </a:lnSpc>
              <a:spcBef>
                <a:spcPts val="0"/>
              </a:spcBef>
              <a:spcAft>
                <a:spcPts val="0"/>
              </a:spcAft>
              <a:buNone/>
            </a:pPr>
            <a:r>
              <a:rPr lang="en" sz="1100">
                <a:solidFill>
                  <a:schemeClr val="dk1"/>
                </a:solidFill>
              </a:rPr>
              <a:t> </a:t>
            </a:r>
            <a:endParaRPr sz="1100">
              <a:solidFill>
                <a:schemeClr val="dk1"/>
              </a:solidFill>
            </a:endParaRPr>
          </a:p>
        </p:txBody>
      </p:sp>
      <p:sp>
        <p:nvSpPr>
          <p:cNvPr id="276" name="Google Shape;276;p24"/>
          <p:cNvSpPr txBox="1"/>
          <p:nvPr/>
        </p:nvSpPr>
        <p:spPr>
          <a:xfrm>
            <a:off x="203700" y="3725325"/>
            <a:ext cx="6574200" cy="3863400"/>
          </a:xfrm>
          <a:prstGeom prst="rect">
            <a:avLst/>
          </a:prstGeom>
          <a:noFill/>
          <a:ln>
            <a:noFill/>
          </a:ln>
        </p:spPr>
        <p:txBody>
          <a:bodyPr anchorCtr="0" anchor="t" bIns="91425" lIns="91425" spcFirstLastPara="1" rIns="91425" wrap="square" tIns="91425">
            <a:spAutoFit/>
          </a:bodyPr>
          <a:lstStyle/>
          <a:p>
            <a:pPr indent="0" lvl="0" marL="0" rtl="0" algn="ctr">
              <a:lnSpc>
                <a:spcPct val="125000"/>
              </a:lnSpc>
              <a:spcBef>
                <a:spcPts val="0"/>
              </a:spcBef>
              <a:spcAft>
                <a:spcPts val="0"/>
              </a:spcAft>
              <a:buNone/>
            </a:pPr>
            <a:r>
              <a:rPr b="1" lang="en" sz="2000" u="sng">
                <a:solidFill>
                  <a:srgbClr val="C00000"/>
                </a:solidFill>
              </a:rPr>
              <a:t>**Please check OVERALL progress at the end of each month in ALIS**</a:t>
            </a:r>
            <a:endParaRPr b="1" sz="2000" u="sng">
              <a:solidFill>
                <a:srgbClr val="C00000"/>
              </a:solidFill>
            </a:endParaRPr>
          </a:p>
          <a:p>
            <a:pPr indent="0" lvl="0" marL="0" rtl="0" algn="just">
              <a:lnSpc>
                <a:spcPct val="125000"/>
              </a:lnSpc>
              <a:spcBef>
                <a:spcPts val="0"/>
              </a:spcBef>
              <a:spcAft>
                <a:spcPts val="0"/>
              </a:spcAft>
              <a:buNone/>
            </a:pPr>
            <a:r>
              <a:rPr b="1" lang="en">
                <a:solidFill>
                  <a:srgbClr val="C00000"/>
                </a:solidFill>
              </a:rPr>
              <a:t>Students who receive OVERALL UNSATISFACTORY progress are required to schedule and attend an intervention plan meeting in the office WITHIN 5 SCHOOL DAYS OF RECEIVING UNSATISFACTORY OVERALL PROGRESS. Failure to attend an intervention plan meeting may result in removal from the program. </a:t>
            </a:r>
            <a:r>
              <a:rPr lang="en">
                <a:solidFill>
                  <a:schemeClr val="dk1"/>
                </a:solidFill>
              </a:rPr>
              <a:t>Students who repeatedly do not make satisfactory progress in multiple classes, whether they receive overall unsatisfactory progress or not, may be counseled to leave SVEC. Our responsibility is to support families in helping students be  successful with their learning plan  –  whatever that learning plan entails. If you have extenuating circumstances, need help with your student’s learning plan, or need assistance helping your child be successful, we are here to help!</a:t>
            </a:r>
            <a:endParaRPr sz="1100">
              <a:solidFill>
                <a:schemeClr val="dk1"/>
              </a:solidFill>
            </a:endParaRPr>
          </a:p>
        </p:txBody>
      </p:sp>
      <p:sp>
        <p:nvSpPr>
          <p:cNvPr id="277" name="Google Shape;277;p24"/>
          <p:cNvSpPr/>
          <p:nvPr/>
        </p:nvSpPr>
        <p:spPr>
          <a:xfrm>
            <a:off x="9612150" y="7334250"/>
            <a:ext cx="420000" cy="406500"/>
          </a:xfrm>
          <a:prstGeom prst="ellipse">
            <a:avLst/>
          </a:prstGeom>
          <a:gradFill>
            <a:gsLst>
              <a:gs pos="0">
                <a:srgbClr val="8C5141"/>
              </a:gs>
              <a:gs pos="100000">
                <a:srgbClr val="540303"/>
              </a:gs>
            </a:gsLst>
            <a:lin ang="5400012"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rPr>
              <a:t>9</a:t>
            </a:r>
            <a:endParaRPr>
              <a:solidFill>
                <a:schemeClr val="lt1"/>
              </a:solidFill>
            </a:endParaRPr>
          </a:p>
        </p:txBody>
      </p:sp>
      <p:pic>
        <p:nvPicPr>
          <p:cNvPr id="278" name="Google Shape;278;p24" title="EVERLY MELILLO 2.png"/>
          <p:cNvPicPr preferRelativeResize="0"/>
          <p:nvPr/>
        </p:nvPicPr>
        <p:blipFill rotWithShape="1">
          <a:blip r:embed="rId4">
            <a:alphaModFix/>
          </a:blip>
          <a:srcRect b="1361" l="23186" r="23415" t="0"/>
          <a:stretch/>
        </p:blipFill>
        <p:spPr>
          <a:xfrm>
            <a:off x="7027325" y="3799425"/>
            <a:ext cx="2412998" cy="3429000"/>
          </a:xfrm>
          <a:prstGeom prst="rect">
            <a:avLst/>
          </a:prstGeom>
          <a:noFill/>
          <a:ln cap="flat" cmpd="sng" w="38100">
            <a:solidFill>
              <a:schemeClr val="dk2"/>
            </a:solidFill>
            <a:prstDash val="dash"/>
            <a:round/>
            <a:headEnd len="sm" w="sm" type="none"/>
            <a:tailEnd len="sm" w="sm" type="none"/>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pic>
        <p:nvPicPr>
          <p:cNvPr id="283" name="Google Shape;283;p25" title="blue logo light.png"/>
          <p:cNvPicPr preferRelativeResize="0"/>
          <p:nvPr/>
        </p:nvPicPr>
        <p:blipFill>
          <a:blip r:embed="rId3">
            <a:alphaModFix amt="62000"/>
          </a:blip>
          <a:stretch>
            <a:fillRect/>
          </a:stretch>
        </p:blipFill>
        <p:spPr>
          <a:xfrm>
            <a:off x="174450" y="396476"/>
            <a:ext cx="6050024" cy="7638973"/>
          </a:xfrm>
          <a:prstGeom prst="rect">
            <a:avLst/>
          </a:prstGeom>
          <a:noFill/>
          <a:ln>
            <a:noFill/>
          </a:ln>
        </p:spPr>
      </p:pic>
      <p:sp>
        <p:nvSpPr>
          <p:cNvPr id="284" name="Google Shape;284;p25"/>
          <p:cNvSpPr txBox="1"/>
          <p:nvPr/>
        </p:nvSpPr>
        <p:spPr>
          <a:xfrm>
            <a:off x="95250" y="2100"/>
            <a:ext cx="9887100" cy="7768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800" u="sng">
                <a:solidFill>
                  <a:schemeClr val="dk1"/>
                </a:solidFill>
              </a:rPr>
              <a:t>Statement of Understanding</a:t>
            </a:r>
            <a:endParaRPr b="1" sz="1800" u="sng">
              <a:solidFill>
                <a:schemeClr val="dk1"/>
              </a:solidFill>
            </a:endParaRPr>
          </a:p>
          <a:p>
            <a:pPr indent="0" lvl="0" marL="0" rtl="0" algn="ctr">
              <a:lnSpc>
                <a:spcPct val="115000"/>
              </a:lnSpc>
              <a:spcBef>
                <a:spcPts val="0"/>
              </a:spcBef>
              <a:spcAft>
                <a:spcPts val="0"/>
              </a:spcAft>
              <a:buNone/>
            </a:pPr>
            <a:r>
              <a:rPr lang="en" sz="1200" u="sng">
                <a:solidFill>
                  <a:srgbClr val="0070C0"/>
                </a:solidFill>
              </a:rPr>
              <a:t> </a:t>
            </a:r>
            <a:endParaRPr sz="1200" u="sng">
              <a:solidFill>
                <a:srgbClr val="0070C0"/>
              </a:solidFill>
            </a:endParaRPr>
          </a:p>
          <a:p>
            <a:pPr indent="0" lvl="0" marL="0" rtl="0" algn="ctr">
              <a:lnSpc>
                <a:spcPct val="115000"/>
              </a:lnSpc>
              <a:spcBef>
                <a:spcPts val="0"/>
              </a:spcBef>
              <a:spcAft>
                <a:spcPts val="0"/>
              </a:spcAft>
              <a:buNone/>
            </a:pPr>
            <a:r>
              <a:rPr lang="en" sz="1200">
                <a:solidFill>
                  <a:schemeClr val="dk1"/>
                </a:solidFill>
              </a:rPr>
              <a:t>In accordance with the Alternative Learning Experience implementation standards, reference WAC 392-550, prior to</a:t>
            </a:r>
            <a:endParaRPr sz="1200">
              <a:solidFill>
                <a:schemeClr val="dk1"/>
              </a:solidFill>
            </a:endParaRPr>
          </a:p>
          <a:p>
            <a:pPr indent="0" lvl="0" marL="0" rtl="0" algn="ctr">
              <a:lnSpc>
                <a:spcPct val="115000"/>
              </a:lnSpc>
              <a:spcBef>
                <a:spcPts val="0"/>
              </a:spcBef>
              <a:spcAft>
                <a:spcPts val="0"/>
              </a:spcAft>
              <a:buNone/>
            </a:pPr>
            <a:r>
              <a:rPr lang="en" sz="1200">
                <a:solidFill>
                  <a:schemeClr val="dk1"/>
                </a:solidFill>
              </a:rPr>
              <a:t>enrollment parent(s) or guardians shall be provided with documentation attesting to the understanding of the</a:t>
            </a:r>
            <a:endParaRPr sz="1200">
              <a:solidFill>
                <a:schemeClr val="dk1"/>
              </a:solidFill>
            </a:endParaRPr>
          </a:p>
          <a:p>
            <a:pPr indent="0" lvl="0" marL="0" rtl="0" algn="ctr">
              <a:lnSpc>
                <a:spcPct val="115000"/>
              </a:lnSpc>
              <a:spcBef>
                <a:spcPts val="0"/>
              </a:spcBef>
              <a:spcAft>
                <a:spcPts val="0"/>
              </a:spcAft>
              <a:buNone/>
            </a:pPr>
            <a:r>
              <a:rPr lang="en" sz="1200">
                <a:solidFill>
                  <a:schemeClr val="dk1"/>
                </a:solidFill>
              </a:rPr>
              <a:t>difference between home-based instruction  and enrollment in an alternative learning experience (ALE).</a:t>
            </a:r>
            <a:endParaRPr sz="1200">
              <a:solidFill>
                <a:schemeClr val="dk1"/>
              </a:solidFill>
            </a:endParaRPr>
          </a:p>
          <a:p>
            <a:pPr indent="0" lvl="0" marL="0" rtl="0" algn="ctr">
              <a:lnSpc>
                <a:spcPct val="115000"/>
              </a:lnSpc>
              <a:spcBef>
                <a:spcPts val="0"/>
              </a:spcBef>
              <a:spcAft>
                <a:spcPts val="0"/>
              </a:spcAft>
              <a:buNone/>
            </a:pPr>
            <a:r>
              <a:rPr lang="en" sz="1200">
                <a:solidFill>
                  <a:schemeClr val="dk1"/>
                </a:solidFill>
              </a:rPr>
              <a:t> </a:t>
            </a:r>
            <a:endParaRPr sz="1200">
              <a:solidFill>
                <a:schemeClr val="dk1"/>
              </a:solidFill>
            </a:endParaRPr>
          </a:p>
          <a:p>
            <a:pPr indent="0" lvl="0" marL="0" rtl="0" algn="ctr">
              <a:lnSpc>
                <a:spcPct val="115000"/>
              </a:lnSpc>
              <a:spcBef>
                <a:spcPts val="0"/>
              </a:spcBef>
              <a:spcAft>
                <a:spcPts val="0"/>
              </a:spcAft>
              <a:buNone/>
            </a:pPr>
            <a:r>
              <a:rPr b="1" lang="en" u="sng">
                <a:solidFill>
                  <a:schemeClr val="dk1"/>
                </a:solidFill>
              </a:rPr>
              <a:t>Summary Description of Home Based Instruction</a:t>
            </a:r>
            <a:endParaRPr b="1" u="sng">
              <a:solidFill>
                <a:schemeClr val="dk1"/>
              </a:solidFill>
            </a:endParaRPr>
          </a:p>
          <a:p>
            <a:pPr indent="0" lvl="0" marL="0" rtl="0" algn="ctr">
              <a:lnSpc>
                <a:spcPct val="115000"/>
              </a:lnSpc>
              <a:spcBef>
                <a:spcPts val="0"/>
              </a:spcBef>
              <a:spcAft>
                <a:spcPts val="0"/>
              </a:spcAft>
              <a:buNone/>
            </a:pPr>
            <a:r>
              <a:rPr lang="en" sz="1200">
                <a:solidFill>
                  <a:srgbClr val="0070C0"/>
                </a:solidFill>
              </a:rPr>
              <a:t> </a:t>
            </a:r>
            <a:endParaRPr sz="1200">
              <a:solidFill>
                <a:srgbClr val="0070C0"/>
              </a:solidFill>
            </a:endParaRPr>
          </a:p>
          <a:p>
            <a:pPr indent="0" lvl="0" marL="0" rtl="0" algn="l">
              <a:lnSpc>
                <a:spcPct val="115000"/>
              </a:lnSpc>
              <a:spcBef>
                <a:spcPts val="0"/>
              </a:spcBef>
              <a:spcAft>
                <a:spcPts val="0"/>
              </a:spcAft>
              <a:buNone/>
            </a:pPr>
            <a:r>
              <a:rPr lang="en" sz="1200">
                <a:solidFill>
                  <a:schemeClr val="dk1"/>
                </a:solidFill>
              </a:rPr>
              <a:t>Instruction is provided by the parent or guardian as authorized under RCW 28A,200 and 28A.225.101</a:t>
            </a:r>
            <a:endParaRPr sz="1200">
              <a:solidFill>
                <a:schemeClr val="dk1"/>
              </a:solidFill>
            </a:endParaRPr>
          </a:p>
          <a:p>
            <a:pPr indent="0" lvl="0" marL="0" rtl="0" algn="l">
              <a:lnSpc>
                <a:spcPct val="115000"/>
              </a:lnSpc>
              <a:spcBef>
                <a:spcPts val="0"/>
              </a:spcBef>
              <a:spcAft>
                <a:spcPts val="0"/>
              </a:spcAft>
              <a:buNone/>
            </a:pPr>
            <a:r>
              <a:rPr lang="en" sz="1200">
                <a:solidFill>
                  <a:schemeClr val="dk1"/>
                </a:solidFill>
              </a:rPr>
              <a:t>Students are not enrolled in public education. Students are not subject to the rules and regulations governing public schools, including course,  graduation, and assessment requirements. The public school is under no obligation to provide Instruction or Instructional materials, or otherwise supervise the  student’s education.</a:t>
            </a:r>
            <a:endParaRPr sz="1200">
              <a:solidFill>
                <a:schemeClr val="dk1"/>
              </a:solidFill>
            </a:endParaRPr>
          </a:p>
          <a:p>
            <a:pPr indent="0" lvl="0" marL="0" rtl="0" algn="ctr">
              <a:lnSpc>
                <a:spcPct val="115000"/>
              </a:lnSpc>
              <a:spcBef>
                <a:spcPts val="0"/>
              </a:spcBef>
              <a:spcAft>
                <a:spcPts val="0"/>
              </a:spcAft>
              <a:buNone/>
            </a:pPr>
            <a:r>
              <a:rPr lang="en" sz="1200">
                <a:solidFill>
                  <a:schemeClr val="dk1"/>
                </a:solidFill>
              </a:rPr>
              <a:t> </a:t>
            </a:r>
            <a:endParaRPr sz="1200">
              <a:solidFill>
                <a:schemeClr val="dk1"/>
              </a:solidFill>
            </a:endParaRPr>
          </a:p>
          <a:p>
            <a:pPr indent="0" lvl="0" marL="0" rtl="0" algn="ctr">
              <a:lnSpc>
                <a:spcPct val="115000"/>
              </a:lnSpc>
              <a:spcBef>
                <a:spcPts val="0"/>
              </a:spcBef>
              <a:spcAft>
                <a:spcPts val="0"/>
              </a:spcAft>
              <a:buNone/>
            </a:pPr>
            <a:r>
              <a:rPr b="1" lang="en" u="sng">
                <a:solidFill>
                  <a:schemeClr val="dk1"/>
                </a:solidFill>
              </a:rPr>
              <a:t>Alternative Learning Experience</a:t>
            </a:r>
            <a:endParaRPr b="1" u="sng">
              <a:solidFill>
                <a:schemeClr val="dk1"/>
              </a:solidFill>
            </a:endParaRPr>
          </a:p>
          <a:p>
            <a:pPr indent="0" lvl="0" marL="0" rtl="0" algn="ctr">
              <a:lnSpc>
                <a:spcPct val="115000"/>
              </a:lnSpc>
              <a:spcBef>
                <a:spcPts val="0"/>
              </a:spcBef>
              <a:spcAft>
                <a:spcPts val="0"/>
              </a:spcAft>
              <a:buNone/>
            </a:pPr>
            <a:r>
              <a:rPr lang="en" sz="1200" u="sng">
                <a:solidFill>
                  <a:srgbClr val="0070C0"/>
                </a:solidFill>
              </a:rPr>
              <a:t> </a:t>
            </a:r>
            <a:endParaRPr sz="1200" u="sng">
              <a:solidFill>
                <a:srgbClr val="0070C0"/>
              </a:solidFill>
            </a:endParaRPr>
          </a:p>
          <a:p>
            <a:pPr indent="0" lvl="0" marL="0" rtl="0" algn="l">
              <a:lnSpc>
                <a:spcPct val="115000"/>
              </a:lnSpc>
              <a:spcBef>
                <a:spcPts val="0"/>
              </a:spcBef>
              <a:spcAft>
                <a:spcPts val="0"/>
              </a:spcAft>
              <a:buNone/>
            </a:pPr>
            <a:r>
              <a:rPr lang="en" sz="1200">
                <a:solidFill>
                  <a:schemeClr val="dk1"/>
                </a:solidFill>
              </a:rPr>
              <a:t>Is authorized under WAC 392-550</a:t>
            </a:r>
            <a:endParaRPr sz="1200">
              <a:solidFill>
                <a:schemeClr val="dk1"/>
              </a:solidFill>
            </a:endParaRPr>
          </a:p>
          <a:p>
            <a:pPr indent="0" lvl="0" marL="0" rtl="0" algn="l">
              <a:lnSpc>
                <a:spcPct val="115000"/>
              </a:lnSpc>
              <a:spcBef>
                <a:spcPts val="0"/>
              </a:spcBef>
              <a:spcAft>
                <a:spcPts val="0"/>
              </a:spcAft>
              <a:buNone/>
            </a:pPr>
            <a:r>
              <a:rPr lang="en" sz="1200">
                <a:solidFill>
                  <a:schemeClr val="dk1"/>
                </a:solidFill>
              </a:rPr>
              <a:t>Students are enrolled in public education either full time or part time. Students are  subject to the rules and regulations governing public school students including course, graduation, and assessment requirements for all portions of the ALE.</a:t>
            </a:r>
            <a:endParaRPr sz="1200">
              <a:solidFill>
                <a:schemeClr val="dk1"/>
              </a:solidFill>
            </a:endParaRPr>
          </a:p>
          <a:p>
            <a:pPr indent="0" lvl="0" marL="0" rtl="0" algn="l">
              <a:lnSpc>
                <a:spcPct val="115000"/>
              </a:lnSpc>
              <a:spcBef>
                <a:spcPts val="0"/>
              </a:spcBef>
              <a:spcAft>
                <a:spcPts val="0"/>
              </a:spcAft>
              <a:buNone/>
            </a:pPr>
            <a:r>
              <a:rPr lang="en" sz="1200">
                <a:solidFill>
                  <a:schemeClr val="dk1"/>
                </a:solidFill>
              </a:rPr>
              <a:t>Learning experiences are:</a:t>
            </a:r>
            <a:endParaRPr sz="1200">
              <a:solidFill>
                <a:schemeClr val="dk1"/>
              </a:solidFill>
            </a:endParaRPr>
          </a:p>
          <a:p>
            <a:pPr indent="-228600" lvl="0" marL="228600" rtl="0" algn="l">
              <a:lnSpc>
                <a:spcPct val="115000"/>
              </a:lnSpc>
              <a:spcBef>
                <a:spcPts val="0"/>
              </a:spcBef>
              <a:spcAft>
                <a:spcPts val="0"/>
              </a:spcAft>
              <a:buNone/>
            </a:pPr>
            <a:r>
              <a:rPr lang="en" sz="800">
                <a:solidFill>
                  <a:schemeClr val="dk1"/>
                </a:solidFill>
              </a:rPr>
              <a:t>·</a:t>
            </a:r>
            <a:r>
              <a:rPr lang="en" sz="900">
                <a:solidFill>
                  <a:schemeClr val="dk1"/>
                </a:solidFill>
              </a:rPr>
              <a:t> </a:t>
            </a:r>
            <a:r>
              <a:rPr lang="en" sz="1200">
                <a:solidFill>
                  <a:schemeClr val="dk1"/>
                </a:solidFill>
              </a:rPr>
              <a:t>Supervised, monitored, assessed, and evaluated by certified staff.</a:t>
            </a:r>
            <a:endParaRPr sz="1200">
              <a:solidFill>
                <a:schemeClr val="dk1"/>
              </a:solidFill>
            </a:endParaRPr>
          </a:p>
          <a:p>
            <a:pPr indent="-228600" lvl="0" marL="228600" rtl="0" algn="l">
              <a:lnSpc>
                <a:spcPct val="115000"/>
              </a:lnSpc>
              <a:spcBef>
                <a:spcPts val="0"/>
              </a:spcBef>
              <a:spcAft>
                <a:spcPts val="0"/>
              </a:spcAft>
              <a:buNone/>
            </a:pPr>
            <a:r>
              <a:rPr lang="en" sz="800">
                <a:solidFill>
                  <a:schemeClr val="dk1"/>
                </a:solidFill>
              </a:rPr>
              <a:t>·</a:t>
            </a:r>
            <a:r>
              <a:rPr lang="en" sz="900">
                <a:solidFill>
                  <a:schemeClr val="dk1"/>
                </a:solidFill>
              </a:rPr>
              <a:t> </a:t>
            </a:r>
            <a:r>
              <a:rPr lang="en" sz="1200">
                <a:solidFill>
                  <a:schemeClr val="dk1"/>
                </a:solidFill>
              </a:rPr>
              <a:t>Provided via a written student learning plan.</a:t>
            </a:r>
            <a:endParaRPr sz="1200">
              <a:solidFill>
                <a:schemeClr val="dk1"/>
              </a:solidFill>
            </a:endParaRPr>
          </a:p>
          <a:p>
            <a:pPr indent="-228600" lvl="0" marL="228600" rtl="0" algn="l">
              <a:lnSpc>
                <a:spcPct val="115000"/>
              </a:lnSpc>
              <a:spcBef>
                <a:spcPts val="0"/>
              </a:spcBef>
              <a:spcAft>
                <a:spcPts val="0"/>
              </a:spcAft>
              <a:buNone/>
            </a:pPr>
            <a:r>
              <a:rPr lang="en" sz="800">
                <a:solidFill>
                  <a:schemeClr val="dk1"/>
                </a:solidFill>
              </a:rPr>
              <a:t>·</a:t>
            </a:r>
            <a:r>
              <a:rPr lang="en" sz="900">
                <a:solidFill>
                  <a:schemeClr val="dk1"/>
                </a:solidFill>
              </a:rPr>
              <a:t> </a:t>
            </a:r>
            <a:r>
              <a:rPr lang="en" sz="1200">
                <a:solidFill>
                  <a:schemeClr val="dk1"/>
                </a:solidFill>
              </a:rPr>
              <a:t>Provided in whole, or part outside the regular classroom.</a:t>
            </a:r>
            <a:endParaRPr sz="1200">
              <a:solidFill>
                <a:schemeClr val="dk1"/>
              </a:solidFill>
            </a:endParaRPr>
          </a:p>
          <a:p>
            <a:pPr indent="-228600" lvl="0" marL="228600" rtl="0" algn="l">
              <a:lnSpc>
                <a:spcPct val="115000"/>
              </a:lnSpc>
              <a:spcBef>
                <a:spcPts val="0"/>
              </a:spcBef>
              <a:spcAft>
                <a:spcPts val="0"/>
              </a:spcAft>
              <a:buNone/>
            </a:pPr>
            <a:r>
              <a:t/>
            </a:r>
            <a:endParaRPr sz="1200">
              <a:solidFill>
                <a:schemeClr val="dk1"/>
              </a:solidFill>
            </a:endParaRPr>
          </a:p>
          <a:p>
            <a:pPr indent="0" lvl="0" marL="0" rtl="0" algn="ctr">
              <a:lnSpc>
                <a:spcPct val="115000"/>
              </a:lnSpc>
              <a:spcBef>
                <a:spcPts val="0"/>
              </a:spcBef>
              <a:spcAft>
                <a:spcPts val="0"/>
              </a:spcAft>
              <a:buNone/>
            </a:pPr>
            <a:r>
              <a:t/>
            </a:r>
            <a:endParaRPr sz="1200">
              <a:solidFill>
                <a:schemeClr val="dk1"/>
              </a:solidFill>
            </a:endParaRPr>
          </a:p>
          <a:p>
            <a:pPr indent="-228600" lvl="0" marL="228600" rtl="0" algn="ctr">
              <a:lnSpc>
                <a:spcPct val="115000"/>
              </a:lnSpc>
              <a:spcBef>
                <a:spcPts val="0"/>
              </a:spcBef>
              <a:spcAft>
                <a:spcPts val="0"/>
              </a:spcAft>
              <a:buNone/>
            </a:pPr>
            <a:r>
              <a:t/>
            </a:r>
            <a:endParaRPr sz="1200">
              <a:solidFill>
                <a:schemeClr val="dk1"/>
              </a:solidFill>
            </a:endParaRPr>
          </a:p>
          <a:p>
            <a:pPr indent="-228600" lvl="0" marL="228600" rtl="0" algn="l">
              <a:lnSpc>
                <a:spcPct val="115000"/>
              </a:lnSpc>
              <a:spcBef>
                <a:spcPts val="0"/>
              </a:spcBef>
              <a:spcAft>
                <a:spcPts val="0"/>
              </a:spcAft>
              <a:buNone/>
            </a:pPr>
            <a:r>
              <a:t/>
            </a:r>
            <a:endParaRPr sz="1200">
              <a:solidFill>
                <a:schemeClr val="dk1"/>
              </a:solidFill>
            </a:endParaRPr>
          </a:p>
          <a:p>
            <a:pPr indent="0" lvl="0" marL="0" rtl="0" algn="ctr">
              <a:lnSpc>
                <a:spcPct val="115000"/>
              </a:lnSpc>
              <a:spcBef>
                <a:spcPts val="0"/>
              </a:spcBef>
              <a:spcAft>
                <a:spcPts val="0"/>
              </a:spcAft>
              <a:buNone/>
            </a:pPr>
            <a:r>
              <a:rPr lang="en" sz="900">
                <a:solidFill>
                  <a:schemeClr val="dk1"/>
                </a:solidFill>
              </a:rPr>
              <a:t> </a:t>
            </a:r>
            <a:endParaRPr sz="900">
              <a:solidFill>
                <a:schemeClr val="dk1"/>
              </a:solidFill>
            </a:endParaRPr>
          </a:p>
          <a:p>
            <a:pPr indent="0" lvl="0" marL="0" rtl="0" algn="ctr">
              <a:lnSpc>
                <a:spcPct val="115000"/>
              </a:lnSpc>
              <a:spcBef>
                <a:spcPts val="800"/>
              </a:spcBef>
              <a:spcAft>
                <a:spcPts val="0"/>
              </a:spcAft>
              <a:buNone/>
            </a:pPr>
            <a:r>
              <a:rPr lang="en" sz="500">
                <a:solidFill>
                  <a:schemeClr val="dk1"/>
                </a:solidFill>
              </a:rPr>
              <a:t> </a:t>
            </a:r>
            <a:endParaRPr sz="500">
              <a:solidFill>
                <a:schemeClr val="dk1"/>
              </a:solidFill>
            </a:endParaRPr>
          </a:p>
          <a:p>
            <a:pPr indent="0" lvl="0" marL="0" rtl="0" algn="ctr">
              <a:lnSpc>
                <a:spcPct val="115000"/>
              </a:lnSpc>
              <a:spcBef>
                <a:spcPts val="0"/>
              </a:spcBef>
              <a:spcAft>
                <a:spcPts val="0"/>
              </a:spcAft>
              <a:buNone/>
            </a:pPr>
            <a:r>
              <a:rPr b="1" lang="en" sz="1500" u="sng">
                <a:solidFill>
                  <a:schemeClr val="dk1"/>
                </a:solidFill>
              </a:rPr>
              <a:t>Part-time Enrollment of Home Based Instruction Students</a:t>
            </a:r>
            <a:endParaRPr b="1" sz="1500" u="sng">
              <a:solidFill>
                <a:schemeClr val="dk1"/>
              </a:solidFill>
            </a:endParaRPr>
          </a:p>
          <a:p>
            <a:pPr indent="0" lvl="0" marL="0" rtl="0" algn="ctr">
              <a:lnSpc>
                <a:spcPct val="115000"/>
              </a:lnSpc>
              <a:spcBef>
                <a:spcPts val="0"/>
              </a:spcBef>
              <a:spcAft>
                <a:spcPts val="0"/>
              </a:spcAft>
              <a:buNone/>
            </a:pPr>
            <a:r>
              <a:rPr lang="en" sz="1000" u="sng">
                <a:solidFill>
                  <a:srgbClr val="0070C0"/>
                </a:solidFill>
              </a:rPr>
              <a:t> </a:t>
            </a:r>
            <a:endParaRPr sz="1000" u="sng">
              <a:solidFill>
                <a:srgbClr val="0070C0"/>
              </a:solidFill>
            </a:endParaRPr>
          </a:p>
          <a:p>
            <a:pPr indent="0" lvl="0" marL="0" rtl="0" algn="just">
              <a:lnSpc>
                <a:spcPct val="115000"/>
              </a:lnSpc>
              <a:spcBef>
                <a:spcPts val="0"/>
              </a:spcBef>
              <a:spcAft>
                <a:spcPts val="0"/>
              </a:spcAft>
              <a:buNone/>
            </a:pPr>
            <a:r>
              <a:rPr lang="en" sz="1200">
                <a:solidFill>
                  <a:schemeClr val="dk1"/>
                </a:solidFill>
              </a:rPr>
              <a:t>Home-based instruction students may enroll in public school programs, including ALE programs, on a part-time basis and retain  their home-based instruction status. In the case of part-time enrollment in ALE,  the student will need to comply with requirements of the ALE written student learning plan, but not be required to participate in state assessments or meet state graduation requirements. (Unless they are seeking a SVEC diploma)</a:t>
            </a:r>
            <a:endParaRPr sz="1200">
              <a:solidFill>
                <a:schemeClr val="dk1"/>
              </a:solidFill>
            </a:endParaRPr>
          </a:p>
          <a:p>
            <a:pPr indent="0" lvl="0" marL="0" rtl="0" algn="l">
              <a:lnSpc>
                <a:spcPct val="115000"/>
              </a:lnSpc>
              <a:spcBef>
                <a:spcPts val="800"/>
              </a:spcBef>
              <a:spcAft>
                <a:spcPts val="0"/>
              </a:spcAft>
              <a:buNone/>
            </a:pPr>
            <a:r>
              <a:rPr lang="en" sz="900">
                <a:solidFill>
                  <a:schemeClr val="dk1"/>
                </a:solidFill>
              </a:rPr>
              <a:t> </a:t>
            </a:r>
            <a:endParaRPr sz="900">
              <a:solidFill>
                <a:schemeClr val="dk1"/>
              </a:solidFill>
            </a:endParaRPr>
          </a:p>
        </p:txBody>
      </p:sp>
      <p:pic>
        <p:nvPicPr>
          <p:cNvPr id="285" name="Google Shape;285;p25" title="Accredited School 2026-2032 logo (1).png"/>
          <p:cNvPicPr preferRelativeResize="0"/>
          <p:nvPr/>
        </p:nvPicPr>
        <p:blipFill>
          <a:blip r:embed="rId4">
            <a:alphaModFix/>
          </a:blip>
          <a:stretch>
            <a:fillRect/>
          </a:stretch>
        </p:blipFill>
        <p:spPr>
          <a:xfrm>
            <a:off x="6667525" y="4593175"/>
            <a:ext cx="2632875" cy="1316425"/>
          </a:xfrm>
          <a:prstGeom prst="rect">
            <a:avLst/>
          </a:prstGeom>
          <a:noFill/>
          <a:ln>
            <a:noFill/>
          </a:ln>
        </p:spPr>
      </p:pic>
      <p:sp>
        <p:nvSpPr>
          <p:cNvPr id="286" name="Google Shape;286;p25"/>
          <p:cNvSpPr/>
          <p:nvPr/>
        </p:nvSpPr>
        <p:spPr>
          <a:xfrm>
            <a:off x="9612150" y="7334250"/>
            <a:ext cx="420000" cy="406500"/>
          </a:xfrm>
          <a:prstGeom prst="ellipse">
            <a:avLst/>
          </a:prstGeom>
          <a:gradFill>
            <a:gsLst>
              <a:gs pos="0">
                <a:srgbClr val="8C5141"/>
              </a:gs>
              <a:gs pos="100000">
                <a:srgbClr val="540303"/>
              </a:gs>
            </a:gsLst>
            <a:lin ang="5400012"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700">
              <a:solidFill>
                <a:schemeClr val="lt1"/>
              </a:solidFill>
            </a:endParaRPr>
          </a:p>
        </p:txBody>
      </p:sp>
      <p:sp>
        <p:nvSpPr>
          <p:cNvPr id="287" name="Google Shape;287;p25"/>
          <p:cNvSpPr txBox="1"/>
          <p:nvPr/>
        </p:nvSpPr>
        <p:spPr>
          <a:xfrm>
            <a:off x="9612150" y="7334250"/>
            <a:ext cx="691800" cy="74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rPr>
              <a:t>10</a:t>
            </a:r>
            <a:endParaRPr>
              <a:solidFill>
                <a:schemeClr val="lt1"/>
              </a:solidFill>
            </a:endParaRPr>
          </a:p>
        </p:txBody>
      </p:sp>
      <p:sp>
        <p:nvSpPr>
          <p:cNvPr id="288" name="Google Shape;288;p25"/>
          <p:cNvSpPr txBox="1"/>
          <p:nvPr/>
        </p:nvSpPr>
        <p:spPr>
          <a:xfrm>
            <a:off x="152400" y="152400"/>
            <a:ext cx="3000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lt1"/>
                </a:solidFill>
              </a:rPr>
              <a:t>10</a:t>
            </a:r>
            <a:endParaRPr>
              <a:solidFill>
                <a:schemeClr val="lt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26"/>
          <p:cNvSpPr txBox="1"/>
          <p:nvPr/>
        </p:nvSpPr>
        <p:spPr>
          <a:xfrm>
            <a:off x="74550" y="48900"/>
            <a:ext cx="9756900" cy="7674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 sz="1200">
                <a:solidFill>
                  <a:schemeClr val="dk1"/>
                </a:solidFill>
              </a:rPr>
              <a:t>I understand that Sky Valley Education Center (SVEC) is a school of choice. As a school of choice, and not my student’s traditional neighborhood public school, I understand that…</a:t>
            </a:r>
            <a:endParaRPr b="1" sz="1200">
              <a:solidFill>
                <a:schemeClr val="dk1"/>
              </a:solidFill>
            </a:endParaRPr>
          </a:p>
          <a:p>
            <a:pPr indent="-228600" lvl="0" marL="228600" rtl="0" algn="l">
              <a:lnSpc>
                <a:spcPct val="95000"/>
              </a:lnSpc>
              <a:spcBef>
                <a:spcPts val="1200"/>
              </a:spcBef>
              <a:spcAft>
                <a:spcPts val="0"/>
              </a:spcAft>
              <a:buNone/>
            </a:pPr>
            <a:r>
              <a:rPr lang="en" sz="1100">
                <a:solidFill>
                  <a:schemeClr val="dk1"/>
                </a:solidFill>
              </a:rPr>
              <a:t>· </a:t>
            </a:r>
            <a:r>
              <a:rPr i="1" lang="en" sz="1100">
                <a:solidFill>
                  <a:schemeClr val="dk1"/>
                </a:solidFill>
              </a:rPr>
              <a:t>SVEC does not have a food services program for any students.</a:t>
            </a:r>
            <a:endParaRPr i="1" sz="1100">
              <a:solidFill>
                <a:schemeClr val="dk1"/>
              </a:solidFill>
            </a:endParaRPr>
          </a:p>
          <a:p>
            <a:pPr indent="-228600" lvl="0" marL="228600" rtl="0" algn="l">
              <a:lnSpc>
                <a:spcPct val="95000"/>
              </a:lnSpc>
              <a:spcBef>
                <a:spcPts val="1200"/>
              </a:spcBef>
              <a:spcAft>
                <a:spcPts val="0"/>
              </a:spcAft>
              <a:buNone/>
            </a:pPr>
            <a:r>
              <a:rPr lang="en" sz="1100">
                <a:solidFill>
                  <a:schemeClr val="dk1"/>
                </a:solidFill>
              </a:rPr>
              <a:t>· </a:t>
            </a:r>
            <a:r>
              <a:rPr i="1" lang="en" sz="1100">
                <a:solidFill>
                  <a:schemeClr val="dk1"/>
                </a:solidFill>
              </a:rPr>
              <a:t>SVEC has high expectations of behavior. All students are expected to be respectful, responsible, and conduct themselves at all times with the knowledge that this is a family environment. I understand failure to do so could result in my student being asked to leave and/or a parent being required to be with my student, regardless of age. This applies to any behavior violation, including but not limited to skipping class.</a:t>
            </a:r>
            <a:endParaRPr i="1" sz="1100">
              <a:solidFill>
                <a:schemeClr val="dk1"/>
              </a:solidFill>
            </a:endParaRPr>
          </a:p>
          <a:p>
            <a:pPr indent="-228600" lvl="0" marL="228600" rtl="0" algn="l">
              <a:lnSpc>
                <a:spcPct val="95000"/>
              </a:lnSpc>
              <a:spcBef>
                <a:spcPts val="1200"/>
              </a:spcBef>
              <a:spcAft>
                <a:spcPts val="0"/>
              </a:spcAft>
              <a:buNone/>
            </a:pPr>
            <a:r>
              <a:rPr lang="en" sz="1100">
                <a:solidFill>
                  <a:schemeClr val="dk1"/>
                </a:solidFill>
              </a:rPr>
              <a:t>· </a:t>
            </a:r>
            <a:r>
              <a:rPr i="1" lang="en" sz="1100">
                <a:solidFill>
                  <a:schemeClr val="dk1"/>
                </a:solidFill>
              </a:rPr>
              <a:t>SVEC relies on parents to provide supervision and support for their students.</a:t>
            </a:r>
            <a:endParaRPr i="1" sz="1100">
              <a:solidFill>
                <a:schemeClr val="dk1"/>
              </a:solidFill>
            </a:endParaRPr>
          </a:p>
          <a:p>
            <a:pPr indent="-228600" lvl="0" marL="228600" rtl="0" algn="l">
              <a:lnSpc>
                <a:spcPct val="95000"/>
              </a:lnSpc>
              <a:spcBef>
                <a:spcPts val="1200"/>
              </a:spcBef>
              <a:spcAft>
                <a:spcPts val="0"/>
              </a:spcAft>
              <a:buNone/>
            </a:pPr>
            <a:r>
              <a:rPr lang="en" sz="1100">
                <a:solidFill>
                  <a:schemeClr val="dk1"/>
                </a:solidFill>
              </a:rPr>
              <a:t>· </a:t>
            </a:r>
            <a:r>
              <a:rPr i="1" lang="en" sz="1100">
                <a:solidFill>
                  <a:schemeClr val="dk1"/>
                </a:solidFill>
              </a:rPr>
              <a:t> SVEC does not provide transportation to or from school for any students.</a:t>
            </a:r>
            <a:endParaRPr i="1" sz="1100">
              <a:solidFill>
                <a:schemeClr val="dk1"/>
              </a:solidFill>
            </a:endParaRPr>
          </a:p>
          <a:p>
            <a:pPr indent="-228600" lvl="0" marL="228600" rtl="0" algn="l">
              <a:lnSpc>
                <a:spcPct val="95000"/>
              </a:lnSpc>
              <a:spcBef>
                <a:spcPts val="1200"/>
              </a:spcBef>
              <a:spcAft>
                <a:spcPts val="0"/>
              </a:spcAft>
              <a:buNone/>
            </a:pPr>
            <a:r>
              <a:rPr lang="en" sz="1100">
                <a:solidFill>
                  <a:schemeClr val="dk1"/>
                </a:solidFill>
              </a:rPr>
              <a:t>· </a:t>
            </a:r>
            <a:r>
              <a:rPr i="1" lang="en" sz="1100">
                <a:solidFill>
                  <a:schemeClr val="dk1"/>
                </a:solidFill>
              </a:rPr>
              <a:t>SVEC does not provide a school nurse or health room attendant on campus.</a:t>
            </a:r>
            <a:endParaRPr i="1" sz="1100">
              <a:solidFill>
                <a:schemeClr val="dk1"/>
              </a:solidFill>
            </a:endParaRPr>
          </a:p>
          <a:p>
            <a:pPr indent="-228600" lvl="0" marL="228600" rtl="0" algn="l">
              <a:lnSpc>
                <a:spcPct val="95000"/>
              </a:lnSpc>
              <a:spcBef>
                <a:spcPts val="1200"/>
              </a:spcBef>
              <a:spcAft>
                <a:spcPts val="0"/>
              </a:spcAft>
              <a:buNone/>
            </a:pPr>
            <a:r>
              <a:rPr lang="en" sz="1100">
                <a:solidFill>
                  <a:schemeClr val="dk1"/>
                </a:solidFill>
              </a:rPr>
              <a:t>· </a:t>
            </a:r>
            <a:r>
              <a:rPr i="1" lang="en" sz="1100">
                <a:solidFill>
                  <a:schemeClr val="dk1"/>
                </a:solidFill>
              </a:rPr>
              <a:t>Our family must be willing and able to teach at home.</a:t>
            </a:r>
            <a:endParaRPr i="1" sz="1100">
              <a:solidFill>
                <a:schemeClr val="dk1"/>
              </a:solidFill>
            </a:endParaRPr>
          </a:p>
          <a:p>
            <a:pPr indent="-228600" lvl="0" marL="228600" rtl="0" algn="l">
              <a:lnSpc>
                <a:spcPct val="95000"/>
              </a:lnSpc>
              <a:spcBef>
                <a:spcPts val="1200"/>
              </a:spcBef>
              <a:spcAft>
                <a:spcPts val="0"/>
              </a:spcAft>
              <a:buNone/>
            </a:pPr>
            <a:r>
              <a:rPr lang="en" sz="1100">
                <a:solidFill>
                  <a:schemeClr val="dk1"/>
                </a:solidFill>
              </a:rPr>
              <a:t>· </a:t>
            </a:r>
            <a:r>
              <a:rPr i="1" lang="en" sz="1100">
                <a:solidFill>
                  <a:schemeClr val="dk1"/>
                </a:solidFill>
              </a:rPr>
              <a:t>SVEC does not guarantee enrollment in any particular class, program, or subject area, rather it provides resources to support parents, including on site classes, curriculum to support home based learning, online resources, and teachers to support our partnership with you.</a:t>
            </a:r>
            <a:endParaRPr i="1" sz="1100">
              <a:solidFill>
                <a:schemeClr val="dk1"/>
              </a:solidFill>
            </a:endParaRPr>
          </a:p>
          <a:p>
            <a:pPr indent="-228600" lvl="0" marL="228600" rtl="0" algn="l">
              <a:lnSpc>
                <a:spcPct val="95000"/>
              </a:lnSpc>
              <a:spcBef>
                <a:spcPts val="1200"/>
              </a:spcBef>
              <a:spcAft>
                <a:spcPts val="0"/>
              </a:spcAft>
              <a:buNone/>
            </a:pPr>
            <a:r>
              <a:rPr lang="en" sz="1100">
                <a:solidFill>
                  <a:schemeClr val="dk1"/>
                </a:solidFill>
              </a:rPr>
              <a:t>· </a:t>
            </a:r>
            <a:r>
              <a:rPr i="1" lang="en" sz="1100">
                <a:solidFill>
                  <a:schemeClr val="dk1"/>
                </a:solidFill>
              </a:rPr>
              <a:t>Students under the age of 12 must be accompanied by a parent while on campus. However, regardless of the student’s age, parents may need to attend with students who require additional support, whether for academic, social, emotional, or health needs, regardless of which classes or program they are in. Parents, essentially, are the student’s aide in the classroom and on campus.</a:t>
            </a:r>
            <a:endParaRPr i="1" sz="1100">
              <a:solidFill>
                <a:schemeClr val="dk1"/>
              </a:solidFill>
            </a:endParaRPr>
          </a:p>
          <a:p>
            <a:pPr indent="-228600" lvl="0" marL="228600" rtl="0" algn="l">
              <a:lnSpc>
                <a:spcPct val="95000"/>
              </a:lnSpc>
              <a:spcBef>
                <a:spcPts val="1200"/>
              </a:spcBef>
              <a:spcAft>
                <a:spcPts val="0"/>
              </a:spcAft>
              <a:buNone/>
            </a:pPr>
            <a:r>
              <a:rPr lang="en" sz="1100">
                <a:solidFill>
                  <a:schemeClr val="dk1"/>
                </a:solidFill>
              </a:rPr>
              <a:t>· </a:t>
            </a:r>
            <a:r>
              <a:rPr i="1" lang="en" sz="1100">
                <a:solidFill>
                  <a:schemeClr val="dk1"/>
                </a:solidFill>
              </a:rPr>
              <a:t>Because it is an open campus without formal supervision, SVEC reserves the right to deny enrollment to students with attendance issues or behavioral concerns. </a:t>
            </a:r>
            <a:endParaRPr i="1" sz="1100">
              <a:solidFill>
                <a:schemeClr val="dk1"/>
              </a:solidFill>
            </a:endParaRPr>
          </a:p>
          <a:p>
            <a:pPr indent="-228600" lvl="0" marL="228600" rtl="0" algn="l">
              <a:lnSpc>
                <a:spcPct val="95000"/>
              </a:lnSpc>
              <a:spcBef>
                <a:spcPts val="1200"/>
              </a:spcBef>
              <a:spcAft>
                <a:spcPts val="0"/>
              </a:spcAft>
              <a:buNone/>
            </a:pPr>
            <a:r>
              <a:rPr lang="en" sz="1100">
                <a:solidFill>
                  <a:schemeClr val="dk1"/>
                </a:solidFill>
              </a:rPr>
              <a:t>· </a:t>
            </a:r>
            <a:r>
              <a:rPr i="1" lang="en" sz="1100">
                <a:solidFill>
                  <a:schemeClr val="dk1"/>
                </a:solidFill>
              </a:rPr>
              <a:t>Students who require and qualify for special support services (special education, multi-language learners, Title I/LAP, etc.) and are granted enrollment at SVEC will receive those services at one of the traditional neighborhood schools. Enrollment might then be shared between the two schools, which may limit how many classes the student can take at SVEC.</a:t>
            </a:r>
            <a:endParaRPr i="1" sz="1100">
              <a:solidFill>
                <a:schemeClr val="dk1"/>
              </a:solidFill>
            </a:endParaRPr>
          </a:p>
          <a:p>
            <a:pPr indent="-228600" lvl="0" marL="228600" rtl="0" algn="l">
              <a:lnSpc>
                <a:spcPct val="95000"/>
              </a:lnSpc>
              <a:spcBef>
                <a:spcPts val="1200"/>
              </a:spcBef>
              <a:spcAft>
                <a:spcPts val="0"/>
              </a:spcAft>
              <a:buNone/>
            </a:pPr>
            <a:r>
              <a:rPr lang="en" sz="1100">
                <a:solidFill>
                  <a:schemeClr val="dk1"/>
                </a:solidFill>
              </a:rPr>
              <a:t>· </a:t>
            </a:r>
            <a:r>
              <a:rPr i="1" lang="en" sz="1100">
                <a:solidFill>
                  <a:schemeClr val="dk1"/>
                </a:solidFill>
              </a:rPr>
              <a:t>SVEC does not give letter grades or report cards. Student progress is measured on a monthly basis, and high school students earn credits with designations of “P” for Pass,“NC”  or “N” for no credit earned. An “H” for Honors under credit designation is an option for most onsite classes. We do not convert our transcripts into letter grades, but do enter letter grades granted from other institutions if a student transfers to SVEC or attends Running Start or Sno-Isle.</a:t>
            </a:r>
            <a:endParaRPr i="1" sz="1100">
              <a:solidFill>
                <a:schemeClr val="dk1"/>
              </a:solidFill>
            </a:endParaRPr>
          </a:p>
          <a:p>
            <a:pPr indent="-228600" lvl="0" marL="228600" rtl="0" algn="l">
              <a:lnSpc>
                <a:spcPct val="95000"/>
              </a:lnSpc>
              <a:spcBef>
                <a:spcPts val="1200"/>
              </a:spcBef>
              <a:spcAft>
                <a:spcPts val="0"/>
              </a:spcAft>
              <a:buNone/>
            </a:pPr>
            <a:r>
              <a:rPr lang="en" sz="1100">
                <a:solidFill>
                  <a:schemeClr val="dk1"/>
                </a:solidFill>
              </a:rPr>
              <a:t>· </a:t>
            </a:r>
            <a:r>
              <a:rPr i="1" lang="en" sz="1100">
                <a:solidFill>
                  <a:schemeClr val="dk1"/>
                </a:solidFill>
              </a:rPr>
              <a:t>Failure to make satisfactory progress, whether overall or in individual classes, could result in my student being unable to return to Sky Valley at the semester or the following school year. </a:t>
            </a:r>
            <a:endParaRPr i="1" sz="1100">
              <a:solidFill>
                <a:schemeClr val="dk1"/>
              </a:solidFill>
            </a:endParaRPr>
          </a:p>
          <a:p>
            <a:pPr indent="-228600" lvl="0" marL="228600" rtl="0" algn="l">
              <a:lnSpc>
                <a:spcPct val="95000"/>
              </a:lnSpc>
              <a:spcBef>
                <a:spcPts val="1200"/>
              </a:spcBef>
              <a:spcAft>
                <a:spcPts val="0"/>
              </a:spcAft>
              <a:buNone/>
            </a:pPr>
            <a:r>
              <a:rPr lang="en" sz="1100">
                <a:solidFill>
                  <a:schemeClr val="dk1"/>
                </a:solidFill>
              </a:rPr>
              <a:t>· </a:t>
            </a:r>
            <a:r>
              <a:rPr i="1" lang="en" sz="1100">
                <a:solidFill>
                  <a:schemeClr val="dk1"/>
                </a:solidFill>
              </a:rPr>
              <a:t>I understand whatever classes I sign my student up for, my student must be able to perform at or near the grade level expectations the class is intended for. If my student is unable to be successful in class, I understand I am responsible for being in class to support them, or I must choose a different class or program.</a:t>
            </a:r>
            <a:endParaRPr i="1" sz="1100">
              <a:solidFill>
                <a:schemeClr val="dk1"/>
              </a:solidFill>
            </a:endParaRPr>
          </a:p>
          <a:p>
            <a:pPr indent="-228600" lvl="0" marL="228600" rtl="0" algn="l">
              <a:lnSpc>
                <a:spcPct val="95000"/>
              </a:lnSpc>
              <a:spcBef>
                <a:spcPts val="1200"/>
              </a:spcBef>
              <a:spcAft>
                <a:spcPts val="0"/>
              </a:spcAft>
              <a:buNone/>
            </a:pPr>
            <a:r>
              <a:rPr lang="en" sz="1100">
                <a:solidFill>
                  <a:schemeClr val="dk1"/>
                </a:solidFill>
              </a:rPr>
              <a:t>· </a:t>
            </a:r>
            <a:r>
              <a:rPr i="1" lang="en" sz="1100">
                <a:solidFill>
                  <a:schemeClr val="dk1"/>
                </a:solidFill>
              </a:rPr>
              <a:t>I understand it is my responsibility to log into CANVAS, ALIS and the SVEC website frequently to check on my student’s progress, read important news, consult the school calendar for scheduling changes,</a:t>
            </a:r>
            <a:r>
              <a:rPr b="1" i="1" lang="en" sz="1100">
                <a:solidFill>
                  <a:schemeClr val="dk1"/>
                </a:solidFill>
              </a:rPr>
              <a:t> </a:t>
            </a:r>
            <a:r>
              <a:rPr i="1" lang="en" sz="1100">
                <a:solidFill>
                  <a:schemeClr val="dk1"/>
                </a:solidFill>
              </a:rPr>
              <a:t>check on teacher absences and class cancellations, and check for teacher communications. </a:t>
            </a:r>
            <a:endParaRPr sz="1100">
              <a:solidFill>
                <a:schemeClr val="dk1"/>
              </a:solidFill>
            </a:endParaRPr>
          </a:p>
        </p:txBody>
      </p:sp>
      <p:pic>
        <p:nvPicPr>
          <p:cNvPr id="294" name="Google Shape;294;p26" title="sample.png"/>
          <p:cNvPicPr preferRelativeResize="0"/>
          <p:nvPr/>
        </p:nvPicPr>
        <p:blipFill>
          <a:blip r:embed="rId3">
            <a:alphaModFix/>
          </a:blip>
          <a:stretch>
            <a:fillRect/>
          </a:stretch>
        </p:blipFill>
        <p:spPr>
          <a:xfrm>
            <a:off x="5218850" y="1533098"/>
            <a:ext cx="2847400" cy="1306375"/>
          </a:xfrm>
          <a:prstGeom prst="rect">
            <a:avLst/>
          </a:prstGeom>
          <a:noFill/>
          <a:ln>
            <a:noFill/>
          </a:ln>
        </p:spPr>
      </p:pic>
      <p:pic>
        <p:nvPicPr>
          <p:cNvPr id="295" name="Google Shape;295;p26" title="blue logo light.png"/>
          <p:cNvPicPr preferRelativeResize="0"/>
          <p:nvPr/>
        </p:nvPicPr>
        <p:blipFill>
          <a:blip r:embed="rId4">
            <a:alphaModFix/>
          </a:blip>
          <a:stretch>
            <a:fillRect/>
          </a:stretch>
        </p:blipFill>
        <p:spPr>
          <a:xfrm>
            <a:off x="8066250" y="1216350"/>
            <a:ext cx="1536350" cy="1939860"/>
          </a:xfrm>
          <a:prstGeom prst="rect">
            <a:avLst/>
          </a:prstGeom>
          <a:noFill/>
          <a:ln>
            <a:noFill/>
          </a:ln>
        </p:spPr>
      </p:pic>
      <p:sp>
        <p:nvSpPr>
          <p:cNvPr id="296" name="Google Shape;296;p26"/>
          <p:cNvSpPr/>
          <p:nvPr/>
        </p:nvSpPr>
        <p:spPr>
          <a:xfrm>
            <a:off x="9612150" y="7334250"/>
            <a:ext cx="420000" cy="406500"/>
          </a:xfrm>
          <a:prstGeom prst="ellipse">
            <a:avLst/>
          </a:prstGeom>
          <a:gradFill>
            <a:gsLst>
              <a:gs pos="0">
                <a:srgbClr val="8C5141"/>
              </a:gs>
              <a:gs pos="100000">
                <a:srgbClr val="540303"/>
              </a:gs>
            </a:gsLst>
            <a:lin ang="5400012"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700">
              <a:solidFill>
                <a:schemeClr val="lt1"/>
              </a:solidFill>
            </a:endParaRPr>
          </a:p>
        </p:txBody>
      </p:sp>
      <p:sp>
        <p:nvSpPr>
          <p:cNvPr id="297" name="Google Shape;297;p26"/>
          <p:cNvSpPr txBox="1"/>
          <p:nvPr/>
        </p:nvSpPr>
        <p:spPr>
          <a:xfrm>
            <a:off x="9624850" y="7334250"/>
            <a:ext cx="691800" cy="74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rPr>
              <a:t>11</a:t>
            </a:r>
            <a:endParaRPr>
              <a:solidFill>
                <a:schemeClr val="lt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27"/>
          <p:cNvSpPr txBox="1"/>
          <p:nvPr/>
        </p:nvSpPr>
        <p:spPr>
          <a:xfrm>
            <a:off x="4890975" y="254575"/>
            <a:ext cx="5167500" cy="723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3500">
                <a:solidFill>
                  <a:schemeClr val="dk1"/>
                </a:solidFill>
              </a:rPr>
              <a:t>MSD Athletic Schedule</a:t>
            </a:r>
            <a:r>
              <a:rPr lang="en" sz="1000">
                <a:solidFill>
                  <a:schemeClr val="dk1"/>
                </a:solidFill>
              </a:rPr>
              <a:t> </a:t>
            </a:r>
            <a:endParaRPr sz="1000">
              <a:solidFill>
                <a:schemeClr val="dk1"/>
              </a:solidFill>
            </a:endParaRPr>
          </a:p>
        </p:txBody>
      </p:sp>
      <p:sp>
        <p:nvSpPr>
          <p:cNvPr id="303" name="Google Shape;303;p27"/>
          <p:cNvSpPr txBox="1"/>
          <p:nvPr/>
        </p:nvSpPr>
        <p:spPr>
          <a:xfrm>
            <a:off x="3517775" y="5672550"/>
            <a:ext cx="6191700" cy="1169700"/>
          </a:xfrm>
          <a:prstGeom prst="rect">
            <a:avLst/>
          </a:prstGeom>
          <a:solidFill>
            <a:srgbClr val="FFFFCC"/>
          </a:solidFill>
          <a:ln cap="flat" cmpd="sng" w="9525">
            <a:solidFill>
              <a:srgbClr val="344D6C"/>
            </a:solidFill>
            <a:prstDash val="dash"/>
            <a:round/>
            <a:headEnd len="sm" w="sm" type="none"/>
            <a:tailEnd len="sm" w="sm" type="none"/>
          </a:ln>
        </p:spPr>
        <p:txBody>
          <a:bodyPr anchorCtr="0" anchor="t" bIns="91425" lIns="91425" spcFirstLastPara="1" rIns="91425" wrap="square" tIns="91425">
            <a:spAutoFit/>
          </a:bodyPr>
          <a:lstStyle/>
          <a:p>
            <a:pPr indent="0" lvl="0" marL="0" rtl="0" algn="l">
              <a:lnSpc>
                <a:spcPct val="94000"/>
              </a:lnSpc>
              <a:spcBef>
                <a:spcPts val="0"/>
              </a:spcBef>
              <a:spcAft>
                <a:spcPts val="0"/>
              </a:spcAft>
              <a:buNone/>
            </a:pPr>
            <a:r>
              <a:rPr b="1" lang="en" sz="1800">
                <a:solidFill>
                  <a:srgbClr val="C00000"/>
                </a:solidFill>
              </a:rPr>
              <a:t>NCAA</a:t>
            </a:r>
            <a:endParaRPr b="1" sz="1800">
              <a:solidFill>
                <a:srgbClr val="C00000"/>
              </a:solidFill>
            </a:endParaRPr>
          </a:p>
          <a:p>
            <a:pPr indent="0" lvl="0" marL="0" rtl="0" algn="just">
              <a:lnSpc>
                <a:spcPct val="94000"/>
              </a:lnSpc>
              <a:spcBef>
                <a:spcPts val="0"/>
              </a:spcBef>
              <a:spcAft>
                <a:spcPts val="0"/>
              </a:spcAft>
              <a:buNone/>
            </a:pPr>
            <a:r>
              <a:rPr b="1" lang="en" sz="400">
                <a:solidFill>
                  <a:schemeClr val="dk1"/>
                </a:solidFill>
              </a:rPr>
              <a:t> </a:t>
            </a:r>
            <a:endParaRPr b="1" sz="400">
              <a:solidFill>
                <a:schemeClr val="dk1"/>
              </a:solidFill>
            </a:endParaRPr>
          </a:p>
          <a:p>
            <a:pPr indent="0" lvl="0" marL="0" rtl="0" algn="l">
              <a:lnSpc>
                <a:spcPct val="94000"/>
              </a:lnSpc>
              <a:spcBef>
                <a:spcPts val="0"/>
              </a:spcBef>
              <a:spcAft>
                <a:spcPts val="0"/>
              </a:spcAft>
              <a:buNone/>
            </a:pPr>
            <a:r>
              <a:rPr lang="en">
                <a:solidFill>
                  <a:schemeClr val="dk1"/>
                </a:solidFill>
              </a:rPr>
              <a:t>It is extremely important that any parent concerned about NCAA eligibility for their student speak to a school counselor </a:t>
            </a:r>
            <a:r>
              <a:rPr lang="en" u="sng">
                <a:solidFill>
                  <a:schemeClr val="dk1"/>
                </a:solidFill>
              </a:rPr>
              <a:t>BEFORE their student begins 9th grade.</a:t>
            </a:r>
            <a:endParaRPr sz="1100">
              <a:solidFill>
                <a:schemeClr val="dk1"/>
              </a:solidFill>
            </a:endParaRPr>
          </a:p>
        </p:txBody>
      </p:sp>
      <p:sp>
        <p:nvSpPr>
          <p:cNvPr id="304" name="Google Shape;304;p27"/>
          <p:cNvSpPr txBox="1"/>
          <p:nvPr/>
        </p:nvSpPr>
        <p:spPr>
          <a:xfrm>
            <a:off x="332775" y="6702850"/>
            <a:ext cx="9547200" cy="900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800">
                <a:solidFill>
                  <a:srgbClr val="C00000"/>
                </a:solidFill>
              </a:rPr>
              <a:t>Registration</a:t>
            </a:r>
            <a:endParaRPr b="1" sz="1800">
              <a:solidFill>
                <a:srgbClr val="C00000"/>
              </a:solidFill>
            </a:endParaRPr>
          </a:p>
          <a:p>
            <a:pPr indent="0" lvl="0" marL="0" rtl="0" algn="l">
              <a:lnSpc>
                <a:spcPct val="115000"/>
              </a:lnSpc>
              <a:spcBef>
                <a:spcPts val="0"/>
              </a:spcBef>
              <a:spcAft>
                <a:spcPts val="0"/>
              </a:spcAft>
              <a:buNone/>
            </a:pPr>
            <a:r>
              <a:rPr lang="en" sz="1200">
                <a:solidFill>
                  <a:schemeClr val="dk1"/>
                </a:solidFill>
              </a:rPr>
              <a:t>Athletic Registration is completed online in </a:t>
            </a:r>
            <a:r>
              <a:rPr b="1" lang="en" sz="1200" u="sng">
                <a:solidFill>
                  <a:schemeClr val="dk1"/>
                </a:solidFill>
                <a:hlinkClick r:id="rId3">
                  <a:extLst>
                    <a:ext uri="{A12FA001-AC4F-418D-AE19-62706E023703}">
                      <ahyp:hlinkClr val="tx"/>
                    </a:ext>
                  </a:extLst>
                </a:hlinkClick>
              </a:rPr>
              <a:t>FinalForms</a:t>
            </a:r>
            <a:r>
              <a:rPr lang="en" sz="1200">
                <a:solidFill>
                  <a:schemeClr val="dk1"/>
                </a:solidFill>
              </a:rPr>
              <a:t>. </a:t>
            </a:r>
            <a:r>
              <a:rPr lang="en" sz="1200">
                <a:solidFill>
                  <a:srgbClr val="0408BC"/>
                </a:solidFill>
              </a:rPr>
              <a:t>https://monroe-wa.finalforms.com/</a:t>
            </a:r>
            <a:r>
              <a:rPr lang="en" sz="1200">
                <a:solidFill>
                  <a:schemeClr val="dk1"/>
                </a:solidFill>
              </a:rPr>
              <a:t>. Visit the How to Register for Athletics section of the MSD website at: https://www.monroe.wednet.edu/mhs/athletics-activities/athletics/registration</a:t>
            </a:r>
            <a:r>
              <a:rPr lang="en" sz="1100">
                <a:solidFill>
                  <a:schemeClr val="dk1"/>
                </a:solidFill>
              </a:rPr>
              <a:t> </a:t>
            </a:r>
            <a:endParaRPr sz="1100">
              <a:solidFill>
                <a:schemeClr val="dk1"/>
              </a:solidFill>
            </a:endParaRPr>
          </a:p>
        </p:txBody>
      </p:sp>
      <p:sp>
        <p:nvSpPr>
          <p:cNvPr id="305" name="Google Shape;305;p27"/>
          <p:cNvSpPr txBox="1"/>
          <p:nvPr/>
        </p:nvSpPr>
        <p:spPr>
          <a:xfrm>
            <a:off x="332775" y="254572"/>
            <a:ext cx="4743900" cy="26199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900" u="sng">
                <a:solidFill>
                  <a:srgbClr val="C00000"/>
                </a:solidFill>
              </a:rPr>
              <a:t> Middle School Sports</a:t>
            </a:r>
            <a:endParaRPr b="1" sz="1900" u="sng">
              <a:solidFill>
                <a:srgbClr val="C00000"/>
              </a:solidFill>
            </a:endParaRPr>
          </a:p>
          <a:p>
            <a:pPr indent="0" lvl="0" marL="0" rtl="0" algn="ctr">
              <a:lnSpc>
                <a:spcPct val="115000"/>
              </a:lnSpc>
              <a:spcBef>
                <a:spcPts val="0"/>
              </a:spcBef>
              <a:spcAft>
                <a:spcPts val="0"/>
              </a:spcAft>
              <a:buNone/>
            </a:pPr>
            <a:r>
              <a:rPr b="1" lang="en" sz="1700">
                <a:solidFill>
                  <a:srgbClr val="C00000"/>
                </a:solidFill>
              </a:rPr>
              <a:t>6th, 7th and 8th Grades</a:t>
            </a:r>
            <a:endParaRPr b="1" sz="1700">
              <a:solidFill>
                <a:srgbClr val="C00000"/>
              </a:solidFill>
            </a:endParaRPr>
          </a:p>
          <a:p>
            <a:pPr indent="0" lvl="0" marL="0" rtl="0" algn="ctr">
              <a:lnSpc>
                <a:spcPct val="94000"/>
              </a:lnSpc>
              <a:spcBef>
                <a:spcPts val="0"/>
              </a:spcBef>
              <a:spcAft>
                <a:spcPts val="0"/>
              </a:spcAft>
              <a:buNone/>
            </a:pPr>
            <a:r>
              <a:rPr lang="en" sz="1200">
                <a:solidFill>
                  <a:schemeClr val="dk1"/>
                </a:solidFill>
              </a:rPr>
              <a:t>One time ASB Fee and athletic department fee</a:t>
            </a:r>
            <a:endParaRPr b="1" sz="1900" u="sng">
              <a:solidFill>
                <a:srgbClr val="C00000"/>
              </a:solidFill>
            </a:endParaRPr>
          </a:p>
          <a:p>
            <a:pPr indent="0" lvl="0" marL="0" rtl="0" algn="ctr">
              <a:lnSpc>
                <a:spcPct val="94000"/>
              </a:lnSpc>
              <a:spcBef>
                <a:spcPts val="0"/>
              </a:spcBef>
              <a:spcAft>
                <a:spcPts val="0"/>
              </a:spcAft>
              <a:buNone/>
            </a:pPr>
            <a:r>
              <a:rPr lang="en" sz="1000">
                <a:solidFill>
                  <a:schemeClr val="dk1"/>
                </a:solidFill>
              </a:rPr>
              <a:t> </a:t>
            </a:r>
            <a:endParaRPr sz="1000">
              <a:solidFill>
                <a:schemeClr val="dk1"/>
              </a:solidFill>
            </a:endParaRPr>
          </a:p>
          <a:p>
            <a:pPr indent="0" lvl="0" marL="0" rtl="0" algn="l">
              <a:lnSpc>
                <a:spcPct val="115000"/>
              </a:lnSpc>
              <a:spcBef>
                <a:spcPts val="0"/>
              </a:spcBef>
              <a:spcAft>
                <a:spcPts val="1400"/>
              </a:spcAft>
              <a:buNone/>
            </a:pPr>
            <a:r>
              <a:rPr lang="en" sz="1200">
                <a:solidFill>
                  <a:schemeClr val="dk1"/>
                </a:solidFill>
              </a:rPr>
              <a:t>Monroe School District belongs to an interscholastic league for seventh and eighth grade athletics. While some of our middle school sports have enough student participants for a school-specific team, Park Place and Hidden River teams are occasionally combined in order to field enough players. There are four sports seasons—Fall, Winter 1, Winter 2, and Spring—each about nine weeks long.</a:t>
            </a:r>
            <a:endParaRPr sz="900">
              <a:solidFill>
                <a:schemeClr val="dk1"/>
              </a:solidFill>
            </a:endParaRPr>
          </a:p>
        </p:txBody>
      </p:sp>
      <p:sp>
        <p:nvSpPr>
          <p:cNvPr id="306" name="Google Shape;306;p27"/>
          <p:cNvSpPr txBox="1"/>
          <p:nvPr/>
        </p:nvSpPr>
        <p:spPr>
          <a:xfrm>
            <a:off x="237700" y="2928075"/>
            <a:ext cx="3000000" cy="40005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u="sng">
                <a:solidFill>
                  <a:srgbClr val="C00000"/>
                </a:solidFill>
              </a:rPr>
              <a:t>FALL</a:t>
            </a:r>
            <a:endParaRPr b="1" u="sng">
              <a:solidFill>
                <a:srgbClr val="C00000"/>
              </a:solidFill>
            </a:endParaRPr>
          </a:p>
          <a:p>
            <a:pPr indent="0" lvl="0" marL="0" rtl="0" algn="ctr">
              <a:lnSpc>
                <a:spcPct val="115000"/>
              </a:lnSpc>
              <a:spcBef>
                <a:spcPts val="0"/>
              </a:spcBef>
              <a:spcAft>
                <a:spcPts val="0"/>
              </a:spcAft>
              <a:buNone/>
            </a:pPr>
            <a:r>
              <a:rPr b="1" lang="en" sz="1200">
                <a:solidFill>
                  <a:schemeClr val="dk1"/>
                </a:solidFill>
              </a:rPr>
              <a:t>Football  (7th/8th grade)</a:t>
            </a:r>
            <a:endParaRPr b="1" sz="1200">
              <a:solidFill>
                <a:schemeClr val="dk1"/>
              </a:solidFill>
            </a:endParaRPr>
          </a:p>
          <a:p>
            <a:pPr indent="0" lvl="0" marL="0" rtl="0" algn="ctr">
              <a:lnSpc>
                <a:spcPct val="115000"/>
              </a:lnSpc>
              <a:spcBef>
                <a:spcPts val="0"/>
              </a:spcBef>
              <a:spcAft>
                <a:spcPts val="0"/>
              </a:spcAft>
              <a:buNone/>
            </a:pPr>
            <a:r>
              <a:rPr b="1" lang="en" sz="1200">
                <a:solidFill>
                  <a:schemeClr val="dk1"/>
                </a:solidFill>
              </a:rPr>
              <a:t>Cross Country (7th/8th grade)</a:t>
            </a:r>
            <a:br>
              <a:rPr b="1" lang="en" sz="1200">
                <a:solidFill>
                  <a:schemeClr val="dk1"/>
                </a:solidFill>
              </a:rPr>
            </a:br>
            <a:r>
              <a:rPr b="1" lang="en" sz="1200">
                <a:solidFill>
                  <a:schemeClr val="dk1"/>
                </a:solidFill>
              </a:rPr>
              <a:t> Softball​ (7th/8th grade)</a:t>
            </a:r>
            <a:endParaRPr b="1" sz="1200">
              <a:solidFill>
                <a:schemeClr val="dk1"/>
              </a:solidFill>
            </a:endParaRPr>
          </a:p>
          <a:p>
            <a:pPr indent="0" lvl="0" marL="0" rtl="0" algn="ctr">
              <a:lnSpc>
                <a:spcPct val="115000"/>
              </a:lnSpc>
              <a:spcBef>
                <a:spcPts val="0"/>
              </a:spcBef>
              <a:spcAft>
                <a:spcPts val="0"/>
              </a:spcAft>
              <a:buNone/>
            </a:pPr>
            <a:r>
              <a:rPr b="1" lang="en" sz="1200">
                <a:solidFill>
                  <a:schemeClr val="dk1"/>
                </a:solidFill>
              </a:rPr>
              <a:t> </a:t>
            </a:r>
            <a:endParaRPr b="1" sz="1200">
              <a:solidFill>
                <a:schemeClr val="dk1"/>
              </a:solidFill>
            </a:endParaRPr>
          </a:p>
          <a:p>
            <a:pPr indent="0" lvl="0" marL="0" rtl="0" algn="ctr">
              <a:lnSpc>
                <a:spcPct val="115000"/>
              </a:lnSpc>
              <a:spcBef>
                <a:spcPts val="0"/>
              </a:spcBef>
              <a:spcAft>
                <a:spcPts val="0"/>
              </a:spcAft>
              <a:buNone/>
            </a:pPr>
            <a:r>
              <a:rPr b="1" lang="en" sz="1200" u="sng">
                <a:solidFill>
                  <a:srgbClr val="C00000"/>
                </a:solidFill>
              </a:rPr>
              <a:t>WINTER 1st Season</a:t>
            </a:r>
            <a:endParaRPr b="1" sz="1200" u="sng">
              <a:solidFill>
                <a:srgbClr val="C00000"/>
              </a:solidFill>
            </a:endParaRPr>
          </a:p>
          <a:p>
            <a:pPr indent="0" lvl="0" marL="0" rtl="0" algn="ctr">
              <a:lnSpc>
                <a:spcPct val="115000"/>
              </a:lnSpc>
              <a:spcBef>
                <a:spcPts val="0"/>
              </a:spcBef>
              <a:spcAft>
                <a:spcPts val="0"/>
              </a:spcAft>
              <a:buNone/>
            </a:pPr>
            <a:r>
              <a:rPr b="1" lang="en" sz="1200">
                <a:solidFill>
                  <a:schemeClr val="dk1"/>
                </a:solidFill>
              </a:rPr>
              <a:t>Boys Basketball​  (7th/8th grade)</a:t>
            </a:r>
            <a:endParaRPr b="1" sz="1200">
              <a:solidFill>
                <a:schemeClr val="dk1"/>
              </a:solidFill>
            </a:endParaRPr>
          </a:p>
          <a:p>
            <a:pPr indent="0" lvl="0" marL="0" rtl="0" algn="ctr">
              <a:lnSpc>
                <a:spcPct val="115000"/>
              </a:lnSpc>
              <a:spcBef>
                <a:spcPts val="0"/>
              </a:spcBef>
              <a:spcAft>
                <a:spcPts val="0"/>
              </a:spcAft>
              <a:buNone/>
            </a:pPr>
            <a:r>
              <a:rPr b="1" lang="en" sz="1200">
                <a:solidFill>
                  <a:schemeClr val="dk1"/>
                </a:solidFill>
              </a:rPr>
              <a:t>Girls Soccer (7th/8th grade)</a:t>
            </a:r>
            <a:endParaRPr b="1" sz="1200">
              <a:solidFill>
                <a:schemeClr val="dk1"/>
              </a:solidFill>
            </a:endParaRPr>
          </a:p>
          <a:p>
            <a:pPr indent="0" lvl="0" marL="0" rtl="0" algn="ctr">
              <a:lnSpc>
                <a:spcPct val="115000"/>
              </a:lnSpc>
              <a:spcBef>
                <a:spcPts val="0"/>
              </a:spcBef>
              <a:spcAft>
                <a:spcPts val="0"/>
              </a:spcAft>
              <a:buNone/>
            </a:pPr>
            <a:r>
              <a:rPr b="1" lang="en" sz="1200">
                <a:solidFill>
                  <a:schemeClr val="dk1"/>
                </a:solidFill>
              </a:rPr>
              <a:t>Boys Soccer (7th/8th grade)</a:t>
            </a:r>
            <a:endParaRPr b="1" sz="1200">
              <a:solidFill>
                <a:schemeClr val="dk1"/>
              </a:solidFill>
            </a:endParaRPr>
          </a:p>
          <a:p>
            <a:pPr indent="0" lvl="0" marL="0" rtl="0" algn="ctr">
              <a:lnSpc>
                <a:spcPct val="115000"/>
              </a:lnSpc>
              <a:spcBef>
                <a:spcPts val="0"/>
              </a:spcBef>
              <a:spcAft>
                <a:spcPts val="0"/>
              </a:spcAft>
              <a:buNone/>
            </a:pPr>
            <a:r>
              <a:rPr b="1" lang="en" sz="1200">
                <a:solidFill>
                  <a:schemeClr val="dk1"/>
                </a:solidFill>
              </a:rPr>
              <a:t>Girls Volleyball (7th/8th grade)</a:t>
            </a:r>
            <a:endParaRPr b="1" sz="1200">
              <a:solidFill>
                <a:schemeClr val="dk1"/>
              </a:solidFill>
            </a:endParaRPr>
          </a:p>
          <a:p>
            <a:pPr indent="0" lvl="0" marL="0" rtl="0" algn="ctr">
              <a:lnSpc>
                <a:spcPct val="115000"/>
              </a:lnSpc>
              <a:spcBef>
                <a:spcPts val="0"/>
              </a:spcBef>
              <a:spcAft>
                <a:spcPts val="0"/>
              </a:spcAft>
              <a:buNone/>
            </a:pPr>
            <a:r>
              <a:rPr lang="en" sz="1200">
                <a:solidFill>
                  <a:schemeClr val="dk1"/>
                </a:solidFill>
              </a:rPr>
              <a:t> </a:t>
            </a:r>
            <a:endParaRPr sz="1200">
              <a:solidFill>
                <a:schemeClr val="dk1"/>
              </a:solidFill>
            </a:endParaRPr>
          </a:p>
          <a:p>
            <a:pPr indent="0" lvl="0" marL="0" rtl="0" algn="ctr">
              <a:lnSpc>
                <a:spcPct val="115000"/>
              </a:lnSpc>
              <a:spcBef>
                <a:spcPts val="0"/>
              </a:spcBef>
              <a:spcAft>
                <a:spcPts val="0"/>
              </a:spcAft>
              <a:buNone/>
            </a:pPr>
            <a:r>
              <a:rPr b="1" lang="en" sz="1200" u="sng">
                <a:solidFill>
                  <a:srgbClr val="C00000"/>
                </a:solidFill>
              </a:rPr>
              <a:t>WINTER 2nd Season</a:t>
            </a:r>
            <a:endParaRPr b="1" sz="1200" u="sng">
              <a:solidFill>
                <a:srgbClr val="C00000"/>
              </a:solidFill>
            </a:endParaRPr>
          </a:p>
          <a:p>
            <a:pPr indent="0" lvl="0" marL="0" rtl="0" algn="ctr">
              <a:lnSpc>
                <a:spcPct val="115000"/>
              </a:lnSpc>
              <a:spcBef>
                <a:spcPts val="0"/>
              </a:spcBef>
              <a:spcAft>
                <a:spcPts val="0"/>
              </a:spcAft>
              <a:buNone/>
            </a:pPr>
            <a:r>
              <a:rPr b="1" lang="en" sz="1200">
                <a:solidFill>
                  <a:schemeClr val="dk1"/>
                </a:solidFill>
              </a:rPr>
              <a:t>Wrestling​ combined team (6-8 grade)</a:t>
            </a:r>
            <a:endParaRPr b="1" sz="1200">
              <a:solidFill>
                <a:schemeClr val="dk1"/>
              </a:solidFill>
            </a:endParaRPr>
          </a:p>
          <a:p>
            <a:pPr indent="0" lvl="0" marL="0" rtl="0" algn="ctr">
              <a:lnSpc>
                <a:spcPct val="115000"/>
              </a:lnSpc>
              <a:spcBef>
                <a:spcPts val="0"/>
              </a:spcBef>
              <a:spcAft>
                <a:spcPts val="0"/>
              </a:spcAft>
              <a:buNone/>
            </a:pPr>
            <a:r>
              <a:rPr b="1" lang="en" sz="1200">
                <a:solidFill>
                  <a:schemeClr val="dk1"/>
                </a:solidFill>
              </a:rPr>
              <a:t>Girls Basketball​ (7th/8th grade)</a:t>
            </a:r>
            <a:endParaRPr b="1" sz="1200">
              <a:solidFill>
                <a:schemeClr val="dk1"/>
              </a:solidFill>
            </a:endParaRPr>
          </a:p>
          <a:p>
            <a:pPr indent="0" lvl="0" marL="0" rtl="0" algn="ctr">
              <a:lnSpc>
                <a:spcPct val="115000"/>
              </a:lnSpc>
              <a:spcBef>
                <a:spcPts val="0"/>
              </a:spcBef>
              <a:spcAft>
                <a:spcPts val="0"/>
              </a:spcAft>
              <a:buNone/>
            </a:pPr>
            <a:r>
              <a:rPr lang="en" sz="1200">
                <a:solidFill>
                  <a:schemeClr val="dk1"/>
                </a:solidFill>
              </a:rPr>
              <a:t> </a:t>
            </a:r>
            <a:endParaRPr sz="1200">
              <a:solidFill>
                <a:schemeClr val="dk1"/>
              </a:solidFill>
            </a:endParaRPr>
          </a:p>
          <a:p>
            <a:pPr indent="0" lvl="0" marL="0" rtl="0" algn="ctr">
              <a:lnSpc>
                <a:spcPct val="115000"/>
              </a:lnSpc>
              <a:spcBef>
                <a:spcPts val="0"/>
              </a:spcBef>
              <a:spcAft>
                <a:spcPts val="0"/>
              </a:spcAft>
              <a:buNone/>
            </a:pPr>
            <a:r>
              <a:rPr b="1" lang="en" sz="1200" u="sng">
                <a:solidFill>
                  <a:srgbClr val="C00000"/>
                </a:solidFill>
              </a:rPr>
              <a:t>SPRING</a:t>
            </a:r>
            <a:endParaRPr b="1" sz="1200" u="sng">
              <a:solidFill>
                <a:srgbClr val="C00000"/>
              </a:solidFill>
            </a:endParaRPr>
          </a:p>
          <a:p>
            <a:pPr indent="0" lvl="0" marL="0" rtl="0" algn="ctr">
              <a:lnSpc>
                <a:spcPct val="115000"/>
              </a:lnSpc>
              <a:spcBef>
                <a:spcPts val="0"/>
              </a:spcBef>
              <a:spcAft>
                <a:spcPts val="0"/>
              </a:spcAft>
              <a:buNone/>
            </a:pPr>
            <a:r>
              <a:rPr b="1" lang="en" sz="1200">
                <a:solidFill>
                  <a:srgbClr val="222222"/>
                </a:solidFill>
              </a:rPr>
              <a:t>Track </a:t>
            </a:r>
            <a:r>
              <a:rPr b="1" lang="en" sz="1200">
                <a:solidFill>
                  <a:schemeClr val="dk1"/>
                </a:solidFill>
              </a:rPr>
              <a:t>combined team (7th/8th grade)</a:t>
            </a:r>
            <a:endParaRPr b="1" sz="1200">
              <a:solidFill>
                <a:schemeClr val="dk1"/>
              </a:solidFill>
            </a:endParaRPr>
          </a:p>
          <a:p>
            <a:pPr indent="0" lvl="0" marL="0" rtl="0" algn="l">
              <a:lnSpc>
                <a:spcPct val="115000"/>
              </a:lnSpc>
              <a:spcBef>
                <a:spcPts val="0"/>
              </a:spcBef>
              <a:spcAft>
                <a:spcPts val="0"/>
              </a:spcAft>
              <a:buNone/>
            </a:pPr>
            <a:r>
              <a:rPr lang="en" sz="1100">
                <a:solidFill>
                  <a:schemeClr val="dk1"/>
                </a:solidFill>
              </a:rPr>
              <a:t> </a:t>
            </a:r>
            <a:endParaRPr sz="1100">
              <a:solidFill>
                <a:schemeClr val="dk1"/>
              </a:solidFill>
            </a:endParaRPr>
          </a:p>
        </p:txBody>
      </p:sp>
      <p:sp>
        <p:nvSpPr>
          <p:cNvPr id="307" name="Google Shape;307;p27"/>
          <p:cNvSpPr txBox="1"/>
          <p:nvPr/>
        </p:nvSpPr>
        <p:spPr>
          <a:xfrm>
            <a:off x="5921800" y="869250"/>
            <a:ext cx="3000000" cy="12036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2000" u="sng">
                <a:solidFill>
                  <a:srgbClr val="C00000"/>
                </a:solidFill>
              </a:rPr>
              <a:t>High School Sports</a:t>
            </a:r>
            <a:endParaRPr b="1" sz="2000" u="sng">
              <a:solidFill>
                <a:srgbClr val="C00000"/>
              </a:solidFill>
            </a:endParaRPr>
          </a:p>
          <a:p>
            <a:pPr indent="0" lvl="0" marL="0" rtl="0" algn="ctr">
              <a:lnSpc>
                <a:spcPct val="115000"/>
              </a:lnSpc>
              <a:spcBef>
                <a:spcPts val="0"/>
              </a:spcBef>
              <a:spcAft>
                <a:spcPts val="0"/>
              </a:spcAft>
              <a:buNone/>
            </a:pPr>
            <a:r>
              <a:rPr b="1" lang="en" sz="1600">
                <a:solidFill>
                  <a:srgbClr val="C00000"/>
                </a:solidFill>
              </a:rPr>
              <a:t>9th through 12th Grades</a:t>
            </a:r>
            <a:endParaRPr b="1" sz="1600">
              <a:solidFill>
                <a:srgbClr val="C00000"/>
              </a:solidFill>
            </a:endParaRPr>
          </a:p>
          <a:p>
            <a:pPr indent="0" lvl="0" marL="0" rtl="0" algn="ctr">
              <a:lnSpc>
                <a:spcPct val="115000"/>
              </a:lnSpc>
              <a:spcBef>
                <a:spcPts val="0"/>
              </a:spcBef>
              <a:spcAft>
                <a:spcPts val="0"/>
              </a:spcAft>
              <a:buNone/>
            </a:pPr>
            <a:r>
              <a:rPr lang="en" sz="400">
                <a:solidFill>
                  <a:schemeClr val="dk1"/>
                </a:solidFill>
              </a:rPr>
              <a:t> </a:t>
            </a:r>
            <a:r>
              <a:rPr lang="en" sz="1200">
                <a:solidFill>
                  <a:schemeClr val="dk1"/>
                </a:solidFill>
              </a:rPr>
              <a:t>Fee per sport + one time ASB Fee</a:t>
            </a:r>
            <a:endParaRPr sz="1200">
              <a:solidFill>
                <a:schemeClr val="dk1"/>
              </a:solidFill>
            </a:endParaRPr>
          </a:p>
          <a:p>
            <a:pPr indent="0" lvl="0" marL="0" rtl="0" algn="l">
              <a:lnSpc>
                <a:spcPct val="115000"/>
              </a:lnSpc>
              <a:spcBef>
                <a:spcPts val="0"/>
              </a:spcBef>
              <a:spcAft>
                <a:spcPts val="0"/>
              </a:spcAft>
              <a:buNone/>
            </a:pPr>
            <a:r>
              <a:rPr lang="en" sz="1100">
                <a:solidFill>
                  <a:schemeClr val="dk1"/>
                </a:solidFill>
              </a:rPr>
              <a:t> </a:t>
            </a:r>
            <a:endParaRPr sz="1100">
              <a:solidFill>
                <a:schemeClr val="dk1"/>
              </a:solidFill>
            </a:endParaRPr>
          </a:p>
        </p:txBody>
      </p:sp>
      <p:sp>
        <p:nvSpPr>
          <p:cNvPr id="308" name="Google Shape;308;p27"/>
          <p:cNvSpPr txBox="1"/>
          <p:nvPr/>
        </p:nvSpPr>
        <p:spPr>
          <a:xfrm>
            <a:off x="4813200" y="2072850"/>
            <a:ext cx="2805900" cy="3370800"/>
          </a:xfrm>
          <a:prstGeom prst="rect">
            <a:avLst/>
          </a:prstGeom>
          <a:noFill/>
          <a:ln>
            <a:noFill/>
          </a:ln>
        </p:spPr>
        <p:txBody>
          <a:bodyPr anchorCtr="0" anchor="t" bIns="91425" lIns="91425" spcFirstLastPara="1" rIns="91425" wrap="square" tIns="91425">
            <a:spAutoFit/>
          </a:bodyPr>
          <a:lstStyle/>
          <a:p>
            <a:pPr indent="0" lvl="0" marL="0" rtl="0" algn="ctr">
              <a:lnSpc>
                <a:spcPct val="94000"/>
              </a:lnSpc>
              <a:spcBef>
                <a:spcPts val="0"/>
              </a:spcBef>
              <a:spcAft>
                <a:spcPts val="0"/>
              </a:spcAft>
              <a:buNone/>
            </a:pPr>
            <a:r>
              <a:rPr b="1" lang="en" u="sng">
                <a:solidFill>
                  <a:srgbClr val="C00000"/>
                </a:solidFill>
              </a:rPr>
              <a:t>FALL</a:t>
            </a:r>
            <a:endParaRPr b="1" u="sng">
              <a:solidFill>
                <a:srgbClr val="C00000"/>
              </a:solidFill>
            </a:endParaRPr>
          </a:p>
          <a:p>
            <a:pPr indent="0" lvl="0" marL="0" rtl="0" algn="ctr">
              <a:lnSpc>
                <a:spcPct val="94000"/>
              </a:lnSpc>
              <a:spcBef>
                <a:spcPts val="0"/>
              </a:spcBef>
              <a:spcAft>
                <a:spcPts val="0"/>
              </a:spcAft>
              <a:buNone/>
            </a:pPr>
            <a:r>
              <a:rPr b="1" lang="en" sz="1200">
                <a:solidFill>
                  <a:schemeClr val="dk1"/>
                </a:solidFill>
              </a:rPr>
              <a:t>Cross Country</a:t>
            </a:r>
            <a:endParaRPr b="1" sz="1200">
              <a:solidFill>
                <a:schemeClr val="dk1"/>
              </a:solidFill>
            </a:endParaRPr>
          </a:p>
          <a:p>
            <a:pPr indent="0" lvl="0" marL="0" rtl="0" algn="ctr">
              <a:lnSpc>
                <a:spcPct val="94000"/>
              </a:lnSpc>
              <a:spcBef>
                <a:spcPts val="0"/>
              </a:spcBef>
              <a:spcAft>
                <a:spcPts val="0"/>
              </a:spcAft>
              <a:buNone/>
            </a:pPr>
            <a:r>
              <a:rPr b="1" lang="en" sz="1200">
                <a:solidFill>
                  <a:schemeClr val="dk1"/>
                </a:solidFill>
              </a:rPr>
              <a:t>Football</a:t>
            </a:r>
            <a:endParaRPr b="1" sz="1200">
              <a:solidFill>
                <a:schemeClr val="dk1"/>
              </a:solidFill>
            </a:endParaRPr>
          </a:p>
          <a:p>
            <a:pPr indent="0" lvl="0" marL="0" rtl="0" algn="ctr">
              <a:lnSpc>
                <a:spcPct val="94000"/>
              </a:lnSpc>
              <a:spcBef>
                <a:spcPts val="0"/>
              </a:spcBef>
              <a:spcAft>
                <a:spcPts val="0"/>
              </a:spcAft>
              <a:buNone/>
            </a:pPr>
            <a:r>
              <a:rPr b="1" lang="en" sz="1200">
                <a:solidFill>
                  <a:schemeClr val="dk1"/>
                </a:solidFill>
              </a:rPr>
              <a:t>Soccer (Girls)</a:t>
            </a:r>
            <a:endParaRPr b="1" sz="1200">
              <a:solidFill>
                <a:schemeClr val="dk1"/>
              </a:solidFill>
            </a:endParaRPr>
          </a:p>
          <a:p>
            <a:pPr indent="0" lvl="0" marL="0" rtl="0" algn="ctr">
              <a:lnSpc>
                <a:spcPct val="94000"/>
              </a:lnSpc>
              <a:spcBef>
                <a:spcPts val="0"/>
              </a:spcBef>
              <a:spcAft>
                <a:spcPts val="0"/>
              </a:spcAft>
              <a:buNone/>
            </a:pPr>
            <a:r>
              <a:rPr b="1" lang="en" sz="1200">
                <a:solidFill>
                  <a:schemeClr val="dk1"/>
                </a:solidFill>
              </a:rPr>
              <a:t>Swim &amp; Dive </a:t>
            </a:r>
            <a:endParaRPr b="1" sz="1200">
              <a:solidFill>
                <a:schemeClr val="dk1"/>
              </a:solidFill>
            </a:endParaRPr>
          </a:p>
          <a:p>
            <a:pPr indent="0" lvl="0" marL="0" rtl="0" algn="ctr">
              <a:lnSpc>
                <a:spcPct val="94000"/>
              </a:lnSpc>
              <a:spcBef>
                <a:spcPts val="0"/>
              </a:spcBef>
              <a:spcAft>
                <a:spcPts val="0"/>
              </a:spcAft>
              <a:buNone/>
            </a:pPr>
            <a:r>
              <a:rPr b="1" lang="en" sz="1200">
                <a:solidFill>
                  <a:schemeClr val="dk1"/>
                </a:solidFill>
              </a:rPr>
              <a:t>Tennis (Boys) </a:t>
            </a:r>
            <a:endParaRPr b="1" sz="1200">
              <a:solidFill>
                <a:schemeClr val="dk1"/>
              </a:solidFill>
            </a:endParaRPr>
          </a:p>
          <a:p>
            <a:pPr indent="0" lvl="0" marL="0" rtl="0" algn="ctr">
              <a:lnSpc>
                <a:spcPct val="94000"/>
              </a:lnSpc>
              <a:spcBef>
                <a:spcPts val="0"/>
              </a:spcBef>
              <a:spcAft>
                <a:spcPts val="0"/>
              </a:spcAft>
              <a:buNone/>
            </a:pPr>
            <a:r>
              <a:rPr b="1" lang="en" sz="1200">
                <a:solidFill>
                  <a:schemeClr val="dk1"/>
                </a:solidFill>
              </a:rPr>
              <a:t>Volleyball </a:t>
            </a:r>
            <a:endParaRPr b="1" sz="1200">
              <a:solidFill>
                <a:schemeClr val="dk1"/>
              </a:solidFill>
            </a:endParaRPr>
          </a:p>
          <a:p>
            <a:pPr indent="0" lvl="0" marL="0" rtl="0" algn="ctr">
              <a:lnSpc>
                <a:spcPct val="94000"/>
              </a:lnSpc>
              <a:spcBef>
                <a:spcPts val="0"/>
              </a:spcBef>
              <a:spcAft>
                <a:spcPts val="0"/>
              </a:spcAft>
              <a:buNone/>
            </a:pPr>
            <a:r>
              <a:rPr lang="en" sz="1100">
                <a:solidFill>
                  <a:schemeClr val="dk1"/>
                </a:solidFill>
              </a:rPr>
              <a:t> </a:t>
            </a:r>
            <a:endParaRPr sz="1100">
              <a:solidFill>
                <a:schemeClr val="dk1"/>
              </a:solidFill>
            </a:endParaRPr>
          </a:p>
          <a:p>
            <a:pPr indent="0" lvl="0" marL="0" rtl="0" algn="ctr">
              <a:lnSpc>
                <a:spcPct val="94000"/>
              </a:lnSpc>
              <a:spcBef>
                <a:spcPts val="0"/>
              </a:spcBef>
              <a:spcAft>
                <a:spcPts val="0"/>
              </a:spcAft>
              <a:buNone/>
            </a:pPr>
            <a:r>
              <a:rPr b="1" lang="en" u="sng">
                <a:solidFill>
                  <a:srgbClr val="C00000"/>
                </a:solidFill>
              </a:rPr>
              <a:t>WINTER Season</a:t>
            </a:r>
            <a:endParaRPr b="1" u="sng">
              <a:solidFill>
                <a:srgbClr val="C00000"/>
              </a:solidFill>
            </a:endParaRPr>
          </a:p>
          <a:p>
            <a:pPr indent="0" lvl="0" marL="0" rtl="0" algn="ctr">
              <a:lnSpc>
                <a:spcPct val="94000"/>
              </a:lnSpc>
              <a:spcBef>
                <a:spcPts val="0"/>
              </a:spcBef>
              <a:spcAft>
                <a:spcPts val="0"/>
              </a:spcAft>
              <a:buNone/>
            </a:pPr>
            <a:r>
              <a:rPr b="1" lang="en" sz="1200">
                <a:solidFill>
                  <a:schemeClr val="dk1"/>
                </a:solidFill>
              </a:rPr>
              <a:t>Basketball (Boys)</a:t>
            </a:r>
            <a:endParaRPr b="1" sz="1200">
              <a:solidFill>
                <a:schemeClr val="dk1"/>
              </a:solidFill>
            </a:endParaRPr>
          </a:p>
          <a:p>
            <a:pPr indent="0" lvl="0" marL="0" rtl="0" algn="ctr">
              <a:lnSpc>
                <a:spcPct val="94000"/>
              </a:lnSpc>
              <a:spcBef>
                <a:spcPts val="0"/>
              </a:spcBef>
              <a:spcAft>
                <a:spcPts val="0"/>
              </a:spcAft>
              <a:buNone/>
            </a:pPr>
            <a:r>
              <a:rPr b="1" lang="en" sz="1200">
                <a:solidFill>
                  <a:schemeClr val="dk1"/>
                </a:solidFill>
              </a:rPr>
              <a:t>Basketball (Girls) </a:t>
            </a:r>
            <a:endParaRPr b="1" sz="1200">
              <a:solidFill>
                <a:schemeClr val="dk1"/>
              </a:solidFill>
            </a:endParaRPr>
          </a:p>
          <a:p>
            <a:pPr indent="0" lvl="0" marL="0" rtl="0" algn="ctr">
              <a:lnSpc>
                <a:spcPct val="94000"/>
              </a:lnSpc>
              <a:spcBef>
                <a:spcPts val="0"/>
              </a:spcBef>
              <a:spcAft>
                <a:spcPts val="0"/>
              </a:spcAft>
              <a:buNone/>
            </a:pPr>
            <a:r>
              <a:rPr b="1" lang="en" sz="1200">
                <a:solidFill>
                  <a:schemeClr val="dk1"/>
                </a:solidFill>
              </a:rPr>
              <a:t>Unified Baskeball</a:t>
            </a:r>
            <a:endParaRPr b="1" sz="1200">
              <a:solidFill>
                <a:schemeClr val="dk1"/>
              </a:solidFill>
            </a:endParaRPr>
          </a:p>
          <a:p>
            <a:pPr indent="0" lvl="0" marL="0" rtl="0" algn="ctr">
              <a:lnSpc>
                <a:spcPct val="94000"/>
              </a:lnSpc>
              <a:spcBef>
                <a:spcPts val="0"/>
              </a:spcBef>
              <a:spcAft>
                <a:spcPts val="0"/>
              </a:spcAft>
              <a:buNone/>
            </a:pPr>
            <a:r>
              <a:rPr b="1" lang="en" sz="1200">
                <a:solidFill>
                  <a:schemeClr val="dk1"/>
                </a:solidFill>
              </a:rPr>
              <a:t>Gymnastics</a:t>
            </a:r>
            <a:endParaRPr b="1" sz="1200">
              <a:solidFill>
                <a:schemeClr val="dk1"/>
              </a:solidFill>
            </a:endParaRPr>
          </a:p>
          <a:p>
            <a:pPr indent="0" lvl="0" marL="0" rtl="0" algn="ctr">
              <a:lnSpc>
                <a:spcPct val="94000"/>
              </a:lnSpc>
              <a:spcBef>
                <a:spcPts val="0"/>
              </a:spcBef>
              <a:spcAft>
                <a:spcPts val="0"/>
              </a:spcAft>
              <a:buNone/>
            </a:pPr>
            <a:r>
              <a:rPr b="1" lang="en" sz="1200">
                <a:solidFill>
                  <a:schemeClr val="dk1"/>
                </a:solidFill>
              </a:rPr>
              <a:t>Swim &amp; Dive (Boys)</a:t>
            </a:r>
            <a:endParaRPr b="1" sz="1200">
              <a:solidFill>
                <a:schemeClr val="dk1"/>
              </a:solidFill>
            </a:endParaRPr>
          </a:p>
          <a:p>
            <a:pPr indent="0" lvl="0" marL="0" rtl="0" algn="ctr">
              <a:lnSpc>
                <a:spcPct val="94000"/>
              </a:lnSpc>
              <a:spcBef>
                <a:spcPts val="0"/>
              </a:spcBef>
              <a:spcAft>
                <a:spcPts val="0"/>
              </a:spcAft>
              <a:buNone/>
            </a:pPr>
            <a:r>
              <a:rPr b="1" lang="en" sz="1200">
                <a:solidFill>
                  <a:schemeClr val="dk1"/>
                </a:solidFill>
              </a:rPr>
              <a:t>Wrestling (Boys)</a:t>
            </a:r>
            <a:endParaRPr b="1" sz="1200">
              <a:solidFill>
                <a:schemeClr val="dk1"/>
              </a:solidFill>
            </a:endParaRPr>
          </a:p>
          <a:p>
            <a:pPr indent="0" lvl="0" marL="0" rtl="0" algn="ctr">
              <a:lnSpc>
                <a:spcPct val="94000"/>
              </a:lnSpc>
              <a:spcBef>
                <a:spcPts val="0"/>
              </a:spcBef>
              <a:spcAft>
                <a:spcPts val="0"/>
              </a:spcAft>
              <a:buNone/>
            </a:pPr>
            <a:r>
              <a:rPr b="1" lang="en" sz="1200">
                <a:solidFill>
                  <a:schemeClr val="dk1"/>
                </a:solidFill>
              </a:rPr>
              <a:t>Wrestling (Girls)</a:t>
            </a:r>
            <a:endParaRPr b="1" sz="1200">
              <a:solidFill>
                <a:schemeClr val="dk1"/>
              </a:solidFill>
            </a:endParaRPr>
          </a:p>
          <a:p>
            <a:pPr indent="0" lvl="0" marL="0" rtl="0" algn="ctr">
              <a:lnSpc>
                <a:spcPct val="94000"/>
              </a:lnSpc>
              <a:spcBef>
                <a:spcPts val="0"/>
              </a:spcBef>
              <a:spcAft>
                <a:spcPts val="0"/>
              </a:spcAft>
              <a:buNone/>
            </a:pPr>
            <a:r>
              <a:rPr b="1" lang="en" sz="1200">
                <a:solidFill>
                  <a:schemeClr val="dk1"/>
                </a:solidFill>
              </a:rPr>
              <a:t>Competitive Cheer</a:t>
            </a:r>
            <a:r>
              <a:rPr lang="en" sz="1200">
                <a:solidFill>
                  <a:schemeClr val="dk1"/>
                </a:solidFill>
              </a:rPr>
              <a:t> </a:t>
            </a:r>
            <a:endParaRPr sz="1100">
              <a:solidFill>
                <a:schemeClr val="dk1"/>
              </a:solidFill>
            </a:endParaRPr>
          </a:p>
        </p:txBody>
      </p:sp>
      <p:sp>
        <p:nvSpPr>
          <p:cNvPr id="309" name="Google Shape;309;p27"/>
          <p:cNvSpPr txBox="1"/>
          <p:nvPr/>
        </p:nvSpPr>
        <p:spPr>
          <a:xfrm>
            <a:off x="7237572" y="2043750"/>
            <a:ext cx="2642400" cy="3684900"/>
          </a:xfrm>
          <a:prstGeom prst="rect">
            <a:avLst/>
          </a:prstGeom>
          <a:noFill/>
          <a:ln>
            <a:noFill/>
          </a:ln>
        </p:spPr>
        <p:txBody>
          <a:bodyPr anchorCtr="0" anchor="t" bIns="91425" lIns="91425" spcFirstLastPara="1" rIns="91425" wrap="square" tIns="91425">
            <a:spAutoFit/>
          </a:bodyPr>
          <a:lstStyle/>
          <a:p>
            <a:pPr indent="0" lvl="0" marL="0" rtl="0" algn="ctr">
              <a:lnSpc>
                <a:spcPct val="94000"/>
              </a:lnSpc>
              <a:spcBef>
                <a:spcPts val="0"/>
              </a:spcBef>
              <a:spcAft>
                <a:spcPts val="0"/>
              </a:spcAft>
              <a:buNone/>
            </a:pPr>
            <a:r>
              <a:rPr b="1" lang="en" u="sng">
                <a:solidFill>
                  <a:srgbClr val="C00000"/>
                </a:solidFill>
              </a:rPr>
              <a:t>SPRING</a:t>
            </a:r>
            <a:endParaRPr b="1" u="sng">
              <a:solidFill>
                <a:srgbClr val="C00000"/>
              </a:solidFill>
            </a:endParaRPr>
          </a:p>
          <a:p>
            <a:pPr indent="0" lvl="0" marL="0" rtl="0" algn="ctr">
              <a:lnSpc>
                <a:spcPct val="115000"/>
              </a:lnSpc>
              <a:spcBef>
                <a:spcPts val="0"/>
              </a:spcBef>
              <a:spcAft>
                <a:spcPts val="0"/>
              </a:spcAft>
              <a:buNone/>
            </a:pPr>
            <a:r>
              <a:rPr b="1" lang="en" sz="1200">
                <a:solidFill>
                  <a:schemeClr val="dk1"/>
                </a:solidFill>
              </a:rPr>
              <a:t>Baseball</a:t>
            </a:r>
            <a:br>
              <a:rPr b="1" lang="en" sz="1200">
                <a:solidFill>
                  <a:schemeClr val="dk1"/>
                </a:solidFill>
              </a:rPr>
            </a:br>
            <a:r>
              <a:rPr b="1" lang="en" sz="1200">
                <a:solidFill>
                  <a:schemeClr val="dk1"/>
                </a:solidFill>
              </a:rPr>
              <a:t> Softball  </a:t>
            </a:r>
            <a:br>
              <a:rPr b="1" lang="en" sz="1200">
                <a:solidFill>
                  <a:schemeClr val="dk1"/>
                </a:solidFill>
              </a:rPr>
            </a:br>
            <a:r>
              <a:rPr b="1" lang="en" sz="1200">
                <a:solidFill>
                  <a:schemeClr val="dk1"/>
                </a:solidFill>
              </a:rPr>
              <a:t> Golf (Boys) </a:t>
            </a:r>
            <a:br>
              <a:rPr b="1" lang="en" sz="1200">
                <a:solidFill>
                  <a:schemeClr val="dk1"/>
                </a:solidFill>
              </a:rPr>
            </a:br>
            <a:r>
              <a:rPr b="1" lang="en" sz="1200">
                <a:solidFill>
                  <a:schemeClr val="dk1"/>
                </a:solidFill>
              </a:rPr>
              <a:t> Golf (Girls) </a:t>
            </a:r>
            <a:br>
              <a:rPr b="1" lang="en" sz="1200">
                <a:solidFill>
                  <a:schemeClr val="dk1"/>
                </a:solidFill>
              </a:rPr>
            </a:br>
            <a:r>
              <a:rPr b="1" lang="en" sz="1200">
                <a:solidFill>
                  <a:schemeClr val="dk1"/>
                </a:solidFill>
              </a:rPr>
              <a:t> Soccer (Boys)</a:t>
            </a:r>
            <a:br>
              <a:rPr b="1" lang="en" sz="1200">
                <a:solidFill>
                  <a:schemeClr val="dk1"/>
                </a:solidFill>
              </a:rPr>
            </a:br>
            <a:r>
              <a:rPr b="1" lang="en" sz="1200">
                <a:solidFill>
                  <a:schemeClr val="dk1"/>
                </a:solidFill>
              </a:rPr>
              <a:t> Tennis (Girls) </a:t>
            </a:r>
            <a:br>
              <a:rPr b="1" lang="en" sz="1200">
                <a:solidFill>
                  <a:schemeClr val="dk1"/>
                </a:solidFill>
              </a:rPr>
            </a:br>
            <a:r>
              <a:rPr b="1" lang="en" sz="1200">
                <a:solidFill>
                  <a:schemeClr val="dk1"/>
                </a:solidFill>
              </a:rPr>
              <a:t> Track &amp; Field</a:t>
            </a:r>
            <a:endParaRPr b="1" sz="1200">
              <a:solidFill>
                <a:schemeClr val="dk1"/>
              </a:solidFill>
            </a:endParaRPr>
          </a:p>
          <a:p>
            <a:pPr indent="0" lvl="0" marL="0" rtl="0" algn="ctr">
              <a:lnSpc>
                <a:spcPct val="115000"/>
              </a:lnSpc>
              <a:spcBef>
                <a:spcPts val="0"/>
              </a:spcBef>
              <a:spcAft>
                <a:spcPts val="0"/>
              </a:spcAft>
              <a:buNone/>
            </a:pPr>
            <a:r>
              <a:rPr b="1" lang="en" sz="1200">
                <a:solidFill>
                  <a:schemeClr val="dk1"/>
                </a:solidFill>
              </a:rPr>
              <a:t>*Lacrosse</a:t>
            </a:r>
            <a:endParaRPr b="1" sz="1200">
              <a:solidFill>
                <a:schemeClr val="dk1"/>
              </a:solidFill>
            </a:endParaRPr>
          </a:p>
          <a:p>
            <a:pPr indent="0" lvl="0" marL="0" rtl="0" algn="ctr">
              <a:lnSpc>
                <a:spcPct val="115000"/>
              </a:lnSpc>
              <a:spcBef>
                <a:spcPts val="0"/>
              </a:spcBef>
              <a:spcAft>
                <a:spcPts val="0"/>
              </a:spcAft>
              <a:buNone/>
            </a:pPr>
            <a:r>
              <a:rPr b="1" lang="en" sz="1200">
                <a:solidFill>
                  <a:schemeClr val="dk1"/>
                </a:solidFill>
              </a:rPr>
              <a:t>Unified Soccer</a:t>
            </a:r>
            <a:endParaRPr b="1" sz="1200">
              <a:solidFill>
                <a:schemeClr val="dk1"/>
              </a:solidFill>
            </a:endParaRPr>
          </a:p>
          <a:p>
            <a:pPr indent="0" lvl="0" marL="0" rtl="0" algn="ctr">
              <a:lnSpc>
                <a:spcPct val="115000"/>
              </a:lnSpc>
              <a:spcBef>
                <a:spcPts val="0"/>
              </a:spcBef>
              <a:spcAft>
                <a:spcPts val="0"/>
              </a:spcAft>
              <a:buNone/>
            </a:pPr>
            <a:r>
              <a:t/>
            </a:r>
            <a:endParaRPr b="1" sz="1200">
              <a:solidFill>
                <a:schemeClr val="dk1"/>
              </a:solidFill>
            </a:endParaRPr>
          </a:p>
          <a:p>
            <a:pPr indent="0" lvl="0" marL="0" rtl="0" algn="ctr">
              <a:lnSpc>
                <a:spcPct val="115000"/>
              </a:lnSpc>
              <a:spcBef>
                <a:spcPts val="0"/>
              </a:spcBef>
              <a:spcAft>
                <a:spcPts val="0"/>
              </a:spcAft>
              <a:buNone/>
            </a:pPr>
            <a:r>
              <a:rPr lang="en" sz="1200">
                <a:solidFill>
                  <a:schemeClr val="dk1"/>
                </a:solidFill>
              </a:rPr>
              <a:t>*</a:t>
            </a:r>
            <a:r>
              <a:rPr lang="en" sz="1100">
                <a:solidFill>
                  <a:schemeClr val="dk1"/>
                </a:solidFill>
              </a:rPr>
              <a:t>LAX is run through the Monroe Lacrosse Club. Contact </a:t>
            </a:r>
            <a:r>
              <a:rPr lang="en" sz="1100" u="sng">
                <a:solidFill>
                  <a:schemeClr val="dk1"/>
                </a:solidFill>
              </a:rPr>
              <a:t>info@monroelacrossewa.com</a:t>
            </a:r>
            <a:r>
              <a:rPr lang="en" sz="1100">
                <a:solidFill>
                  <a:schemeClr val="dk1"/>
                </a:solidFill>
              </a:rPr>
              <a:t>  for more information.  Registration and fees are different and do not go through MSD.</a:t>
            </a:r>
            <a:endParaRPr sz="1100">
              <a:solidFill>
                <a:schemeClr val="dk1"/>
              </a:solidFill>
            </a:endParaRPr>
          </a:p>
          <a:p>
            <a:pPr indent="0" lvl="0" marL="0" rtl="0" algn="l">
              <a:lnSpc>
                <a:spcPct val="115000"/>
              </a:lnSpc>
              <a:spcBef>
                <a:spcPts val="0"/>
              </a:spcBef>
              <a:spcAft>
                <a:spcPts val="0"/>
              </a:spcAft>
              <a:buNone/>
            </a:pPr>
            <a:r>
              <a:rPr lang="en" sz="1100">
                <a:solidFill>
                  <a:schemeClr val="dk1"/>
                </a:solidFill>
              </a:rPr>
              <a:t> </a:t>
            </a:r>
            <a:endParaRPr b="1" sz="1200">
              <a:solidFill>
                <a:schemeClr val="dk1"/>
              </a:solidFill>
            </a:endParaRPr>
          </a:p>
        </p:txBody>
      </p:sp>
      <p:pic>
        <p:nvPicPr>
          <p:cNvPr id="310" name="Google Shape;310;p27" title="MSD-Logo-Stacked-Color.jpg"/>
          <p:cNvPicPr preferRelativeResize="0"/>
          <p:nvPr/>
        </p:nvPicPr>
        <p:blipFill rotWithShape="1">
          <a:blip r:embed="rId4">
            <a:alphaModFix/>
          </a:blip>
          <a:srcRect b="28094" l="0" r="0" t="0"/>
          <a:stretch/>
        </p:blipFill>
        <p:spPr>
          <a:xfrm>
            <a:off x="3190025" y="4478175"/>
            <a:ext cx="939009" cy="900300"/>
          </a:xfrm>
          <a:prstGeom prst="rect">
            <a:avLst/>
          </a:prstGeom>
          <a:noFill/>
          <a:ln>
            <a:noFill/>
          </a:ln>
        </p:spPr>
      </p:pic>
      <p:pic>
        <p:nvPicPr>
          <p:cNvPr id="311" name="Google Shape;311;p27" title="team.png"/>
          <p:cNvPicPr preferRelativeResize="0"/>
          <p:nvPr/>
        </p:nvPicPr>
        <p:blipFill rotWithShape="1">
          <a:blip r:embed="rId5">
            <a:alphaModFix/>
          </a:blip>
          <a:srcRect b="33030" l="0" r="0" t="7058"/>
          <a:stretch/>
        </p:blipFill>
        <p:spPr>
          <a:xfrm rot="1054155">
            <a:off x="2784528" y="3530965"/>
            <a:ext cx="2358486" cy="1828253"/>
          </a:xfrm>
          <a:prstGeom prst="rect">
            <a:avLst/>
          </a:prstGeom>
          <a:noFill/>
          <a:ln>
            <a:noFill/>
          </a:ln>
        </p:spPr>
      </p:pic>
      <p:sp>
        <p:nvSpPr>
          <p:cNvPr id="312" name="Google Shape;312;p27"/>
          <p:cNvSpPr/>
          <p:nvPr/>
        </p:nvSpPr>
        <p:spPr>
          <a:xfrm>
            <a:off x="9612150" y="7334250"/>
            <a:ext cx="420000" cy="406500"/>
          </a:xfrm>
          <a:prstGeom prst="ellipse">
            <a:avLst/>
          </a:prstGeom>
          <a:gradFill>
            <a:gsLst>
              <a:gs pos="0">
                <a:srgbClr val="8C5141"/>
              </a:gs>
              <a:gs pos="100000">
                <a:srgbClr val="540303"/>
              </a:gs>
            </a:gsLst>
            <a:lin ang="5400012"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700">
              <a:solidFill>
                <a:schemeClr val="lt1"/>
              </a:solidFill>
            </a:endParaRPr>
          </a:p>
        </p:txBody>
      </p:sp>
      <p:sp>
        <p:nvSpPr>
          <p:cNvPr id="313" name="Google Shape;313;p27"/>
          <p:cNvSpPr txBox="1"/>
          <p:nvPr/>
        </p:nvSpPr>
        <p:spPr>
          <a:xfrm>
            <a:off x="9624850" y="7334250"/>
            <a:ext cx="691800" cy="74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rPr>
              <a:t>12</a:t>
            </a:r>
            <a:endParaRPr>
              <a:solidFill>
                <a:schemeClr val="lt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p28"/>
          <p:cNvSpPr txBox="1"/>
          <p:nvPr/>
        </p:nvSpPr>
        <p:spPr>
          <a:xfrm>
            <a:off x="43650" y="190150"/>
            <a:ext cx="9971100" cy="7104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2100">
                <a:solidFill>
                  <a:schemeClr val="dk1"/>
                </a:solidFill>
              </a:rPr>
              <a:t>METHODS OF OBTAINING HIGH SCHOOL CREDIT TOWARD GRADUATION</a:t>
            </a:r>
            <a:endParaRPr b="1" sz="2100">
              <a:solidFill>
                <a:schemeClr val="dk1"/>
              </a:solidFill>
            </a:endParaRPr>
          </a:p>
          <a:p>
            <a:pPr indent="0" lvl="0" marL="0" rtl="0" algn="l">
              <a:lnSpc>
                <a:spcPct val="115000"/>
              </a:lnSpc>
              <a:spcBef>
                <a:spcPts val="0"/>
              </a:spcBef>
              <a:spcAft>
                <a:spcPts val="0"/>
              </a:spcAft>
              <a:buNone/>
            </a:pPr>
            <a:r>
              <a:rPr lang="en" sz="1000">
                <a:solidFill>
                  <a:schemeClr val="dk1"/>
                </a:solidFill>
              </a:rPr>
              <a:t> </a:t>
            </a:r>
            <a:endParaRPr sz="1000">
              <a:solidFill>
                <a:schemeClr val="dk1"/>
              </a:solidFill>
            </a:endParaRPr>
          </a:p>
        </p:txBody>
      </p:sp>
      <p:sp>
        <p:nvSpPr>
          <p:cNvPr id="319" name="Google Shape;319;p28"/>
          <p:cNvSpPr txBox="1"/>
          <p:nvPr/>
        </p:nvSpPr>
        <p:spPr>
          <a:xfrm>
            <a:off x="97200" y="624975"/>
            <a:ext cx="9864000" cy="7015500"/>
          </a:xfrm>
          <a:prstGeom prst="rect">
            <a:avLst/>
          </a:prstGeom>
          <a:noFill/>
          <a:ln>
            <a:noFill/>
          </a:ln>
        </p:spPr>
        <p:txBody>
          <a:bodyPr anchorCtr="0" anchor="t" bIns="91425" lIns="91425" spcFirstLastPara="1" rIns="91425" wrap="square" tIns="91425">
            <a:spAutoFit/>
          </a:bodyPr>
          <a:lstStyle/>
          <a:p>
            <a:pPr indent="0" lvl="0" marL="0" rtl="0" algn="l">
              <a:lnSpc>
                <a:spcPct val="119000"/>
              </a:lnSpc>
              <a:spcBef>
                <a:spcPts val="0"/>
              </a:spcBef>
              <a:spcAft>
                <a:spcPts val="0"/>
              </a:spcAft>
              <a:buNone/>
            </a:pPr>
            <a:r>
              <a:rPr b="1" lang="en" sz="1300">
                <a:solidFill>
                  <a:srgbClr val="003399"/>
                </a:solidFill>
              </a:rPr>
              <a:t>Courses taken at Sky Valley Education Center</a:t>
            </a:r>
            <a:endParaRPr b="1" sz="1300">
              <a:solidFill>
                <a:srgbClr val="003399"/>
              </a:solidFill>
            </a:endParaRPr>
          </a:p>
          <a:p>
            <a:pPr indent="0" lvl="0" marL="0" rtl="0" algn="l">
              <a:lnSpc>
                <a:spcPct val="115000"/>
              </a:lnSpc>
              <a:spcBef>
                <a:spcPts val="0"/>
              </a:spcBef>
              <a:spcAft>
                <a:spcPts val="0"/>
              </a:spcAft>
              <a:buNone/>
            </a:pPr>
            <a:r>
              <a:rPr lang="en" sz="1200">
                <a:solidFill>
                  <a:schemeClr val="dk1"/>
                </a:solidFill>
              </a:rPr>
              <a:t>The course instructor will determine course credit for classes taken at Sky Valley Education Center.  This credit will depend on a  variety of considerations, class participation, completion of assignments, and the quality of the work performed. Check the course description for details—</a:t>
            </a:r>
            <a:r>
              <a:rPr lang="en" sz="1200" u="sng">
                <a:solidFill>
                  <a:schemeClr val="dk1"/>
                </a:solidFill>
              </a:rPr>
              <a:t>not all classes are worth the same amount of credit</a:t>
            </a:r>
            <a:r>
              <a:rPr lang="en" sz="1200">
                <a:solidFill>
                  <a:schemeClr val="dk1"/>
                </a:solidFill>
              </a:rPr>
              <a:t>.</a:t>
            </a:r>
            <a:endParaRPr sz="1200">
              <a:solidFill>
                <a:schemeClr val="dk1"/>
              </a:solidFill>
            </a:endParaRPr>
          </a:p>
          <a:p>
            <a:pPr indent="0" lvl="0" marL="0" rtl="0" algn="l">
              <a:lnSpc>
                <a:spcPct val="115000"/>
              </a:lnSpc>
              <a:spcBef>
                <a:spcPts val="0"/>
              </a:spcBef>
              <a:spcAft>
                <a:spcPts val="0"/>
              </a:spcAft>
              <a:buNone/>
            </a:pPr>
            <a:r>
              <a:rPr lang="en" sz="1200">
                <a:solidFill>
                  <a:schemeClr val="dk1"/>
                </a:solidFill>
              </a:rPr>
              <a:t> </a:t>
            </a:r>
            <a:endParaRPr sz="1200">
              <a:solidFill>
                <a:schemeClr val="dk1"/>
              </a:solidFill>
            </a:endParaRPr>
          </a:p>
          <a:p>
            <a:pPr indent="0" lvl="0" marL="0" rtl="0" algn="l">
              <a:lnSpc>
                <a:spcPct val="115000"/>
              </a:lnSpc>
              <a:spcBef>
                <a:spcPts val="0"/>
              </a:spcBef>
              <a:spcAft>
                <a:spcPts val="0"/>
              </a:spcAft>
              <a:buNone/>
            </a:pPr>
            <a:r>
              <a:rPr lang="en" sz="1200">
                <a:solidFill>
                  <a:schemeClr val="dk1"/>
                </a:solidFill>
              </a:rPr>
              <a:t>Since all SVEC courses do not meet on a daily basis, students are expected to take their classroom learning and apply it to activities and assignments outside the classroom walls. It is reasonable to expect students to spend more time on outside activities and assignments than the time they spend in class. This additional work may be practicing a particular skill, working on class assignments, or completing additional/enrichment work provided by the student’s parent.</a:t>
            </a:r>
            <a:endParaRPr sz="1200">
              <a:solidFill>
                <a:schemeClr val="dk1"/>
              </a:solidFill>
            </a:endParaRPr>
          </a:p>
          <a:p>
            <a:pPr indent="0" lvl="0" marL="0" rtl="0" algn="l">
              <a:lnSpc>
                <a:spcPct val="115000"/>
              </a:lnSpc>
              <a:spcBef>
                <a:spcPts val="0"/>
              </a:spcBef>
              <a:spcAft>
                <a:spcPts val="0"/>
              </a:spcAft>
              <a:buNone/>
            </a:pPr>
            <a:r>
              <a:rPr lang="en" sz="1200">
                <a:solidFill>
                  <a:schemeClr val="dk1"/>
                </a:solidFill>
              </a:rPr>
              <a:t> </a:t>
            </a:r>
            <a:endParaRPr sz="1200">
              <a:solidFill>
                <a:schemeClr val="dk1"/>
              </a:solidFill>
            </a:endParaRPr>
          </a:p>
          <a:p>
            <a:pPr indent="0" lvl="0" marL="0" rtl="0" algn="l">
              <a:lnSpc>
                <a:spcPct val="115000"/>
              </a:lnSpc>
              <a:spcBef>
                <a:spcPts val="0"/>
              </a:spcBef>
              <a:spcAft>
                <a:spcPts val="0"/>
              </a:spcAft>
              <a:buNone/>
            </a:pPr>
            <a:r>
              <a:rPr lang="en" sz="1200">
                <a:solidFill>
                  <a:schemeClr val="dk1"/>
                </a:solidFill>
              </a:rPr>
              <a:t>When </a:t>
            </a:r>
            <a:r>
              <a:rPr lang="en" sz="1200">
                <a:solidFill>
                  <a:schemeClr val="dk1"/>
                </a:solidFill>
              </a:rPr>
              <a:t>coursework</a:t>
            </a:r>
            <a:r>
              <a:rPr lang="en" sz="1200">
                <a:solidFill>
                  <a:schemeClr val="dk1"/>
                </a:solidFill>
              </a:rPr>
              <a:t> meets Sky Valley’s high standards, an instructor will award credit for the work and the counseling office staff will enter that credit on a student’s transcript.  This granting of credit is usually done in February and June. According to Monroe School District policy, 7th &amp; 8th grade students who are enrolled in an academic high school core courses on site OR online class (World Language, English, Health, Math, Science, or Social Studies) may earn high school credit if they complete all of the course requirements at a satisfactory HS level, but other high schools may count it as an elective credit or apply it toward a similar graduation requirement, depending on the policies of that school-please check with the high school your student plans to attend as final credit decisions are made by the principals or their designee. If you do not want your 7th or 8th grader to earn HS credit, please communicate this to the teacher and the office.</a:t>
            </a:r>
            <a:endParaRPr sz="1200">
              <a:solidFill>
                <a:schemeClr val="dk1"/>
              </a:solidFill>
            </a:endParaRPr>
          </a:p>
          <a:p>
            <a:pPr indent="0" lvl="0" marL="0" rtl="0" algn="l">
              <a:lnSpc>
                <a:spcPct val="115000"/>
              </a:lnSpc>
              <a:spcBef>
                <a:spcPts val="0"/>
              </a:spcBef>
              <a:spcAft>
                <a:spcPts val="0"/>
              </a:spcAft>
              <a:buNone/>
            </a:pPr>
            <a:r>
              <a:rPr lang="en" sz="400">
                <a:solidFill>
                  <a:schemeClr val="dk1"/>
                </a:solidFill>
              </a:rPr>
              <a:t> </a:t>
            </a:r>
            <a:endParaRPr sz="400">
              <a:solidFill>
                <a:schemeClr val="dk1"/>
              </a:solidFill>
            </a:endParaRPr>
          </a:p>
          <a:p>
            <a:pPr indent="0" lvl="0" marL="0" rtl="0" algn="ctr">
              <a:lnSpc>
                <a:spcPct val="115000"/>
              </a:lnSpc>
              <a:spcBef>
                <a:spcPts val="0"/>
              </a:spcBef>
              <a:spcAft>
                <a:spcPts val="0"/>
              </a:spcAft>
              <a:buNone/>
            </a:pPr>
            <a:r>
              <a:rPr b="1" lang="en" sz="1500">
                <a:solidFill>
                  <a:srgbClr val="FF0000"/>
                </a:solidFill>
              </a:rPr>
              <a:t>** Monthly progress is </a:t>
            </a:r>
            <a:r>
              <a:rPr b="1" lang="en" sz="1500" u="sng">
                <a:solidFill>
                  <a:srgbClr val="FF0000"/>
                </a:solidFill>
              </a:rPr>
              <a:t>NOT</a:t>
            </a:r>
            <a:r>
              <a:rPr b="1" lang="en" sz="1500">
                <a:solidFill>
                  <a:srgbClr val="FF0000"/>
                </a:solidFill>
              </a:rPr>
              <a:t> the same as earning high school credit. **</a:t>
            </a:r>
            <a:endParaRPr b="1" sz="1500">
              <a:solidFill>
                <a:srgbClr val="FF0000"/>
              </a:solidFill>
            </a:endParaRPr>
          </a:p>
          <a:p>
            <a:pPr indent="0" lvl="0" marL="0" rtl="0" algn="ctr">
              <a:lnSpc>
                <a:spcPct val="115000"/>
              </a:lnSpc>
              <a:spcBef>
                <a:spcPts val="0"/>
              </a:spcBef>
              <a:spcAft>
                <a:spcPts val="0"/>
              </a:spcAft>
              <a:buNone/>
            </a:pPr>
            <a:r>
              <a:rPr b="1" lang="en" sz="1500">
                <a:solidFill>
                  <a:srgbClr val="FF0000"/>
                </a:solidFill>
              </a:rPr>
              <a:t>Sky Valley does NOT award letter grades</a:t>
            </a:r>
            <a:endParaRPr b="1" sz="1500">
              <a:solidFill>
                <a:srgbClr val="FF0000"/>
              </a:solidFill>
            </a:endParaRPr>
          </a:p>
          <a:p>
            <a:pPr indent="0" lvl="0" marL="0" rtl="0" algn="l">
              <a:lnSpc>
                <a:spcPct val="115000"/>
              </a:lnSpc>
              <a:spcBef>
                <a:spcPts val="0"/>
              </a:spcBef>
              <a:spcAft>
                <a:spcPts val="0"/>
              </a:spcAft>
              <a:buNone/>
            </a:pPr>
            <a:r>
              <a:rPr b="1" lang="en" sz="400">
                <a:solidFill>
                  <a:srgbClr val="FF0000"/>
                </a:solidFill>
              </a:rPr>
              <a:t> </a:t>
            </a:r>
            <a:endParaRPr b="1" sz="400">
              <a:solidFill>
                <a:srgbClr val="FF0000"/>
              </a:solidFill>
            </a:endParaRPr>
          </a:p>
          <a:p>
            <a:pPr indent="0" lvl="0" marL="0" rtl="0" algn="l">
              <a:lnSpc>
                <a:spcPct val="115000"/>
              </a:lnSpc>
              <a:spcBef>
                <a:spcPts val="0"/>
              </a:spcBef>
              <a:spcAft>
                <a:spcPts val="0"/>
              </a:spcAft>
              <a:buNone/>
            </a:pPr>
            <a:r>
              <a:rPr lang="en" sz="1200">
                <a:solidFill>
                  <a:schemeClr val="dk1"/>
                </a:solidFill>
              </a:rPr>
              <a:t>When credit is earned a student will be given a “P” for passing.  If a student’s work is exceptional and they have demonstrated  	additional learning through additional projects or research, the teacher may give the student an “Honors” designation for that class. Teachers have high expectations for students who receive credit. For example, it is not unusual for classes to require students to meet standard on all assignments and all assessments. This may mean that your student may have assignments and assessments that they will have to  redo in order to meet the standard set for receiving a “P” in the class. Please read the “Progress Criteria/Methods of Evaluation” for the classes that your student is signed up for in order to understand what is expected to earn a “P” or credit in the class. Students interested in earning “Honors” should talk to their teacher at the BEGINNING of the term to find out what extra requirements they will have to meet to earn the “Honors” designation on their transcript.</a:t>
            </a:r>
            <a:endParaRPr sz="1200">
              <a:solidFill>
                <a:schemeClr val="dk1"/>
              </a:solidFill>
            </a:endParaRPr>
          </a:p>
          <a:p>
            <a:pPr indent="0" lvl="0" marL="0" rtl="0" algn="l">
              <a:lnSpc>
                <a:spcPct val="115000"/>
              </a:lnSpc>
              <a:spcBef>
                <a:spcPts val="0"/>
              </a:spcBef>
              <a:spcAft>
                <a:spcPts val="0"/>
              </a:spcAft>
              <a:buNone/>
            </a:pPr>
            <a:r>
              <a:rPr b="1" lang="en" sz="1200">
                <a:solidFill>
                  <a:srgbClr val="0070C0"/>
                </a:solidFill>
              </a:rPr>
              <a:t> </a:t>
            </a:r>
            <a:endParaRPr b="1" sz="1200">
              <a:solidFill>
                <a:srgbClr val="0070C0"/>
              </a:solidFill>
            </a:endParaRPr>
          </a:p>
          <a:p>
            <a:pPr indent="0" lvl="0" marL="0" rtl="0" algn="l">
              <a:lnSpc>
                <a:spcPct val="115000"/>
              </a:lnSpc>
              <a:spcBef>
                <a:spcPts val="0"/>
              </a:spcBef>
              <a:spcAft>
                <a:spcPts val="0"/>
              </a:spcAft>
              <a:buNone/>
            </a:pPr>
            <a:r>
              <a:rPr b="1" i="1" lang="en" sz="1200">
                <a:solidFill>
                  <a:srgbClr val="FF0000"/>
                </a:solidFill>
              </a:rPr>
              <a:t>Incompletes</a:t>
            </a:r>
            <a:endParaRPr b="1" i="1" sz="1200">
              <a:solidFill>
                <a:srgbClr val="FF0000"/>
              </a:solidFill>
            </a:endParaRPr>
          </a:p>
          <a:p>
            <a:pPr indent="0" lvl="0" marL="0" rtl="0" algn="l">
              <a:lnSpc>
                <a:spcPct val="115000"/>
              </a:lnSpc>
              <a:spcBef>
                <a:spcPts val="0"/>
              </a:spcBef>
              <a:spcAft>
                <a:spcPts val="0"/>
              </a:spcAft>
              <a:buNone/>
            </a:pPr>
            <a:r>
              <a:rPr lang="en" sz="1200">
                <a:solidFill>
                  <a:schemeClr val="dk1"/>
                </a:solidFill>
              </a:rPr>
              <a:t>Students have one semester to make up incomplete assignments to receive a grade.  After that all incompletes “NC” will permanently  become an “N” on the student’s transcript.  Incompletes may only be granted in EXTREME circumstances.</a:t>
            </a:r>
            <a:endParaRPr sz="1100">
              <a:solidFill>
                <a:schemeClr val="dk1"/>
              </a:solidFill>
            </a:endParaRPr>
          </a:p>
        </p:txBody>
      </p:sp>
      <p:sp>
        <p:nvSpPr>
          <p:cNvPr id="320" name="Google Shape;320;p28"/>
          <p:cNvSpPr/>
          <p:nvPr/>
        </p:nvSpPr>
        <p:spPr>
          <a:xfrm>
            <a:off x="9612150" y="7334250"/>
            <a:ext cx="420000" cy="406500"/>
          </a:xfrm>
          <a:prstGeom prst="ellipse">
            <a:avLst/>
          </a:prstGeom>
          <a:gradFill>
            <a:gsLst>
              <a:gs pos="0">
                <a:srgbClr val="8C5141"/>
              </a:gs>
              <a:gs pos="100000">
                <a:srgbClr val="540303"/>
              </a:gs>
            </a:gsLst>
            <a:lin ang="5400012"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700">
              <a:solidFill>
                <a:schemeClr val="lt1"/>
              </a:solidFill>
            </a:endParaRPr>
          </a:p>
        </p:txBody>
      </p:sp>
      <p:sp>
        <p:nvSpPr>
          <p:cNvPr id="321" name="Google Shape;321;p28"/>
          <p:cNvSpPr txBox="1"/>
          <p:nvPr/>
        </p:nvSpPr>
        <p:spPr>
          <a:xfrm>
            <a:off x="9612150" y="7334250"/>
            <a:ext cx="691800" cy="74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rPr>
              <a:t>13</a:t>
            </a:r>
            <a:endParaRPr>
              <a:solidFill>
                <a:schemeClr val="lt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p29"/>
          <p:cNvSpPr txBox="1"/>
          <p:nvPr/>
        </p:nvSpPr>
        <p:spPr>
          <a:xfrm>
            <a:off x="-2775" y="577400"/>
            <a:ext cx="10006800" cy="7270500"/>
          </a:xfrm>
          <a:prstGeom prst="rect">
            <a:avLst/>
          </a:prstGeom>
          <a:noFill/>
          <a:ln>
            <a:noFill/>
          </a:ln>
        </p:spPr>
        <p:txBody>
          <a:bodyPr anchorCtr="0" anchor="t" bIns="91425" lIns="91425" spcFirstLastPara="1" rIns="91425" wrap="square" tIns="91425">
            <a:spAutoFit/>
          </a:bodyPr>
          <a:lstStyle/>
          <a:p>
            <a:pPr indent="0" lvl="0" marL="228600" rtl="0" algn="l">
              <a:lnSpc>
                <a:spcPct val="115000"/>
              </a:lnSpc>
              <a:spcBef>
                <a:spcPts val="0"/>
              </a:spcBef>
              <a:spcAft>
                <a:spcPts val="0"/>
              </a:spcAft>
              <a:buNone/>
            </a:pPr>
            <a:r>
              <a:rPr b="1" lang="en" sz="1300">
                <a:solidFill>
                  <a:srgbClr val="003399"/>
                </a:solidFill>
              </a:rPr>
              <a:t>OFF-SITE and Home Based Credit Portfolio (Grades 9-12):</a:t>
            </a:r>
            <a:endParaRPr b="1" sz="1300">
              <a:solidFill>
                <a:srgbClr val="003399"/>
              </a:solidFill>
            </a:endParaRPr>
          </a:p>
          <a:p>
            <a:pPr indent="0" lvl="0" marL="228600" rtl="0" algn="l">
              <a:lnSpc>
                <a:spcPct val="115000"/>
              </a:lnSpc>
              <a:spcBef>
                <a:spcPts val="0"/>
              </a:spcBef>
              <a:spcAft>
                <a:spcPts val="0"/>
              </a:spcAft>
              <a:buNone/>
            </a:pPr>
            <a:r>
              <a:rPr lang="en" sz="1200">
                <a:solidFill>
                  <a:schemeClr val="dk1"/>
                </a:solidFill>
              </a:rPr>
              <a:t>The following guidelines are intended to assist students and parents as they present their off site classes for approved credit on the student’s transcript.</a:t>
            </a:r>
            <a:endParaRPr sz="1200">
              <a:solidFill>
                <a:schemeClr val="dk1"/>
              </a:solidFill>
            </a:endParaRPr>
          </a:p>
          <a:p>
            <a:pPr indent="0" lvl="0" marL="228600" rtl="0" algn="l">
              <a:lnSpc>
                <a:spcPct val="115000"/>
              </a:lnSpc>
              <a:spcBef>
                <a:spcPts val="0"/>
              </a:spcBef>
              <a:spcAft>
                <a:spcPts val="0"/>
              </a:spcAft>
              <a:buNone/>
            </a:pPr>
            <a:r>
              <a:rPr lang="en" sz="400">
                <a:solidFill>
                  <a:schemeClr val="dk1"/>
                </a:solidFill>
              </a:rPr>
              <a:t> </a:t>
            </a:r>
            <a:endParaRPr sz="400">
              <a:solidFill>
                <a:schemeClr val="dk1"/>
              </a:solidFill>
            </a:endParaRPr>
          </a:p>
          <a:p>
            <a:pPr indent="0" lvl="0" marL="228600" rtl="0" algn="l">
              <a:lnSpc>
                <a:spcPct val="115000"/>
              </a:lnSpc>
              <a:spcBef>
                <a:spcPts val="0"/>
              </a:spcBef>
              <a:spcAft>
                <a:spcPts val="0"/>
              </a:spcAft>
              <a:buNone/>
            </a:pPr>
            <a:r>
              <a:rPr lang="en" sz="1200">
                <a:solidFill>
                  <a:schemeClr val="dk1"/>
                </a:solidFill>
              </a:rPr>
              <a:t>1) If you have </a:t>
            </a:r>
            <a:r>
              <a:rPr b="1" lang="en" sz="1200">
                <a:solidFill>
                  <a:srgbClr val="C00000"/>
                </a:solidFill>
              </a:rPr>
              <a:t>&lt;28 </a:t>
            </a:r>
            <a:r>
              <a:rPr lang="en" sz="1200">
                <a:solidFill>
                  <a:schemeClr val="dk1"/>
                </a:solidFill>
              </a:rPr>
              <a:t>hours in your learning plan, work with your WSLP consultant to add it to your student’s learning plan. If you have </a:t>
            </a:r>
            <a:r>
              <a:rPr b="1" lang="en" sz="1200">
                <a:solidFill>
                  <a:srgbClr val="C00000"/>
                </a:solidFill>
              </a:rPr>
              <a:t>&gt;28 </a:t>
            </a:r>
            <a:r>
              <a:rPr lang="en" sz="1200">
                <a:solidFill>
                  <a:schemeClr val="dk1"/>
                </a:solidFill>
              </a:rPr>
              <a:t>hours in your learning plan, complete the </a:t>
            </a:r>
            <a:r>
              <a:rPr b="1" lang="en" sz="1200">
                <a:solidFill>
                  <a:srgbClr val="C00000"/>
                </a:solidFill>
              </a:rPr>
              <a:t>pink sheet </a:t>
            </a:r>
            <a:r>
              <a:rPr lang="en" sz="1200">
                <a:solidFill>
                  <a:schemeClr val="dk1"/>
                </a:solidFill>
              </a:rPr>
              <a:t>in the office instead. </a:t>
            </a:r>
            <a:r>
              <a:rPr b="1" lang="en" sz="1200">
                <a:solidFill>
                  <a:schemeClr val="dk1"/>
                </a:solidFill>
              </a:rPr>
              <a:t>In either case, </a:t>
            </a:r>
            <a:r>
              <a:rPr b="1" lang="en" sz="1200">
                <a:solidFill>
                  <a:srgbClr val="0408BC"/>
                </a:solidFill>
              </a:rPr>
              <a:t>PREAPPROVAL</a:t>
            </a:r>
            <a:r>
              <a:rPr b="1" lang="en" sz="1200">
                <a:solidFill>
                  <a:schemeClr val="dk1"/>
                </a:solidFill>
              </a:rPr>
              <a:t> of offsite or  home based classes protects you and your student!</a:t>
            </a:r>
            <a:endParaRPr b="1" sz="1200">
              <a:solidFill>
                <a:schemeClr val="dk1"/>
              </a:solidFill>
            </a:endParaRPr>
          </a:p>
          <a:p>
            <a:pPr indent="0" lvl="0" marL="228600" rtl="0" algn="l">
              <a:lnSpc>
                <a:spcPct val="115000"/>
              </a:lnSpc>
              <a:spcBef>
                <a:spcPts val="0"/>
              </a:spcBef>
              <a:spcAft>
                <a:spcPts val="0"/>
              </a:spcAft>
              <a:buNone/>
            </a:pPr>
            <a:r>
              <a:rPr lang="en" sz="1200">
                <a:solidFill>
                  <a:schemeClr val="dk1"/>
                </a:solidFill>
              </a:rPr>
              <a:t>2) Have the student do the work as directed.</a:t>
            </a:r>
            <a:endParaRPr sz="1200">
              <a:solidFill>
                <a:schemeClr val="dk1"/>
              </a:solidFill>
            </a:endParaRPr>
          </a:p>
          <a:p>
            <a:pPr indent="0" lvl="0" marL="228600" rtl="0" algn="l">
              <a:lnSpc>
                <a:spcPct val="115000"/>
              </a:lnSpc>
              <a:spcBef>
                <a:spcPts val="0"/>
              </a:spcBef>
              <a:spcAft>
                <a:spcPts val="0"/>
              </a:spcAft>
              <a:buNone/>
            </a:pPr>
            <a:r>
              <a:rPr lang="en" sz="1200">
                <a:solidFill>
                  <a:schemeClr val="dk1"/>
                </a:solidFill>
              </a:rPr>
              <a:t>3) The STUDENT schedules an appointment in the office and presents their completed work to be reviewed.  Please note that the end of the year is the busiest time, so plan ahead. </a:t>
            </a:r>
            <a:endParaRPr sz="1200">
              <a:solidFill>
                <a:schemeClr val="dk1"/>
              </a:solidFill>
            </a:endParaRPr>
          </a:p>
          <a:p>
            <a:pPr indent="0" lvl="0" marL="228600" rtl="0" algn="l">
              <a:lnSpc>
                <a:spcPct val="115000"/>
              </a:lnSpc>
              <a:spcBef>
                <a:spcPts val="0"/>
              </a:spcBef>
              <a:spcAft>
                <a:spcPts val="0"/>
              </a:spcAft>
              <a:buNone/>
            </a:pPr>
            <a:r>
              <a:rPr lang="en" sz="1200">
                <a:solidFill>
                  <a:schemeClr val="dk1"/>
                </a:solidFill>
              </a:rPr>
              <a:t>4) If the offsite class is on the SLP, then the student </a:t>
            </a:r>
            <a:r>
              <a:rPr lang="en" sz="1200" u="sng">
                <a:solidFill>
                  <a:schemeClr val="dk1"/>
                </a:solidFill>
              </a:rPr>
              <a:t>MUST </a:t>
            </a:r>
            <a:r>
              <a:rPr lang="en" sz="1200">
                <a:solidFill>
                  <a:schemeClr val="dk1"/>
                </a:solidFill>
              </a:rPr>
              <a:t>meet monthly progress criteria </a:t>
            </a:r>
            <a:r>
              <a:rPr lang="en" sz="1200" u="sng">
                <a:solidFill>
                  <a:schemeClr val="dk1"/>
                </a:solidFill>
              </a:rPr>
              <a:t>AND</a:t>
            </a:r>
            <a:r>
              <a:rPr lang="en" sz="1200">
                <a:solidFill>
                  <a:schemeClr val="dk1"/>
                </a:solidFill>
              </a:rPr>
              <a:t> submit work samples </a:t>
            </a:r>
            <a:r>
              <a:rPr lang="en" sz="1200" u="sng">
                <a:solidFill>
                  <a:schemeClr val="dk1"/>
                </a:solidFill>
              </a:rPr>
              <a:t>AND</a:t>
            </a:r>
            <a:r>
              <a:rPr lang="en" sz="1200">
                <a:solidFill>
                  <a:schemeClr val="dk1"/>
                </a:solidFill>
              </a:rPr>
              <a:t> compile a portfolio of all work </a:t>
            </a:r>
            <a:r>
              <a:rPr lang="en" sz="1200" u="sng">
                <a:solidFill>
                  <a:schemeClr val="dk1"/>
                </a:solidFill>
              </a:rPr>
              <a:t>AND</a:t>
            </a:r>
            <a:r>
              <a:rPr lang="en" sz="1200">
                <a:solidFill>
                  <a:schemeClr val="dk1"/>
                </a:solidFill>
              </a:rPr>
              <a:t> meet with someone in the office when they complete the course.</a:t>
            </a:r>
            <a:endParaRPr sz="1200">
              <a:solidFill>
                <a:schemeClr val="dk1"/>
              </a:solidFill>
            </a:endParaRPr>
          </a:p>
          <a:p>
            <a:pPr indent="0" lvl="0" marL="228600" rtl="0" algn="l">
              <a:lnSpc>
                <a:spcPct val="50000"/>
              </a:lnSpc>
              <a:spcBef>
                <a:spcPts val="0"/>
              </a:spcBef>
              <a:spcAft>
                <a:spcPts val="0"/>
              </a:spcAft>
              <a:buNone/>
            </a:pPr>
            <a:r>
              <a:rPr lang="en" sz="1200">
                <a:solidFill>
                  <a:schemeClr val="dk1"/>
                </a:solidFill>
              </a:rPr>
              <a:t> </a:t>
            </a:r>
            <a:endParaRPr sz="1200">
              <a:solidFill>
                <a:schemeClr val="dk1"/>
              </a:solidFill>
            </a:endParaRPr>
          </a:p>
          <a:p>
            <a:pPr indent="0" lvl="0" marL="228600" rtl="0" algn="l">
              <a:lnSpc>
                <a:spcPct val="115000"/>
              </a:lnSpc>
              <a:spcBef>
                <a:spcPts val="0"/>
              </a:spcBef>
              <a:spcAft>
                <a:spcPts val="0"/>
              </a:spcAft>
              <a:buNone/>
            </a:pPr>
            <a:r>
              <a:rPr lang="en" sz="1200">
                <a:solidFill>
                  <a:schemeClr val="dk1"/>
                </a:solidFill>
              </a:rPr>
              <a:t>As a student progresses through the above steps,  they need to be putting together a portfolio of work that represents all of their  learning experiences. Credit is granted or denied by admin or counselors after reviewing a student’s learning portfolio </a:t>
            </a:r>
            <a:r>
              <a:rPr lang="en" sz="1200" u="sng">
                <a:solidFill>
                  <a:schemeClr val="dk1"/>
                </a:solidFill>
              </a:rPr>
              <a:t>with</a:t>
            </a:r>
            <a:r>
              <a:rPr lang="en" sz="1200">
                <a:solidFill>
                  <a:schemeClr val="dk1"/>
                </a:solidFill>
              </a:rPr>
              <a:t> the student. </a:t>
            </a:r>
            <a:r>
              <a:rPr b="1" lang="en" sz="1200">
                <a:solidFill>
                  <a:srgbClr val="C00000"/>
                </a:solidFill>
              </a:rPr>
              <a:t>KEEP EVERYTHING! </a:t>
            </a:r>
            <a:r>
              <a:rPr lang="en" sz="1200">
                <a:solidFill>
                  <a:schemeClr val="dk1"/>
                </a:solidFill>
              </a:rPr>
              <a:t>The portfolio should include the following information, in a complete and organized portfolio:</a:t>
            </a:r>
            <a:endParaRPr sz="1200">
              <a:solidFill>
                <a:schemeClr val="dk1"/>
              </a:solidFill>
            </a:endParaRPr>
          </a:p>
          <a:p>
            <a:pPr indent="0" lvl="0" marL="228600" rtl="0" algn="l">
              <a:lnSpc>
                <a:spcPct val="115000"/>
              </a:lnSpc>
              <a:spcBef>
                <a:spcPts val="0"/>
              </a:spcBef>
              <a:spcAft>
                <a:spcPts val="0"/>
              </a:spcAft>
              <a:buNone/>
            </a:pPr>
            <a:r>
              <a:rPr lang="en" sz="500">
                <a:solidFill>
                  <a:schemeClr val="dk1"/>
                </a:solidFill>
              </a:rPr>
              <a:t> </a:t>
            </a:r>
            <a:endParaRPr sz="500">
              <a:solidFill>
                <a:schemeClr val="dk1"/>
              </a:solidFill>
            </a:endParaRPr>
          </a:p>
          <a:p>
            <a:pPr indent="0" lvl="0" marL="228600" rtl="0" algn="l">
              <a:lnSpc>
                <a:spcPct val="115000"/>
              </a:lnSpc>
              <a:spcBef>
                <a:spcPts val="0"/>
              </a:spcBef>
              <a:spcAft>
                <a:spcPts val="0"/>
              </a:spcAft>
              <a:buNone/>
            </a:pPr>
            <a:r>
              <a:rPr lang="en" sz="300">
                <a:solidFill>
                  <a:srgbClr val="0070C0"/>
                </a:solidFill>
              </a:rPr>
              <a:t> </a:t>
            </a:r>
            <a:endParaRPr sz="300">
              <a:solidFill>
                <a:srgbClr val="0070C0"/>
              </a:solidFill>
            </a:endParaRPr>
          </a:p>
          <a:p>
            <a:pPr indent="0" lvl="0" marL="228600" rtl="0" algn="l">
              <a:lnSpc>
                <a:spcPct val="115000"/>
              </a:lnSpc>
              <a:spcBef>
                <a:spcPts val="0"/>
              </a:spcBef>
              <a:spcAft>
                <a:spcPts val="0"/>
              </a:spcAft>
              <a:buNone/>
            </a:pPr>
            <a:r>
              <a:rPr b="1" lang="en" sz="1300">
                <a:solidFill>
                  <a:srgbClr val="003399"/>
                </a:solidFill>
              </a:rPr>
              <a:t>CORE Courses: </a:t>
            </a:r>
            <a:r>
              <a:rPr b="1" lang="en" sz="1300">
                <a:solidFill>
                  <a:srgbClr val="0070C0"/>
                </a:solidFill>
              </a:rPr>
              <a:t>English, Math, Science, Social Studies, etc…</a:t>
            </a:r>
            <a:endParaRPr b="1" sz="1300">
              <a:solidFill>
                <a:srgbClr val="0070C0"/>
              </a:solidFill>
            </a:endParaRPr>
          </a:p>
          <a:p>
            <a:pPr indent="-228600" lvl="0" marL="228600" rtl="0" algn="l">
              <a:lnSpc>
                <a:spcPct val="115000"/>
              </a:lnSpc>
              <a:spcBef>
                <a:spcPts val="0"/>
              </a:spcBef>
              <a:spcAft>
                <a:spcPts val="0"/>
              </a:spcAft>
              <a:buNone/>
            </a:pPr>
            <a:r>
              <a:rPr lang="en" sz="1200">
                <a:solidFill>
                  <a:schemeClr val="dk1"/>
                </a:solidFill>
              </a:rPr>
              <a:t>     </a:t>
            </a:r>
            <a:r>
              <a:rPr lang="en" sz="1200">
                <a:solidFill>
                  <a:schemeClr val="dk1"/>
                </a:solidFill>
              </a:rPr>
              <a:t>1)</a:t>
            </a:r>
            <a:r>
              <a:rPr lang="en" sz="1000">
                <a:solidFill>
                  <a:schemeClr val="dk1"/>
                </a:solidFill>
              </a:rPr>
              <a:t> </a:t>
            </a:r>
            <a:r>
              <a:rPr b="1" i="1" lang="en" sz="1200">
                <a:solidFill>
                  <a:schemeClr val="dk1"/>
                </a:solidFill>
              </a:rPr>
              <a:t>Coversheet</a:t>
            </a:r>
            <a:r>
              <a:rPr b="1" lang="en" sz="1200">
                <a:solidFill>
                  <a:schemeClr val="dk1"/>
                </a:solidFill>
              </a:rPr>
              <a:t>: </a:t>
            </a:r>
            <a:r>
              <a:rPr lang="en" sz="1200">
                <a:solidFill>
                  <a:schemeClr val="dk1"/>
                </a:solidFill>
              </a:rPr>
              <a:t>Title, student name, date and type of credit requested.</a:t>
            </a:r>
            <a:endParaRPr sz="1200">
              <a:solidFill>
                <a:schemeClr val="dk1"/>
              </a:solidFill>
            </a:endParaRPr>
          </a:p>
          <a:p>
            <a:pPr indent="-228600" lvl="0" marL="228600" rtl="0" algn="l">
              <a:lnSpc>
                <a:spcPct val="115000"/>
              </a:lnSpc>
              <a:spcBef>
                <a:spcPts val="0"/>
              </a:spcBef>
              <a:spcAft>
                <a:spcPts val="0"/>
              </a:spcAft>
              <a:buNone/>
            </a:pPr>
            <a:r>
              <a:rPr lang="en" sz="1200">
                <a:solidFill>
                  <a:schemeClr val="dk1"/>
                </a:solidFill>
              </a:rPr>
              <a:t>     2)</a:t>
            </a:r>
            <a:r>
              <a:rPr lang="en" sz="1000">
                <a:solidFill>
                  <a:schemeClr val="dk1"/>
                </a:solidFill>
              </a:rPr>
              <a:t> </a:t>
            </a:r>
            <a:r>
              <a:rPr b="1" i="1" lang="en" sz="1200">
                <a:solidFill>
                  <a:schemeClr val="dk1"/>
                </a:solidFill>
              </a:rPr>
              <a:t>Table of Contents</a:t>
            </a:r>
            <a:endParaRPr b="1" i="1" sz="1200">
              <a:solidFill>
                <a:schemeClr val="dk1"/>
              </a:solidFill>
            </a:endParaRPr>
          </a:p>
          <a:p>
            <a:pPr indent="0" lvl="0" marL="0" rtl="0" algn="l">
              <a:lnSpc>
                <a:spcPct val="115000"/>
              </a:lnSpc>
              <a:spcBef>
                <a:spcPts val="0"/>
              </a:spcBef>
              <a:spcAft>
                <a:spcPts val="0"/>
              </a:spcAft>
              <a:buNone/>
            </a:pPr>
            <a:r>
              <a:rPr lang="en" sz="1200">
                <a:solidFill>
                  <a:schemeClr val="dk1"/>
                </a:solidFill>
              </a:rPr>
              <a:t>     </a:t>
            </a:r>
            <a:r>
              <a:rPr lang="en" sz="1200">
                <a:solidFill>
                  <a:schemeClr val="dk1"/>
                </a:solidFill>
              </a:rPr>
              <a:t>3) </a:t>
            </a:r>
            <a:r>
              <a:rPr b="1" i="1" lang="en" sz="1200">
                <a:solidFill>
                  <a:schemeClr val="dk1"/>
                </a:solidFill>
              </a:rPr>
              <a:t>Evidence of Learning</a:t>
            </a:r>
            <a:r>
              <a:rPr lang="en" sz="1200">
                <a:solidFill>
                  <a:schemeClr val="dk1"/>
                </a:solidFill>
              </a:rPr>
              <a:t>: Completed questions/answers, tests, quizzes, papers,</a:t>
            </a:r>
            <a:endParaRPr sz="1200">
              <a:solidFill>
                <a:schemeClr val="dk1"/>
              </a:solidFill>
            </a:endParaRPr>
          </a:p>
          <a:p>
            <a:pPr indent="0" lvl="0" marL="228600" rtl="0" algn="l">
              <a:lnSpc>
                <a:spcPct val="115000"/>
              </a:lnSpc>
              <a:spcBef>
                <a:spcPts val="0"/>
              </a:spcBef>
              <a:spcAft>
                <a:spcPts val="0"/>
              </a:spcAft>
              <a:buNone/>
            </a:pPr>
            <a:r>
              <a:rPr lang="en" sz="1200">
                <a:solidFill>
                  <a:schemeClr val="dk1"/>
                </a:solidFill>
              </a:rPr>
              <a:t> projects, field trips, references and resources page, etc… ALL work completed.</a:t>
            </a:r>
            <a:endParaRPr sz="1200">
              <a:solidFill>
                <a:schemeClr val="dk1"/>
              </a:solidFill>
            </a:endParaRPr>
          </a:p>
          <a:p>
            <a:pPr indent="0" lvl="0" marL="228600" rtl="0" algn="l">
              <a:lnSpc>
                <a:spcPct val="115000"/>
              </a:lnSpc>
              <a:spcBef>
                <a:spcPts val="0"/>
              </a:spcBef>
              <a:spcAft>
                <a:spcPts val="0"/>
              </a:spcAft>
              <a:buNone/>
            </a:pPr>
            <a:r>
              <a:rPr lang="en" sz="1200">
                <a:solidFill>
                  <a:schemeClr val="dk1"/>
                </a:solidFill>
              </a:rPr>
              <a:t>4)</a:t>
            </a:r>
            <a:r>
              <a:rPr i="1" lang="en" sz="1200">
                <a:solidFill>
                  <a:schemeClr val="dk1"/>
                </a:solidFill>
              </a:rPr>
              <a:t> </a:t>
            </a:r>
            <a:r>
              <a:rPr b="1" i="1" lang="en" sz="1200">
                <a:solidFill>
                  <a:schemeClr val="dk1"/>
                </a:solidFill>
              </a:rPr>
              <a:t>Materials Used</a:t>
            </a:r>
            <a:r>
              <a:rPr lang="en" sz="1200">
                <a:solidFill>
                  <a:schemeClr val="dk1"/>
                </a:solidFill>
              </a:rPr>
              <a:t>: Students bring in the textbooks, videos, computer software, etc… </a:t>
            </a:r>
            <a:endParaRPr sz="1200">
              <a:solidFill>
                <a:schemeClr val="dk1"/>
              </a:solidFill>
            </a:endParaRPr>
          </a:p>
          <a:p>
            <a:pPr indent="0" lvl="0" marL="228600" rtl="0" algn="l">
              <a:lnSpc>
                <a:spcPct val="115000"/>
              </a:lnSpc>
              <a:spcBef>
                <a:spcPts val="0"/>
              </a:spcBef>
              <a:spcAft>
                <a:spcPts val="0"/>
              </a:spcAft>
              <a:buNone/>
            </a:pPr>
            <a:r>
              <a:rPr lang="en" sz="1200">
                <a:solidFill>
                  <a:schemeClr val="dk1"/>
                </a:solidFill>
              </a:rPr>
              <a:t>   	*** Curriculum must be at the HS level or higher.  *** Please ask if you are unsure.  </a:t>
            </a:r>
            <a:endParaRPr sz="1200">
              <a:solidFill>
                <a:schemeClr val="dk1"/>
              </a:solidFill>
            </a:endParaRPr>
          </a:p>
          <a:p>
            <a:pPr indent="0" lvl="0" marL="228600" rtl="0" algn="l">
              <a:lnSpc>
                <a:spcPct val="115000"/>
              </a:lnSpc>
              <a:spcBef>
                <a:spcPts val="0"/>
              </a:spcBef>
              <a:spcAft>
                <a:spcPts val="0"/>
              </a:spcAft>
              <a:buNone/>
            </a:pPr>
            <a:r>
              <a:rPr lang="en" sz="300">
                <a:solidFill>
                  <a:schemeClr val="dk1"/>
                </a:solidFill>
              </a:rPr>
              <a:t> </a:t>
            </a:r>
            <a:endParaRPr sz="300">
              <a:solidFill>
                <a:schemeClr val="dk1"/>
              </a:solidFill>
            </a:endParaRPr>
          </a:p>
          <a:p>
            <a:pPr indent="0" lvl="0" marL="228600" rtl="0" algn="l">
              <a:lnSpc>
                <a:spcPct val="115000"/>
              </a:lnSpc>
              <a:spcBef>
                <a:spcPts val="0"/>
              </a:spcBef>
              <a:spcAft>
                <a:spcPts val="0"/>
              </a:spcAft>
              <a:buNone/>
            </a:pPr>
            <a:r>
              <a:rPr b="1" lang="en" sz="300">
                <a:solidFill>
                  <a:schemeClr val="dk1"/>
                </a:solidFill>
              </a:rPr>
              <a:t> </a:t>
            </a:r>
            <a:endParaRPr b="1" sz="300">
              <a:solidFill>
                <a:schemeClr val="dk1"/>
              </a:solidFill>
            </a:endParaRPr>
          </a:p>
          <a:p>
            <a:pPr indent="0" lvl="0" marL="228600" rtl="0" algn="l">
              <a:lnSpc>
                <a:spcPct val="115000"/>
              </a:lnSpc>
              <a:spcBef>
                <a:spcPts val="0"/>
              </a:spcBef>
              <a:spcAft>
                <a:spcPts val="0"/>
              </a:spcAft>
              <a:buNone/>
            </a:pPr>
            <a:r>
              <a:rPr b="1" lang="en" sz="1300">
                <a:solidFill>
                  <a:srgbClr val="003399"/>
                </a:solidFill>
              </a:rPr>
              <a:t>TIME LOG Courses: </a:t>
            </a:r>
            <a:r>
              <a:rPr b="1" lang="en" sz="1300">
                <a:solidFill>
                  <a:srgbClr val="0070C0"/>
                </a:solidFill>
              </a:rPr>
              <a:t>PE, Music, Vocational and Art</a:t>
            </a:r>
            <a:endParaRPr b="1" sz="1300">
              <a:solidFill>
                <a:srgbClr val="0070C0"/>
              </a:solidFill>
            </a:endParaRPr>
          </a:p>
          <a:p>
            <a:pPr indent="0" lvl="0" marL="228600" rtl="0" algn="l">
              <a:lnSpc>
                <a:spcPct val="50000"/>
              </a:lnSpc>
              <a:spcBef>
                <a:spcPts val="0"/>
              </a:spcBef>
              <a:spcAft>
                <a:spcPts val="0"/>
              </a:spcAft>
              <a:buNone/>
            </a:pPr>
            <a:r>
              <a:rPr b="1" lang="en" sz="600">
                <a:solidFill>
                  <a:schemeClr val="dk1"/>
                </a:solidFill>
              </a:rPr>
              <a:t> </a:t>
            </a:r>
            <a:r>
              <a:rPr lang="en" sz="1200">
                <a:solidFill>
                  <a:schemeClr val="dk1"/>
                </a:solidFill>
              </a:rPr>
              <a:t>1) </a:t>
            </a:r>
            <a:r>
              <a:rPr b="1" i="1" lang="en" sz="1200">
                <a:solidFill>
                  <a:schemeClr val="dk1"/>
                </a:solidFill>
              </a:rPr>
              <a:t>Coversheet</a:t>
            </a:r>
            <a:r>
              <a:rPr lang="en" sz="1200">
                <a:solidFill>
                  <a:schemeClr val="dk1"/>
                </a:solidFill>
              </a:rPr>
              <a:t>: Title, student name, date and type of credit requested.</a:t>
            </a:r>
            <a:endParaRPr sz="1200">
              <a:solidFill>
                <a:schemeClr val="dk1"/>
              </a:solidFill>
            </a:endParaRPr>
          </a:p>
          <a:p>
            <a:pPr indent="0" lvl="0" marL="228600" rtl="0" algn="l">
              <a:lnSpc>
                <a:spcPct val="115000"/>
              </a:lnSpc>
              <a:spcBef>
                <a:spcPts val="0"/>
              </a:spcBef>
              <a:spcAft>
                <a:spcPts val="0"/>
              </a:spcAft>
              <a:buNone/>
            </a:pPr>
            <a:r>
              <a:rPr lang="en" sz="1200">
                <a:solidFill>
                  <a:schemeClr val="dk1"/>
                </a:solidFill>
              </a:rPr>
              <a:t>2) </a:t>
            </a:r>
            <a:r>
              <a:rPr b="1" i="1" lang="en" sz="1200">
                <a:solidFill>
                  <a:schemeClr val="dk1"/>
                </a:solidFill>
              </a:rPr>
              <a:t>Documentation</a:t>
            </a:r>
            <a:r>
              <a:rPr lang="en" sz="1200">
                <a:solidFill>
                  <a:schemeClr val="dk1"/>
                </a:solidFill>
              </a:rPr>
              <a:t>: You must provide a detailed log of hours and activities with the total</a:t>
            </a:r>
            <a:endParaRPr sz="1200">
              <a:solidFill>
                <a:schemeClr val="dk1"/>
              </a:solidFill>
            </a:endParaRPr>
          </a:p>
          <a:p>
            <a:pPr indent="0" lvl="0" marL="228600" rtl="0" algn="l">
              <a:lnSpc>
                <a:spcPct val="115000"/>
              </a:lnSpc>
              <a:spcBef>
                <a:spcPts val="0"/>
              </a:spcBef>
              <a:spcAft>
                <a:spcPts val="0"/>
              </a:spcAft>
              <a:buNone/>
            </a:pPr>
            <a:r>
              <a:rPr lang="en" sz="1200">
                <a:solidFill>
                  <a:schemeClr val="dk1"/>
                </a:solidFill>
              </a:rPr>
              <a:t> hours for the course computed. </a:t>
            </a:r>
            <a:endParaRPr sz="1200">
              <a:solidFill>
                <a:schemeClr val="dk1"/>
              </a:solidFill>
            </a:endParaRPr>
          </a:p>
          <a:p>
            <a:pPr indent="0" lvl="0" marL="228600" rtl="0" algn="l">
              <a:lnSpc>
                <a:spcPct val="115000"/>
              </a:lnSpc>
              <a:spcBef>
                <a:spcPts val="0"/>
              </a:spcBef>
              <a:spcAft>
                <a:spcPts val="0"/>
              </a:spcAft>
              <a:buNone/>
            </a:pPr>
            <a:r>
              <a:rPr lang="en" sz="1200">
                <a:solidFill>
                  <a:schemeClr val="dk1"/>
                </a:solidFill>
              </a:rPr>
              <a:t>                   1.0 Credit = 150-180 hours .5 credit = 75-90 hours .25 credit = 45 hours</a:t>
            </a:r>
            <a:endParaRPr sz="1200">
              <a:solidFill>
                <a:schemeClr val="dk1"/>
              </a:solidFill>
            </a:endParaRPr>
          </a:p>
          <a:p>
            <a:pPr indent="0" lvl="0" marL="228600" rtl="0" algn="l">
              <a:lnSpc>
                <a:spcPct val="115000"/>
              </a:lnSpc>
              <a:spcBef>
                <a:spcPts val="0"/>
              </a:spcBef>
              <a:spcAft>
                <a:spcPts val="0"/>
              </a:spcAft>
              <a:buNone/>
            </a:pPr>
            <a:r>
              <a:rPr lang="en" sz="1200">
                <a:solidFill>
                  <a:schemeClr val="dk1"/>
                </a:solidFill>
              </a:rPr>
              <a:t> 	 Based on the course content, provide the following if applicable: list of any materials used, </a:t>
            </a:r>
            <a:endParaRPr sz="1200">
              <a:solidFill>
                <a:schemeClr val="dk1"/>
              </a:solidFill>
            </a:endParaRPr>
          </a:p>
          <a:p>
            <a:pPr indent="0" lvl="0" marL="228600" rtl="0" algn="l">
              <a:lnSpc>
                <a:spcPct val="115000"/>
              </a:lnSpc>
              <a:spcBef>
                <a:spcPts val="0"/>
              </a:spcBef>
              <a:spcAft>
                <a:spcPts val="0"/>
              </a:spcAft>
              <a:buNone/>
            </a:pPr>
            <a:r>
              <a:rPr lang="en" sz="1200">
                <a:solidFill>
                  <a:schemeClr val="dk1"/>
                </a:solidFill>
              </a:rPr>
              <a:t>pictures, journal, letter from your supervisor, etc...You must include some documentation other</a:t>
            </a:r>
            <a:endParaRPr sz="1200">
              <a:solidFill>
                <a:schemeClr val="dk1"/>
              </a:solidFill>
            </a:endParaRPr>
          </a:p>
          <a:p>
            <a:pPr indent="0" lvl="0" marL="228600" rtl="0" algn="l">
              <a:lnSpc>
                <a:spcPct val="115000"/>
              </a:lnSpc>
              <a:spcBef>
                <a:spcPts val="0"/>
              </a:spcBef>
              <a:spcAft>
                <a:spcPts val="0"/>
              </a:spcAft>
              <a:buNone/>
            </a:pPr>
            <a:r>
              <a:rPr lang="en" sz="1200">
                <a:solidFill>
                  <a:schemeClr val="dk1"/>
                </a:solidFill>
              </a:rPr>
              <a:t> than just a log.</a:t>
            </a:r>
            <a:endParaRPr sz="1200">
              <a:solidFill>
                <a:schemeClr val="dk1"/>
              </a:solidFill>
            </a:endParaRPr>
          </a:p>
          <a:p>
            <a:pPr indent="0" lvl="0" marL="228600" rtl="0" algn="l">
              <a:lnSpc>
                <a:spcPct val="115000"/>
              </a:lnSpc>
              <a:spcBef>
                <a:spcPts val="0"/>
              </a:spcBef>
              <a:spcAft>
                <a:spcPts val="0"/>
              </a:spcAft>
              <a:buNone/>
            </a:pPr>
            <a:r>
              <a:rPr lang="en" sz="1200">
                <a:solidFill>
                  <a:schemeClr val="dk1"/>
                </a:solidFill>
              </a:rPr>
              <a:t>3) </a:t>
            </a:r>
            <a:r>
              <a:rPr b="1" i="1" lang="en" sz="1200">
                <a:solidFill>
                  <a:schemeClr val="dk1"/>
                </a:solidFill>
              </a:rPr>
              <a:t>Summary</a:t>
            </a:r>
            <a:r>
              <a:rPr lang="en" sz="1200">
                <a:solidFill>
                  <a:schemeClr val="dk1"/>
                </a:solidFill>
              </a:rPr>
              <a:t>: Written summary of student experience and skills learned through course.</a:t>
            </a:r>
            <a:endParaRPr sz="1200">
              <a:solidFill>
                <a:schemeClr val="dk1"/>
              </a:solidFill>
            </a:endParaRPr>
          </a:p>
          <a:p>
            <a:pPr indent="0" lvl="0" marL="228600" rtl="0" algn="l">
              <a:lnSpc>
                <a:spcPct val="115000"/>
              </a:lnSpc>
              <a:spcBef>
                <a:spcPts val="0"/>
              </a:spcBef>
              <a:spcAft>
                <a:spcPts val="0"/>
              </a:spcAft>
              <a:buNone/>
            </a:pPr>
            <a:r>
              <a:rPr lang="en" sz="1200">
                <a:solidFill>
                  <a:schemeClr val="dk1"/>
                </a:solidFill>
              </a:rPr>
              <a:t>4) </a:t>
            </a:r>
            <a:r>
              <a:rPr b="1" lang="en" sz="1200">
                <a:solidFill>
                  <a:schemeClr val="dk1"/>
                </a:solidFill>
              </a:rPr>
              <a:t>Other documentation: </a:t>
            </a:r>
            <a:r>
              <a:rPr lang="en" sz="1200">
                <a:solidFill>
                  <a:schemeClr val="dk1"/>
                </a:solidFill>
              </a:rPr>
              <a:t>Photos, certificates, artifacts, etc.</a:t>
            </a:r>
            <a:endParaRPr sz="1000">
              <a:solidFill>
                <a:schemeClr val="dk1"/>
              </a:solidFill>
            </a:endParaRPr>
          </a:p>
        </p:txBody>
      </p:sp>
      <p:sp>
        <p:nvSpPr>
          <p:cNvPr id="327" name="Google Shape;327;p29"/>
          <p:cNvSpPr txBox="1"/>
          <p:nvPr/>
        </p:nvSpPr>
        <p:spPr>
          <a:xfrm>
            <a:off x="387750" y="3"/>
            <a:ext cx="10006800" cy="7104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2100">
                <a:solidFill>
                  <a:schemeClr val="dk1"/>
                </a:solidFill>
              </a:rPr>
              <a:t>METHODS OF OBTAINING CREDIT (continued)</a:t>
            </a:r>
            <a:endParaRPr b="1" sz="2100">
              <a:solidFill>
                <a:schemeClr val="dk1"/>
              </a:solidFill>
            </a:endParaRPr>
          </a:p>
          <a:p>
            <a:pPr indent="0" lvl="0" marL="0" rtl="0" algn="l">
              <a:lnSpc>
                <a:spcPct val="115000"/>
              </a:lnSpc>
              <a:spcBef>
                <a:spcPts val="0"/>
              </a:spcBef>
              <a:spcAft>
                <a:spcPts val="0"/>
              </a:spcAft>
              <a:buNone/>
            </a:pPr>
            <a:r>
              <a:rPr lang="en" sz="1000">
                <a:solidFill>
                  <a:schemeClr val="dk1"/>
                </a:solidFill>
              </a:rPr>
              <a:t> </a:t>
            </a:r>
            <a:endParaRPr sz="1000">
              <a:solidFill>
                <a:schemeClr val="dk1"/>
              </a:solidFill>
            </a:endParaRPr>
          </a:p>
        </p:txBody>
      </p:sp>
      <p:sp>
        <p:nvSpPr>
          <p:cNvPr id="328" name="Google Shape;328;p29"/>
          <p:cNvSpPr txBox="1"/>
          <p:nvPr/>
        </p:nvSpPr>
        <p:spPr>
          <a:xfrm>
            <a:off x="6168000" y="4110725"/>
            <a:ext cx="3684300" cy="14868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600">
                <a:solidFill>
                  <a:srgbClr val="FF0000"/>
                </a:solidFill>
              </a:rPr>
              <a:t>*Students are not guaranteed enrollment in a particular site based class, regardless of graduation requirements.</a:t>
            </a:r>
            <a:endParaRPr b="1" sz="1600">
              <a:solidFill>
                <a:srgbClr val="FF0000"/>
              </a:solidFill>
            </a:endParaRPr>
          </a:p>
          <a:p>
            <a:pPr indent="0" lvl="0" marL="0" rtl="0" algn="l">
              <a:lnSpc>
                <a:spcPct val="115000"/>
              </a:lnSpc>
              <a:spcBef>
                <a:spcPts val="0"/>
              </a:spcBef>
              <a:spcAft>
                <a:spcPts val="0"/>
              </a:spcAft>
              <a:buNone/>
            </a:pPr>
            <a:r>
              <a:rPr lang="en" sz="1100">
                <a:solidFill>
                  <a:schemeClr val="dk1"/>
                </a:solidFill>
              </a:rPr>
              <a:t> </a:t>
            </a:r>
            <a:endParaRPr sz="1100">
              <a:solidFill>
                <a:schemeClr val="dk1"/>
              </a:solidFill>
            </a:endParaRPr>
          </a:p>
        </p:txBody>
      </p:sp>
      <p:sp>
        <p:nvSpPr>
          <p:cNvPr id="329" name="Google Shape;329;p29"/>
          <p:cNvSpPr txBox="1"/>
          <p:nvPr/>
        </p:nvSpPr>
        <p:spPr>
          <a:xfrm>
            <a:off x="6510150" y="5597525"/>
            <a:ext cx="3000000" cy="1770000"/>
          </a:xfrm>
          <a:prstGeom prst="rect">
            <a:avLst/>
          </a:prstGeom>
          <a:noFill/>
          <a:ln>
            <a:noFill/>
          </a:ln>
        </p:spPr>
        <p:txBody>
          <a:bodyPr anchorCtr="0" anchor="t" bIns="91425" lIns="91425" spcFirstLastPara="1" rIns="91425" wrap="square" tIns="91425">
            <a:spAutoFit/>
          </a:bodyPr>
          <a:lstStyle/>
          <a:p>
            <a:pPr indent="0" lvl="0" marL="228600" rtl="0" algn="l">
              <a:lnSpc>
                <a:spcPct val="115000"/>
              </a:lnSpc>
              <a:spcBef>
                <a:spcPts val="0"/>
              </a:spcBef>
              <a:spcAft>
                <a:spcPts val="0"/>
              </a:spcAft>
              <a:buNone/>
            </a:pPr>
            <a:r>
              <a:rPr b="1" i="1" lang="en">
                <a:solidFill>
                  <a:srgbClr val="FF0000"/>
                </a:solidFill>
              </a:rPr>
              <a:t>*</a:t>
            </a:r>
            <a:r>
              <a:rPr b="1" i="1" lang="en" sz="1100">
                <a:solidFill>
                  <a:schemeClr val="dk1"/>
                </a:solidFill>
              </a:rPr>
              <a:t>You </a:t>
            </a:r>
            <a:r>
              <a:rPr b="1" i="1" lang="en" sz="1100" u="sng">
                <a:solidFill>
                  <a:schemeClr val="dk1"/>
                </a:solidFill>
              </a:rPr>
              <a:t>MUST </a:t>
            </a:r>
            <a:r>
              <a:rPr b="1" i="1" lang="en" sz="1100">
                <a:solidFill>
                  <a:schemeClr val="dk1"/>
                </a:solidFill>
              </a:rPr>
              <a:t>document, keep and present </a:t>
            </a:r>
            <a:r>
              <a:rPr b="1" i="1" lang="en" sz="1100" u="sng">
                <a:solidFill>
                  <a:schemeClr val="dk1"/>
                </a:solidFill>
              </a:rPr>
              <a:t>ALL </a:t>
            </a:r>
            <a:r>
              <a:rPr b="1" i="1" lang="en" sz="1100">
                <a:solidFill>
                  <a:schemeClr val="dk1"/>
                </a:solidFill>
              </a:rPr>
              <a:t>student work so that the evaluator can be sure that the student met an appropriate level of learning. We have sample portfolios in the office if you’d like to see an example.</a:t>
            </a:r>
            <a:endParaRPr b="1" i="1" sz="1100">
              <a:solidFill>
                <a:schemeClr val="dk1"/>
              </a:solidFill>
            </a:endParaRPr>
          </a:p>
          <a:p>
            <a:pPr indent="0" lvl="0" marL="228600" rtl="0" algn="l">
              <a:lnSpc>
                <a:spcPct val="115000"/>
              </a:lnSpc>
              <a:spcBef>
                <a:spcPts val="0"/>
              </a:spcBef>
              <a:spcAft>
                <a:spcPts val="0"/>
              </a:spcAft>
              <a:buNone/>
            </a:pPr>
            <a:r>
              <a:rPr b="1" i="1" lang="en" sz="1100">
                <a:solidFill>
                  <a:schemeClr val="dk1"/>
                </a:solidFill>
              </a:rPr>
              <a:t> </a:t>
            </a:r>
            <a:endParaRPr b="1" i="1" sz="1100">
              <a:solidFill>
                <a:schemeClr val="dk1"/>
              </a:solidFill>
            </a:endParaRPr>
          </a:p>
          <a:p>
            <a:pPr indent="0" lvl="0" marL="0" rtl="0" algn="l">
              <a:lnSpc>
                <a:spcPct val="115000"/>
              </a:lnSpc>
              <a:spcBef>
                <a:spcPts val="0"/>
              </a:spcBef>
              <a:spcAft>
                <a:spcPts val="0"/>
              </a:spcAft>
              <a:buNone/>
            </a:pPr>
            <a:r>
              <a:rPr lang="en" sz="1100">
                <a:solidFill>
                  <a:schemeClr val="dk1"/>
                </a:solidFill>
              </a:rPr>
              <a:t> </a:t>
            </a:r>
            <a:endParaRPr sz="1100">
              <a:solidFill>
                <a:schemeClr val="dk1"/>
              </a:solidFill>
            </a:endParaRPr>
          </a:p>
        </p:txBody>
      </p:sp>
      <p:sp>
        <p:nvSpPr>
          <p:cNvPr id="330" name="Google Shape;330;p29"/>
          <p:cNvSpPr/>
          <p:nvPr/>
        </p:nvSpPr>
        <p:spPr>
          <a:xfrm>
            <a:off x="9612150" y="7334250"/>
            <a:ext cx="420000" cy="406500"/>
          </a:xfrm>
          <a:prstGeom prst="ellipse">
            <a:avLst/>
          </a:prstGeom>
          <a:gradFill>
            <a:gsLst>
              <a:gs pos="0">
                <a:srgbClr val="8C5141"/>
              </a:gs>
              <a:gs pos="100000">
                <a:srgbClr val="540303"/>
              </a:gs>
            </a:gsLst>
            <a:lin ang="5400012"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700">
              <a:solidFill>
                <a:schemeClr val="lt1"/>
              </a:solidFill>
            </a:endParaRPr>
          </a:p>
        </p:txBody>
      </p:sp>
      <p:sp>
        <p:nvSpPr>
          <p:cNvPr id="331" name="Google Shape;331;p29"/>
          <p:cNvSpPr txBox="1"/>
          <p:nvPr/>
        </p:nvSpPr>
        <p:spPr>
          <a:xfrm>
            <a:off x="9612150" y="7334250"/>
            <a:ext cx="691800" cy="74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rPr>
              <a:t>14</a:t>
            </a:r>
            <a:endParaRPr>
              <a:solidFill>
                <a:schemeClr val="lt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30"/>
          <p:cNvSpPr txBox="1"/>
          <p:nvPr/>
        </p:nvSpPr>
        <p:spPr>
          <a:xfrm>
            <a:off x="-27600" y="95075"/>
            <a:ext cx="10113600" cy="661800"/>
          </a:xfrm>
          <a:prstGeom prst="rect">
            <a:avLst/>
          </a:prstGeom>
          <a:noFill/>
          <a:ln>
            <a:noFill/>
          </a:ln>
        </p:spPr>
        <p:txBody>
          <a:bodyPr anchorCtr="0" anchor="t" bIns="91425" lIns="91425" spcFirstLastPara="1" rIns="91425" wrap="square" tIns="91425">
            <a:spAutoFit/>
          </a:bodyPr>
          <a:lstStyle/>
          <a:p>
            <a:pPr indent="0" lvl="0" marL="0" rtl="0" algn="ctr">
              <a:lnSpc>
                <a:spcPct val="90000"/>
              </a:lnSpc>
              <a:spcBef>
                <a:spcPts val="0"/>
              </a:spcBef>
              <a:spcAft>
                <a:spcPts val="0"/>
              </a:spcAft>
              <a:buNone/>
            </a:pPr>
            <a:r>
              <a:rPr b="1" lang="en" sz="2100">
                <a:solidFill>
                  <a:schemeClr val="dk1"/>
                </a:solidFill>
              </a:rPr>
              <a:t>METHODS OF OBTAINING CREDIT (continued)</a:t>
            </a:r>
            <a:endParaRPr b="1" sz="2100">
              <a:solidFill>
                <a:schemeClr val="dk1"/>
              </a:solidFill>
            </a:endParaRPr>
          </a:p>
          <a:p>
            <a:pPr indent="0" lvl="0" marL="0" rtl="0" algn="l">
              <a:lnSpc>
                <a:spcPct val="115000"/>
              </a:lnSpc>
              <a:spcBef>
                <a:spcPts val="0"/>
              </a:spcBef>
              <a:spcAft>
                <a:spcPts val="0"/>
              </a:spcAft>
              <a:buNone/>
            </a:pPr>
            <a:r>
              <a:rPr lang="en" sz="1000">
                <a:solidFill>
                  <a:schemeClr val="dk1"/>
                </a:solidFill>
              </a:rPr>
              <a:t> </a:t>
            </a:r>
            <a:endParaRPr sz="1000">
              <a:solidFill>
                <a:schemeClr val="dk1"/>
              </a:solidFill>
            </a:endParaRPr>
          </a:p>
        </p:txBody>
      </p:sp>
      <p:sp>
        <p:nvSpPr>
          <p:cNvPr id="337" name="Google Shape;337;p30"/>
          <p:cNvSpPr txBox="1"/>
          <p:nvPr/>
        </p:nvSpPr>
        <p:spPr>
          <a:xfrm>
            <a:off x="29700" y="494325"/>
            <a:ext cx="9999000" cy="78078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2400"/>
              </a:spcBef>
              <a:spcAft>
                <a:spcPts val="0"/>
              </a:spcAft>
              <a:buNone/>
            </a:pPr>
            <a:r>
              <a:rPr b="1" lang="en" sz="1300">
                <a:solidFill>
                  <a:srgbClr val="003399"/>
                </a:solidFill>
              </a:rPr>
              <a:t>Courses Transferred In From Another High School Program</a:t>
            </a:r>
            <a:endParaRPr b="1" sz="1300">
              <a:solidFill>
                <a:srgbClr val="003399"/>
              </a:solidFill>
            </a:endParaRPr>
          </a:p>
          <a:p>
            <a:pPr indent="0" lvl="0" marL="0" rtl="0" algn="l">
              <a:lnSpc>
                <a:spcPct val="90000"/>
              </a:lnSpc>
              <a:spcBef>
                <a:spcPts val="600"/>
              </a:spcBef>
              <a:spcAft>
                <a:spcPts val="0"/>
              </a:spcAft>
              <a:buNone/>
            </a:pPr>
            <a:r>
              <a:rPr lang="en" sz="1200">
                <a:solidFill>
                  <a:schemeClr val="dk1"/>
                </a:solidFill>
              </a:rPr>
              <a:t>When a student enrolls at Sky Valley and has earned high school credit(s) at another school those grades and credits may be transferred onto the student’s high school transcript pending the accreditation of the other school. The parent will need to provide an official transcript from the previously attended school or work with the office to obtain one. The grades on the transferring student’s transcript will be entered onto the Sky Valley transcript when all transfer requirements have been met.</a:t>
            </a:r>
            <a:endParaRPr sz="1200">
              <a:solidFill>
                <a:schemeClr val="dk1"/>
              </a:solidFill>
            </a:endParaRPr>
          </a:p>
          <a:p>
            <a:pPr indent="0" lvl="0" marL="0" rtl="0" algn="l">
              <a:lnSpc>
                <a:spcPct val="90000"/>
              </a:lnSpc>
              <a:spcBef>
                <a:spcPts val="0"/>
              </a:spcBef>
              <a:spcAft>
                <a:spcPts val="0"/>
              </a:spcAft>
              <a:buNone/>
            </a:pPr>
            <a:r>
              <a:t/>
            </a:r>
            <a:endParaRPr sz="1200">
              <a:solidFill>
                <a:schemeClr val="dk1"/>
              </a:solidFill>
            </a:endParaRPr>
          </a:p>
          <a:p>
            <a:pPr indent="0" lvl="0" marL="0" rtl="0" algn="l">
              <a:lnSpc>
                <a:spcPct val="90000"/>
              </a:lnSpc>
              <a:spcBef>
                <a:spcPts val="0"/>
              </a:spcBef>
              <a:spcAft>
                <a:spcPts val="0"/>
              </a:spcAft>
              <a:buNone/>
            </a:pPr>
            <a:r>
              <a:rPr b="1" lang="en" sz="1300">
                <a:solidFill>
                  <a:srgbClr val="003399"/>
                </a:solidFill>
              </a:rPr>
              <a:t>Running Start Credit</a:t>
            </a:r>
            <a:endParaRPr b="1" sz="1300">
              <a:solidFill>
                <a:srgbClr val="003399"/>
              </a:solidFill>
            </a:endParaRPr>
          </a:p>
          <a:p>
            <a:pPr indent="0" lvl="0" marL="0" rtl="0" algn="l">
              <a:lnSpc>
                <a:spcPct val="90000"/>
              </a:lnSpc>
              <a:spcBef>
                <a:spcPts val="0"/>
              </a:spcBef>
              <a:spcAft>
                <a:spcPts val="0"/>
              </a:spcAft>
              <a:buNone/>
            </a:pPr>
            <a:r>
              <a:rPr lang="en" sz="1200">
                <a:solidFill>
                  <a:schemeClr val="dk1"/>
                </a:solidFill>
              </a:rPr>
              <a:t>Sky Valley Education Center students at the junior or senior level are encouraged to attend Running Start (RS). When enrolled at a	neighboring community college the student will earn both high school credit and community college credit. Usually a 5-credit community college course will count for 1.0 credit at Sky Valley. Courses with less community college credit will receive proportionally less Sky Valley credit. Grades earned at Running Start will be entered on the Sky Valley Education Center transcript.</a:t>
            </a:r>
            <a:endParaRPr sz="1200">
              <a:solidFill>
                <a:schemeClr val="dk1"/>
              </a:solidFill>
            </a:endParaRPr>
          </a:p>
          <a:p>
            <a:pPr indent="0" lvl="0" marL="0" rtl="0" algn="l">
              <a:lnSpc>
                <a:spcPct val="90000"/>
              </a:lnSpc>
              <a:spcBef>
                <a:spcPts val="0"/>
              </a:spcBef>
              <a:spcAft>
                <a:spcPts val="0"/>
              </a:spcAft>
              <a:buNone/>
            </a:pPr>
            <a:r>
              <a:rPr i="1" lang="en" sz="400">
                <a:solidFill>
                  <a:schemeClr val="dk1"/>
                </a:solidFill>
              </a:rPr>
              <a:t> </a:t>
            </a:r>
            <a:endParaRPr i="1" sz="400">
              <a:solidFill>
                <a:schemeClr val="dk1"/>
              </a:solidFill>
            </a:endParaRPr>
          </a:p>
          <a:p>
            <a:pPr indent="0" lvl="0" marL="0" rtl="0" algn="l">
              <a:lnSpc>
                <a:spcPct val="90000"/>
              </a:lnSpc>
              <a:spcBef>
                <a:spcPts val="0"/>
              </a:spcBef>
              <a:spcAft>
                <a:spcPts val="0"/>
              </a:spcAft>
              <a:buNone/>
            </a:pPr>
            <a:r>
              <a:rPr lang="en" sz="1200">
                <a:solidFill>
                  <a:schemeClr val="dk1"/>
                </a:solidFill>
              </a:rPr>
              <a:t>A student’s total enrollment cannot exceed 1.3 FTE. What that means is  students who are enrolled full time in RS (usually 15 credits) may only take 1 or 2 classes at SVEC. Off-site classes don’t “count” towards that limit. See a school counselor for more information. </a:t>
            </a:r>
            <a:r>
              <a:rPr b="1" lang="en" sz="1200">
                <a:solidFill>
                  <a:srgbClr val="FF0000"/>
                </a:solidFill>
              </a:rPr>
              <a:t>**If you are planning on being a RS student at ANY time during the school year, stop in and let the office know. *</a:t>
            </a:r>
            <a:endParaRPr b="1" sz="1200">
              <a:solidFill>
                <a:srgbClr val="FF0000"/>
              </a:solidFill>
            </a:endParaRPr>
          </a:p>
          <a:p>
            <a:pPr indent="0" lvl="0" marL="0" rtl="0" algn="l">
              <a:lnSpc>
                <a:spcPct val="90000"/>
              </a:lnSpc>
              <a:spcBef>
                <a:spcPts val="0"/>
              </a:spcBef>
              <a:spcAft>
                <a:spcPts val="0"/>
              </a:spcAft>
              <a:buNone/>
            </a:pPr>
            <a:r>
              <a:rPr b="1" lang="en" sz="400">
                <a:solidFill>
                  <a:srgbClr val="0070C0"/>
                </a:solidFill>
              </a:rPr>
              <a:t> </a:t>
            </a:r>
            <a:endParaRPr b="1" sz="400">
              <a:solidFill>
                <a:srgbClr val="0070C0"/>
              </a:solidFill>
            </a:endParaRPr>
          </a:p>
          <a:p>
            <a:pPr indent="0" lvl="0" marL="0" rtl="0" algn="l">
              <a:lnSpc>
                <a:spcPct val="90000"/>
              </a:lnSpc>
              <a:spcBef>
                <a:spcPts val="0"/>
              </a:spcBef>
              <a:spcAft>
                <a:spcPts val="0"/>
              </a:spcAft>
              <a:buNone/>
            </a:pPr>
            <a:r>
              <a:rPr b="1" lang="en" sz="400">
                <a:solidFill>
                  <a:srgbClr val="003399"/>
                </a:solidFill>
              </a:rPr>
              <a:t> </a:t>
            </a:r>
            <a:endParaRPr b="1" sz="400">
              <a:solidFill>
                <a:srgbClr val="003399"/>
              </a:solidFill>
            </a:endParaRPr>
          </a:p>
          <a:p>
            <a:pPr indent="0" lvl="0" marL="0" rtl="0" algn="l">
              <a:lnSpc>
                <a:spcPct val="90000"/>
              </a:lnSpc>
              <a:spcBef>
                <a:spcPts val="0"/>
              </a:spcBef>
              <a:spcAft>
                <a:spcPts val="0"/>
              </a:spcAft>
              <a:buNone/>
            </a:pPr>
            <a:r>
              <a:rPr b="1" lang="en" sz="1300">
                <a:solidFill>
                  <a:srgbClr val="003399"/>
                </a:solidFill>
              </a:rPr>
              <a:t>Sno-Isle Tech Center</a:t>
            </a:r>
            <a:endParaRPr b="1" sz="1300">
              <a:solidFill>
                <a:srgbClr val="003399"/>
              </a:solidFill>
            </a:endParaRPr>
          </a:p>
          <a:p>
            <a:pPr indent="0" lvl="0" marL="0" rtl="0" algn="l">
              <a:lnSpc>
                <a:spcPct val="90000"/>
              </a:lnSpc>
              <a:spcBef>
                <a:spcPts val="0"/>
              </a:spcBef>
              <a:spcAft>
                <a:spcPts val="0"/>
              </a:spcAft>
              <a:buNone/>
            </a:pPr>
            <a:r>
              <a:rPr b="1" lang="en" sz="1200">
                <a:solidFill>
                  <a:schemeClr val="dk1"/>
                </a:solidFill>
              </a:rPr>
              <a:t>Sno-Isle Tech Center is a regional public school run by the Mukilteo School District that offers technical training to junior and senior  students that are enrolled in public schools in Snohomish County.  Sno-Isle Tech currently offers 24 courses in five different career pathways. You can view courses/classes listed by pathway or in alphabetical order on their website at </a:t>
            </a:r>
            <a:r>
              <a:rPr b="1" lang="en" sz="1200" u="sng">
                <a:solidFill>
                  <a:schemeClr val="hlink"/>
                </a:solidFill>
                <a:hlinkClick r:id="rId3"/>
              </a:rPr>
              <a:t>http://www.snoisletech.com/</a:t>
            </a:r>
            <a:r>
              <a:rPr b="1" lang="en" sz="1200">
                <a:solidFill>
                  <a:schemeClr val="dk1"/>
                </a:solidFill>
              </a:rPr>
              <a:t>.</a:t>
            </a:r>
            <a:endParaRPr b="1" sz="1200">
              <a:solidFill>
                <a:schemeClr val="dk1"/>
              </a:solidFill>
            </a:endParaRPr>
          </a:p>
          <a:p>
            <a:pPr indent="0" lvl="0" marL="0" rtl="0" algn="l">
              <a:lnSpc>
                <a:spcPct val="90000"/>
              </a:lnSpc>
              <a:spcBef>
                <a:spcPts val="0"/>
              </a:spcBef>
              <a:spcAft>
                <a:spcPts val="0"/>
              </a:spcAft>
              <a:buNone/>
            </a:pPr>
            <a:r>
              <a:t/>
            </a:r>
            <a:endParaRPr b="1" sz="1200">
              <a:solidFill>
                <a:schemeClr val="dk1"/>
              </a:solidFill>
            </a:endParaRPr>
          </a:p>
          <a:p>
            <a:pPr indent="0" lvl="0" marL="0" rtl="0" algn="l">
              <a:lnSpc>
                <a:spcPct val="90000"/>
              </a:lnSpc>
              <a:spcBef>
                <a:spcPts val="0"/>
              </a:spcBef>
              <a:spcAft>
                <a:spcPts val="0"/>
              </a:spcAft>
              <a:buNone/>
            </a:pPr>
            <a:r>
              <a:rPr b="1" lang="en" sz="1300">
                <a:solidFill>
                  <a:srgbClr val="003399"/>
                </a:solidFill>
              </a:rPr>
              <a:t>Graduation Alliance &amp; ALEKS.com</a:t>
            </a:r>
            <a:endParaRPr b="1" sz="1300">
              <a:solidFill>
                <a:srgbClr val="003399"/>
              </a:solidFill>
            </a:endParaRPr>
          </a:p>
          <a:p>
            <a:pPr indent="0" lvl="0" marL="0" rtl="0" algn="l">
              <a:lnSpc>
                <a:spcPct val="90000"/>
              </a:lnSpc>
              <a:spcBef>
                <a:spcPts val="0"/>
              </a:spcBef>
              <a:spcAft>
                <a:spcPts val="0"/>
              </a:spcAft>
              <a:buNone/>
            </a:pPr>
            <a:r>
              <a:rPr lang="en" sz="1200">
                <a:solidFill>
                  <a:schemeClr val="dk1"/>
                </a:solidFill>
              </a:rPr>
              <a:t>Graduation Alliance/ALEKS online content is available to 9th-12th grade students. We have informational flyers in office and online.</a:t>
            </a:r>
            <a:endParaRPr sz="1200">
              <a:solidFill>
                <a:schemeClr val="dk1"/>
              </a:solidFill>
            </a:endParaRPr>
          </a:p>
          <a:p>
            <a:pPr indent="0" lvl="0" marL="0" rtl="0" algn="l">
              <a:lnSpc>
                <a:spcPct val="90000"/>
              </a:lnSpc>
              <a:spcBef>
                <a:spcPts val="0"/>
              </a:spcBef>
              <a:spcAft>
                <a:spcPts val="0"/>
              </a:spcAft>
              <a:buNone/>
            </a:pPr>
            <a:r>
              <a:rPr lang="en" sz="400">
                <a:solidFill>
                  <a:schemeClr val="dk1"/>
                </a:solidFill>
              </a:rPr>
              <a:t> </a:t>
            </a:r>
            <a:endParaRPr sz="400">
              <a:solidFill>
                <a:schemeClr val="dk1"/>
              </a:solidFill>
            </a:endParaRPr>
          </a:p>
          <a:p>
            <a:pPr indent="0" lvl="0" marL="0" rtl="0" algn="l">
              <a:lnSpc>
                <a:spcPct val="90000"/>
              </a:lnSpc>
              <a:spcBef>
                <a:spcPts val="0"/>
              </a:spcBef>
              <a:spcAft>
                <a:spcPts val="0"/>
              </a:spcAft>
              <a:buNone/>
            </a:pPr>
            <a:r>
              <a:rPr b="1" lang="en" sz="400">
                <a:solidFill>
                  <a:srgbClr val="003399"/>
                </a:solidFill>
              </a:rPr>
              <a:t> </a:t>
            </a:r>
            <a:endParaRPr b="1" sz="400">
              <a:solidFill>
                <a:srgbClr val="003399"/>
              </a:solidFill>
            </a:endParaRPr>
          </a:p>
          <a:p>
            <a:pPr indent="0" lvl="0" marL="0" rtl="0" algn="l">
              <a:lnSpc>
                <a:spcPct val="90000"/>
              </a:lnSpc>
              <a:spcBef>
                <a:spcPts val="0"/>
              </a:spcBef>
              <a:spcAft>
                <a:spcPts val="0"/>
              </a:spcAft>
              <a:buNone/>
            </a:pPr>
            <a:r>
              <a:rPr b="1" lang="en" sz="1300">
                <a:solidFill>
                  <a:srgbClr val="003399"/>
                </a:solidFill>
              </a:rPr>
              <a:t>Home Based Classes</a:t>
            </a:r>
            <a:endParaRPr b="1" sz="1300">
              <a:solidFill>
                <a:srgbClr val="003399"/>
              </a:solidFill>
            </a:endParaRPr>
          </a:p>
          <a:p>
            <a:pPr indent="0" lvl="0" marL="0" rtl="0" algn="l">
              <a:lnSpc>
                <a:spcPct val="90000"/>
              </a:lnSpc>
              <a:spcBef>
                <a:spcPts val="0"/>
              </a:spcBef>
              <a:spcAft>
                <a:spcPts val="0"/>
              </a:spcAft>
              <a:buNone/>
            </a:pPr>
            <a:r>
              <a:rPr lang="en" sz="1200">
                <a:solidFill>
                  <a:schemeClr val="dk1"/>
                </a:solidFill>
              </a:rPr>
              <a:t>Contract based learning credits can be earned at SVEC by secondary students in grades 9-12. Curriculum is available for grades 9 and up or a family may choose to design their own. Each contract based class counts as one of your weight of classes. Make an appointment in the office to get more  information. </a:t>
            </a:r>
            <a:r>
              <a:rPr lang="en" sz="1200">
                <a:solidFill>
                  <a:schemeClr val="dk1"/>
                </a:solidFill>
              </a:rPr>
              <a:t>Depending</a:t>
            </a:r>
            <a:r>
              <a:rPr lang="en" sz="1200">
                <a:solidFill>
                  <a:schemeClr val="dk1"/>
                </a:solidFill>
              </a:rPr>
              <a:t> on the course, t</a:t>
            </a:r>
            <a:r>
              <a:rPr lang="en" sz="1200">
                <a:solidFill>
                  <a:schemeClr val="dk1"/>
                </a:solidFill>
              </a:rPr>
              <a:t>hese credits may not be recognized by 4yr college and universities. Families are strongly encouraged to complete the pre-approval for Offsite/Homebased Credit form (the “pink sheet”) before starting a home based class to ensure the course will count for high school credit. </a:t>
            </a:r>
            <a:endParaRPr sz="1200">
              <a:solidFill>
                <a:schemeClr val="dk1"/>
              </a:solidFill>
            </a:endParaRPr>
          </a:p>
          <a:p>
            <a:pPr indent="0" lvl="0" marL="228600" rtl="0" algn="l">
              <a:lnSpc>
                <a:spcPct val="90000"/>
              </a:lnSpc>
              <a:spcBef>
                <a:spcPts val="0"/>
              </a:spcBef>
              <a:spcAft>
                <a:spcPts val="0"/>
              </a:spcAft>
              <a:buNone/>
            </a:pPr>
            <a:r>
              <a:rPr lang="en" sz="400">
                <a:solidFill>
                  <a:schemeClr val="dk1"/>
                </a:solidFill>
              </a:rPr>
              <a:t> </a:t>
            </a:r>
            <a:endParaRPr sz="400">
              <a:solidFill>
                <a:schemeClr val="dk1"/>
              </a:solidFill>
            </a:endParaRPr>
          </a:p>
          <a:p>
            <a:pPr indent="0" lvl="0" marL="228600" rtl="0" algn="l">
              <a:lnSpc>
                <a:spcPct val="90000"/>
              </a:lnSpc>
              <a:spcBef>
                <a:spcPts val="0"/>
              </a:spcBef>
              <a:spcAft>
                <a:spcPts val="0"/>
              </a:spcAft>
              <a:buNone/>
            </a:pPr>
            <a:r>
              <a:rPr b="1" lang="en" sz="400">
                <a:solidFill>
                  <a:srgbClr val="003399"/>
                </a:solidFill>
              </a:rPr>
              <a:t> </a:t>
            </a:r>
            <a:endParaRPr b="1" sz="400">
              <a:solidFill>
                <a:srgbClr val="003399"/>
              </a:solidFill>
            </a:endParaRPr>
          </a:p>
          <a:p>
            <a:pPr indent="0" lvl="0" marL="0" rtl="0" algn="l">
              <a:lnSpc>
                <a:spcPct val="90000"/>
              </a:lnSpc>
              <a:spcBef>
                <a:spcPts val="0"/>
              </a:spcBef>
              <a:spcAft>
                <a:spcPts val="0"/>
              </a:spcAft>
              <a:buNone/>
            </a:pPr>
            <a:r>
              <a:rPr b="1" lang="en" sz="1300">
                <a:solidFill>
                  <a:srgbClr val="003399"/>
                </a:solidFill>
              </a:rPr>
              <a:t>Passing score on </a:t>
            </a:r>
            <a:r>
              <a:rPr b="1" lang="en" sz="1300">
                <a:solidFill>
                  <a:srgbClr val="0070C0"/>
                </a:solidFill>
              </a:rPr>
              <a:t>SBAC ELA, MATH, or HS Science</a:t>
            </a:r>
            <a:endParaRPr b="1" sz="1300">
              <a:solidFill>
                <a:srgbClr val="0070C0"/>
              </a:solidFill>
            </a:endParaRPr>
          </a:p>
          <a:p>
            <a:pPr indent="0" lvl="0" marL="0" rtl="0" algn="l">
              <a:lnSpc>
                <a:spcPct val="90000"/>
              </a:lnSpc>
              <a:spcBef>
                <a:spcPts val="0"/>
              </a:spcBef>
              <a:spcAft>
                <a:spcPts val="0"/>
              </a:spcAft>
              <a:buNone/>
            </a:pPr>
            <a:r>
              <a:rPr lang="en" sz="1200">
                <a:solidFill>
                  <a:schemeClr val="dk1"/>
                </a:solidFill>
              </a:rPr>
              <a:t>Parents may request up to 1 credit for each subject with a passing score on the high school SBA and WCAS exams. Content is available to 9th-12th grade students. </a:t>
            </a:r>
            <a:r>
              <a:rPr lang="en" sz="1200" u="sng">
                <a:solidFill>
                  <a:schemeClr val="dk1"/>
                </a:solidFill>
              </a:rPr>
              <a:t>We have informational flyers in the office</a:t>
            </a:r>
            <a:r>
              <a:rPr lang="en" sz="1200">
                <a:solidFill>
                  <a:schemeClr val="dk1"/>
                </a:solidFill>
              </a:rPr>
              <a:t>. </a:t>
            </a:r>
            <a:endParaRPr sz="1200">
              <a:solidFill>
                <a:schemeClr val="dk1"/>
              </a:solidFill>
            </a:endParaRPr>
          </a:p>
          <a:p>
            <a:pPr indent="0" lvl="0" marL="0" rtl="0" algn="l">
              <a:lnSpc>
                <a:spcPct val="90000"/>
              </a:lnSpc>
              <a:spcBef>
                <a:spcPts val="0"/>
              </a:spcBef>
              <a:spcAft>
                <a:spcPts val="0"/>
              </a:spcAft>
              <a:buNone/>
            </a:pPr>
            <a:r>
              <a:rPr lang="en" sz="400">
                <a:solidFill>
                  <a:schemeClr val="dk1"/>
                </a:solidFill>
              </a:rPr>
              <a:t> </a:t>
            </a:r>
            <a:endParaRPr sz="400">
              <a:solidFill>
                <a:schemeClr val="dk1"/>
              </a:solidFill>
            </a:endParaRPr>
          </a:p>
          <a:p>
            <a:pPr indent="0" lvl="0" marL="228600" rtl="0" algn="l">
              <a:lnSpc>
                <a:spcPct val="90000"/>
              </a:lnSpc>
              <a:spcBef>
                <a:spcPts val="0"/>
              </a:spcBef>
              <a:spcAft>
                <a:spcPts val="0"/>
              </a:spcAft>
              <a:buNone/>
            </a:pPr>
            <a:r>
              <a:rPr b="1" lang="en" sz="400">
                <a:solidFill>
                  <a:srgbClr val="003399"/>
                </a:solidFill>
              </a:rPr>
              <a:t> </a:t>
            </a:r>
            <a:endParaRPr b="1" sz="400">
              <a:solidFill>
                <a:srgbClr val="003399"/>
              </a:solidFill>
            </a:endParaRPr>
          </a:p>
          <a:p>
            <a:pPr indent="0" lvl="0" marL="0" rtl="0" algn="l">
              <a:lnSpc>
                <a:spcPct val="90000"/>
              </a:lnSpc>
              <a:spcBef>
                <a:spcPts val="0"/>
              </a:spcBef>
              <a:spcAft>
                <a:spcPts val="0"/>
              </a:spcAft>
              <a:buNone/>
            </a:pPr>
            <a:r>
              <a:rPr b="1" lang="en" sz="1300">
                <a:solidFill>
                  <a:srgbClr val="003399"/>
                </a:solidFill>
              </a:rPr>
              <a:t>World Language Competency Testing</a:t>
            </a:r>
            <a:endParaRPr b="1" sz="1300">
              <a:solidFill>
                <a:srgbClr val="003399"/>
              </a:solidFill>
            </a:endParaRPr>
          </a:p>
          <a:p>
            <a:pPr indent="0" lvl="0" marL="0" rtl="0" algn="l">
              <a:lnSpc>
                <a:spcPct val="90000"/>
              </a:lnSpc>
              <a:spcBef>
                <a:spcPts val="0"/>
              </a:spcBef>
              <a:spcAft>
                <a:spcPts val="0"/>
              </a:spcAft>
              <a:buNone/>
            </a:pPr>
            <a:r>
              <a:rPr lang="en" sz="1200">
                <a:solidFill>
                  <a:schemeClr val="dk1"/>
                </a:solidFill>
              </a:rPr>
              <a:t>Students may earn 1-4 credits. Please stop by the office or email Pexa at clarka@monroe.wednet.edu to find out more about Word Language Competency Testing.</a:t>
            </a:r>
            <a:endParaRPr sz="1200">
              <a:solidFill>
                <a:schemeClr val="dk1"/>
              </a:solidFill>
            </a:endParaRPr>
          </a:p>
          <a:p>
            <a:pPr indent="0" lvl="0" marL="228600" rtl="0" algn="l">
              <a:lnSpc>
                <a:spcPct val="90000"/>
              </a:lnSpc>
              <a:spcBef>
                <a:spcPts val="0"/>
              </a:spcBef>
              <a:spcAft>
                <a:spcPts val="0"/>
              </a:spcAft>
              <a:buNone/>
            </a:pPr>
            <a:r>
              <a:rPr b="1" lang="en" sz="100">
                <a:solidFill>
                  <a:srgbClr val="CC0000"/>
                </a:solidFill>
              </a:rPr>
              <a:t> </a:t>
            </a:r>
            <a:endParaRPr b="1" sz="600">
              <a:solidFill>
                <a:srgbClr val="CC0000"/>
              </a:solidFill>
            </a:endParaRPr>
          </a:p>
          <a:p>
            <a:pPr indent="0" lvl="0" marL="228600" rtl="0" algn="ctr">
              <a:lnSpc>
                <a:spcPct val="90000"/>
              </a:lnSpc>
              <a:spcBef>
                <a:spcPts val="0"/>
              </a:spcBef>
              <a:spcAft>
                <a:spcPts val="0"/>
              </a:spcAft>
              <a:buNone/>
            </a:pPr>
            <a:r>
              <a:rPr b="1" lang="en" sz="1300">
                <a:solidFill>
                  <a:srgbClr val="CC0000"/>
                </a:solidFill>
              </a:rPr>
              <a:t>***Adequate Progress***</a:t>
            </a:r>
            <a:endParaRPr b="1" sz="1300">
              <a:solidFill>
                <a:srgbClr val="CC0000"/>
              </a:solidFill>
            </a:endParaRPr>
          </a:p>
          <a:p>
            <a:pPr indent="0" lvl="0" marL="228600" rtl="0" algn="ctr">
              <a:lnSpc>
                <a:spcPct val="90000"/>
              </a:lnSpc>
              <a:spcBef>
                <a:spcPts val="0"/>
              </a:spcBef>
              <a:spcAft>
                <a:spcPts val="0"/>
              </a:spcAft>
              <a:buNone/>
            </a:pPr>
            <a:r>
              <a:rPr b="1" lang="en" sz="1300" u="sng">
                <a:solidFill>
                  <a:srgbClr val="CC0000"/>
                </a:solidFill>
              </a:rPr>
              <a:t>Students NOT making substantial progress in their chosen goals or programs maynot be able to attend Sky Valley Education Center the following school year or term.</a:t>
            </a:r>
            <a:endParaRPr b="1" sz="1300" u="sng">
              <a:solidFill>
                <a:srgbClr val="CC0000"/>
              </a:solidFill>
            </a:endParaRPr>
          </a:p>
          <a:p>
            <a:pPr indent="0" lvl="0" marL="0" rtl="0" algn="l">
              <a:lnSpc>
                <a:spcPct val="115000"/>
              </a:lnSpc>
              <a:spcBef>
                <a:spcPts val="0"/>
              </a:spcBef>
              <a:spcAft>
                <a:spcPts val="0"/>
              </a:spcAft>
              <a:buNone/>
            </a:pPr>
            <a:r>
              <a:rPr lang="en" sz="1000">
                <a:solidFill>
                  <a:schemeClr val="dk1"/>
                </a:solidFill>
              </a:rPr>
              <a:t> </a:t>
            </a:r>
            <a:endParaRPr sz="1000">
              <a:solidFill>
                <a:schemeClr val="dk1"/>
              </a:solidFill>
            </a:endParaRPr>
          </a:p>
        </p:txBody>
      </p:sp>
      <p:sp>
        <p:nvSpPr>
          <p:cNvPr id="338" name="Google Shape;338;p30"/>
          <p:cNvSpPr/>
          <p:nvPr/>
        </p:nvSpPr>
        <p:spPr>
          <a:xfrm>
            <a:off x="9612150" y="7334250"/>
            <a:ext cx="420000" cy="406500"/>
          </a:xfrm>
          <a:prstGeom prst="ellipse">
            <a:avLst/>
          </a:prstGeom>
          <a:gradFill>
            <a:gsLst>
              <a:gs pos="0">
                <a:srgbClr val="8C5141"/>
              </a:gs>
              <a:gs pos="100000">
                <a:srgbClr val="540303"/>
              </a:gs>
            </a:gsLst>
            <a:lin ang="5400012"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700">
              <a:solidFill>
                <a:schemeClr val="lt1"/>
              </a:solidFill>
            </a:endParaRPr>
          </a:p>
        </p:txBody>
      </p:sp>
      <p:sp>
        <p:nvSpPr>
          <p:cNvPr id="339" name="Google Shape;339;p30"/>
          <p:cNvSpPr txBox="1"/>
          <p:nvPr/>
        </p:nvSpPr>
        <p:spPr>
          <a:xfrm>
            <a:off x="9612150" y="7334250"/>
            <a:ext cx="691800" cy="74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rPr>
              <a:t>15</a:t>
            </a:r>
            <a:endParaRPr>
              <a:solidFill>
                <a:schemeClr val="lt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p31"/>
          <p:cNvSpPr txBox="1"/>
          <p:nvPr/>
        </p:nvSpPr>
        <p:spPr>
          <a:xfrm>
            <a:off x="0" y="47550"/>
            <a:ext cx="10058400" cy="1345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2800">
                <a:solidFill>
                  <a:srgbClr val="003399"/>
                </a:solidFill>
              </a:rPr>
              <a:t>Graduating and Participating</a:t>
            </a:r>
            <a:endParaRPr b="1" sz="2800">
              <a:solidFill>
                <a:srgbClr val="003399"/>
              </a:solidFill>
            </a:endParaRPr>
          </a:p>
          <a:p>
            <a:pPr indent="0" lvl="0" marL="0" rtl="0" algn="ctr">
              <a:lnSpc>
                <a:spcPct val="115000"/>
              </a:lnSpc>
              <a:spcBef>
                <a:spcPts val="0"/>
              </a:spcBef>
              <a:spcAft>
                <a:spcPts val="0"/>
              </a:spcAft>
              <a:buNone/>
            </a:pPr>
            <a:r>
              <a:rPr b="1" lang="en" sz="2800">
                <a:solidFill>
                  <a:srgbClr val="003399"/>
                </a:solidFill>
              </a:rPr>
              <a:t>in the Ceremony at SVEC</a:t>
            </a:r>
            <a:endParaRPr b="1" sz="2700">
              <a:solidFill>
                <a:srgbClr val="003399"/>
              </a:solidFill>
            </a:endParaRPr>
          </a:p>
          <a:p>
            <a:pPr indent="0" lvl="0" marL="0" rtl="0" algn="l">
              <a:lnSpc>
                <a:spcPct val="115000"/>
              </a:lnSpc>
              <a:spcBef>
                <a:spcPts val="0"/>
              </a:spcBef>
              <a:spcAft>
                <a:spcPts val="0"/>
              </a:spcAft>
              <a:buNone/>
            </a:pPr>
            <a:r>
              <a:rPr lang="en" sz="1100">
                <a:solidFill>
                  <a:schemeClr val="dk1"/>
                </a:solidFill>
              </a:rPr>
              <a:t> </a:t>
            </a:r>
            <a:endParaRPr sz="1100">
              <a:solidFill>
                <a:schemeClr val="dk1"/>
              </a:solidFill>
            </a:endParaRPr>
          </a:p>
        </p:txBody>
      </p:sp>
      <p:sp>
        <p:nvSpPr>
          <p:cNvPr id="345" name="Google Shape;345;p31"/>
          <p:cNvSpPr txBox="1"/>
          <p:nvPr/>
        </p:nvSpPr>
        <p:spPr>
          <a:xfrm>
            <a:off x="109050" y="1109875"/>
            <a:ext cx="9840300" cy="65979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0"/>
              </a:spcAft>
              <a:buNone/>
            </a:pPr>
            <a:r>
              <a:rPr lang="en" sz="1300">
                <a:solidFill>
                  <a:schemeClr val="dk1"/>
                </a:solidFill>
              </a:rPr>
              <a:t>There are multiple ways to graduate at SVEC. There are multiple diplomas that can be earned in order to participate in the    	ceremony. They are: SVEC high school diploma, private school diploma, Associates of Arts or Science (AS), and home school diploma.</a:t>
            </a:r>
            <a:endParaRPr sz="1300">
              <a:solidFill>
                <a:schemeClr val="dk1"/>
              </a:solidFill>
            </a:endParaRPr>
          </a:p>
          <a:p>
            <a:pPr indent="0" lvl="0" marL="0" rtl="0" algn="just">
              <a:lnSpc>
                <a:spcPct val="115000"/>
              </a:lnSpc>
              <a:spcBef>
                <a:spcPts val="0"/>
              </a:spcBef>
              <a:spcAft>
                <a:spcPts val="0"/>
              </a:spcAft>
              <a:buNone/>
            </a:pPr>
            <a:r>
              <a:rPr lang="en" sz="1300">
                <a:solidFill>
                  <a:schemeClr val="dk1"/>
                </a:solidFill>
              </a:rPr>
              <a:t> </a:t>
            </a:r>
            <a:endParaRPr sz="1300">
              <a:solidFill>
                <a:schemeClr val="dk1"/>
              </a:solidFill>
            </a:endParaRPr>
          </a:p>
          <a:p>
            <a:pPr indent="0" lvl="0" marL="0" rtl="0" algn="just">
              <a:lnSpc>
                <a:spcPct val="115000"/>
              </a:lnSpc>
              <a:spcBef>
                <a:spcPts val="0"/>
              </a:spcBef>
              <a:spcAft>
                <a:spcPts val="0"/>
              </a:spcAft>
              <a:buNone/>
            </a:pPr>
            <a:r>
              <a:rPr lang="en" sz="1300">
                <a:solidFill>
                  <a:schemeClr val="dk1"/>
                </a:solidFill>
              </a:rPr>
              <a:t>Some students work towards and earn a SVEC high school diploma. Those who do must complete all of the district AND state  requirements. They include </a:t>
            </a:r>
            <a:r>
              <a:rPr b="1" lang="en" sz="1300">
                <a:solidFill>
                  <a:srgbClr val="0408BC"/>
                </a:solidFill>
              </a:rPr>
              <a:t>24 credits </a:t>
            </a:r>
            <a:r>
              <a:rPr lang="en" sz="1300">
                <a:solidFill>
                  <a:schemeClr val="dk1"/>
                </a:solidFill>
              </a:rPr>
              <a:t>(In English, Math, Science, Social Studies, etc), completion of </a:t>
            </a:r>
            <a:r>
              <a:rPr b="1" lang="en" sz="1300">
                <a:solidFill>
                  <a:srgbClr val="0408BC"/>
                </a:solidFill>
              </a:rPr>
              <a:t>Washington State History</a:t>
            </a:r>
            <a:r>
              <a:rPr lang="en" sz="1300">
                <a:solidFill>
                  <a:schemeClr val="dk1"/>
                </a:solidFill>
              </a:rPr>
              <a:t>, a </a:t>
            </a:r>
            <a:r>
              <a:rPr b="1" lang="en" sz="1300">
                <a:solidFill>
                  <a:srgbClr val="0408BC"/>
                </a:solidFill>
              </a:rPr>
              <a:t>graduation pathway </a:t>
            </a:r>
            <a:r>
              <a:rPr lang="en" sz="1300">
                <a:solidFill>
                  <a:schemeClr val="dk1"/>
                </a:solidFill>
              </a:rPr>
              <a:t>in English and Math, and completion of their </a:t>
            </a:r>
            <a:r>
              <a:rPr b="1" lang="en" sz="1300">
                <a:solidFill>
                  <a:srgbClr val="0408BC"/>
                </a:solidFill>
              </a:rPr>
              <a:t>High School and Beyond Plan</a:t>
            </a:r>
            <a:r>
              <a:rPr lang="en" sz="1300">
                <a:solidFill>
                  <a:schemeClr val="dk1"/>
                </a:solidFill>
              </a:rPr>
              <a:t>. You can view the graduation credits in SKYWARD, on our website under Student Learning/SVEC Counseling, or pick up a graduation checklist sheet in the office. Please contact the Counseling department with ANY questions.</a:t>
            </a:r>
            <a:endParaRPr sz="1300">
              <a:solidFill>
                <a:schemeClr val="dk1"/>
              </a:solidFill>
            </a:endParaRPr>
          </a:p>
          <a:p>
            <a:pPr indent="0" lvl="0" marL="0" rtl="0" algn="just">
              <a:lnSpc>
                <a:spcPct val="115000"/>
              </a:lnSpc>
              <a:spcBef>
                <a:spcPts val="0"/>
              </a:spcBef>
              <a:spcAft>
                <a:spcPts val="0"/>
              </a:spcAft>
              <a:buNone/>
            </a:pPr>
            <a:r>
              <a:rPr lang="en" sz="1300">
                <a:solidFill>
                  <a:schemeClr val="dk1"/>
                </a:solidFill>
              </a:rPr>
              <a:t> </a:t>
            </a:r>
            <a:endParaRPr sz="1300">
              <a:solidFill>
                <a:schemeClr val="dk1"/>
              </a:solidFill>
            </a:endParaRPr>
          </a:p>
          <a:p>
            <a:pPr indent="0" lvl="0" marL="0" rtl="0" algn="just">
              <a:lnSpc>
                <a:spcPct val="115000"/>
              </a:lnSpc>
              <a:spcBef>
                <a:spcPts val="0"/>
              </a:spcBef>
              <a:spcAft>
                <a:spcPts val="0"/>
              </a:spcAft>
              <a:buNone/>
            </a:pPr>
            <a:r>
              <a:rPr lang="en" sz="1300">
                <a:solidFill>
                  <a:schemeClr val="dk1"/>
                </a:solidFill>
              </a:rPr>
              <a:t>Students who may be earning other types of diplomas may also participate in our graduation ceremony, even if they are not earning a Monroe School District/SVEC diploma. Any student earning a diploma from an accredited or recognized school, whether public or  private, AND students earning AA Degrees through Running Start are also eligible to “walk” in the SVEC Ceremony, regardless of what credits they have earned, although they will not receive SVEC diplomas. If you have any questions about whether your   	chosen school is accredited or recognized, please inquire in the main office.</a:t>
            </a:r>
            <a:endParaRPr sz="1300">
              <a:solidFill>
                <a:schemeClr val="dk1"/>
              </a:solidFill>
            </a:endParaRPr>
          </a:p>
          <a:p>
            <a:pPr indent="0" lvl="0" marL="0" rtl="0" algn="just">
              <a:lnSpc>
                <a:spcPct val="115000"/>
              </a:lnSpc>
              <a:spcBef>
                <a:spcPts val="0"/>
              </a:spcBef>
              <a:spcAft>
                <a:spcPts val="0"/>
              </a:spcAft>
              <a:buNone/>
            </a:pPr>
            <a:r>
              <a:rPr lang="en" sz="1300">
                <a:solidFill>
                  <a:schemeClr val="dk1"/>
                </a:solidFill>
              </a:rPr>
              <a:t> </a:t>
            </a:r>
            <a:endParaRPr sz="1300">
              <a:solidFill>
                <a:schemeClr val="dk1"/>
              </a:solidFill>
            </a:endParaRPr>
          </a:p>
          <a:p>
            <a:pPr indent="0" lvl="0" marL="0" rtl="0" algn="just">
              <a:lnSpc>
                <a:spcPct val="115000"/>
              </a:lnSpc>
              <a:spcBef>
                <a:spcPts val="0"/>
              </a:spcBef>
              <a:spcAft>
                <a:spcPts val="0"/>
              </a:spcAft>
              <a:buNone/>
            </a:pPr>
            <a:r>
              <a:rPr lang="en" sz="1300">
                <a:solidFill>
                  <a:schemeClr val="dk1"/>
                </a:solidFill>
              </a:rPr>
              <a:t>Students earning homeschool diplomas may also participate in our graduation ceremony. Again, students earning a homeschool diploma will not receive a SVEC diploma, but may “walk” in our ceremony.</a:t>
            </a:r>
            <a:endParaRPr sz="1300">
              <a:solidFill>
                <a:schemeClr val="dk1"/>
              </a:solidFill>
            </a:endParaRPr>
          </a:p>
          <a:p>
            <a:pPr indent="0" lvl="0" marL="0" rtl="0" algn="just">
              <a:lnSpc>
                <a:spcPct val="115000"/>
              </a:lnSpc>
              <a:spcBef>
                <a:spcPts val="0"/>
              </a:spcBef>
              <a:spcAft>
                <a:spcPts val="0"/>
              </a:spcAft>
              <a:buNone/>
            </a:pPr>
            <a:r>
              <a:rPr lang="en" sz="1300">
                <a:solidFill>
                  <a:schemeClr val="dk1"/>
                </a:solidFill>
              </a:rPr>
              <a:t> </a:t>
            </a:r>
            <a:endParaRPr sz="1300">
              <a:solidFill>
                <a:schemeClr val="dk1"/>
              </a:solidFill>
            </a:endParaRPr>
          </a:p>
          <a:p>
            <a:pPr indent="0" lvl="0" marL="0" rtl="0" algn="just">
              <a:lnSpc>
                <a:spcPct val="115000"/>
              </a:lnSpc>
              <a:spcBef>
                <a:spcPts val="0"/>
              </a:spcBef>
              <a:spcAft>
                <a:spcPts val="0"/>
              </a:spcAft>
              <a:buNone/>
            </a:pPr>
            <a:r>
              <a:rPr lang="en" sz="1300">
                <a:solidFill>
                  <a:schemeClr val="dk1"/>
                </a:solidFill>
              </a:rPr>
              <a:t>Our desire is to honor all students who are graduating, regardless of the type of diploma they are earning. At SVEC we strive to “walk our talk;” and since we say that all students learn differently and take different paths, it is important that we celebrate with ALL of our graduates, no matter which diploma they are earning.</a:t>
            </a:r>
            <a:endParaRPr sz="1300">
              <a:solidFill>
                <a:schemeClr val="dk1"/>
              </a:solidFill>
            </a:endParaRPr>
          </a:p>
          <a:p>
            <a:pPr indent="0" lvl="0" marL="0" rtl="0" algn="just">
              <a:lnSpc>
                <a:spcPct val="115000"/>
              </a:lnSpc>
              <a:spcBef>
                <a:spcPts val="0"/>
              </a:spcBef>
              <a:spcAft>
                <a:spcPts val="0"/>
              </a:spcAft>
              <a:buNone/>
            </a:pPr>
            <a:r>
              <a:rPr lang="en" sz="1300">
                <a:solidFill>
                  <a:schemeClr val="dk1"/>
                </a:solidFill>
              </a:rPr>
              <a:t> </a:t>
            </a:r>
            <a:endParaRPr sz="1300">
              <a:solidFill>
                <a:schemeClr val="dk1"/>
              </a:solidFill>
            </a:endParaRPr>
          </a:p>
          <a:p>
            <a:pPr indent="0" lvl="0" marL="0" rtl="0" algn="just">
              <a:lnSpc>
                <a:spcPct val="115000"/>
              </a:lnSpc>
              <a:spcBef>
                <a:spcPts val="0"/>
              </a:spcBef>
              <a:spcAft>
                <a:spcPts val="0"/>
              </a:spcAft>
              <a:buNone/>
            </a:pPr>
            <a:r>
              <a:rPr lang="en" sz="1300">
                <a:solidFill>
                  <a:schemeClr val="dk1"/>
                </a:solidFill>
              </a:rPr>
              <a:t>If you have any questions about graduating or earning a diploma, we are here to help! Stop in or call the office any time with questions.</a:t>
            </a:r>
            <a:endParaRPr sz="1300">
              <a:solidFill>
                <a:schemeClr val="dk1"/>
              </a:solidFill>
            </a:endParaRPr>
          </a:p>
          <a:p>
            <a:pPr indent="0" lvl="0" marL="0" rtl="0" algn="just">
              <a:lnSpc>
                <a:spcPct val="115000"/>
              </a:lnSpc>
              <a:spcBef>
                <a:spcPts val="0"/>
              </a:spcBef>
              <a:spcAft>
                <a:spcPts val="0"/>
              </a:spcAft>
              <a:buNone/>
            </a:pPr>
            <a:r>
              <a:rPr b="1" lang="en" sz="1300">
                <a:solidFill>
                  <a:srgbClr val="FF0000"/>
                </a:solidFill>
              </a:rPr>
              <a:t> </a:t>
            </a:r>
            <a:endParaRPr b="1" sz="1300">
              <a:solidFill>
                <a:srgbClr val="FF0000"/>
              </a:solidFill>
            </a:endParaRPr>
          </a:p>
          <a:p>
            <a:pPr indent="0" lvl="0" marL="0" rtl="0" algn="just">
              <a:lnSpc>
                <a:spcPct val="115000"/>
              </a:lnSpc>
              <a:spcBef>
                <a:spcPts val="0"/>
              </a:spcBef>
              <a:spcAft>
                <a:spcPts val="0"/>
              </a:spcAft>
              <a:buNone/>
            </a:pPr>
            <a:r>
              <a:rPr b="1" lang="en" sz="1300">
                <a:solidFill>
                  <a:srgbClr val="FF0000"/>
                </a:solidFill>
              </a:rPr>
              <a:t>** Please Note:  If your child is earning a diploma from an entity other than SVEC, but you want to participate in the SVEC ceremony, it is your responsibility to provide us with documentation of that diploma prior to the SVEC ceremony. **</a:t>
            </a:r>
            <a:endParaRPr sz="1000">
              <a:solidFill>
                <a:schemeClr val="dk1"/>
              </a:solidFill>
            </a:endParaRPr>
          </a:p>
        </p:txBody>
      </p:sp>
      <p:sp>
        <p:nvSpPr>
          <p:cNvPr id="346" name="Google Shape;346;p31"/>
          <p:cNvSpPr/>
          <p:nvPr/>
        </p:nvSpPr>
        <p:spPr>
          <a:xfrm>
            <a:off x="9612150" y="7334250"/>
            <a:ext cx="420000" cy="406500"/>
          </a:xfrm>
          <a:prstGeom prst="ellipse">
            <a:avLst/>
          </a:prstGeom>
          <a:gradFill>
            <a:gsLst>
              <a:gs pos="0">
                <a:srgbClr val="8C5141"/>
              </a:gs>
              <a:gs pos="100000">
                <a:srgbClr val="540303"/>
              </a:gs>
            </a:gsLst>
            <a:lin ang="5400012"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700">
              <a:solidFill>
                <a:schemeClr val="lt1"/>
              </a:solidFill>
            </a:endParaRPr>
          </a:p>
        </p:txBody>
      </p:sp>
      <p:sp>
        <p:nvSpPr>
          <p:cNvPr id="347" name="Google Shape;347;p31"/>
          <p:cNvSpPr txBox="1"/>
          <p:nvPr/>
        </p:nvSpPr>
        <p:spPr>
          <a:xfrm>
            <a:off x="9612150" y="7334250"/>
            <a:ext cx="691800" cy="74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rPr>
              <a:t>16</a:t>
            </a:r>
            <a:endParaRPr>
              <a:solidFill>
                <a:schemeClr val="lt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p32"/>
          <p:cNvSpPr txBox="1"/>
          <p:nvPr/>
        </p:nvSpPr>
        <p:spPr>
          <a:xfrm>
            <a:off x="236450" y="201075"/>
            <a:ext cx="9707100" cy="9075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None/>
            </a:pPr>
            <a:r>
              <a:rPr b="1" lang="en" sz="3300">
                <a:solidFill>
                  <a:srgbClr val="0408BC"/>
                </a:solidFill>
              </a:rPr>
              <a:t>Online Resources With Global School Licenses</a:t>
            </a:r>
            <a:endParaRPr b="1" sz="3300">
              <a:solidFill>
                <a:srgbClr val="0408BC"/>
              </a:solidFill>
            </a:endParaRPr>
          </a:p>
          <a:p>
            <a:pPr indent="0" lvl="0" marL="0" rtl="0" algn="l">
              <a:lnSpc>
                <a:spcPct val="115000"/>
              </a:lnSpc>
              <a:spcBef>
                <a:spcPts val="0"/>
              </a:spcBef>
              <a:spcAft>
                <a:spcPts val="0"/>
              </a:spcAft>
              <a:buNone/>
            </a:pPr>
            <a:r>
              <a:rPr lang="en" sz="900">
                <a:solidFill>
                  <a:schemeClr val="dk1"/>
                </a:solidFill>
              </a:rPr>
              <a:t> </a:t>
            </a:r>
            <a:endParaRPr sz="900">
              <a:solidFill>
                <a:schemeClr val="dk1"/>
              </a:solidFill>
            </a:endParaRPr>
          </a:p>
        </p:txBody>
      </p:sp>
      <p:sp>
        <p:nvSpPr>
          <p:cNvPr id="353" name="Google Shape;353;p32"/>
          <p:cNvSpPr txBox="1"/>
          <p:nvPr/>
        </p:nvSpPr>
        <p:spPr>
          <a:xfrm>
            <a:off x="236450" y="885825"/>
            <a:ext cx="9669600" cy="6695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200" u="sng">
                <a:solidFill>
                  <a:schemeClr val="dk1"/>
                </a:solidFill>
              </a:rPr>
              <a:t>ALEKS:</a:t>
            </a:r>
            <a:r>
              <a:rPr b="1" lang="en" sz="1200">
                <a:solidFill>
                  <a:schemeClr val="dk1"/>
                </a:solidFill>
              </a:rPr>
              <a:t>  </a:t>
            </a:r>
            <a:r>
              <a:rPr lang="en" sz="1200">
                <a:solidFill>
                  <a:schemeClr val="dk1"/>
                </a:solidFill>
              </a:rPr>
              <a:t>Accessing a Grad Alliance or ALEKS  course will “count” as 1 of a students 7 weight of classes for each class taken. Email Dan Brown, (</a:t>
            </a:r>
            <a:r>
              <a:rPr lang="en" sz="1200" u="sng">
                <a:solidFill>
                  <a:schemeClr val="accent5"/>
                </a:solidFill>
                <a:hlinkClick r:id="rId3">
                  <a:extLst>
                    <a:ext uri="{A12FA001-AC4F-418D-AE19-62706E023703}">
                      <ahyp:hlinkClr val="tx"/>
                    </a:ext>
                  </a:extLst>
                </a:hlinkClick>
              </a:rPr>
              <a:t>brownd@monroe.wednet.edu</a:t>
            </a:r>
            <a:r>
              <a:rPr lang="en" sz="1200">
                <a:solidFill>
                  <a:schemeClr val="dk1"/>
                </a:solidFill>
              </a:rPr>
              <a:t>) with questions.</a:t>
            </a:r>
            <a:endParaRPr sz="12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200">
              <a:solidFill>
                <a:schemeClr val="dk1"/>
              </a:solidFill>
            </a:endParaRPr>
          </a:p>
          <a:p>
            <a:pPr indent="0" lvl="0" marL="0" marR="0" rtl="0" algn="l">
              <a:lnSpc>
                <a:spcPct val="115000"/>
              </a:lnSpc>
              <a:spcBef>
                <a:spcPts val="0"/>
              </a:spcBef>
              <a:spcAft>
                <a:spcPts val="0"/>
              </a:spcAft>
              <a:buNone/>
            </a:pPr>
            <a:r>
              <a:rPr b="1" lang="en" sz="1200" u="sng">
                <a:solidFill>
                  <a:schemeClr val="dk1"/>
                </a:solidFill>
              </a:rPr>
              <a:t>BrainPop/BrainPop Jr:</a:t>
            </a:r>
            <a:r>
              <a:rPr lang="en" sz="1200">
                <a:solidFill>
                  <a:schemeClr val="dk1"/>
                </a:solidFill>
              </a:rPr>
              <a:t>  BrainPOP Jr (K-3rd) BrainPop (3rd-12th) is an animated educational site for kids (math, language arts,social studies, science). Site address:</a:t>
            </a:r>
            <a:r>
              <a:rPr lang="en" sz="1200">
                <a:solidFill>
                  <a:schemeClr val="dk1"/>
                </a:solidFill>
                <a:uFill>
                  <a:noFill/>
                </a:uFill>
                <a:hlinkClick r:id="rId4">
                  <a:extLst>
                    <a:ext uri="{A12FA001-AC4F-418D-AE19-62706E023703}">
                      <ahyp:hlinkClr val="tx"/>
                    </a:ext>
                  </a:extLst>
                </a:hlinkClick>
              </a:rPr>
              <a:t> </a:t>
            </a:r>
            <a:r>
              <a:rPr b="1" lang="en" sz="1200" u="sng">
                <a:solidFill>
                  <a:srgbClr val="003399"/>
                </a:solidFill>
                <a:hlinkClick r:id="rId5">
                  <a:extLst>
                    <a:ext uri="{A12FA001-AC4F-418D-AE19-62706E023703}">
                      <ahyp:hlinkClr val="tx"/>
                    </a:ext>
                  </a:extLst>
                </a:hlinkClick>
              </a:rPr>
              <a:t>www.brainpop.com</a:t>
            </a:r>
            <a:r>
              <a:rPr b="1" lang="en" sz="1200">
                <a:solidFill>
                  <a:srgbClr val="003399"/>
                </a:solidFill>
              </a:rPr>
              <a:t> </a:t>
            </a:r>
            <a:r>
              <a:rPr b="1" lang="en" sz="1200">
                <a:solidFill>
                  <a:schemeClr val="dk1"/>
                </a:solidFill>
              </a:rPr>
              <a:t> </a:t>
            </a:r>
            <a:r>
              <a:rPr lang="en" sz="1200">
                <a:solidFill>
                  <a:schemeClr val="dk1"/>
                </a:solidFill>
              </a:rPr>
              <a:t>(Log into student google account for SSO)</a:t>
            </a:r>
            <a:endParaRPr sz="1200">
              <a:solidFill>
                <a:schemeClr val="dk1"/>
              </a:solidFill>
            </a:endParaRPr>
          </a:p>
          <a:p>
            <a:pPr indent="0" lvl="0" marL="0" marR="0" rtl="0" algn="l">
              <a:lnSpc>
                <a:spcPct val="115000"/>
              </a:lnSpc>
              <a:spcBef>
                <a:spcPts val="0"/>
              </a:spcBef>
              <a:spcAft>
                <a:spcPts val="0"/>
              </a:spcAft>
              <a:buNone/>
            </a:pPr>
            <a:r>
              <a:t/>
            </a:r>
            <a:endParaRPr sz="1200">
              <a:solidFill>
                <a:schemeClr val="dk1"/>
              </a:solidFill>
            </a:endParaRPr>
          </a:p>
          <a:p>
            <a:pPr indent="0" lvl="0" marL="0" marR="0" rtl="0" algn="l">
              <a:lnSpc>
                <a:spcPct val="115000"/>
              </a:lnSpc>
              <a:spcBef>
                <a:spcPts val="0"/>
              </a:spcBef>
              <a:spcAft>
                <a:spcPts val="0"/>
              </a:spcAft>
              <a:buNone/>
            </a:pPr>
            <a:r>
              <a:rPr b="1" lang="en" sz="1200" u="sng">
                <a:solidFill>
                  <a:schemeClr val="dk1"/>
                </a:solidFill>
              </a:rPr>
              <a:t>Britannica School:</a:t>
            </a:r>
            <a:r>
              <a:rPr b="1" lang="en" sz="1200">
                <a:solidFill>
                  <a:schemeClr val="dk1"/>
                </a:solidFill>
              </a:rPr>
              <a:t>  </a:t>
            </a:r>
            <a:r>
              <a:rPr lang="en" sz="1200">
                <a:solidFill>
                  <a:schemeClr val="dk1"/>
                </a:solidFill>
              </a:rPr>
              <a:t>Encyclopedia Britannica divided into learning levels and with fun learning paths and options</a:t>
            </a:r>
            <a:endParaRPr sz="1200">
              <a:solidFill>
                <a:schemeClr val="dk1"/>
              </a:solidFill>
            </a:endParaRPr>
          </a:p>
          <a:p>
            <a:pPr indent="0" lvl="0" marL="0" marR="0" rtl="0" algn="l">
              <a:lnSpc>
                <a:spcPct val="115000"/>
              </a:lnSpc>
              <a:spcBef>
                <a:spcPts val="0"/>
              </a:spcBef>
              <a:spcAft>
                <a:spcPts val="0"/>
              </a:spcAft>
              <a:buNone/>
            </a:pPr>
            <a:r>
              <a:rPr lang="en" sz="1200">
                <a:solidFill>
                  <a:schemeClr val="dk1"/>
                </a:solidFill>
              </a:rPr>
              <a:t>Britannica School Log-in Page &gt;Scroll to the very bottom until you see product access then choose: log into Britannica School            </a:t>
            </a:r>
            <a:r>
              <a:rPr b="1" lang="en" sz="1200">
                <a:solidFill>
                  <a:srgbClr val="003399"/>
                </a:solidFill>
              </a:rPr>
              <a:t>Username: monroe Password: msd103 </a:t>
            </a:r>
            <a:r>
              <a:rPr lang="en" sz="1200">
                <a:solidFill>
                  <a:srgbClr val="003399"/>
                </a:solidFill>
              </a:rPr>
              <a:t>or through any course in Canvas</a:t>
            </a:r>
            <a:endParaRPr sz="1200">
              <a:solidFill>
                <a:srgbClr val="003399"/>
              </a:solidFill>
            </a:endParaRPr>
          </a:p>
          <a:p>
            <a:pPr indent="0" lvl="0" marL="0" marR="0" rtl="0" algn="l">
              <a:lnSpc>
                <a:spcPct val="115000"/>
              </a:lnSpc>
              <a:spcBef>
                <a:spcPts val="0"/>
              </a:spcBef>
              <a:spcAft>
                <a:spcPts val="0"/>
              </a:spcAft>
              <a:buNone/>
            </a:pPr>
            <a:r>
              <a:t/>
            </a:r>
            <a:endParaRPr sz="1200">
              <a:solidFill>
                <a:srgbClr val="003399"/>
              </a:solidFill>
            </a:endParaRPr>
          </a:p>
          <a:p>
            <a:pPr indent="0" lvl="0" marL="0" marR="0" rtl="0" algn="l">
              <a:lnSpc>
                <a:spcPct val="115000"/>
              </a:lnSpc>
              <a:spcBef>
                <a:spcPts val="0"/>
              </a:spcBef>
              <a:spcAft>
                <a:spcPts val="0"/>
              </a:spcAft>
              <a:buNone/>
            </a:pPr>
            <a:r>
              <a:rPr b="1" lang="en" sz="1200" u="sng">
                <a:solidFill>
                  <a:schemeClr val="dk1"/>
                </a:solidFill>
              </a:rPr>
              <a:t>Epic Books:</a:t>
            </a:r>
            <a:r>
              <a:rPr b="1" lang="en" sz="1200">
                <a:solidFill>
                  <a:schemeClr val="dk1"/>
                </a:solidFill>
              </a:rPr>
              <a:t>  </a:t>
            </a:r>
            <a:r>
              <a:rPr lang="en" sz="1200">
                <a:solidFill>
                  <a:schemeClr val="dk1"/>
                </a:solidFill>
              </a:rPr>
              <a:t>Grade level digital reading platform for children 5-12 years old. 40K popular high quality books. Site address: </a:t>
            </a:r>
            <a:r>
              <a:rPr b="1" lang="en" sz="1200">
                <a:solidFill>
                  <a:srgbClr val="003399"/>
                </a:solidFill>
              </a:rPr>
              <a:t>https://www.getepic.com/</a:t>
            </a:r>
            <a:r>
              <a:rPr lang="en" sz="1200">
                <a:solidFill>
                  <a:srgbClr val="003399"/>
                </a:solidFill>
              </a:rPr>
              <a:t> </a:t>
            </a:r>
            <a:endParaRPr sz="1200">
              <a:solidFill>
                <a:srgbClr val="003399"/>
              </a:solidFill>
            </a:endParaRPr>
          </a:p>
          <a:p>
            <a:pPr indent="0" lvl="0" marL="0" marR="0" rtl="0" algn="l">
              <a:lnSpc>
                <a:spcPct val="115000"/>
              </a:lnSpc>
              <a:spcBef>
                <a:spcPts val="0"/>
              </a:spcBef>
              <a:spcAft>
                <a:spcPts val="0"/>
              </a:spcAft>
              <a:buNone/>
            </a:pPr>
            <a:r>
              <a:t/>
            </a:r>
            <a:endParaRPr sz="1200">
              <a:solidFill>
                <a:srgbClr val="003399"/>
              </a:solidFill>
            </a:endParaRPr>
          </a:p>
          <a:p>
            <a:pPr indent="0" lvl="0" marL="0" marR="0" rtl="0" algn="l">
              <a:lnSpc>
                <a:spcPct val="115000"/>
              </a:lnSpc>
              <a:spcBef>
                <a:spcPts val="0"/>
              </a:spcBef>
              <a:spcAft>
                <a:spcPts val="0"/>
              </a:spcAft>
              <a:buNone/>
            </a:pPr>
            <a:r>
              <a:rPr b="1" lang="en" sz="1200" u="sng">
                <a:solidFill>
                  <a:schemeClr val="dk1"/>
                </a:solidFill>
              </a:rPr>
              <a:t>i-Ready (1-8th):</a:t>
            </a:r>
            <a:r>
              <a:rPr b="1" lang="en" sz="1200">
                <a:solidFill>
                  <a:schemeClr val="dk1"/>
                </a:solidFill>
              </a:rPr>
              <a:t>  </a:t>
            </a:r>
            <a:r>
              <a:rPr lang="en" sz="1200">
                <a:solidFill>
                  <a:schemeClr val="dk1"/>
                </a:solidFill>
              </a:rPr>
              <a:t>iReady offers online math/reading assessments (1st-8th), beginning, middle, and end windows</a:t>
            </a:r>
            <a:endParaRPr sz="1200">
              <a:solidFill>
                <a:schemeClr val="dk1"/>
              </a:solidFill>
            </a:endParaRPr>
          </a:p>
          <a:p>
            <a:pPr indent="0" lvl="0" marL="0" marR="0" rtl="0" algn="l">
              <a:lnSpc>
                <a:spcPct val="115000"/>
              </a:lnSpc>
              <a:spcBef>
                <a:spcPts val="0"/>
              </a:spcBef>
              <a:spcAft>
                <a:spcPts val="0"/>
              </a:spcAft>
              <a:buNone/>
            </a:pPr>
            <a:r>
              <a:rPr lang="en" sz="1200">
                <a:solidFill>
                  <a:schemeClr val="dk1"/>
                </a:solidFill>
              </a:rPr>
              <a:t>Site address:</a:t>
            </a:r>
            <a:r>
              <a:rPr lang="en" sz="1200">
                <a:solidFill>
                  <a:srgbClr val="1C4587"/>
                </a:solidFill>
              </a:rPr>
              <a:t> </a:t>
            </a:r>
            <a:r>
              <a:rPr b="1" lang="en" sz="1200" u="sng">
                <a:solidFill>
                  <a:srgbClr val="003399"/>
                </a:solidFill>
                <a:hlinkClick r:id="rId6">
                  <a:extLst>
                    <a:ext uri="{A12FA001-AC4F-418D-AE19-62706E023703}">
                      <ahyp:hlinkClr val="tx"/>
                    </a:ext>
                  </a:extLst>
                </a:hlinkClick>
              </a:rPr>
              <a:t>https://login.i-ready.com/</a:t>
            </a:r>
            <a:r>
              <a:rPr lang="en" sz="1200">
                <a:solidFill>
                  <a:srgbClr val="003399"/>
                </a:solidFill>
              </a:rPr>
              <a:t>  </a:t>
            </a:r>
            <a:r>
              <a:rPr lang="en" sz="1200">
                <a:solidFill>
                  <a:schemeClr val="dk1"/>
                </a:solidFill>
              </a:rPr>
              <a:t>Contact (</a:t>
            </a:r>
            <a:r>
              <a:rPr lang="en" sz="1200" u="sng">
                <a:solidFill>
                  <a:schemeClr val="hlink"/>
                </a:solidFill>
                <a:hlinkClick r:id="rId7"/>
              </a:rPr>
              <a:t>oritza@monroe.wednet.edu</a:t>
            </a:r>
            <a:r>
              <a:rPr lang="en" sz="1200">
                <a:solidFill>
                  <a:schemeClr val="dk1"/>
                </a:solidFill>
              </a:rPr>
              <a:t>) for more information.</a:t>
            </a:r>
            <a:endParaRPr sz="1200">
              <a:solidFill>
                <a:schemeClr val="dk1"/>
              </a:solidFill>
            </a:endParaRPr>
          </a:p>
          <a:p>
            <a:pPr indent="0" lvl="0" marL="0" marR="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rPr b="1" lang="en" sz="1200" u="sng">
                <a:solidFill>
                  <a:schemeClr val="dk1"/>
                </a:solidFill>
              </a:rPr>
              <a:t>Sora/Overdrive:</a:t>
            </a:r>
            <a:r>
              <a:rPr lang="en" sz="1200">
                <a:solidFill>
                  <a:schemeClr val="dk1"/>
                </a:solidFill>
              </a:rPr>
              <a:t>  Audiobooks, eBooks, books in Spanish, and Read-Alongs. To access the Monroe district subscription: Log into your student google account and on the Sky Valley web page under Resources, click on Sora/Overdrive. This resource is also available on phones &amp; tablets through the app. Go to your app store and download the Sora, by Overdrive app. Search for my school: Monroe School District 103. </a:t>
            </a:r>
            <a:r>
              <a:rPr lang="en" sz="1200">
                <a:solidFill>
                  <a:srgbClr val="0033CC"/>
                </a:solidFill>
              </a:rPr>
              <a:t>Sign in with your students email account and password.</a:t>
            </a:r>
            <a:endParaRPr sz="1200">
              <a:solidFill>
                <a:srgbClr val="0033CC"/>
              </a:solidFill>
            </a:endParaRPr>
          </a:p>
          <a:p>
            <a:pPr indent="0" lvl="0" marL="0" rtl="0" algn="l">
              <a:lnSpc>
                <a:spcPct val="115000"/>
              </a:lnSpc>
              <a:spcBef>
                <a:spcPts val="0"/>
              </a:spcBef>
              <a:spcAft>
                <a:spcPts val="0"/>
              </a:spcAft>
              <a:buClr>
                <a:schemeClr val="dk1"/>
              </a:buClr>
              <a:buSzPts val="1100"/>
              <a:buFont typeface="Arial"/>
              <a:buNone/>
            </a:pPr>
            <a:r>
              <a:t/>
            </a:r>
            <a:endParaRPr sz="1200">
              <a:solidFill>
                <a:srgbClr val="0033CC"/>
              </a:solidFill>
            </a:endParaRPr>
          </a:p>
          <a:p>
            <a:pPr indent="0" lvl="0" marL="0" rtl="0" algn="l">
              <a:lnSpc>
                <a:spcPct val="115000"/>
              </a:lnSpc>
              <a:spcBef>
                <a:spcPts val="0"/>
              </a:spcBef>
              <a:spcAft>
                <a:spcPts val="0"/>
              </a:spcAft>
              <a:buNone/>
            </a:pPr>
            <a:r>
              <a:rPr b="1" lang="en" sz="1200" u="sng">
                <a:solidFill>
                  <a:schemeClr val="dk1"/>
                </a:solidFill>
              </a:rPr>
              <a:t>Starfall (PreK-3rd):</a:t>
            </a:r>
            <a:r>
              <a:rPr b="1" lang="en" sz="1200">
                <a:solidFill>
                  <a:schemeClr val="dk1"/>
                </a:solidFill>
              </a:rPr>
              <a:t> </a:t>
            </a:r>
            <a:r>
              <a:rPr lang="en" sz="1200">
                <a:solidFill>
                  <a:schemeClr val="dk1"/>
                </a:solidFill>
              </a:rPr>
              <a:t> An animated educational site for kids which includes math, reading, and  language arts.</a:t>
            </a:r>
            <a:endParaRPr sz="1200">
              <a:solidFill>
                <a:schemeClr val="dk1"/>
              </a:solidFill>
            </a:endParaRPr>
          </a:p>
          <a:p>
            <a:pPr indent="0" lvl="0" marL="0" rtl="0" algn="l">
              <a:lnSpc>
                <a:spcPct val="115000"/>
              </a:lnSpc>
              <a:spcBef>
                <a:spcPts val="0"/>
              </a:spcBef>
              <a:spcAft>
                <a:spcPts val="0"/>
              </a:spcAft>
              <a:buNone/>
            </a:pPr>
            <a:r>
              <a:rPr b="1" lang="en" sz="1200">
                <a:solidFill>
                  <a:srgbClr val="14029C"/>
                </a:solidFill>
              </a:rPr>
              <a:t>Username: </a:t>
            </a:r>
            <a:r>
              <a:rPr b="1" lang="en" sz="1200">
                <a:solidFill>
                  <a:srgbClr val="003399"/>
                </a:solidFill>
              </a:rPr>
              <a:t>skyvalley@monroe.wednet.edu Password: family</a:t>
            </a:r>
            <a:endParaRPr b="1" sz="1200">
              <a:solidFill>
                <a:srgbClr val="003399"/>
              </a:solidFill>
            </a:endParaRPr>
          </a:p>
          <a:p>
            <a:pPr indent="0" lvl="0" marL="0" rtl="0" algn="l">
              <a:lnSpc>
                <a:spcPct val="115000"/>
              </a:lnSpc>
              <a:spcBef>
                <a:spcPts val="0"/>
              </a:spcBef>
              <a:spcAft>
                <a:spcPts val="0"/>
              </a:spcAft>
              <a:buNone/>
            </a:pPr>
            <a:r>
              <a:t/>
            </a:r>
            <a:endParaRPr b="1" sz="1200">
              <a:solidFill>
                <a:srgbClr val="003399"/>
              </a:solidFill>
            </a:endParaRPr>
          </a:p>
          <a:p>
            <a:pPr indent="0" lvl="0" marL="0" rtl="0" algn="l">
              <a:lnSpc>
                <a:spcPct val="115000"/>
              </a:lnSpc>
              <a:spcBef>
                <a:spcPts val="0"/>
              </a:spcBef>
              <a:spcAft>
                <a:spcPts val="0"/>
              </a:spcAft>
              <a:buNone/>
            </a:pPr>
            <a:r>
              <a:rPr b="1" lang="en" sz="1200" u="sng">
                <a:solidFill>
                  <a:schemeClr val="dk1"/>
                </a:solidFill>
              </a:rPr>
              <a:t>Type to Learn:</a:t>
            </a:r>
            <a:r>
              <a:rPr b="1" lang="en" sz="1200">
                <a:solidFill>
                  <a:schemeClr val="dk1"/>
                </a:solidFill>
              </a:rPr>
              <a:t> </a:t>
            </a:r>
            <a:r>
              <a:rPr lang="en" sz="1200">
                <a:solidFill>
                  <a:schemeClr val="dk1"/>
                </a:solidFill>
              </a:rPr>
              <a:t>Online keyboarding program, assess student skill level. Contact Deanne Hermes with questions, (</a:t>
            </a:r>
            <a:r>
              <a:rPr lang="en" sz="1200" u="sng">
                <a:solidFill>
                  <a:schemeClr val="hlink"/>
                </a:solidFill>
                <a:hlinkClick r:id="rId8"/>
              </a:rPr>
              <a:t>hermesd@monroe.wednet.edu</a:t>
            </a:r>
            <a:r>
              <a:rPr lang="en" sz="1200">
                <a:solidFill>
                  <a:schemeClr val="dk1"/>
                </a:solidFill>
              </a:rPr>
              <a:t>).</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rPr b="1" lang="en" sz="1200" u="sng">
                <a:solidFill>
                  <a:schemeClr val="dk1"/>
                </a:solidFill>
              </a:rPr>
              <a:t>Zearn Math:</a:t>
            </a:r>
            <a:r>
              <a:rPr b="1" lang="en" sz="1200">
                <a:solidFill>
                  <a:schemeClr val="dk1"/>
                </a:solidFill>
              </a:rPr>
              <a:t> </a:t>
            </a:r>
            <a:r>
              <a:rPr lang="en" sz="1200">
                <a:solidFill>
                  <a:schemeClr val="dk1"/>
                </a:solidFill>
              </a:rPr>
              <a:t>Zearn is an award winning complete math curriculum for grades K-8. Lessons are interactive and parents receive a report showing progress. Site address: </a:t>
            </a:r>
            <a:r>
              <a:rPr b="1" lang="en" sz="1200" u="sng">
                <a:solidFill>
                  <a:srgbClr val="003399"/>
                </a:solidFill>
              </a:rPr>
              <a:t>www.zearn.org </a:t>
            </a:r>
            <a:endParaRPr b="1" sz="1200" u="sng">
              <a:solidFill>
                <a:srgbClr val="003399"/>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rPr lang="en" sz="900">
                <a:solidFill>
                  <a:schemeClr val="dk1"/>
                </a:solidFill>
              </a:rPr>
              <a:t> </a:t>
            </a:r>
            <a:endParaRPr sz="900">
              <a:solidFill>
                <a:schemeClr val="dk1"/>
              </a:solidFill>
            </a:endParaRPr>
          </a:p>
        </p:txBody>
      </p:sp>
      <p:sp>
        <p:nvSpPr>
          <p:cNvPr id="354" name="Google Shape;354;p32"/>
          <p:cNvSpPr/>
          <p:nvPr/>
        </p:nvSpPr>
        <p:spPr>
          <a:xfrm>
            <a:off x="9612150" y="7334250"/>
            <a:ext cx="420000" cy="406500"/>
          </a:xfrm>
          <a:prstGeom prst="ellipse">
            <a:avLst/>
          </a:prstGeom>
          <a:gradFill>
            <a:gsLst>
              <a:gs pos="0">
                <a:srgbClr val="8C5141"/>
              </a:gs>
              <a:gs pos="100000">
                <a:srgbClr val="540303"/>
              </a:gs>
            </a:gsLst>
            <a:lin ang="5400012"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700">
              <a:solidFill>
                <a:schemeClr val="lt1"/>
              </a:solidFill>
            </a:endParaRPr>
          </a:p>
        </p:txBody>
      </p:sp>
      <p:sp>
        <p:nvSpPr>
          <p:cNvPr id="355" name="Google Shape;355;p32"/>
          <p:cNvSpPr txBox="1"/>
          <p:nvPr/>
        </p:nvSpPr>
        <p:spPr>
          <a:xfrm>
            <a:off x="9612150" y="7334250"/>
            <a:ext cx="691800" cy="74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rPr>
              <a:t>17</a:t>
            </a:r>
            <a:endParaRPr>
              <a:solidFill>
                <a:schemeClr val="lt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sp>
        <p:nvSpPr>
          <p:cNvPr id="360" name="Google Shape;360;p33"/>
          <p:cNvSpPr txBox="1"/>
          <p:nvPr/>
        </p:nvSpPr>
        <p:spPr>
          <a:xfrm>
            <a:off x="4492900" y="475375"/>
            <a:ext cx="4255200" cy="1785600"/>
          </a:xfrm>
          <a:prstGeom prst="rect">
            <a:avLst/>
          </a:prstGeom>
          <a:noFill/>
          <a:ln>
            <a:noFill/>
          </a:ln>
        </p:spPr>
        <p:txBody>
          <a:bodyPr anchorCtr="0" anchor="t" bIns="91425" lIns="91425" spcFirstLastPara="1" rIns="91425" wrap="square" tIns="91425">
            <a:spAutoFit/>
          </a:bodyPr>
          <a:lstStyle/>
          <a:p>
            <a:pPr indent="0" lvl="0" marL="0" rtl="0" algn="ctr">
              <a:lnSpc>
                <a:spcPct val="100000"/>
              </a:lnSpc>
              <a:spcBef>
                <a:spcPts val="0"/>
              </a:spcBef>
              <a:spcAft>
                <a:spcPts val="0"/>
              </a:spcAft>
              <a:buNone/>
            </a:pPr>
            <a:r>
              <a:rPr b="1" lang="en" sz="5200">
                <a:solidFill>
                  <a:schemeClr val="dk1"/>
                </a:solidFill>
              </a:rPr>
              <a:t>Inclement </a:t>
            </a:r>
            <a:endParaRPr b="1" sz="5200">
              <a:solidFill>
                <a:schemeClr val="dk1"/>
              </a:solidFill>
            </a:endParaRPr>
          </a:p>
          <a:p>
            <a:pPr indent="0" lvl="0" marL="0" rtl="0" algn="ctr">
              <a:lnSpc>
                <a:spcPct val="100000"/>
              </a:lnSpc>
              <a:spcBef>
                <a:spcPts val="0"/>
              </a:spcBef>
              <a:spcAft>
                <a:spcPts val="0"/>
              </a:spcAft>
              <a:buNone/>
            </a:pPr>
            <a:r>
              <a:rPr b="1" lang="en" sz="5200">
                <a:solidFill>
                  <a:schemeClr val="dk1"/>
                </a:solidFill>
              </a:rPr>
              <a:t>Weather</a:t>
            </a:r>
            <a:endParaRPr sz="1500">
              <a:solidFill>
                <a:schemeClr val="dk1"/>
              </a:solidFill>
            </a:endParaRPr>
          </a:p>
        </p:txBody>
      </p:sp>
      <p:graphicFrame>
        <p:nvGraphicFramePr>
          <p:cNvPr id="361" name="Google Shape;361;p33"/>
          <p:cNvGraphicFramePr/>
          <p:nvPr/>
        </p:nvGraphicFramePr>
        <p:xfrm>
          <a:off x="4492906" y="2821075"/>
          <a:ext cx="3000000" cy="3000000"/>
        </p:xfrm>
        <a:graphic>
          <a:graphicData uri="http://schemas.openxmlformats.org/drawingml/2006/table">
            <a:tbl>
              <a:tblPr>
                <a:noFill/>
                <a:tableStyleId>{19B0D7FA-E15B-433C-ADD0-D45851EC586C}</a:tableStyleId>
              </a:tblPr>
              <a:tblGrid>
                <a:gridCol w="5107400"/>
              </a:tblGrid>
              <a:tr h="2672625">
                <a:tc>
                  <a:txBody>
                    <a:bodyPr/>
                    <a:lstStyle/>
                    <a:p>
                      <a:pPr indent="0" lvl="0" marL="0" marR="63500" rtl="0" algn="l">
                        <a:lnSpc>
                          <a:spcPct val="115000"/>
                        </a:lnSpc>
                        <a:spcBef>
                          <a:spcPts val="0"/>
                        </a:spcBef>
                        <a:spcAft>
                          <a:spcPts val="0"/>
                        </a:spcAft>
                        <a:buNone/>
                      </a:pPr>
                      <a:r>
                        <a:rPr b="1" lang="en" sz="600"/>
                        <a:t> </a:t>
                      </a:r>
                      <a:endParaRPr b="1" sz="600"/>
                    </a:p>
                    <a:p>
                      <a:pPr indent="0" lvl="0" marL="63500" marR="63500" rtl="0" algn="ctr">
                        <a:lnSpc>
                          <a:spcPct val="115000"/>
                        </a:lnSpc>
                        <a:spcBef>
                          <a:spcPts val="0"/>
                        </a:spcBef>
                        <a:spcAft>
                          <a:spcPts val="0"/>
                        </a:spcAft>
                        <a:buNone/>
                      </a:pPr>
                      <a:r>
                        <a:rPr b="1" lang="en" sz="2400">
                          <a:solidFill>
                            <a:srgbClr val="980000"/>
                          </a:solidFill>
                        </a:rPr>
                        <a:t>At SVEC a 2 hour late start means;</a:t>
                      </a:r>
                      <a:endParaRPr b="1" sz="2400">
                        <a:solidFill>
                          <a:srgbClr val="980000"/>
                        </a:solidFill>
                      </a:endParaRPr>
                    </a:p>
                    <a:p>
                      <a:pPr indent="0" lvl="0" marL="63500" marR="63500" rtl="0" algn="ctr">
                        <a:lnSpc>
                          <a:spcPct val="115000"/>
                        </a:lnSpc>
                        <a:spcBef>
                          <a:spcPts val="0"/>
                        </a:spcBef>
                        <a:spcAft>
                          <a:spcPts val="0"/>
                        </a:spcAft>
                        <a:buNone/>
                      </a:pPr>
                      <a:r>
                        <a:rPr lang="en" sz="1100"/>
                        <a:t> </a:t>
                      </a:r>
                      <a:endParaRPr sz="1100"/>
                    </a:p>
                    <a:p>
                      <a:pPr indent="-317500" lvl="0" marL="457200" marR="63500" rtl="0" algn="l">
                        <a:lnSpc>
                          <a:spcPct val="115000"/>
                        </a:lnSpc>
                        <a:spcBef>
                          <a:spcPts val="0"/>
                        </a:spcBef>
                        <a:spcAft>
                          <a:spcPts val="0"/>
                        </a:spcAft>
                        <a:buSzPts val="1400"/>
                        <a:buChar char="●"/>
                      </a:pPr>
                      <a:r>
                        <a:rPr lang="en" sz="1100"/>
                        <a:t>·</a:t>
                      </a:r>
                      <a:r>
                        <a:rPr b="1" lang="en" sz="1700"/>
                        <a:t>9AM and 10AM classes are cancelled                       	(including Fundergarten)</a:t>
                      </a:r>
                      <a:endParaRPr b="1" sz="1700"/>
                    </a:p>
                    <a:p>
                      <a:pPr indent="-317500" lvl="0" marL="457200" marR="63500" rtl="0" algn="l">
                        <a:lnSpc>
                          <a:spcPct val="115000"/>
                        </a:lnSpc>
                        <a:spcBef>
                          <a:spcPts val="0"/>
                        </a:spcBef>
                        <a:spcAft>
                          <a:spcPts val="0"/>
                        </a:spcAft>
                        <a:buSzPts val="1400"/>
                        <a:buChar char="●"/>
                      </a:pPr>
                      <a:r>
                        <a:rPr lang="en" sz="1100"/>
                        <a:t>·</a:t>
                      </a:r>
                      <a:r>
                        <a:rPr b="1" lang="en" sz="1700"/>
                        <a:t>10:30 classes start at 11AM</a:t>
                      </a:r>
                      <a:endParaRPr b="1" sz="1700"/>
                    </a:p>
                    <a:p>
                      <a:pPr indent="-317500" lvl="0" marL="457200" marR="63500" rtl="0" algn="l">
                        <a:lnSpc>
                          <a:spcPct val="115000"/>
                        </a:lnSpc>
                        <a:spcBef>
                          <a:spcPts val="0"/>
                        </a:spcBef>
                        <a:spcAft>
                          <a:spcPts val="0"/>
                        </a:spcAft>
                        <a:buSzPts val="1400"/>
                        <a:buChar char="●"/>
                      </a:pPr>
                      <a:r>
                        <a:rPr lang="en" sz="1100"/>
                        <a:t>·</a:t>
                      </a:r>
                      <a:r>
                        <a:rPr lang="en" sz="1200"/>
                        <a:t> </a:t>
                      </a:r>
                      <a:r>
                        <a:rPr b="1" i="1" lang="en" sz="1700"/>
                        <a:t>Montessori, STEM, ESS, ACT, and Family Co-op </a:t>
                      </a:r>
                      <a:r>
                        <a:rPr b="1" lang="en" sz="1700"/>
                        <a:t>would all start at 11AM.</a:t>
                      </a:r>
                      <a:endParaRPr b="1" sz="1700"/>
                    </a:p>
                    <a:p>
                      <a:pPr indent="0" lvl="0" marL="0" marR="63500" rtl="0" algn="l">
                        <a:lnSpc>
                          <a:spcPct val="115000"/>
                        </a:lnSpc>
                        <a:spcBef>
                          <a:spcPts val="0"/>
                        </a:spcBef>
                        <a:spcAft>
                          <a:spcPts val="0"/>
                        </a:spcAft>
                        <a:buNone/>
                      </a:pPr>
                      <a:r>
                        <a:t/>
                      </a:r>
                      <a:endParaRPr b="1" sz="300"/>
                    </a:p>
                    <a:p>
                      <a:pPr indent="-228600" lvl="0" marL="292100" marR="63500" rtl="0" algn="l">
                        <a:lnSpc>
                          <a:spcPct val="115000"/>
                        </a:lnSpc>
                        <a:spcBef>
                          <a:spcPts val="0"/>
                        </a:spcBef>
                        <a:spcAft>
                          <a:spcPts val="0"/>
                        </a:spcAft>
                        <a:buNone/>
                      </a:pPr>
                      <a:r>
                        <a:rPr i="1" lang="en" sz="1500"/>
                        <a:t>  </a:t>
                      </a:r>
                      <a:endParaRPr i="1" sz="1500"/>
                    </a:p>
                    <a:p>
                      <a:pPr indent="-228600" lvl="0" marL="292100" marR="63500" rtl="0" algn="l">
                        <a:lnSpc>
                          <a:spcPct val="115000"/>
                        </a:lnSpc>
                        <a:spcBef>
                          <a:spcPts val="0"/>
                        </a:spcBef>
                        <a:spcAft>
                          <a:spcPts val="0"/>
                        </a:spcAft>
                        <a:buNone/>
                      </a:pPr>
                      <a:r>
                        <a:t/>
                      </a:r>
                      <a:endParaRPr i="1" sz="1500"/>
                    </a:p>
                    <a:p>
                      <a:pPr indent="-228600" lvl="0" marL="292100" marR="63500" rtl="0" algn="l">
                        <a:lnSpc>
                          <a:spcPct val="115000"/>
                        </a:lnSpc>
                        <a:spcBef>
                          <a:spcPts val="0"/>
                        </a:spcBef>
                        <a:spcAft>
                          <a:spcPts val="0"/>
                        </a:spcAft>
                        <a:buNone/>
                      </a:pPr>
                      <a:r>
                        <a:t/>
                      </a:r>
                      <a:endParaRPr b="1" sz="300"/>
                    </a:p>
                  </a:txBody>
                  <a:tcPr marT="91425" marB="91425" marR="91425" marL="91425" anchor="b">
                    <a:lnL cap="flat" cmpd="sng" w="19050">
                      <a:solidFill>
                        <a:srgbClr val="000000"/>
                      </a:solidFill>
                      <a:prstDash val="dash"/>
                      <a:round/>
                      <a:headEnd len="sm" w="sm" type="none"/>
                      <a:tailEnd len="sm" w="sm" type="none"/>
                    </a:lnL>
                    <a:lnR cap="flat" cmpd="sng" w="19050">
                      <a:solidFill>
                        <a:srgbClr val="000000"/>
                      </a:solidFill>
                      <a:prstDash val="dash"/>
                      <a:round/>
                      <a:headEnd len="sm" w="sm" type="none"/>
                      <a:tailEnd len="sm" w="sm" type="none"/>
                    </a:lnR>
                    <a:lnT cap="flat" cmpd="sng" w="19050">
                      <a:solidFill>
                        <a:srgbClr val="000000"/>
                      </a:solidFill>
                      <a:prstDash val="dash"/>
                      <a:round/>
                      <a:headEnd len="sm" w="sm" type="none"/>
                      <a:tailEnd len="sm" w="sm" type="none"/>
                    </a:lnT>
                    <a:lnB cap="flat" cmpd="sng" w="19050">
                      <a:solidFill>
                        <a:srgbClr val="000000"/>
                      </a:solidFill>
                      <a:prstDash val="dash"/>
                      <a:round/>
                      <a:headEnd len="sm" w="sm" type="none"/>
                      <a:tailEnd len="sm" w="sm" type="none"/>
                    </a:lnB>
                    <a:solidFill>
                      <a:srgbClr val="FFFF99"/>
                    </a:solidFill>
                  </a:tcPr>
                </a:tc>
              </a:tr>
            </a:tbl>
          </a:graphicData>
        </a:graphic>
      </p:graphicFrame>
      <p:sp>
        <p:nvSpPr>
          <p:cNvPr id="362" name="Google Shape;362;p33"/>
          <p:cNvSpPr txBox="1"/>
          <p:nvPr/>
        </p:nvSpPr>
        <p:spPr>
          <a:xfrm>
            <a:off x="237700" y="297100"/>
            <a:ext cx="4255200" cy="39711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1800"/>
              </a:spcBef>
              <a:spcAft>
                <a:spcPts val="0"/>
              </a:spcAft>
              <a:buNone/>
            </a:pPr>
            <a:r>
              <a:rPr b="1" lang="en" sz="1800">
                <a:solidFill>
                  <a:srgbClr val="C00000"/>
                </a:solidFill>
              </a:rPr>
              <a:t>You will be notified of closures and delays automatically through Parent Square via email, text, and phone. </a:t>
            </a:r>
            <a:endParaRPr b="1" sz="1800">
              <a:solidFill>
                <a:srgbClr val="C00000"/>
              </a:solidFill>
            </a:endParaRPr>
          </a:p>
          <a:p>
            <a:pPr indent="0" lvl="0" marL="0" rtl="0" algn="l">
              <a:lnSpc>
                <a:spcPct val="100000"/>
              </a:lnSpc>
              <a:spcBef>
                <a:spcPts val="1800"/>
              </a:spcBef>
              <a:spcAft>
                <a:spcPts val="0"/>
              </a:spcAft>
              <a:buNone/>
            </a:pPr>
            <a:r>
              <a:rPr b="1" lang="en" sz="1800">
                <a:solidFill>
                  <a:srgbClr val="C00000"/>
                </a:solidFill>
              </a:rPr>
              <a:t>Alternatively, you can:</a:t>
            </a:r>
            <a:endParaRPr b="1" sz="1800">
              <a:solidFill>
                <a:srgbClr val="C00000"/>
              </a:solidFill>
            </a:endParaRPr>
          </a:p>
          <a:p>
            <a:pPr indent="-342900" lvl="0" marL="457200" rtl="0" algn="l">
              <a:lnSpc>
                <a:spcPct val="100000"/>
              </a:lnSpc>
              <a:spcBef>
                <a:spcPts val="1800"/>
              </a:spcBef>
              <a:spcAft>
                <a:spcPts val="0"/>
              </a:spcAft>
              <a:buClr>
                <a:schemeClr val="dk1"/>
              </a:buClr>
              <a:buSzPts val="1800"/>
              <a:buChar char="●"/>
            </a:pPr>
            <a:r>
              <a:rPr lang="en" sz="1800">
                <a:solidFill>
                  <a:schemeClr val="dk1"/>
                </a:solidFill>
              </a:rPr>
              <a:t>Check  the Monroe  School District website at </a:t>
            </a:r>
            <a:r>
              <a:rPr b="1" lang="en" sz="1800" u="sng">
                <a:solidFill>
                  <a:schemeClr val="dk1"/>
                </a:solidFill>
              </a:rPr>
              <a:t>monroe.wednet.edu</a:t>
            </a:r>
            <a:r>
              <a:rPr lang="en" sz="1800">
                <a:solidFill>
                  <a:schemeClr val="dk1"/>
                </a:solidFill>
              </a:rPr>
              <a:t>. The  MSD site is updated soon as the superintendent approves schedule changes.</a:t>
            </a:r>
            <a:endParaRPr sz="1300">
              <a:solidFill>
                <a:schemeClr val="dk1"/>
              </a:solidFill>
            </a:endParaRPr>
          </a:p>
          <a:p>
            <a:pPr indent="-342900" lvl="0" marL="457200" rtl="0" algn="l">
              <a:lnSpc>
                <a:spcPct val="100000"/>
              </a:lnSpc>
              <a:spcBef>
                <a:spcPts val="0"/>
              </a:spcBef>
              <a:spcAft>
                <a:spcPts val="0"/>
              </a:spcAft>
              <a:buClr>
                <a:schemeClr val="dk1"/>
              </a:buClr>
              <a:buSzPts val="1800"/>
              <a:buChar char="●"/>
            </a:pPr>
            <a:r>
              <a:rPr lang="en" sz="1800">
                <a:solidFill>
                  <a:schemeClr val="dk1"/>
                </a:solidFill>
              </a:rPr>
              <a:t>Call the district transportation </a:t>
            </a:r>
            <a:r>
              <a:rPr b="1" lang="en" sz="1800">
                <a:solidFill>
                  <a:schemeClr val="dk1"/>
                </a:solidFill>
              </a:rPr>
              <a:t>24 hr phone hotline at 360-804-2950 </a:t>
            </a:r>
            <a:r>
              <a:rPr lang="en" sz="1800">
                <a:solidFill>
                  <a:schemeClr val="dk1"/>
                </a:solidFill>
              </a:rPr>
              <a:t>for a recorded message.</a:t>
            </a:r>
            <a:endParaRPr sz="1900">
              <a:solidFill>
                <a:schemeClr val="dk1"/>
              </a:solidFill>
            </a:endParaRPr>
          </a:p>
        </p:txBody>
      </p:sp>
      <p:sp>
        <p:nvSpPr>
          <p:cNvPr id="363" name="Google Shape;363;p33"/>
          <p:cNvSpPr txBox="1"/>
          <p:nvPr/>
        </p:nvSpPr>
        <p:spPr>
          <a:xfrm>
            <a:off x="233700" y="6462600"/>
            <a:ext cx="9591000" cy="1309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800">
                <a:solidFill>
                  <a:srgbClr val="0408BC"/>
                </a:solidFill>
              </a:rPr>
              <a:t>Monroe School District’s first priority is the safety of our students, parents and staff. When ice and/or snow make driving on our local roads hazardous, the district will cancel school or delay the start of school by 2 hours to allow time for the roads to clear/thaw.</a:t>
            </a:r>
            <a:endParaRPr sz="1800">
              <a:solidFill>
                <a:srgbClr val="0408BC"/>
              </a:solidFill>
            </a:endParaRPr>
          </a:p>
          <a:p>
            <a:pPr indent="0" lvl="0" marL="0" rtl="0" algn="l">
              <a:lnSpc>
                <a:spcPct val="115000"/>
              </a:lnSpc>
              <a:spcBef>
                <a:spcPts val="0"/>
              </a:spcBef>
              <a:spcAft>
                <a:spcPts val="0"/>
              </a:spcAft>
              <a:buNone/>
            </a:pPr>
            <a:r>
              <a:rPr lang="en" sz="1100">
                <a:solidFill>
                  <a:srgbClr val="0408BC"/>
                </a:solidFill>
              </a:rPr>
              <a:t> </a:t>
            </a:r>
            <a:endParaRPr sz="1100">
              <a:solidFill>
                <a:srgbClr val="0408BC"/>
              </a:solidFill>
            </a:endParaRPr>
          </a:p>
        </p:txBody>
      </p:sp>
      <p:pic>
        <p:nvPicPr>
          <p:cNvPr id="364" name="Google Shape;364;p33" title="weather icons.png"/>
          <p:cNvPicPr preferRelativeResize="0"/>
          <p:nvPr/>
        </p:nvPicPr>
        <p:blipFill rotWithShape="1">
          <a:blip r:embed="rId3">
            <a:alphaModFix/>
          </a:blip>
          <a:srcRect b="0" l="0" r="36391" t="43732"/>
          <a:stretch/>
        </p:blipFill>
        <p:spPr>
          <a:xfrm rot="-156512">
            <a:off x="4764260" y="1894137"/>
            <a:ext cx="1361639" cy="1204527"/>
          </a:xfrm>
          <a:prstGeom prst="rect">
            <a:avLst/>
          </a:prstGeom>
          <a:noFill/>
          <a:ln>
            <a:noFill/>
          </a:ln>
        </p:spPr>
      </p:pic>
      <p:pic>
        <p:nvPicPr>
          <p:cNvPr id="365" name="Google Shape;365;p33" title="weather icons.png"/>
          <p:cNvPicPr preferRelativeResize="0"/>
          <p:nvPr/>
        </p:nvPicPr>
        <p:blipFill rotWithShape="1">
          <a:blip r:embed="rId3">
            <a:alphaModFix/>
          </a:blip>
          <a:srcRect b="57340" l="39449" r="0" t="0"/>
          <a:stretch/>
        </p:blipFill>
        <p:spPr>
          <a:xfrm>
            <a:off x="7503776" y="1513588"/>
            <a:ext cx="2183101" cy="1538101"/>
          </a:xfrm>
          <a:prstGeom prst="rect">
            <a:avLst/>
          </a:prstGeom>
          <a:noFill/>
          <a:ln>
            <a:noFill/>
          </a:ln>
        </p:spPr>
      </p:pic>
      <p:sp>
        <p:nvSpPr>
          <p:cNvPr id="366" name="Google Shape;366;p33"/>
          <p:cNvSpPr txBox="1"/>
          <p:nvPr/>
        </p:nvSpPr>
        <p:spPr>
          <a:xfrm>
            <a:off x="4813175" y="5536225"/>
            <a:ext cx="42552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a:t> In the event our campus is hosting an event or workshop, those events will also start 2 hrs late</a:t>
            </a:r>
            <a:endParaRPr i="1"/>
          </a:p>
        </p:txBody>
      </p:sp>
      <p:sp>
        <p:nvSpPr>
          <p:cNvPr id="367" name="Google Shape;367;p33"/>
          <p:cNvSpPr/>
          <p:nvPr/>
        </p:nvSpPr>
        <p:spPr>
          <a:xfrm>
            <a:off x="9612150" y="7334250"/>
            <a:ext cx="420000" cy="406500"/>
          </a:xfrm>
          <a:prstGeom prst="ellipse">
            <a:avLst/>
          </a:prstGeom>
          <a:gradFill>
            <a:gsLst>
              <a:gs pos="0">
                <a:srgbClr val="8C5141"/>
              </a:gs>
              <a:gs pos="100000">
                <a:srgbClr val="540303"/>
              </a:gs>
            </a:gsLst>
            <a:lin ang="5400012"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700">
              <a:solidFill>
                <a:schemeClr val="lt1"/>
              </a:solidFill>
            </a:endParaRPr>
          </a:p>
        </p:txBody>
      </p:sp>
      <p:pic>
        <p:nvPicPr>
          <p:cNvPr id="368" name="Google Shape;368;p33" title="Tea Duffy.png"/>
          <p:cNvPicPr preferRelativeResize="0"/>
          <p:nvPr/>
        </p:nvPicPr>
        <p:blipFill rotWithShape="1">
          <a:blip r:embed="rId4">
            <a:alphaModFix/>
          </a:blip>
          <a:srcRect b="0" l="12408" r="11518" t="0"/>
          <a:stretch/>
        </p:blipFill>
        <p:spPr>
          <a:xfrm>
            <a:off x="1248575" y="4268200"/>
            <a:ext cx="1951824" cy="1983143"/>
          </a:xfrm>
          <a:prstGeom prst="rect">
            <a:avLst/>
          </a:prstGeom>
          <a:noFill/>
          <a:ln>
            <a:noFill/>
          </a:ln>
          <a:effectLst>
            <a:outerShdw blurRad="57150" rotWithShape="0" algn="bl" dir="5400000" dist="19050">
              <a:srgbClr val="6AA84F">
                <a:alpha val="50000"/>
              </a:srgbClr>
            </a:outerShdw>
          </a:effectLst>
        </p:spPr>
      </p:pic>
      <p:sp>
        <p:nvSpPr>
          <p:cNvPr id="369" name="Google Shape;369;p33"/>
          <p:cNvSpPr txBox="1"/>
          <p:nvPr/>
        </p:nvSpPr>
        <p:spPr>
          <a:xfrm>
            <a:off x="3200400" y="5878008"/>
            <a:ext cx="11112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2"/>
                </a:solidFill>
                <a:latin typeface="Cherry Swash"/>
                <a:ea typeface="Cherry Swash"/>
                <a:cs typeface="Cherry Swash"/>
                <a:sym typeface="Cherry Swash"/>
              </a:rPr>
              <a:t>Artwork by, </a:t>
            </a:r>
            <a:endParaRPr sz="800">
              <a:solidFill>
                <a:schemeClr val="dk2"/>
              </a:solidFill>
              <a:latin typeface="Cherry Swash"/>
              <a:ea typeface="Cherry Swash"/>
              <a:cs typeface="Cherry Swash"/>
              <a:sym typeface="Cherry Swash"/>
            </a:endParaRPr>
          </a:p>
          <a:p>
            <a:pPr indent="0" lvl="0" marL="0" rtl="0" algn="l">
              <a:spcBef>
                <a:spcPts val="0"/>
              </a:spcBef>
              <a:spcAft>
                <a:spcPts val="0"/>
              </a:spcAft>
              <a:buNone/>
            </a:pPr>
            <a:r>
              <a:rPr lang="en" sz="800">
                <a:solidFill>
                  <a:schemeClr val="dk2"/>
                </a:solidFill>
                <a:latin typeface="Cherry Swash"/>
                <a:ea typeface="Cherry Swash"/>
                <a:cs typeface="Cherry Swash"/>
                <a:sym typeface="Cherry Swash"/>
              </a:rPr>
              <a:t>Tea Duffy</a:t>
            </a:r>
            <a:endParaRPr/>
          </a:p>
        </p:txBody>
      </p:sp>
      <p:sp>
        <p:nvSpPr>
          <p:cNvPr id="370" name="Google Shape;370;p33"/>
          <p:cNvSpPr txBox="1"/>
          <p:nvPr/>
        </p:nvSpPr>
        <p:spPr>
          <a:xfrm>
            <a:off x="9612150" y="7334250"/>
            <a:ext cx="691800" cy="74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rPr>
              <a:t>18</a:t>
            </a:r>
            <a:endParaRPr>
              <a:solidFill>
                <a:schemeClr val="lt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sp>
        <p:nvSpPr>
          <p:cNvPr id="375" name="Google Shape;375;p34"/>
          <p:cNvSpPr/>
          <p:nvPr/>
        </p:nvSpPr>
        <p:spPr>
          <a:xfrm>
            <a:off x="7623175" y="2801250"/>
            <a:ext cx="2289300" cy="2432100"/>
          </a:xfrm>
          <a:prstGeom prst="rect">
            <a:avLst/>
          </a:prstGeom>
          <a:solidFill>
            <a:srgbClr val="FFA02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76" name="Google Shape;376;p34"/>
          <p:cNvSpPr/>
          <p:nvPr/>
        </p:nvSpPr>
        <p:spPr>
          <a:xfrm>
            <a:off x="5105088" y="5679650"/>
            <a:ext cx="2445600" cy="1862700"/>
          </a:xfrm>
          <a:prstGeom prst="rect">
            <a:avLst/>
          </a:prstGeom>
          <a:solidFill>
            <a:srgbClr val="0408B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77" name="Google Shape;377;p34"/>
          <p:cNvSpPr/>
          <p:nvPr/>
        </p:nvSpPr>
        <p:spPr>
          <a:xfrm>
            <a:off x="5107700" y="2778150"/>
            <a:ext cx="2445600" cy="2852100"/>
          </a:xfrm>
          <a:prstGeom prst="rect">
            <a:avLst/>
          </a:prstGeom>
          <a:solidFill>
            <a:srgbClr val="FF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78" name="Google Shape;378;p34"/>
          <p:cNvSpPr/>
          <p:nvPr/>
        </p:nvSpPr>
        <p:spPr>
          <a:xfrm>
            <a:off x="2518900" y="5279450"/>
            <a:ext cx="2510400" cy="2308800"/>
          </a:xfrm>
          <a:prstGeom prst="rect">
            <a:avLst/>
          </a:prstGeom>
          <a:solidFill>
            <a:srgbClr val="D5A6B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79" name="Google Shape;379;p34"/>
          <p:cNvSpPr/>
          <p:nvPr/>
        </p:nvSpPr>
        <p:spPr>
          <a:xfrm>
            <a:off x="2518900" y="2778150"/>
            <a:ext cx="2510400" cy="24321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80" name="Google Shape;380;p34"/>
          <p:cNvSpPr/>
          <p:nvPr/>
        </p:nvSpPr>
        <p:spPr>
          <a:xfrm>
            <a:off x="183100" y="2778150"/>
            <a:ext cx="2289300" cy="4810200"/>
          </a:xfrm>
          <a:prstGeom prst="rect">
            <a:avLst/>
          </a:prstGeom>
          <a:solidFill>
            <a:srgbClr val="741B47"/>
          </a:solidFill>
          <a:ln>
            <a:noFill/>
          </a:ln>
        </p:spPr>
        <p:txBody>
          <a:bodyPr anchorCtr="0" anchor="ctr" bIns="91425" lIns="91425" spcFirstLastPara="1" rIns="91425" wrap="square" tIns="91425">
            <a:noAutofit/>
          </a:bodyPr>
          <a:lstStyle/>
          <a:p>
            <a:pPr indent="0" lvl="0" marL="0" rtl="0" algn="l">
              <a:lnSpc>
                <a:spcPct val="10909"/>
              </a:lnSpc>
              <a:spcBef>
                <a:spcPts val="0"/>
              </a:spcBef>
              <a:spcAft>
                <a:spcPts val="0"/>
              </a:spcAft>
              <a:buClr>
                <a:schemeClr val="dk1"/>
              </a:buClr>
              <a:buSzPts val="1100"/>
              <a:buFont typeface="Arial"/>
              <a:buNone/>
            </a:pPr>
            <a:r>
              <a:t/>
            </a:r>
            <a:endParaRPr>
              <a:solidFill>
                <a:schemeClr val="lt1"/>
              </a:solidFill>
            </a:endParaRPr>
          </a:p>
        </p:txBody>
      </p:sp>
      <p:pic>
        <p:nvPicPr>
          <p:cNvPr id="381" name="Google Shape;381;p34" title="volunteers.png"/>
          <p:cNvPicPr preferRelativeResize="0"/>
          <p:nvPr/>
        </p:nvPicPr>
        <p:blipFill>
          <a:blip r:embed="rId3">
            <a:alphaModFix/>
          </a:blip>
          <a:stretch>
            <a:fillRect/>
          </a:stretch>
        </p:blipFill>
        <p:spPr>
          <a:xfrm>
            <a:off x="6844163" y="116825"/>
            <a:ext cx="2587114" cy="1362575"/>
          </a:xfrm>
          <a:prstGeom prst="rect">
            <a:avLst/>
          </a:prstGeom>
          <a:noFill/>
          <a:ln>
            <a:noFill/>
          </a:ln>
        </p:spPr>
      </p:pic>
      <p:sp>
        <p:nvSpPr>
          <p:cNvPr id="382" name="Google Shape;382;p34"/>
          <p:cNvSpPr txBox="1"/>
          <p:nvPr/>
        </p:nvSpPr>
        <p:spPr>
          <a:xfrm>
            <a:off x="344650" y="180325"/>
            <a:ext cx="7914900" cy="738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3600">
                <a:solidFill>
                  <a:srgbClr val="003399"/>
                </a:solidFill>
              </a:rPr>
              <a:t>Committees…Get Involved!</a:t>
            </a:r>
            <a:r>
              <a:rPr lang="en" sz="1100">
                <a:solidFill>
                  <a:srgbClr val="003399"/>
                </a:solidFill>
              </a:rPr>
              <a:t> </a:t>
            </a:r>
            <a:endParaRPr sz="1100">
              <a:solidFill>
                <a:srgbClr val="003399"/>
              </a:solidFill>
            </a:endParaRPr>
          </a:p>
        </p:txBody>
      </p:sp>
      <p:sp>
        <p:nvSpPr>
          <p:cNvPr id="383" name="Google Shape;383;p34"/>
          <p:cNvSpPr txBox="1"/>
          <p:nvPr/>
        </p:nvSpPr>
        <p:spPr>
          <a:xfrm>
            <a:off x="344650" y="849250"/>
            <a:ext cx="6346200" cy="1982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200">
                <a:solidFill>
                  <a:schemeClr val="dk1"/>
                </a:solidFill>
              </a:rPr>
              <a:t>SVEC is a partnership school and a community of volunteerism.  We go to great lengths to foster opportunities for families to make connections that lead to a sense of belonging. Our committees are one of those opportunities. We appreciate each family choosing at least one committee to serve on. </a:t>
            </a:r>
            <a:endParaRPr sz="1200">
              <a:solidFill>
                <a:schemeClr val="dk1"/>
              </a:solidFill>
            </a:endParaRPr>
          </a:p>
          <a:p>
            <a:pPr indent="0" lvl="0" marL="0" rtl="0" algn="l">
              <a:lnSpc>
                <a:spcPct val="115000"/>
              </a:lnSpc>
              <a:spcBef>
                <a:spcPts val="0"/>
              </a:spcBef>
              <a:spcAft>
                <a:spcPts val="0"/>
              </a:spcAft>
              <a:buNone/>
            </a:pPr>
            <a:r>
              <a:t/>
            </a:r>
            <a:endParaRPr sz="800">
              <a:solidFill>
                <a:schemeClr val="dk1"/>
              </a:solidFill>
            </a:endParaRPr>
          </a:p>
          <a:p>
            <a:pPr indent="0" lvl="0" marL="0" rtl="0" algn="l">
              <a:lnSpc>
                <a:spcPct val="115000"/>
              </a:lnSpc>
              <a:spcBef>
                <a:spcPts val="0"/>
              </a:spcBef>
              <a:spcAft>
                <a:spcPts val="0"/>
              </a:spcAft>
              <a:buNone/>
            </a:pPr>
            <a:r>
              <a:rPr lang="en" sz="1200">
                <a:solidFill>
                  <a:schemeClr val="dk1"/>
                </a:solidFill>
              </a:rPr>
              <a:t>What to expect - how you will receive committee communications: Our amazing Volunteer &amp; Events Coordinator, Vanessa Dunnells, dunnellsv@monroe.wednet.edu, organizes and communicates via email with each committee throughout the year as needed.</a:t>
            </a:r>
            <a:endParaRPr sz="1200">
              <a:solidFill>
                <a:schemeClr val="dk1"/>
              </a:solidFill>
            </a:endParaRPr>
          </a:p>
          <a:p>
            <a:pPr indent="0" lvl="0" marL="0" rtl="0" algn="l">
              <a:lnSpc>
                <a:spcPct val="115000"/>
              </a:lnSpc>
              <a:spcBef>
                <a:spcPts val="0"/>
              </a:spcBef>
              <a:spcAft>
                <a:spcPts val="0"/>
              </a:spcAft>
              <a:buNone/>
            </a:pPr>
            <a:r>
              <a:rPr lang="en" sz="1100">
                <a:solidFill>
                  <a:schemeClr val="dk1"/>
                </a:solidFill>
              </a:rPr>
              <a:t> </a:t>
            </a:r>
            <a:endParaRPr sz="1100">
              <a:solidFill>
                <a:schemeClr val="dk1"/>
              </a:solidFill>
            </a:endParaRPr>
          </a:p>
        </p:txBody>
      </p:sp>
      <p:sp>
        <p:nvSpPr>
          <p:cNvPr id="384" name="Google Shape;384;p34"/>
          <p:cNvSpPr txBox="1"/>
          <p:nvPr/>
        </p:nvSpPr>
        <p:spPr>
          <a:xfrm>
            <a:off x="6560025" y="1408658"/>
            <a:ext cx="3155400" cy="12366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300">
                <a:solidFill>
                  <a:srgbClr val="741B47"/>
                </a:solidFill>
              </a:rPr>
              <a:t>How to register for a committee:</a:t>
            </a:r>
            <a:endParaRPr b="1" sz="1300">
              <a:solidFill>
                <a:srgbClr val="741B47"/>
              </a:solidFill>
            </a:endParaRPr>
          </a:p>
          <a:p>
            <a:pPr indent="0" lvl="0" marL="0" rtl="0" algn="ctr">
              <a:lnSpc>
                <a:spcPct val="115000"/>
              </a:lnSpc>
              <a:spcBef>
                <a:spcPts val="0"/>
              </a:spcBef>
              <a:spcAft>
                <a:spcPts val="0"/>
              </a:spcAft>
              <a:buNone/>
            </a:pPr>
            <a:r>
              <a:rPr lang="en" sz="1200">
                <a:solidFill>
                  <a:schemeClr val="dk1"/>
                </a:solidFill>
              </a:rPr>
              <a:t>Open ALIS, choose CLASSES, choose ALL CLASS SECTIONS, use the Group Type drop-down and choose COMMITTEE, add the committee(s) of your choice.</a:t>
            </a:r>
            <a:endParaRPr sz="1100">
              <a:solidFill>
                <a:schemeClr val="dk1"/>
              </a:solidFill>
            </a:endParaRPr>
          </a:p>
        </p:txBody>
      </p:sp>
      <p:sp>
        <p:nvSpPr>
          <p:cNvPr id="385" name="Google Shape;385;p34"/>
          <p:cNvSpPr txBox="1"/>
          <p:nvPr/>
        </p:nvSpPr>
        <p:spPr>
          <a:xfrm>
            <a:off x="2551292" y="2878058"/>
            <a:ext cx="2445600" cy="2355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FFFFFF"/>
                </a:solidFill>
              </a:rPr>
              <a:t>Tutoring &amp; Student Support</a:t>
            </a:r>
            <a:endParaRPr b="1">
              <a:solidFill>
                <a:srgbClr val="FFFFFF"/>
              </a:solidFill>
            </a:endParaRPr>
          </a:p>
          <a:p>
            <a:pPr indent="0" lvl="0" marL="0" rtl="0" algn="ctr">
              <a:spcBef>
                <a:spcPts val="0"/>
              </a:spcBef>
              <a:spcAft>
                <a:spcPts val="0"/>
              </a:spcAft>
              <a:buNone/>
            </a:pPr>
            <a:r>
              <a:rPr b="1" lang="en">
                <a:solidFill>
                  <a:srgbClr val="FFFFFF"/>
                </a:solidFill>
              </a:rPr>
              <a:t>Committee</a:t>
            </a:r>
            <a:endParaRPr b="1" sz="700">
              <a:solidFill>
                <a:srgbClr val="FFFFFF"/>
              </a:solidFill>
            </a:endParaRPr>
          </a:p>
          <a:p>
            <a:pPr indent="0" lvl="0" marL="0" rtl="0" algn="l">
              <a:spcBef>
                <a:spcPts val="0"/>
              </a:spcBef>
              <a:spcAft>
                <a:spcPts val="0"/>
              </a:spcAft>
              <a:buNone/>
            </a:pPr>
            <a:r>
              <a:rPr lang="en" sz="1100">
                <a:solidFill>
                  <a:srgbClr val="FFFFFF"/>
                </a:solidFill>
              </a:rPr>
              <a:t> *throughout the school year as needed</a:t>
            </a:r>
            <a:endParaRPr sz="1100">
              <a:solidFill>
                <a:srgbClr val="FFFFFF"/>
              </a:solidFill>
            </a:endParaRPr>
          </a:p>
          <a:p>
            <a:pPr indent="0" lvl="0" marL="0" rtl="0" algn="l">
              <a:spcBef>
                <a:spcPts val="0"/>
              </a:spcBef>
              <a:spcAft>
                <a:spcPts val="0"/>
              </a:spcAft>
              <a:buNone/>
            </a:pPr>
            <a:r>
              <a:t/>
            </a:r>
            <a:endParaRPr sz="1100">
              <a:solidFill>
                <a:srgbClr val="FFFFFF"/>
              </a:solidFill>
            </a:endParaRPr>
          </a:p>
          <a:p>
            <a:pPr indent="0" lvl="0" marL="0" rtl="0" algn="l">
              <a:spcBef>
                <a:spcPts val="0"/>
              </a:spcBef>
              <a:spcAft>
                <a:spcPts val="0"/>
              </a:spcAft>
              <a:buNone/>
            </a:pPr>
            <a:r>
              <a:rPr lang="en" sz="1100">
                <a:solidFill>
                  <a:srgbClr val="FFFFFF"/>
                </a:solidFill>
              </a:rPr>
              <a:t> These volunteers are able to tutor math, reading, and writing at the middle and high school level. They are on-call for when a parent or teacher sees a need for extra academic support.</a:t>
            </a:r>
            <a:endParaRPr sz="1100">
              <a:solidFill>
                <a:srgbClr val="FFFFFF"/>
              </a:solidFill>
            </a:endParaRPr>
          </a:p>
        </p:txBody>
      </p:sp>
      <p:sp>
        <p:nvSpPr>
          <p:cNvPr id="386" name="Google Shape;386;p34"/>
          <p:cNvSpPr txBox="1"/>
          <p:nvPr/>
        </p:nvSpPr>
        <p:spPr>
          <a:xfrm>
            <a:off x="2610267" y="5288100"/>
            <a:ext cx="2335800" cy="226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t>Playground Committee</a:t>
            </a:r>
            <a:endParaRPr sz="1100"/>
          </a:p>
          <a:p>
            <a:pPr indent="0" lvl="0" marL="0" rtl="0" algn="l">
              <a:spcBef>
                <a:spcPts val="0"/>
              </a:spcBef>
              <a:spcAft>
                <a:spcPts val="0"/>
              </a:spcAft>
              <a:buNone/>
            </a:pPr>
            <a:r>
              <a:rPr lang="en" sz="1100"/>
              <a:t>*needs families who will make a “day a week” commitment throughout the school year</a:t>
            </a:r>
            <a:endParaRPr sz="1100"/>
          </a:p>
          <a:p>
            <a:pPr indent="0" lvl="0" marL="0" rtl="0" algn="l">
              <a:spcBef>
                <a:spcPts val="0"/>
              </a:spcBef>
              <a:spcAft>
                <a:spcPts val="0"/>
              </a:spcAft>
              <a:buNone/>
            </a:pPr>
            <a:r>
              <a:t/>
            </a:r>
            <a:endParaRPr sz="1100"/>
          </a:p>
          <a:p>
            <a:pPr indent="0" lvl="0" marL="0" rtl="0" algn="l">
              <a:spcBef>
                <a:spcPts val="0"/>
              </a:spcBef>
              <a:spcAft>
                <a:spcPts val="0"/>
              </a:spcAft>
              <a:buNone/>
            </a:pPr>
            <a:r>
              <a:rPr lang="en" sz="1100"/>
              <a:t> These volunteers would be in charge of keeping the school’s playground equipment pumped up, collected and returned to the ball cart at the end of each day, as well as suggesting new types of sports and recreation equipment.</a:t>
            </a:r>
            <a:endParaRPr sz="1100"/>
          </a:p>
        </p:txBody>
      </p:sp>
      <p:sp>
        <p:nvSpPr>
          <p:cNvPr id="387" name="Google Shape;387;p34"/>
          <p:cNvSpPr txBox="1"/>
          <p:nvPr/>
        </p:nvSpPr>
        <p:spPr>
          <a:xfrm>
            <a:off x="7631700" y="2831650"/>
            <a:ext cx="2289300" cy="247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t>Gathering Room Committee</a:t>
            </a:r>
            <a:endParaRPr b="1"/>
          </a:p>
          <a:p>
            <a:pPr indent="0" lvl="0" marL="0" rtl="0" algn="l">
              <a:spcBef>
                <a:spcPts val="0"/>
              </a:spcBef>
              <a:spcAft>
                <a:spcPts val="0"/>
              </a:spcAft>
              <a:buNone/>
            </a:pPr>
            <a:r>
              <a:rPr lang="en" sz="1100"/>
              <a:t>*weekly needs that continue throughout the school year</a:t>
            </a:r>
            <a:endParaRPr sz="1100"/>
          </a:p>
          <a:p>
            <a:pPr indent="0" lvl="0" marL="0" rtl="0" algn="l">
              <a:spcBef>
                <a:spcPts val="0"/>
              </a:spcBef>
              <a:spcAft>
                <a:spcPts val="0"/>
              </a:spcAft>
              <a:buNone/>
            </a:pPr>
            <a:r>
              <a:t/>
            </a:r>
            <a:endParaRPr sz="1100"/>
          </a:p>
          <a:p>
            <a:pPr indent="0" lvl="0" marL="0" rtl="0" algn="l">
              <a:spcBef>
                <a:spcPts val="0"/>
              </a:spcBef>
              <a:spcAft>
                <a:spcPts val="0"/>
              </a:spcAft>
              <a:buNone/>
            </a:pPr>
            <a:r>
              <a:rPr lang="en" sz="1100"/>
              <a:t> This committee needs 6-8 volunteer-leads who are willing to wear the “I can help you” hat so families have a go-to person to help them understand how to “Do it for Dean” and keep our Gathering Room clean and organized.</a:t>
            </a:r>
            <a:endParaRPr sz="1100"/>
          </a:p>
        </p:txBody>
      </p:sp>
      <p:sp>
        <p:nvSpPr>
          <p:cNvPr id="388" name="Google Shape;388;p34"/>
          <p:cNvSpPr txBox="1"/>
          <p:nvPr/>
        </p:nvSpPr>
        <p:spPr>
          <a:xfrm>
            <a:off x="5168750" y="5806642"/>
            <a:ext cx="2335800" cy="163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lt1"/>
                </a:solidFill>
              </a:rPr>
              <a:t>Gardening &amp; Grounds Committee</a:t>
            </a:r>
            <a:endParaRPr b="1">
              <a:solidFill>
                <a:schemeClr val="lt1"/>
              </a:solidFill>
            </a:endParaRPr>
          </a:p>
          <a:p>
            <a:pPr indent="0" lvl="0" marL="0" rtl="0" algn="l">
              <a:spcBef>
                <a:spcPts val="0"/>
              </a:spcBef>
              <a:spcAft>
                <a:spcPts val="0"/>
              </a:spcAft>
              <a:buNone/>
            </a:pPr>
            <a:r>
              <a:rPr lang="en" sz="1100">
                <a:solidFill>
                  <a:schemeClr val="lt1"/>
                </a:solidFill>
              </a:rPr>
              <a:t> *Oct-Nov, before SVECtacular, throughout June before graduation</a:t>
            </a:r>
            <a:endParaRPr sz="1100">
              <a:solidFill>
                <a:schemeClr val="lt1"/>
              </a:solidFill>
            </a:endParaRPr>
          </a:p>
          <a:p>
            <a:pPr indent="0" lvl="0" marL="0" rtl="0" algn="l">
              <a:spcBef>
                <a:spcPts val="0"/>
              </a:spcBef>
              <a:spcAft>
                <a:spcPts val="0"/>
              </a:spcAft>
              <a:buNone/>
            </a:pPr>
            <a:r>
              <a:t/>
            </a:r>
            <a:endParaRPr sz="1100">
              <a:solidFill>
                <a:schemeClr val="lt1"/>
              </a:solidFill>
            </a:endParaRPr>
          </a:p>
          <a:p>
            <a:pPr indent="0" lvl="0" marL="0" rtl="0" algn="l">
              <a:spcBef>
                <a:spcPts val="0"/>
              </a:spcBef>
              <a:spcAft>
                <a:spcPts val="0"/>
              </a:spcAft>
              <a:buNone/>
            </a:pPr>
            <a:r>
              <a:rPr lang="en" sz="1100">
                <a:solidFill>
                  <a:schemeClr val="lt1"/>
                </a:solidFill>
              </a:rPr>
              <a:t> These volunteers provide maintenance and beautification to many areas of our campus.</a:t>
            </a:r>
            <a:endParaRPr sz="1100">
              <a:solidFill>
                <a:schemeClr val="lt1"/>
              </a:solidFill>
            </a:endParaRPr>
          </a:p>
        </p:txBody>
      </p:sp>
      <p:sp>
        <p:nvSpPr>
          <p:cNvPr id="389" name="Google Shape;389;p34"/>
          <p:cNvSpPr txBox="1"/>
          <p:nvPr/>
        </p:nvSpPr>
        <p:spPr>
          <a:xfrm>
            <a:off x="5158338" y="2923450"/>
            <a:ext cx="2335800" cy="247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FFFFFF"/>
                </a:solidFill>
              </a:rPr>
              <a:t>Resource Room</a:t>
            </a:r>
            <a:endParaRPr b="1">
              <a:solidFill>
                <a:srgbClr val="FFFFFF"/>
              </a:solidFill>
            </a:endParaRPr>
          </a:p>
          <a:p>
            <a:pPr indent="0" lvl="0" marL="0" rtl="0" algn="ctr">
              <a:spcBef>
                <a:spcPts val="0"/>
              </a:spcBef>
              <a:spcAft>
                <a:spcPts val="0"/>
              </a:spcAft>
              <a:buNone/>
            </a:pPr>
            <a:r>
              <a:rPr b="1" lang="en">
                <a:solidFill>
                  <a:srgbClr val="FFFFFF"/>
                </a:solidFill>
              </a:rPr>
              <a:t> (aka: Library) Committee</a:t>
            </a:r>
            <a:endParaRPr b="1">
              <a:solidFill>
                <a:srgbClr val="FFFFFF"/>
              </a:solidFill>
            </a:endParaRPr>
          </a:p>
          <a:p>
            <a:pPr indent="0" lvl="0" marL="0" rtl="0" algn="l">
              <a:spcBef>
                <a:spcPts val="0"/>
              </a:spcBef>
              <a:spcAft>
                <a:spcPts val="0"/>
              </a:spcAft>
              <a:buNone/>
            </a:pPr>
            <a:r>
              <a:rPr lang="en" sz="1100">
                <a:solidFill>
                  <a:srgbClr val="FFFFFF"/>
                </a:solidFill>
              </a:rPr>
              <a:t> *weekly needs that continue throughout the school year</a:t>
            </a:r>
            <a:endParaRPr sz="1100">
              <a:solidFill>
                <a:srgbClr val="FFFFFF"/>
              </a:solidFill>
            </a:endParaRPr>
          </a:p>
          <a:p>
            <a:pPr indent="0" lvl="0" marL="0" rtl="0" algn="l">
              <a:spcBef>
                <a:spcPts val="0"/>
              </a:spcBef>
              <a:spcAft>
                <a:spcPts val="0"/>
              </a:spcAft>
              <a:buNone/>
            </a:pPr>
            <a:r>
              <a:t/>
            </a:r>
            <a:endParaRPr sz="1100">
              <a:solidFill>
                <a:srgbClr val="FFFFFF"/>
              </a:solidFill>
            </a:endParaRPr>
          </a:p>
          <a:p>
            <a:pPr indent="0" lvl="0" marL="0" rtl="0" algn="l">
              <a:spcBef>
                <a:spcPts val="0"/>
              </a:spcBef>
              <a:spcAft>
                <a:spcPts val="0"/>
              </a:spcAft>
              <a:buNone/>
            </a:pPr>
            <a:r>
              <a:rPr lang="en" sz="1100">
                <a:solidFill>
                  <a:srgbClr val="FFFFFF"/>
                </a:solidFill>
              </a:rPr>
              <a:t> These volunteers organize and tidy our library learning space, stack chairs, and straighten shelves. *Members of this committee who are willing to take on additional responsibilities, may be trained as needed, as Deputy Librarians.</a:t>
            </a:r>
            <a:endParaRPr sz="1100">
              <a:solidFill>
                <a:srgbClr val="FFFFFF"/>
              </a:solidFill>
            </a:endParaRPr>
          </a:p>
        </p:txBody>
      </p:sp>
      <p:sp>
        <p:nvSpPr>
          <p:cNvPr id="390" name="Google Shape;390;p34"/>
          <p:cNvSpPr/>
          <p:nvPr/>
        </p:nvSpPr>
        <p:spPr>
          <a:xfrm>
            <a:off x="7626475" y="5302550"/>
            <a:ext cx="2289300" cy="2262600"/>
          </a:xfrm>
          <a:prstGeom prst="rect">
            <a:avLst/>
          </a:prstGeom>
          <a:solidFill>
            <a:srgbClr val="FFFFC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91" name="Google Shape;391;p34"/>
          <p:cNvSpPr txBox="1"/>
          <p:nvPr/>
        </p:nvSpPr>
        <p:spPr>
          <a:xfrm>
            <a:off x="7631700" y="5281075"/>
            <a:ext cx="2289300" cy="2355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dk1"/>
                </a:solidFill>
              </a:rPr>
              <a:t>Supporting our Graduates</a:t>
            </a:r>
            <a:endParaRPr b="1">
              <a:solidFill>
                <a:schemeClr val="dk1"/>
              </a:solidFill>
            </a:endParaRPr>
          </a:p>
          <a:p>
            <a:pPr indent="0" lvl="0" marL="0" rtl="0" algn="ctr">
              <a:spcBef>
                <a:spcPts val="0"/>
              </a:spcBef>
              <a:spcAft>
                <a:spcPts val="0"/>
              </a:spcAft>
              <a:buNone/>
            </a:pPr>
            <a:r>
              <a:rPr b="1" lang="en">
                <a:solidFill>
                  <a:schemeClr val="dk1"/>
                </a:solidFill>
              </a:rPr>
              <a:t>Committee</a:t>
            </a:r>
            <a:endParaRPr sz="1100">
              <a:solidFill>
                <a:schemeClr val="dk1"/>
              </a:solidFill>
            </a:endParaRPr>
          </a:p>
          <a:p>
            <a:pPr indent="0" lvl="0" marL="0" rtl="0" algn="l">
              <a:spcBef>
                <a:spcPts val="0"/>
              </a:spcBef>
              <a:spcAft>
                <a:spcPts val="0"/>
              </a:spcAft>
              <a:buNone/>
            </a:pPr>
            <a:r>
              <a:rPr lang="en" sz="1100">
                <a:solidFill>
                  <a:schemeClr val="dk1"/>
                </a:solidFill>
              </a:rPr>
              <a:t>*Sr. Strut and Send-Off (June), graduation ceremony &amp; reception (June)</a:t>
            </a:r>
            <a:endParaRPr sz="1100">
              <a:solidFill>
                <a:schemeClr val="dk1"/>
              </a:solidFill>
            </a:endParaRPr>
          </a:p>
          <a:p>
            <a:pPr indent="0" lvl="0" marL="0" rtl="0" algn="l">
              <a:spcBef>
                <a:spcPts val="0"/>
              </a:spcBef>
              <a:spcAft>
                <a:spcPts val="0"/>
              </a:spcAft>
              <a:buNone/>
            </a:pPr>
            <a:r>
              <a:t/>
            </a:r>
            <a:endParaRPr sz="1100">
              <a:solidFill>
                <a:schemeClr val="dk1"/>
              </a:solidFill>
            </a:endParaRPr>
          </a:p>
          <a:p>
            <a:pPr indent="0" lvl="0" marL="0" rtl="0" algn="l">
              <a:spcBef>
                <a:spcPts val="0"/>
              </a:spcBef>
              <a:spcAft>
                <a:spcPts val="0"/>
              </a:spcAft>
              <a:buNone/>
            </a:pPr>
            <a:r>
              <a:rPr lang="en" sz="1100">
                <a:solidFill>
                  <a:schemeClr val="dk1"/>
                </a:solidFill>
              </a:rPr>
              <a:t>These volunteers will help plan and facilitate events for this year’s graduating class including the graduation ceremony and reception.</a:t>
            </a:r>
            <a:endParaRPr sz="1100">
              <a:solidFill>
                <a:schemeClr val="dk1"/>
              </a:solidFill>
            </a:endParaRPr>
          </a:p>
        </p:txBody>
      </p:sp>
      <p:sp>
        <p:nvSpPr>
          <p:cNvPr id="392" name="Google Shape;392;p34"/>
          <p:cNvSpPr/>
          <p:nvPr/>
        </p:nvSpPr>
        <p:spPr>
          <a:xfrm>
            <a:off x="9612150" y="7334250"/>
            <a:ext cx="420000" cy="406500"/>
          </a:xfrm>
          <a:prstGeom prst="ellipse">
            <a:avLst/>
          </a:prstGeom>
          <a:gradFill>
            <a:gsLst>
              <a:gs pos="0">
                <a:srgbClr val="8C5141"/>
              </a:gs>
              <a:gs pos="100000">
                <a:srgbClr val="540303"/>
              </a:gs>
            </a:gsLst>
            <a:lin ang="5400012"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700">
              <a:solidFill>
                <a:schemeClr val="lt1"/>
              </a:solidFill>
            </a:endParaRPr>
          </a:p>
        </p:txBody>
      </p:sp>
      <p:sp>
        <p:nvSpPr>
          <p:cNvPr id="393" name="Google Shape;393;p34"/>
          <p:cNvSpPr txBox="1"/>
          <p:nvPr/>
        </p:nvSpPr>
        <p:spPr>
          <a:xfrm>
            <a:off x="9612150" y="7334250"/>
            <a:ext cx="691800" cy="74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rPr>
              <a:t>19</a:t>
            </a:r>
            <a:endParaRPr>
              <a:solidFill>
                <a:schemeClr val="lt1"/>
              </a:solidFill>
            </a:endParaRPr>
          </a:p>
        </p:txBody>
      </p:sp>
      <p:sp>
        <p:nvSpPr>
          <p:cNvPr id="394" name="Google Shape;394;p34"/>
          <p:cNvSpPr txBox="1"/>
          <p:nvPr/>
        </p:nvSpPr>
        <p:spPr>
          <a:xfrm>
            <a:off x="306550" y="2895600"/>
            <a:ext cx="2045100" cy="4829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lt1"/>
                </a:solidFill>
              </a:rPr>
              <a:t>SVEC General &amp; Annual Events Committee</a:t>
            </a:r>
            <a:endParaRPr b="1">
              <a:solidFill>
                <a:schemeClr val="lt1"/>
              </a:solidFill>
            </a:endParaRPr>
          </a:p>
          <a:p>
            <a:pPr indent="0" lvl="0" marL="0" rtl="0" algn="ctr">
              <a:spcBef>
                <a:spcPts val="0"/>
              </a:spcBef>
              <a:spcAft>
                <a:spcPts val="0"/>
              </a:spcAft>
              <a:buNone/>
            </a:pPr>
            <a:r>
              <a:t/>
            </a:r>
            <a:endParaRPr b="1">
              <a:solidFill>
                <a:schemeClr val="lt1"/>
              </a:solidFill>
            </a:endParaRPr>
          </a:p>
          <a:p>
            <a:pPr indent="0" lvl="0" marL="0" rtl="0" algn="l">
              <a:lnSpc>
                <a:spcPct val="115000"/>
              </a:lnSpc>
              <a:spcBef>
                <a:spcPts val="0"/>
              </a:spcBef>
              <a:spcAft>
                <a:spcPts val="0"/>
              </a:spcAft>
              <a:buNone/>
            </a:pPr>
            <a:r>
              <a:rPr lang="en" sz="1100">
                <a:solidFill>
                  <a:schemeClr val="lt1"/>
                </a:solidFill>
              </a:rPr>
              <a:t>Parking Lot support (Sept, Dec, Feb, Apr)</a:t>
            </a:r>
            <a:endParaRPr sz="1100">
              <a:solidFill>
                <a:schemeClr val="lt1"/>
              </a:solidFill>
            </a:endParaRPr>
          </a:p>
          <a:p>
            <a:pPr indent="0" lvl="0" marL="0" rtl="0" algn="l">
              <a:lnSpc>
                <a:spcPct val="115000"/>
              </a:lnSpc>
              <a:spcBef>
                <a:spcPts val="0"/>
              </a:spcBef>
              <a:spcAft>
                <a:spcPts val="0"/>
              </a:spcAft>
              <a:buNone/>
            </a:pPr>
            <a:r>
              <a:rPr lang="en" sz="1100">
                <a:solidFill>
                  <a:schemeClr val="lt1"/>
                </a:solidFill>
              </a:rPr>
              <a:t>Fall Workshop (Oct)</a:t>
            </a:r>
            <a:endParaRPr sz="1100">
              <a:solidFill>
                <a:schemeClr val="lt1"/>
              </a:solidFill>
            </a:endParaRPr>
          </a:p>
          <a:p>
            <a:pPr indent="0" lvl="0" marL="0" rtl="0" algn="l">
              <a:lnSpc>
                <a:spcPct val="115000"/>
              </a:lnSpc>
              <a:spcBef>
                <a:spcPts val="0"/>
              </a:spcBef>
              <a:spcAft>
                <a:spcPts val="0"/>
              </a:spcAft>
              <a:buNone/>
            </a:pPr>
            <a:r>
              <a:rPr lang="en" sz="1100">
                <a:solidFill>
                  <a:schemeClr val="lt1"/>
                </a:solidFill>
              </a:rPr>
              <a:t>Teen Mixers (Oct &amp; Feb)</a:t>
            </a:r>
            <a:endParaRPr sz="1100">
              <a:solidFill>
                <a:schemeClr val="lt1"/>
              </a:solidFill>
            </a:endParaRPr>
          </a:p>
          <a:p>
            <a:pPr indent="0" lvl="0" marL="0" rtl="0" algn="l">
              <a:lnSpc>
                <a:spcPct val="115000"/>
              </a:lnSpc>
              <a:spcBef>
                <a:spcPts val="0"/>
              </a:spcBef>
              <a:spcAft>
                <a:spcPts val="0"/>
              </a:spcAft>
              <a:buNone/>
            </a:pPr>
            <a:r>
              <a:rPr lang="en" sz="1100">
                <a:solidFill>
                  <a:schemeClr val="lt1"/>
                </a:solidFill>
              </a:rPr>
              <a:t>First Responders Week (Nov)</a:t>
            </a:r>
            <a:endParaRPr sz="1100">
              <a:solidFill>
                <a:schemeClr val="lt1"/>
              </a:solidFill>
            </a:endParaRPr>
          </a:p>
          <a:p>
            <a:pPr indent="0" lvl="0" marL="0" rtl="0" algn="l">
              <a:lnSpc>
                <a:spcPct val="115000"/>
              </a:lnSpc>
              <a:spcBef>
                <a:spcPts val="0"/>
              </a:spcBef>
              <a:spcAft>
                <a:spcPts val="0"/>
              </a:spcAft>
              <a:buNone/>
            </a:pPr>
            <a:r>
              <a:rPr lang="en" sz="1100">
                <a:solidFill>
                  <a:schemeClr val="lt1"/>
                </a:solidFill>
              </a:rPr>
              <a:t>Pop-Up Share Fairs (fall &amp; on Earth Day)</a:t>
            </a:r>
            <a:endParaRPr sz="1100">
              <a:solidFill>
                <a:schemeClr val="lt1"/>
              </a:solidFill>
            </a:endParaRPr>
          </a:p>
          <a:p>
            <a:pPr indent="0" lvl="0" marL="0" rtl="0" algn="l">
              <a:lnSpc>
                <a:spcPct val="115000"/>
              </a:lnSpc>
              <a:spcBef>
                <a:spcPts val="0"/>
              </a:spcBef>
              <a:spcAft>
                <a:spcPts val="0"/>
              </a:spcAft>
              <a:buNone/>
            </a:pPr>
            <a:r>
              <a:rPr lang="en" sz="1100">
                <a:solidFill>
                  <a:schemeClr val="lt1"/>
                </a:solidFill>
              </a:rPr>
              <a:t>Food Bank Drive (Nov &amp; on Earth Day)</a:t>
            </a:r>
            <a:endParaRPr sz="1100">
              <a:solidFill>
                <a:schemeClr val="lt1"/>
              </a:solidFill>
            </a:endParaRPr>
          </a:p>
          <a:p>
            <a:pPr indent="0" lvl="0" marL="0" rtl="0" algn="l">
              <a:lnSpc>
                <a:spcPct val="115000"/>
              </a:lnSpc>
              <a:spcBef>
                <a:spcPts val="0"/>
              </a:spcBef>
              <a:spcAft>
                <a:spcPts val="0"/>
              </a:spcAft>
              <a:buNone/>
            </a:pPr>
            <a:r>
              <a:rPr lang="en" sz="1100">
                <a:solidFill>
                  <a:schemeClr val="lt1"/>
                </a:solidFill>
              </a:rPr>
              <a:t>Welcome Back display (Jan)</a:t>
            </a:r>
            <a:endParaRPr sz="1100">
              <a:solidFill>
                <a:schemeClr val="lt1"/>
              </a:solidFill>
            </a:endParaRPr>
          </a:p>
          <a:p>
            <a:pPr indent="0" lvl="0" marL="0" rtl="0" algn="l">
              <a:lnSpc>
                <a:spcPct val="115000"/>
              </a:lnSpc>
              <a:spcBef>
                <a:spcPts val="0"/>
              </a:spcBef>
              <a:spcAft>
                <a:spcPts val="0"/>
              </a:spcAft>
              <a:buNone/>
            </a:pPr>
            <a:r>
              <a:rPr lang="en" sz="1100">
                <a:solidFill>
                  <a:schemeClr val="lt1"/>
                </a:solidFill>
              </a:rPr>
              <a:t>Kindness Week (Feb)</a:t>
            </a:r>
            <a:endParaRPr sz="1100">
              <a:solidFill>
                <a:schemeClr val="lt1"/>
              </a:solidFill>
            </a:endParaRPr>
          </a:p>
          <a:p>
            <a:pPr indent="0" lvl="0" marL="0" rtl="0" algn="l">
              <a:lnSpc>
                <a:spcPct val="115000"/>
              </a:lnSpc>
              <a:spcBef>
                <a:spcPts val="0"/>
              </a:spcBef>
              <a:spcAft>
                <a:spcPts val="0"/>
              </a:spcAft>
              <a:buNone/>
            </a:pPr>
            <a:r>
              <a:rPr lang="en" sz="1100">
                <a:solidFill>
                  <a:schemeClr val="lt1"/>
                </a:solidFill>
              </a:rPr>
              <a:t>Spelling Bee (Feb) SVECtacular (May)</a:t>
            </a:r>
            <a:endParaRPr sz="1100">
              <a:solidFill>
                <a:schemeClr val="lt1"/>
              </a:solidFill>
            </a:endParaRPr>
          </a:p>
          <a:p>
            <a:pPr indent="0" lvl="0" marL="0" rtl="0" algn="l">
              <a:lnSpc>
                <a:spcPct val="115000"/>
              </a:lnSpc>
              <a:spcBef>
                <a:spcPts val="0"/>
              </a:spcBef>
              <a:spcAft>
                <a:spcPts val="0"/>
              </a:spcAft>
              <a:buClr>
                <a:schemeClr val="dk1"/>
              </a:buClr>
              <a:buSzPts val="1100"/>
              <a:buFont typeface="Arial"/>
              <a:buNone/>
            </a:pPr>
            <a:r>
              <a:rPr lang="en" sz="1100">
                <a:solidFill>
                  <a:schemeClr val="lt1"/>
                </a:solidFill>
              </a:rPr>
              <a:t>EOY Carnival (June) </a:t>
            </a:r>
            <a:endParaRPr sz="1100">
              <a:solidFill>
                <a:schemeClr val="lt1"/>
              </a:solidFill>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lt1"/>
              </a:solidFill>
            </a:endParaRPr>
          </a:p>
          <a:p>
            <a:pPr indent="0" lvl="0" marL="0" rtl="0" algn="l">
              <a:lnSpc>
                <a:spcPct val="10909"/>
              </a:lnSpc>
              <a:spcBef>
                <a:spcPts val="0"/>
              </a:spcBef>
              <a:spcAft>
                <a:spcPts val="0"/>
              </a:spcAft>
              <a:buClr>
                <a:schemeClr val="dk1"/>
              </a:buClr>
              <a:buSzPts val="1100"/>
              <a:buFont typeface="Arial"/>
              <a:buNone/>
            </a:pPr>
            <a:r>
              <a:t/>
            </a:r>
            <a:endParaRPr sz="1200">
              <a:solidFill>
                <a:schemeClr val="lt1"/>
              </a:solidFill>
            </a:endParaRPr>
          </a:p>
          <a:p>
            <a:pPr indent="0" lvl="0" marL="0" rtl="0" algn="ctr">
              <a:spcBef>
                <a:spcPts val="0"/>
              </a:spcBef>
              <a:spcAft>
                <a:spcPts val="0"/>
              </a:spcAft>
              <a:buNone/>
            </a:pPr>
            <a:r>
              <a:rPr lang="en" sz="1100">
                <a:solidFill>
                  <a:schemeClr val="lt1"/>
                </a:solidFill>
              </a:rPr>
              <a:t>These volunteers help build and foster a sense of belonging for everyone at SVEC.</a:t>
            </a:r>
            <a:endParaRPr sz="11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p35"/>
          <p:cNvSpPr txBox="1"/>
          <p:nvPr/>
        </p:nvSpPr>
        <p:spPr>
          <a:xfrm>
            <a:off x="5549313" y="2579732"/>
            <a:ext cx="1533000" cy="1515900"/>
          </a:xfrm>
          <a:prstGeom prst="rect">
            <a:avLst/>
          </a:prstGeom>
          <a:solidFill>
            <a:schemeClr val="accent6"/>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227">
              <a:solidFill>
                <a:schemeClr val="dk2"/>
              </a:solidFill>
            </a:endParaRPr>
          </a:p>
        </p:txBody>
      </p:sp>
      <p:pic>
        <p:nvPicPr>
          <p:cNvPr id="400" name="Google Shape;400;p35" title="pta general.png"/>
          <p:cNvPicPr preferRelativeResize="0"/>
          <p:nvPr/>
        </p:nvPicPr>
        <p:blipFill>
          <a:blip r:embed="rId3">
            <a:alphaModFix/>
          </a:blip>
          <a:stretch>
            <a:fillRect/>
          </a:stretch>
        </p:blipFill>
        <p:spPr>
          <a:xfrm>
            <a:off x="4018326" y="3024566"/>
            <a:ext cx="1400975" cy="1400975"/>
          </a:xfrm>
          <a:prstGeom prst="rect">
            <a:avLst/>
          </a:prstGeom>
          <a:noFill/>
          <a:ln>
            <a:noFill/>
          </a:ln>
        </p:spPr>
      </p:pic>
      <p:sp>
        <p:nvSpPr>
          <p:cNvPr id="401" name="Google Shape;401;p35"/>
          <p:cNvSpPr txBox="1"/>
          <p:nvPr/>
        </p:nvSpPr>
        <p:spPr>
          <a:xfrm>
            <a:off x="5299825" y="4083735"/>
            <a:ext cx="2007900" cy="6726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800">
                <a:solidFill>
                  <a:srgbClr val="0408BC"/>
                </a:solidFill>
              </a:rPr>
              <a:t>Memberships</a:t>
            </a:r>
            <a:endParaRPr b="1" sz="1800">
              <a:solidFill>
                <a:srgbClr val="0408BC"/>
              </a:solidFill>
            </a:endParaRPr>
          </a:p>
          <a:p>
            <a:pPr indent="0" lvl="0" marL="0" rtl="0" algn="l">
              <a:lnSpc>
                <a:spcPct val="115000"/>
              </a:lnSpc>
              <a:spcBef>
                <a:spcPts val="0"/>
              </a:spcBef>
              <a:spcAft>
                <a:spcPts val="0"/>
              </a:spcAft>
              <a:buNone/>
            </a:pPr>
            <a:r>
              <a:rPr lang="en" sz="1100">
                <a:solidFill>
                  <a:schemeClr val="dk1"/>
                </a:solidFill>
              </a:rPr>
              <a:t> </a:t>
            </a:r>
            <a:endParaRPr sz="1100">
              <a:solidFill>
                <a:schemeClr val="dk1"/>
              </a:solidFill>
            </a:endParaRPr>
          </a:p>
        </p:txBody>
      </p:sp>
      <p:sp>
        <p:nvSpPr>
          <p:cNvPr id="402" name="Google Shape;402;p35"/>
          <p:cNvSpPr txBox="1"/>
          <p:nvPr/>
        </p:nvSpPr>
        <p:spPr>
          <a:xfrm>
            <a:off x="3827206" y="2579719"/>
            <a:ext cx="1783200" cy="6726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800">
                <a:solidFill>
                  <a:srgbClr val="0408BC"/>
                </a:solidFill>
              </a:rPr>
              <a:t>PTA General</a:t>
            </a:r>
            <a:endParaRPr b="1" sz="1800">
              <a:solidFill>
                <a:srgbClr val="0408BC"/>
              </a:solidFill>
            </a:endParaRPr>
          </a:p>
          <a:p>
            <a:pPr indent="0" lvl="0" marL="0" rtl="0" algn="l">
              <a:lnSpc>
                <a:spcPct val="115000"/>
              </a:lnSpc>
              <a:spcBef>
                <a:spcPts val="0"/>
              </a:spcBef>
              <a:spcAft>
                <a:spcPts val="0"/>
              </a:spcAft>
              <a:buNone/>
            </a:pPr>
            <a:r>
              <a:rPr lang="en" sz="1100">
                <a:solidFill>
                  <a:schemeClr val="dk1"/>
                </a:solidFill>
              </a:rPr>
              <a:t> </a:t>
            </a:r>
            <a:endParaRPr sz="1100">
              <a:solidFill>
                <a:schemeClr val="dk1"/>
              </a:solidFill>
            </a:endParaRPr>
          </a:p>
        </p:txBody>
      </p:sp>
      <p:sp>
        <p:nvSpPr>
          <p:cNvPr id="403" name="Google Shape;403;p35"/>
          <p:cNvSpPr txBox="1"/>
          <p:nvPr/>
        </p:nvSpPr>
        <p:spPr>
          <a:xfrm>
            <a:off x="3969400" y="4609525"/>
            <a:ext cx="32253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rgbClr val="C00000"/>
                </a:solidFill>
                <a:latin typeface="Cherry Swash"/>
                <a:ea typeface="Cherry Swash"/>
                <a:cs typeface="Cherry Swash"/>
                <a:sym typeface="Cherry Swash"/>
              </a:rPr>
              <a:t>SVEC PTA</a:t>
            </a:r>
            <a:r>
              <a:rPr lang="en">
                <a:latin typeface="Cherry Swash"/>
                <a:ea typeface="Cherry Swash"/>
                <a:cs typeface="Cherry Swash"/>
                <a:sym typeface="Cherry Swash"/>
              </a:rPr>
              <a:t> has a Cheddar Up Online Store. Pay for memberships, donations and more!</a:t>
            </a:r>
            <a:endParaRPr/>
          </a:p>
        </p:txBody>
      </p:sp>
      <p:sp>
        <p:nvSpPr>
          <p:cNvPr id="404" name="Google Shape;404;p35"/>
          <p:cNvSpPr txBox="1"/>
          <p:nvPr/>
        </p:nvSpPr>
        <p:spPr>
          <a:xfrm>
            <a:off x="7459250" y="1838400"/>
            <a:ext cx="2286000" cy="4409400"/>
          </a:xfrm>
          <a:prstGeom prst="rect">
            <a:avLst/>
          </a:prstGeom>
          <a:noFill/>
          <a:ln cap="flat" cmpd="sng" w="28575">
            <a:solidFill>
              <a:srgbClr val="990000"/>
            </a:solidFill>
            <a:prstDash val="dot"/>
            <a:round/>
            <a:headEnd len="sm" w="sm" type="none"/>
            <a:tailEnd len="sm" w="sm" type="none"/>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800">
                <a:solidFill>
                  <a:srgbClr val="CC0000"/>
                </a:solidFill>
                <a:highlight>
                  <a:srgbClr val="FFFFFF"/>
                </a:highlight>
              </a:rPr>
              <a:t>2026-2027 Meeting Schedule:</a:t>
            </a:r>
            <a:endParaRPr b="1" sz="1800">
              <a:solidFill>
                <a:srgbClr val="CC0000"/>
              </a:solidFill>
              <a:highlight>
                <a:srgbClr val="FFFFFF"/>
              </a:highlight>
            </a:endParaRPr>
          </a:p>
          <a:p>
            <a:pPr indent="0" lvl="0" marL="0" rtl="0" algn="ctr">
              <a:lnSpc>
                <a:spcPct val="115000"/>
              </a:lnSpc>
              <a:spcBef>
                <a:spcPts val="0"/>
              </a:spcBef>
              <a:spcAft>
                <a:spcPts val="0"/>
              </a:spcAft>
              <a:buNone/>
            </a:pPr>
            <a:r>
              <a:t/>
            </a:r>
            <a:endParaRPr b="1" sz="100">
              <a:solidFill>
                <a:srgbClr val="222222"/>
              </a:solidFill>
              <a:highlight>
                <a:srgbClr val="FFFFFF"/>
              </a:highlight>
              <a:latin typeface="Verdana"/>
              <a:ea typeface="Verdana"/>
              <a:cs typeface="Verdana"/>
              <a:sym typeface="Verdana"/>
            </a:endParaRPr>
          </a:p>
          <a:p>
            <a:pPr indent="0" lvl="0" marL="0" rtl="0" algn="ctr">
              <a:lnSpc>
                <a:spcPct val="115000"/>
              </a:lnSpc>
              <a:spcBef>
                <a:spcPts val="0"/>
              </a:spcBef>
              <a:spcAft>
                <a:spcPts val="0"/>
              </a:spcAft>
              <a:buNone/>
            </a:pPr>
            <a:r>
              <a:rPr b="1" lang="en" sz="1600">
                <a:solidFill>
                  <a:srgbClr val="222222"/>
                </a:solidFill>
                <a:highlight>
                  <a:srgbClr val="FFFFFF"/>
                </a:highlight>
                <a:latin typeface="Cherry Swash"/>
                <a:ea typeface="Cherry Swash"/>
                <a:cs typeface="Cherry Swash"/>
                <a:sym typeface="Cherry Swash"/>
              </a:rPr>
              <a:t>Oct 1st </a:t>
            </a:r>
            <a:endParaRPr b="1" sz="1600">
              <a:solidFill>
                <a:srgbClr val="222222"/>
              </a:solidFill>
              <a:highlight>
                <a:srgbClr val="FFFFFF"/>
              </a:highlight>
              <a:latin typeface="Cherry Swash"/>
              <a:ea typeface="Cherry Swash"/>
              <a:cs typeface="Cherry Swash"/>
              <a:sym typeface="Cherry Swash"/>
            </a:endParaRPr>
          </a:p>
          <a:p>
            <a:pPr indent="0" lvl="0" marL="0" rtl="0" algn="ctr">
              <a:lnSpc>
                <a:spcPct val="115000"/>
              </a:lnSpc>
              <a:spcBef>
                <a:spcPts val="0"/>
              </a:spcBef>
              <a:spcAft>
                <a:spcPts val="0"/>
              </a:spcAft>
              <a:buNone/>
            </a:pPr>
            <a:r>
              <a:rPr b="1" lang="en" sz="1600">
                <a:solidFill>
                  <a:srgbClr val="222222"/>
                </a:solidFill>
                <a:highlight>
                  <a:srgbClr val="FFFFFF"/>
                </a:highlight>
                <a:latin typeface="Cherry Swash"/>
                <a:ea typeface="Cherry Swash"/>
                <a:cs typeface="Cherry Swash"/>
                <a:sym typeface="Cherry Swash"/>
              </a:rPr>
              <a:t>Nov 3rd </a:t>
            </a:r>
            <a:endParaRPr b="1" sz="1600">
              <a:solidFill>
                <a:srgbClr val="222222"/>
              </a:solidFill>
              <a:highlight>
                <a:srgbClr val="FFFFFF"/>
              </a:highlight>
              <a:latin typeface="Cherry Swash"/>
              <a:ea typeface="Cherry Swash"/>
              <a:cs typeface="Cherry Swash"/>
              <a:sym typeface="Cherry Swash"/>
            </a:endParaRPr>
          </a:p>
          <a:p>
            <a:pPr indent="0" lvl="0" marL="0" rtl="0" algn="ctr">
              <a:lnSpc>
                <a:spcPct val="115000"/>
              </a:lnSpc>
              <a:spcBef>
                <a:spcPts val="0"/>
              </a:spcBef>
              <a:spcAft>
                <a:spcPts val="0"/>
              </a:spcAft>
              <a:buNone/>
            </a:pPr>
            <a:r>
              <a:rPr b="1" lang="en" sz="1600">
                <a:solidFill>
                  <a:srgbClr val="222222"/>
                </a:solidFill>
                <a:highlight>
                  <a:srgbClr val="FFFFFF"/>
                </a:highlight>
                <a:latin typeface="Cherry Swash"/>
                <a:ea typeface="Cherry Swash"/>
                <a:cs typeface="Cherry Swash"/>
                <a:sym typeface="Cherry Swash"/>
              </a:rPr>
              <a:t>Dec 2nd </a:t>
            </a:r>
            <a:endParaRPr b="1" sz="1600">
              <a:solidFill>
                <a:srgbClr val="222222"/>
              </a:solidFill>
              <a:highlight>
                <a:srgbClr val="FFFFFF"/>
              </a:highlight>
              <a:latin typeface="Cherry Swash"/>
              <a:ea typeface="Cherry Swash"/>
              <a:cs typeface="Cherry Swash"/>
              <a:sym typeface="Cherry Swash"/>
            </a:endParaRPr>
          </a:p>
          <a:p>
            <a:pPr indent="0" lvl="0" marL="0" rtl="0" algn="ctr">
              <a:lnSpc>
                <a:spcPct val="115000"/>
              </a:lnSpc>
              <a:spcBef>
                <a:spcPts val="0"/>
              </a:spcBef>
              <a:spcAft>
                <a:spcPts val="0"/>
              </a:spcAft>
              <a:buNone/>
            </a:pPr>
            <a:r>
              <a:rPr b="1" lang="en" sz="1600">
                <a:solidFill>
                  <a:srgbClr val="222222"/>
                </a:solidFill>
                <a:highlight>
                  <a:srgbClr val="FFFFFF"/>
                </a:highlight>
                <a:latin typeface="Cherry Swash"/>
                <a:ea typeface="Cherry Swash"/>
                <a:cs typeface="Cherry Swash"/>
                <a:sym typeface="Cherry Swash"/>
              </a:rPr>
              <a:t>Jan 7th </a:t>
            </a:r>
            <a:endParaRPr b="1" sz="1600">
              <a:solidFill>
                <a:srgbClr val="222222"/>
              </a:solidFill>
              <a:highlight>
                <a:srgbClr val="FFFFFF"/>
              </a:highlight>
              <a:latin typeface="Cherry Swash"/>
              <a:ea typeface="Cherry Swash"/>
              <a:cs typeface="Cherry Swash"/>
              <a:sym typeface="Cherry Swash"/>
            </a:endParaRPr>
          </a:p>
          <a:p>
            <a:pPr indent="0" lvl="0" marL="0" rtl="0" algn="ctr">
              <a:lnSpc>
                <a:spcPct val="115000"/>
              </a:lnSpc>
              <a:spcBef>
                <a:spcPts val="0"/>
              </a:spcBef>
              <a:spcAft>
                <a:spcPts val="0"/>
              </a:spcAft>
              <a:buNone/>
            </a:pPr>
            <a:r>
              <a:rPr b="1" lang="en" sz="1600">
                <a:solidFill>
                  <a:srgbClr val="222222"/>
                </a:solidFill>
                <a:highlight>
                  <a:srgbClr val="FFFFFF"/>
                </a:highlight>
                <a:latin typeface="Cherry Swash"/>
                <a:ea typeface="Cherry Swash"/>
                <a:cs typeface="Cherry Swash"/>
                <a:sym typeface="Cherry Swash"/>
              </a:rPr>
              <a:t>Feb 2nd</a:t>
            </a:r>
            <a:endParaRPr b="1" sz="1600">
              <a:solidFill>
                <a:srgbClr val="222222"/>
              </a:solidFill>
              <a:highlight>
                <a:srgbClr val="FFFFFF"/>
              </a:highlight>
              <a:latin typeface="Cherry Swash"/>
              <a:ea typeface="Cherry Swash"/>
              <a:cs typeface="Cherry Swash"/>
              <a:sym typeface="Cherry Swash"/>
            </a:endParaRPr>
          </a:p>
          <a:p>
            <a:pPr indent="0" lvl="0" marL="0" rtl="0" algn="ctr">
              <a:lnSpc>
                <a:spcPct val="115000"/>
              </a:lnSpc>
              <a:spcBef>
                <a:spcPts val="0"/>
              </a:spcBef>
              <a:spcAft>
                <a:spcPts val="0"/>
              </a:spcAft>
              <a:buNone/>
            </a:pPr>
            <a:r>
              <a:rPr b="1" lang="en" sz="1600">
                <a:solidFill>
                  <a:srgbClr val="222222"/>
                </a:solidFill>
                <a:highlight>
                  <a:srgbClr val="FFFFFF"/>
                </a:highlight>
                <a:latin typeface="Cherry Swash"/>
                <a:ea typeface="Cherry Swash"/>
                <a:cs typeface="Cherry Swash"/>
                <a:sym typeface="Cherry Swash"/>
              </a:rPr>
              <a:t>Mar 3rd </a:t>
            </a:r>
            <a:endParaRPr b="1" sz="1600">
              <a:solidFill>
                <a:srgbClr val="222222"/>
              </a:solidFill>
              <a:highlight>
                <a:srgbClr val="FFFFFF"/>
              </a:highlight>
              <a:latin typeface="Cherry Swash"/>
              <a:ea typeface="Cherry Swash"/>
              <a:cs typeface="Cherry Swash"/>
              <a:sym typeface="Cherry Swash"/>
            </a:endParaRPr>
          </a:p>
          <a:p>
            <a:pPr indent="0" lvl="0" marL="0" rtl="0" algn="ctr">
              <a:lnSpc>
                <a:spcPct val="115000"/>
              </a:lnSpc>
              <a:spcBef>
                <a:spcPts val="0"/>
              </a:spcBef>
              <a:spcAft>
                <a:spcPts val="0"/>
              </a:spcAft>
              <a:buNone/>
            </a:pPr>
            <a:r>
              <a:rPr b="1" lang="en" sz="1600">
                <a:solidFill>
                  <a:srgbClr val="222222"/>
                </a:solidFill>
                <a:highlight>
                  <a:srgbClr val="FFFFFF"/>
                </a:highlight>
                <a:latin typeface="Cherry Swash"/>
                <a:ea typeface="Cherry Swash"/>
                <a:cs typeface="Cherry Swash"/>
                <a:sym typeface="Cherry Swash"/>
              </a:rPr>
              <a:t>Apr 1st</a:t>
            </a:r>
            <a:endParaRPr b="1" sz="1600">
              <a:solidFill>
                <a:srgbClr val="222222"/>
              </a:solidFill>
              <a:highlight>
                <a:srgbClr val="FFFFFF"/>
              </a:highlight>
              <a:latin typeface="Cherry Swash"/>
              <a:ea typeface="Cherry Swash"/>
              <a:cs typeface="Cherry Swash"/>
              <a:sym typeface="Cherry Swash"/>
            </a:endParaRPr>
          </a:p>
          <a:p>
            <a:pPr indent="0" lvl="0" marL="0" rtl="0" algn="ctr">
              <a:lnSpc>
                <a:spcPct val="115000"/>
              </a:lnSpc>
              <a:spcBef>
                <a:spcPts val="0"/>
              </a:spcBef>
              <a:spcAft>
                <a:spcPts val="0"/>
              </a:spcAft>
              <a:buNone/>
            </a:pPr>
            <a:r>
              <a:rPr b="1" lang="en" sz="1600">
                <a:solidFill>
                  <a:srgbClr val="222222"/>
                </a:solidFill>
                <a:highlight>
                  <a:srgbClr val="FFFFFF"/>
                </a:highlight>
                <a:latin typeface="Cherry Swash"/>
                <a:ea typeface="Cherry Swash"/>
                <a:cs typeface="Cherry Swash"/>
                <a:sym typeface="Cherry Swash"/>
              </a:rPr>
              <a:t>May TBD</a:t>
            </a:r>
            <a:endParaRPr b="1" sz="1600">
              <a:solidFill>
                <a:srgbClr val="222222"/>
              </a:solidFill>
              <a:highlight>
                <a:srgbClr val="FFFFFF"/>
              </a:highlight>
              <a:latin typeface="Cherry Swash"/>
              <a:ea typeface="Cherry Swash"/>
              <a:cs typeface="Cherry Swash"/>
              <a:sym typeface="Cherry Swash"/>
            </a:endParaRPr>
          </a:p>
          <a:p>
            <a:pPr indent="0" lvl="0" marL="0" rtl="0" algn="ctr">
              <a:lnSpc>
                <a:spcPct val="115000"/>
              </a:lnSpc>
              <a:spcBef>
                <a:spcPts val="0"/>
              </a:spcBef>
              <a:spcAft>
                <a:spcPts val="0"/>
              </a:spcAft>
              <a:buNone/>
            </a:pPr>
            <a:r>
              <a:rPr b="1" lang="en" sz="1600">
                <a:solidFill>
                  <a:srgbClr val="222222"/>
                </a:solidFill>
                <a:highlight>
                  <a:srgbClr val="FFFFFF"/>
                </a:highlight>
                <a:latin typeface="Cherry Swash"/>
                <a:ea typeface="Cherry Swash"/>
                <a:cs typeface="Cherry Swash"/>
                <a:sym typeface="Cherry Swash"/>
              </a:rPr>
              <a:t>June</a:t>
            </a:r>
            <a:r>
              <a:rPr b="1" lang="en" sz="1600">
                <a:solidFill>
                  <a:srgbClr val="222222"/>
                </a:solidFill>
                <a:highlight>
                  <a:srgbClr val="FFFFFF"/>
                </a:highlight>
                <a:latin typeface="Cherry Swash"/>
                <a:ea typeface="Cherry Swash"/>
                <a:cs typeface="Cherry Swash"/>
                <a:sym typeface="Cherry Swash"/>
              </a:rPr>
              <a:t> 2nd</a:t>
            </a:r>
            <a:endParaRPr b="1" sz="1600">
              <a:solidFill>
                <a:srgbClr val="222222"/>
              </a:solidFill>
              <a:highlight>
                <a:srgbClr val="FFFFFF"/>
              </a:highlight>
              <a:latin typeface="Cherry Swash"/>
              <a:ea typeface="Cherry Swash"/>
              <a:cs typeface="Cherry Swash"/>
              <a:sym typeface="Cherry Swash"/>
            </a:endParaRPr>
          </a:p>
          <a:p>
            <a:pPr indent="0" lvl="0" marL="0" rtl="0" algn="ctr">
              <a:lnSpc>
                <a:spcPct val="115000"/>
              </a:lnSpc>
              <a:spcBef>
                <a:spcPts val="0"/>
              </a:spcBef>
              <a:spcAft>
                <a:spcPts val="0"/>
              </a:spcAft>
              <a:buNone/>
            </a:pPr>
            <a:r>
              <a:t/>
            </a:r>
            <a:endParaRPr sz="200">
              <a:solidFill>
                <a:srgbClr val="222222"/>
              </a:solidFill>
              <a:highlight>
                <a:srgbClr val="FFFFFF"/>
              </a:highlight>
              <a:latin typeface="Verdana"/>
              <a:ea typeface="Verdana"/>
              <a:cs typeface="Verdana"/>
              <a:sym typeface="Verdana"/>
            </a:endParaRPr>
          </a:p>
          <a:p>
            <a:pPr indent="0" lvl="0" marL="0" rtl="0" algn="ctr">
              <a:lnSpc>
                <a:spcPct val="115000"/>
              </a:lnSpc>
              <a:spcBef>
                <a:spcPts val="0"/>
              </a:spcBef>
              <a:spcAft>
                <a:spcPts val="0"/>
              </a:spcAft>
              <a:buNone/>
            </a:pPr>
            <a:r>
              <a:rPr lang="en">
                <a:solidFill>
                  <a:srgbClr val="222222"/>
                </a:solidFill>
                <a:highlight>
                  <a:srgbClr val="FFFFFF"/>
                </a:highlight>
                <a:latin typeface="Verdana"/>
                <a:ea typeface="Verdana"/>
                <a:cs typeface="Verdana"/>
                <a:sym typeface="Verdana"/>
              </a:rPr>
              <a:t>Every meeting begins at Noon and runs roughly 30 minutes to an hour. </a:t>
            </a:r>
            <a:endParaRPr>
              <a:solidFill>
                <a:srgbClr val="222222"/>
              </a:solidFill>
              <a:highlight>
                <a:srgbClr val="FFFFFF"/>
              </a:highlight>
              <a:latin typeface="Verdana"/>
              <a:ea typeface="Verdana"/>
              <a:cs typeface="Verdana"/>
              <a:sym typeface="Verdana"/>
            </a:endParaRPr>
          </a:p>
        </p:txBody>
      </p:sp>
      <p:pic>
        <p:nvPicPr>
          <p:cNvPr id="405" name="Google Shape;405;p35" title="pta membership code.png"/>
          <p:cNvPicPr preferRelativeResize="0"/>
          <p:nvPr/>
        </p:nvPicPr>
        <p:blipFill>
          <a:blip r:embed="rId4">
            <a:alphaModFix/>
          </a:blip>
          <a:stretch>
            <a:fillRect/>
          </a:stretch>
        </p:blipFill>
        <p:spPr>
          <a:xfrm>
            <a:off x="5668295" y="2690141"/>
            <a:ext cx="1318850" cy="1318850"/>
          </a:xfrm>
          <a:prstGeom prst="rect">
            <a:avLst/>
          </a:prstGeom>
          <a:noFill/>
          <a:ln>
            <a:noFill/>
          </a:ln>
        </p:spPr>
      </p:pic>
      <p:sp>
        <p:nvSpPr>
          <p:cNvPr id="406" name="Google Shape;406;p35"/>
          <p:cNvSpPr txBox="1"/>
          <p:nvPr/>
        </p:nvSpPr>
        <p:spPr>
          <a:xfrm>
            <a:off x="273350" y="6317475"/>
            <a:ext cx="9471900" cy="116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Verdana"/>
                <a:ea typeface="Verdana"/>
                <a:cs typeface="Verdana"/>
                <a:sym typeface="Verdana"/>
              </a:rPr>
              <a:t>Did you know that increasing our membership—even by just one—helps make amazing programs, resources, and events possible for all students? We can do more together than apart. Please consider joining or renewing your membership today at </a:t>
            </a:r>
            <a:r>
              <a:rPr lang="en" sz="1600" u="sng">
                <a:solidFill>
                  <a:schemeClr val="hlink"/>
                </a:solidFill>
                <a:latin typeface="Verdana"/>
                <a:ea typeface="Verdana"/>
                <a:cs typeface="Verdana"/>
                <a:sym typeface="Verdana"/>
                <a:hlinkClick r:id="rId5"/>
              </a:rPr>
              <a:t>https://www.wastatepta.org/focus-areas/membership/</a:t>
            </a:r>
            <a:endParaRPr sz="1600">
              <a:latin typeface="Verdana"/>
              <a:ea typeface="Verdana"/>
              <a:cs typeface="Verdana"/>
              <a:sym typeface="Verdana"/>
            </a:endParaRPr>
          </a:p>
        </p:txBody>
      </p:sp>
      <p:pic>
        <p:nvPicPr>
          <p:cNvPr id="407" name="Google Shape;407;p35"/>
          <p:cNvPicPr preferRelativeResize="0"/>
          <p:nvPr/>
        </p:nvPicPr>
        <p:blipFill rotWithShape="1">
          <a:blip r:embed="rId6">
            <a:alphaModFix/>
          </a:blip>
          <a:srcRect b="19483" l="0" r="0" t="15093"/>
          <a:stretch/>
        </p:blipFill>
        <p:spPr>
          <a:xfrm>
            <a:off x="7584826" y="6966525"/>
            <a:ext cx="950450" cy="587250"/>
          </a:xfrm>
          <a:prstGeom prst="rect">
            <a:avLst/>
          </a:prstGeom>
          <a:noFill/>
          <a:ln>
            <a:noFill/>
          </a:ln>
        </p:spPr>
      </p:pic>
      <p:pic>
        <p:nvPicPr>
          <p:cNvPr id="408" name="Google Shape;408;p35" title="pta tree (1).png"/>
          <p:cNvPicPr preferRelativeResize="0"/>
          <p:nvPr/>
        </p:nvPicPr>
        <p:blipFill rotWithShape="1">
          <a:blip r:embed="rId7">
            <a:alphaModFix/>
          </a:blip>
          <a:srcRect b="4824" l="4385" r="6844" t="7310"/>
          <a:stretch/>
        </p:blipFill>
        <p:spPr>
          <a:xfrm>
            <a:off x="-875975" y="215100"/>
            <a:ext cx="4762177" cy="6098654"/>
          </a:xfrm>
          <a:prstGeom prst="rect">
            <a:avLst/>
          </a:prstGeom>
          <a:noFill/>
          <a:ln>
            <a:noFill/>
          </a:ln>
        </p:spPr>
      </p:pic>
      <p:sp>
        <p:nvSpPr>
          <p:cNvPr id="409" name="Google Shape;409;p35"/>
          <p:cNvSpPr txBox="1"/>
          <p:nvPr/>
        </p:nvSpPr>
        <p:spPr>
          <a:xfrm>
            <a:off x="3653075" y="347050"/>
            <a:ext cx="6210900" cy="1569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1"/>
                </a:solidFill>
                <a:latin typeface="Verdana"/>
                <a:ea typeface="Verdana"/>
                <a:cs typeface="Verdana"/>
                <a:sym typeface="Verdana"/>
              </a:rPr>
              <a:t>Our PTA is a vital part of our school community. We work to support critical academic needs, build a stronger, more inclusive school culture, and act as a collective voice on decisions that impact your child's education and well-being.</a:t>
            </a:r>
            <a:endParaRPr sz="1500">
              <a:latin typeface="Verdana"/>
              <a:ea typeface="Verdana"/>
              <a:cs typeface="Verdana"/>
              <a:sym typeface="Verdana"/>
            </a:endParaRPr>
          </a:p>
        </p:txBody>
      </p:sp>
      <p:sp>
        <p:nvSpPr>
          <p:cNvPr id="410" name="Google Shape;410;p35"/>
          <p:cNvSpPr/>
          <p:nvPr/>
        </p:nvSpPr>
        <p:spPr>
          <a:xfrm>
            <a:off x="9612150" y="7334250"/>
            <a:ext cx="420000" cy="406500"/>
          </a:xfrm>
          <a:prstGeom prst="ellipse">
            <a:avLst/>
          </a:prstGeom>
          <a:gradFill>
            <a:gsLst>
              <a:gs pos="0">
                <a:srgbClr val="8C5141"/>
              </a:gs>
              <a:gs pos="100000">
                <a:srgbClr val="540303"/>
              </a:gs>
            </a:gsLst>
            <a:lin ang="5400012"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700">
              <a:solidFill>
                <a:schemeClr val="lt1"/>
              </a:solidFill>
            </a:endParaRPr>
          </a:p>
        </p:txBody>
      </p:sp>
      <p:sp>
        <p:nvSpPr>
          <p:cNvPr id="411" name="Google Shape;411;p35"/>
          <p:cNvSpPr txBox="1"/>
          <p:nvPr/>
        </p:nvSpPr>
        <p:spPr>
          <a:xfrm>
            <a:off x="9624850" y="7334250"/>
            <a:ext cx="691800" cy="74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rPr>
              <a:t>2</a:t>
            </a:r>
            <a:r>
              <a:rPr lang="en">
                <a:solidFill>
                  <a:schemeClr val="lt1"/>
                </a:solidFill>
              </a:rPr>
              <a:t>0</a:t>
            </a:r>
            <a:endParaRPr>
              <a:solidFill>
                <a:schemeClr val="lt1"/>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5" name="Shape 415"/>
        <p:cNvGrpSpPr/>
        <p:nvPr/>
      </p:nvGrpSpPr>
      <p:grpSpPr>
        <a:xfrm>
          <a:off x="0" y="0"/>
          <a:ext cx="0" cy="0"/>
          <a:chOff x="0" y="0"/>
          <a:chExt cx="0" cy="0"/>
        </a:xfrm>
      </p:grpSpPr>
      <p:pic>
        <p:nvPicPr>
          <p:cNvPr id="416" name="Google Shape;416;p36" title="26-27 art for calendar (1).png"/>
          <p:cNvPicPr preferRelativeResize="0"/>
          <p:nvPr/>
        </p:nvPicPr>
        <p:blipFill rotWithShape="1">
          <a:blip r:embed="rId3">
            <a:alphaModFix/>
          </a:blip>
          <a:srcRect b="33874" l="0" r="0" t="53180"/>
          <a:stretch/>
        </p:blipFill>
        <p:spPr>
          <a:xfrm>
            <a:off x="18017" y="0"/>
            <a:ext cx="10056349" cy="1006174"/>
          </a:xfrm>
          <a:prstGeom prst="rect">
            <a:avLst/>
          </a:prstGeom>
          <a:noFill/>
          <a:ln>
            <a:noFill/>
          </a:ln>
        </p:spPr>
      </p:pic>
      <p:sp>
        <p:nvSpPr>
          <p:cNvPr id="417" name="Google Shape;417;p36"/>
          <p:cNvSpPr txBox="1"/>
          <p:nvPr/>
        </p:nvSpPr>
        <p:spPr>
          <a:xfrm>
            <a:off x="202037" y="2417300"/>
            <a:ext cx="4504500" cy="3661500"/>
          </a:xfrm>
          <a:prstGeom prst="rect">
            <a:avLst/>
          </a:prstGeom>
          <a:noFill/>
          <a:ln cap="flat" cmpd="sng" w="9525">
            <a:solidFill>
              <a:srgbClr val="1C4587"/>
            </a:solidFill>
            <a:prstDash val="dash"/>
            <a:round/>
            <a:headEnd len="sm" w="sm" type="none"/>
            <a:tailEnd len="sm" w="sm" type="none"/>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t/>
            </a:r>
            <a:endParaRPr sz="100"/>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t/>
            </a:r>
            <a:endParaRPr/>
          </a:p>
          <a:p>
            <a:pPr indent="-317500" lvl="0" marL="457200" rtl="0" algn="l">
              <a:lnSpc>
                <a:spcPct val="115000"/>
              </a:lnSpc>
              <a:spcBef>
                <a:spcPts val="0"/>
              </a:spcBef>
              <a:spcAft>
                <a:spcPts val="0"/>
              </a:spcAft>
              <a:buSzPts val="1400"/>
              <a:buChar char="●"/>
            </a:pPr>
            <a:r>
              <a:rPr lang="en"/>
              <a:t>3rd, 4th, 5th, 6th, 7th, 8th &amp; 10th graders: Smarter Balanced Assessments in English and Math</a:t>
            </a:r>
            <a:endParaRPr/>
          </a:p>
          <a:p>
            <a:pPr indent="-317500" lvl="0" marL="457200" rtl="0" algn="l">
              <a:lnSpc>
                <a:spcPct val="115000"/>
              </a:lnSpc>
              <a:spcBef>
                <a:spcPts val="0"/>
              </a:spcBef>
              <a:spcAft>
                <a:spcPts val="0"/>
              </a:spcAft>
              <a:buSzPts val="1400"/>
              <a:buChar char="●"/>
            </a:pPr>
            <a:r>
              <a:rPr lang="en"/>
              <a:t>5th, 8th and 11 graders: Washington Comprehensive Assessment of Science</a:t>
            </a:r>
            <a:endParaRPr/>
          </a:p>
          <a:p>
            <a:pPr indent="-317500" lvl="0" marL="457200" rtl="0" algn="l">
              <a:lnSpc>
                <a:spcPct val="115000"/>
              </a:lnSpc>
              <a:spcBef>
                <a:spcPts val="0"/>
              </a:spcBef>
              <a:spcAft>
                <a:spcPts val="0"/>
              </a:spcAft>
              <a:buSzPts val="1400"/>
              <a:buChar char="●"/>
            </a:pPr>
            <a:r>
              <a:rPr lang="en"/>
              <a:t>9th graders in WA State DO NOT test. They get a year off!! </a:t>
            </a:r>
            <a:endParaRPr/>
          </a:p>
          <a:p>
            <a:pPr indent="-317500" lvl="0" marL="457200" rtl="0" algn="l">
              <a:lnSpc>
                <a:spcPct val="115000"/>
              </a:lnSpc>
              <a:spcBef>
                <a:spcPts val="0"/>
              </a:spcBef>
              <a:spcAft>
                <a:spcPts val="0"/>
              </a:spcAft>
              <a:buSzPts val="1400"/>
              <a:buChar char="●"/>
            </a:pPr>
            <a:r>
              <a:rPr lang="en"/>
              <a:t>11th &amp; 12th graders who need the English and/or Math assessments to satisfy their graduation pathway requirement will be notified by the counseling team about testing.</a:t>
            </a:r>
            <a:endParaRPr/>
          </a:p>
        </p:txBody>
      </p:sp>
      <p:sp>
        <p:nvSpPr>
          <p:cNvPr id="418" name="Google Shape;418;p36"/>
          <p:cNvSpPr txBox="1"/>
          <p:nvPr/>
        </p:nvSpPr>
        <p:spPr>
          <a:xfrm>
            <a:off x="202025" y="1008442"/>
            <a:ext cx="9709500" cy="1600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Verdana"/>
                <a:ea typeface="Verdana"/>
                <a:cs typeface="Verdana"/>
                <a:sym typeface="Verdana"/>
              </a:rPr>
              <a:t>As a public school, SVEC participates in ALL required state testing. The state measures the success of our school based on the testing scores. Every student who opts out, receives a ZERO score. Those zero’s are factored in to our school’s passing rate.</a:t>
            </a:r>
            <a:endParaRPr>
              <a:latin typeface="Verdana"/>
              <a:ea typeface="Verdana"/>
              <a:cs typeface="Verdana"/>
              <a:sym typeface="Verdana"/>
            </a:endParaRPr>
          </a:p>
          <a:p>
            <a:pPr indent="0" lvl="0" marL="0" rtl="0" algn="l">
              <a:spcBef>
                <a:spcPts val="0"/>
              </a:spcBef>
              <a:spcAft>
                <a:spcPts val="0"/>
              </a:spcAft>
              <a:buNone/>
            </a:pPr>
            <a:r>
              <a:t/>
            </a:r>
            <a:endParaRPr sz="600">
              <a:latin typeface="Verdana"/>
              <a:ea typeface="Verdana"/>
              <a:cs typeface="Verdana"/>
              <a:sym typeface="Verdana"/>
            </a:endParaRPr>
          </a:p>
          <a:p>
            <a:pPr indent="0" lvl="0" marL="0" rtl="0" algn="ctr">
              <a:spcBef>
                <a:spcPts val="0"/>
              </a:spcBef>
              <a:spcAft>
                <a:spcPts val="0"/>
              </a:spcAft>
              <a:buClr>
                <a:schemeClr val="dk1"/>
              </a:buClr>
              <a:buSzPts val="1100"/>
              <a:buFont typeface="Arial"/>
              <a:buNone/>
            </a:pPr>
            <a:r>
              <a:rPr b="1" lang="en" sz="1500">
                <a:solidFill>
                  <a:schemeClr val="dk1"/>
                </a:solidFill>
                <a:latin typeface="Verdana"/>
                <a:ea typeface="Verdana"/>
                <a:cs typeface="Verdana"/>
                <a:sym typeface="Verdana"/>
              </a:rPr>
              <a:t>We encourage all students to participate in state testing. Most importantly,                  we are here to help and support in every way. </a:t>
            </a:r>
            <a:endParaRPr b="1" sz="1500">
              <a:latin typeface="Verdana"/>
              <a:ea typeface="Verdana"/>
              <a:cs typeface="Verdana"/>
              <a:sym typeface="Verdana"/>
            </a:endParaRPr>
          </a:p>
          <a:p>
            <a:pPr indent="0" lvl="0" marL="0" rtl="0" algn="l">
              <a:spcBef>
                <a:spcPts val="0"/>
              </a:spcBef>
              <a:spcAft>
                <a:spcPts val="0"/>
              </a:spcAft>
              <a:buNone/>
            </a:pPr>
            <a:r>
              <a:t/>
            </a:r>
            <a:endParaRPr/>
          </a:p>
        </p:txBody>
      </p:sp>
      <p:pic>
        <p:nvPicPr>
          <p:cNvPr id="419" name="Google Shape;419;p36"/>
          <p:cNvPicPr preferRelativeResize="0"/>
          <p:nvPr/>
        </p:nvPicPr>
        <p:blipFill>
          <a:blip r:embed="rId4">
            <a:alphaModFix/>
          </a:blip>
          <a:stretch>
            <a:fillRect/>
          </a:stretch>
        </p:blipFill>
        <p:spPr>
          <a:xfrm>
            <a:off x="4921412" y="5909396"/>
            <a:ext cx="1317525" cy="1432104"/>
          </a:xfrm>
          <a:prstGeom prst="rect">
            <a:avLst/>
          </a:prstGeom>
          <a:noFill/>
          <a:ln cap="flat" cmpd="sng" w="28575">
            <a:solidFill>
              <a:srgbClr val="0408BC"/>
            </a:solidFill>
            <a:prstDash val="solid"/>
            <a:round/>
            <a:headEnd len="sm" w="sm" type="none"/>
            <a:tailEnd len="sm" w="sm" type="none"/>
          </a:ln>
        </p:spPr>
      </p:pic>
      <p:sp>
        <p:nvSpPr>
          <p:cNvPr id="420" name="Google Shape;420;p36"/>
          <p:cNvSpPr txBox="1"/>
          <p:nvPr/>
        </p:nvSpPr>
        <p:spPr>
          <a:xfrm>
            <a:off x="249575" y="6186850"/>
            <a:ext cx="4611600" cy="1262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t>High school students </a:t>
            </a:r>
            <a:r>
              <a:rPr lang="en"/>
              <a:t>can earn credit in English, 3rd year Math or Science with a passing score. </a:t>
            </a:r>
            <a:endParaRPr/>
          </a:p>
          <a:p>
            <a:pPr indent="0" lvl="0" marL="0" rtl="0" algn="l">
              <a:spcBef>
                <a:spcPts val="0"/>
              </a:spcBef>
              <a:spcAft>
                <a:spcPts val="0"/>
              </a:spcAft>
              <a:buNone/>
            </a:pPr>
            <a:r>
              <a:rPr lang="en"/>
              <a:t>High School students who plan to earn a SVEC school district diploma must meet the credit and testing pathway requirements to graduate.</a:t>
            </a:r>
            <a:endParaRPr/>
          </a:p>
        </p:txBody>
      </p:sp>
      <p:sp>
        <p:nvSpPr>
          <p:cNvPr id="421" name="Google Shape;421;p36"/>
          <p:cNvSpPr txBox="1"/>
          <p:nvPr/>
        </p:nvSpPr>
        <p:spPr>
          <a:xfrm>
            <a:off x="6299150" y="5804250"/>
            <a:ext cx="3561300" cy="169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All students in </a:t>
            </a:r>
            <a:r>
              <a:rPr b="1" lang="en"/>
              <a:t>3rd, 4th, 5th, 6th, 7th, 8th &amp; 10th grade</a:t>
            </a:r>
            <a:r>
              <a:rPr lang="en"/>
              <a:t> will be scheduled to take the test. We ask that all families RSVP and confirm testing dates by contacting the office at 360-804-2700 or</a:t>
            </a:r>
            <a:endParaRPr/>
          </a:p>
          <a:p>
            <a:pPr indent="0" lvl="0" marL="0" rtl="0" algn="l">
              <a:spcBef>
                <a:spcPts val="0"/>
              </a:spcBef>
              <a:spcAft>
                <a:spcPts val="0"/>
              </a:spcAft>
              <a:buNone/>
            </a:pPr>
            <a:r>
              <a:rPr lang="en"/>
              <a:t>email: Amber Ortiz: </a:t>
            </a:r>
            <a:r>
              <a:rPr lang="en" u="sng">
                <a:solidFill>
                  <a:schemeClr val="hlink"/>
                </a:solidFill>
                <a:hlinkClick r:id="rId5"/>
              </a:rPr>
              <a:t>ortiza@monroe.wedent.edu</a:t>
            </a:r>
            <a:r>
              <a:rPr lang="en"/>
              <a:t>.    </a:t>
            </a:r>
            <a:endParaRPr/>
          </a:p>
        </p:txBody>
      </p:sp>
      <p:sp>
        <p:nvSpPr>
          <p:cNvPr id="422" name="Google Shape;422;p36"/>
          <p:cNvSpPr txBox="1"/>
          <p:nvPr/>
        </p:nvSpPr>
        <p:spPr>
          <a:xfrm>
            <a:off x="202025" y="2417300"/>
            <a:ext cx="4504500" cy="629100"/>
          </a:xfrm>
          <a:prstGeom prst="rect">
            <a:avLst/>
          </a:prstGeom>
          <a:solidFill>
            <a:schemeClr val="accent6"/>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500">
                <a:solidFill>
                  <a:schemeClr val="dk1"/>
                </a:solidFill>
                <a:latin typeface="Verdana"/>
                <a:ea typeface="Verdana"/>
                <a:cs typeface="Verdana"/>
                <a:sym typeface="Verdana"/>
              </a:rPr>
              <a:t>Who Tests?</a:t>
            </a:r>
            <a:endParaRPr b="1" sz="2500">
              <a:solidFill>
                <a:schemeClr val="dk1"/>
              </a:solidFill>
              <a:latin typeface="Verdana"/>
              <a:ea typeface="Verdana"/>
              <a:cs typeface="Verdana"/>
              <a:sym typeface="Verdana"/>
            </a:endParaRPr>
          </a:p>
        </p:txBody>
      </p:sp>
      <p:sp>
        <p:nvSpPr>
          <p:cNvPr id="423" name="Google Shape;423;p36"/>
          <p:cNvSpPr txBox="1"/>
          <p:nvPr/>
        </p:nvSpPr>
        <p:spPr>
          <a:xfrm>
            <a:off x="4873866" y="2417300"/>
            <a:ext cx="5025900" cy="3126300"/>
          </a:xfrm>
          <a:prstGeom prst="rect">
            <a:avLst/>
          </a:prstGeom>
          <a:noFill/>
          <a:ln cap="flat" cmpd="sng" w="9525">
            <a:solidFill>
              <a:srgbClr val="1C4587"/>
            </a:solidFill>
            <a:prstDash val="dash"/>
            <a:round/>
            <a:headEnd len="sm" w="sm" type="none"/>
            <a:tailEnd len="sm" w="sm" type="none"/>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t/>
            </a:r>
            <a:endParaRPr/>
          </a:p>
          <a:p>
            <a:pPr indent="-317500" lvl="0" marL="457200" rtl="0" algn="l">
              <a:lnSpc>
                <a:spcPct val="115000"/>
              </a:lnSpc>
              <a:spcBef>
                <a:spcPts val="0"/>
              </a:spcBef>
              <a:spcAft>
                <a:spcPts val="0"/>
              </a:spcAft>
              <a:buSzPts val="1400"/>
              <a:buChar char="●"/>
            </a:pPr>
            <a:r>
              <a:rPr lang="en"/>
              <a:t>Students test over 2 days starting at 8:45 am each day.</a:t>
            </a:r>
            <a:endParaRPr/>
          </a:p>
          <a:p>
            <a:pPr indent="-317500" lvl="0" marL="457200" rtl="0" algn="l">
              <a:lnSpc>
                <a:spcPct val="115000"/>
              </a:lnSpc>
              <a:spcBef>
                <a:spcPts val="0"/>
              </a:spcBef>
              <a:spcAft>
                <a:spcPts val="0"/>
              </a:spcAft>
              <a:buSzPts val="1400"/>
              <a:buChar char="●"/>
            </a:pPr>
            <a:r>
              <a:rPr lang="en"/>
              <a:t>English is taken on one day</a:t>
            </a:r>
            <a:endParaRPr/>
          </a:p>
          <a:p>
            <a:pPr indent="-317500" lvl="0" marL="457200" rtl="0" algn="l">
              <a:lnSpc>
                <a:spcPct val="115000"/>
              </a:lnSpc>
              <a:spcBef>
                <a:spcPts val="0"/>
              </a:spcBef>
              <a:spcAft>
                <a:spcPts val="0"/>
              </a:spcAft>
              <a:buSzPts val="1400"/>
              <a:buChar char="●"/>
            </a:pPr>
            <a:r>
              <a:rPr lang="en"/>
              <a:t>Math and Science are scheduled on the same day. </a:t>
            </a:r>
            <a:endParaRPr/>
          </a:p>
          <a:p>
            <a:pPr indent="-317500" lvl="0" marL="457200" rtl="0" algn="l">
              <a:lnSpc>
                <a:spcPct val="115000"/>
              </a:lnSpc>
              <a:spcBef>
                <a:spcPts val="0"/>
              </a:spcBef>
              <a:spcAft>
                <a:spcPts val="0"/>
              </a:spcAft>
              <a:buSzPts val="1400"/>
              <a:buChar char="●"/>
            </a:pPr>
            <a:r>
              <a:rPr lang="en"/>
              <a:t>Students can test on days they are typically on campus with a teacher they know or a sibling. </a:t>
            </a:r>
            <a:endParaRPr/>
          </a:p>
          <a:p>
            <a:pPr indent="-317500" lvl="0" marL="457200" rtl="0" algn="l">
              <a:lnSpc>
                <a:spcPct val="115000"/>
              </a:lnSpc>
              <a:spcBef>
                <a:spcPts val="0"/>
              </a:spcBef>
              <a:spcAft>
                <a:spcPts val="0"/>
              </a:spcAft>
              <a:buSzPts val="1400"/>
              <a:buChar char="●"/>
            </a:pPr>
            <a:r>
              <a:rPr lang="en"/>
              <a:t>Workshops for test taking strategies and practice sessions will be held in the library.  Dates and times will be communicated as we  approach testing week, in May.</a:t>
            </a:r>
            <a:endParaRPr/>
          </a:p>
        </p:txBody>
      </p:sp>
      <p:sp>
        <p:nvSpPr>
          <p:cNvPr id="424" name="Google Shape;424;p36"/>
          <p:cNvSpPr txBox="1"/>
          <p:nvPr/>
        </p:nvSpPr>
        <p:spPr>
          <a:xfrm>
            <a:off x="4885766" y="2417300"/>
            <a:ext cx="5001900" cy="629100"/>
          </a:xfrm>
          <a:prstGeom prst="rect">
            <a:avLst/>
          </a:prstGeom>
          <a:solidFill>
            <a:schemeClr val="accent6"/>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527">
                <a:solidFill>
                  <a:schemeClr val="dk1"/>
                </a:solidFill>
                <a:latin typeface="Verdana"/>
                <a:ea typeface="Verdana"/>
                <a:cs typeface="Verdana"/>
                <a:sym typeface="Verdana"/>
              </a:rPr>
              <a:t>What to Expect:</a:t>
            </a:r>
            <a:endParaRPr b="1" sz="2527">
              <a:solidFill>
                <a:schemeClr val="dk1"/>
              </a:solidFill>
              <a:latin typeface="Verdana"/>
              <a:ea typeface="Verdana"/>
              <a:cs typeface="Verdana"/>
              <a:sym typeface="Verdana"/>
            </a:endParaRPr>
          </a:p>
        </p:txBody>
      </p:sp>
      <p:pic>
        <p:nvPicPr>
          <p:cNvPr id="425" name="Google Shape;425;p36" title="colored brick.png"/>
          <p:cNvPicPr preferRelativeResize="0"/>
          <p:nvPr/>
        </p:nvPicPr>
        <p:blipFill rotWithShape="1">
          <a:blip r:embed="rId6">
            <a:alphaModFix/>
          </a:blip>
          <a:srcRect b="93864" l="0" r="0" t="0"/>
          <a:stretch/>
        </p:blipFill>
        <p:spPr>
          <a:xfrm rot="5400000">
            <a:off x="-8532691" y="7665812"/>
            <a:ext cx="10058399" cy="337576"/>
          </a:xfrm>
          <a:prstGeom prst="rect">
            <a:avLst/>
          </a:prstGeom>
          <a:noFill/>
          <a:ln>
            <a:noFill/>
          </a:ln>
        </p:spPr>
      </p:pic>
      <p:sp>
        <p:nvSpPr>
          <p:cNvPr id="426" name="Google Shape;426;p36"/>
          <p:cNvSpPr/>
          <p:nvPr/>
        </p:nvSpPr>
        <p:spPr>
          <a:xfrm>
            <a:off x="9612150" y="7334250"/>
            <a:ext cx="420000" cy="406500"/>
          </a:xfrm>
          <a:prstGeom prst="ellipse">
            <a:avLst/>
          </a:prstGeom>
          <a:gradFill>
            <a:gsLst>
              <a:gs pos="0">
                <a:srgbClr val="8C5141"/>
              </a:gs>
              <a:gs pos="100000">
                <a:srgbClr val="540303"/>
              </a:gs>
            </a:gsLst>
            <a:lin ang="5400012"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700">
              <a:solidFill>
                <a:schemeClr val="lt1"/>
              </a:solidFill>
            </a:endParaRPr>
          </a:p>
        </p:txBody>
      </p:sp>
      <p:pic>
        <p:nvPicPr>
          <p:cNvPr id="427" name="Google Shape;427;p36" title="26-27 art for calendar.png"/>
          <p:cNvPicPr preferRelativeResize="0"/>
          <p:nvPr/>
        </p:nvPicPr>
        <p:blipFill rotWithShape="1">
          <a:blip r:embed="rId7">
            <a:alphaModFix/>
          </a:blip>
          <a:srcRect b="43589" l="0" r="0" t="41967"/>
          <a:stretch/>
        </p:blipFill>
        <p:spPr>
          <a:xfrm>
            <a:off x="1547800" y="271225"/>
            <a:ext cx="6962802" cy="777301"/>
          </a:xfrm>
          <a:prstGeom prst="rect">
            <a:avLst/>
          </a:prstGeom>
          <a:noFill/>
          <a:ln>
            <a:noFill/>
          </a:ln>
        </p:spPr>
      </p:pic>
      <p:sp>
        <p:nvSpPr>
          <p:cNvPr id="428" name="Google Shape;428;p36"/>
          <p:cNvSpPr txBox="1"/>
          <p:nvPr/>
        </p:nvSpPr>
        <p:spPr>
          <a:xfrm>
            <a:off x="9637550" y="7334250"/>
            <a:ext cx="691800" cy="74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rPr>
              <a:t>21</a:t>
            </a:r>
            <a:endParaRPr>
              <a:solidFill>
                <a:schemeClr val="lt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sp>
        <p:nvSpPr>
          <p:cNvPr id="433" name="Google Shape;433;p37"/>
          <p:cNvSpPr txBox="1"/>
          <p:nvPr/>
        </p:nvSpPr>
        <p:spPr>
          <a:xfrm>
            <a:off x="219075" y="4924425"/>
            <a:ext cx="5315100" cy="2605200"/>
          </a:xfrm>
          <a:prstGeom prst="rect">
            <a:avLst/>
          </a:prstGeom>
          <a:noFill/>
          <a:ln cap="flat" cmpd="sng" w="9525">
            <a:solidFill>
              <a:srgbClr val="FF0000"/>
            </a:solidFill>
            <a:prstDash val="dash"/>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sz="2227">
              <a:solidFill>
                <a:schemeClr val="dk2"/>
              </a:solidFill>
            </a:endParaRPr>
          </a:p>
        </p:txBody>
      </p:sp>
      <p:pic>
        <p:nvPicPr>
          <p:cNvPr id="434" name="Google Shape;434;p37" title="canvas.png"/>
          <p:cNvPicPr preferRelativeResize="0"/>
          <p:nvPr/>
        </p:nvPicPr>
        <p:blipFill>
          <a:blip r:embed="rId3">
            <a:alphaModFix/>
          </a:blip>
          <a:stretch>
            <a:fillRect/>
          </a:stretch>
        </p:blipFill>
        <p:spPr>
          <a:xfrm>
            <a:off x="123325" y="144975"/>
            <a:ext cx="2162951" cy="2165701"/>
          </a:xfrm>
          <a:prstGeom prst="rect">
            <a:avLst/>
          </a:prstGeom>
          <a:noFill/>
          <a:ln>
            <a:noFill/>
          </a:ln>
        </p:spPr>
      </p:pic>
      <p:sp>
        <p:nvSpPr>
          <p:cNvPr id="435" name="Google Shape;435;p37"/>
          <p:cNvSpPr txBox="1"/>
          <p:nvPr/>
        </p:nvSpPr>
        <p:spPr>
          <a:xfrm>
            <a:off x="2263900" y="144976"/>
            <a:ext cx="7617900" cy="1234500"/>
          </a:xfrm>
          <a:prstGeom prst="rect">
            <a:avLst/>
          </a:prstGeom>
          <a:noFill/>
          <a:ln>
            <a:noFill/>
          </a:ln>
        </p:spPr>
        <p:txBody>
          <a:bodyPr anchorCtr="0" anchor="t" bIns="91425" lIns="91425" spcFirstLastPara="1" rIns="91425" wrap="square" tIns="91425">
            <a:spAutoFit/>
          </a:bodyPr>
          <a:lstStyle/>
          <a:p>
            <a:pPr indent="0" lvl="0" marL="0" rtl="0" algn="l">
              <a:lnSpc>
                <a:spcPct val="110000"/>
              </a:lnSpc>
              <a:spcBef>
                <a:spcPts val="0"/>
              </a:spcBef>
              <a:spcAft>
                <a:spcPts val="0"/>
              </a:spcAft>
              <a:buNone/>
            </a:pPr>
            <a:r>
              <a:rPr lang="en" sz="1300">
                <a:solidFill>
                  <a:schemeClr val="dk1"/>
                </a:solidFill>
              </a:rPr>
              <a:t>CANVAS is a student management platform that allows teachers to embed links to videos and other multimedia into student assignments. It allows for easier and more direct communication between teachers, students and parents. CANVAS is used by all of the community colleges in the area as well as most of the 4yr state colleges.</a:t>
            </a:r>
            <a:endParaRPr b="1" sz="200">
              <a:solidFill>
                <a:schemeClr val="dk1"/>
              </a:solidFill>
            </a:endParaRPr>
          </a:p>
          <a:p>
            <a:pPr indent="0" lvl="0" marL="0" rtl="0" algn="l">
              <a:lnSpc>
                <a:spcPct val="115000"/>
              </a:lnSpc>
              <a:spcBef>
                <a:spcPts val="0"/>
              </a:spcBef>
              <a:spcAft>
                <a:spcPts val="0"/>
              </a:spcAft>
              <a:buNone/>
            </a:pPr>
            <a:r>
              <a:rPr lang="en" sz="1100">
                <a:solidFill>
                  <a:schemeClr val="dk1"/>
                </a:solidFill>
              </a:rPr>
              <a:t> </a:t>
            </a:r>
            <a:endParaRPr sz="1100">
              <a:solidFill>
                <a:schemeClr val="dk1"/>
              </a:solidFill>
            </a:endParaRPr>
          </a:p>
        </p:txBody>
      </p:sp>
      <p:sp>
        <p:nvSpPr>
          <p:cNvPr id="436" name="Google Shape;436;p37"/>
          <p:cNvSpPr txBox="1"/>
          <p:nvPr/>
        </p:nvSpPr>
        <p:spPr>
          <a:xfrm>
            <a:off x="2263900" y="1200200"/>
            <a:ext cx="3359700" cy="3146100"/>
          </a:xfrm>
          <a:prstGeom prst="rect">
            <a:avLst/>
          </a:prstGeom>
          <a:noFill/>
          <a:ln>
            <a:noFill/>
          </a:ln>
        </p:spPr>
        <p:txBody>
          <a:bodyPr anchorCtr="0" anchor="t" bIns="91425" lIns="91425" spcFirstLastPara="1" rIns="91425" wrap="square" tIns="91425">
            <a:spAutoFit/>
          </a:bodyPr>
          <a:lstStyle/>
          <a:p>
            <a:pPr indent="0" lvl="0" marL="0" rtl="0" algn="l">
              <a:lnSpc>
                <a:spcPct val="110000"/>
              </a:lnSpc>
              <a:spcBef>
                <a:spcPts val="0"/>
              </a:spcBef>
              <a:spcAft>
                <a:spcPts val="0"/>
              </a:spcAft>
              <a:buNone/>
            </a:pPr>
            <a:r>
              <a:rPr b="1" lang="en">
                <a:solidFill>
                  <a:srgbClr val="0070C0"/>
                </a:solidFill>
              </a:rPr>
              <a:t>FOR STUDENTS</a:t>
            </a:r>
            <a:endParaRPr b="1">
              <a:solidFill>
                <a:srgbClr val="0070C0"/>
              </a:solidFill>
            </a:endParaRPr>
          </a:p>
          <a:p>
            <a:pPr indent="0" lvl="0" marL="0" rtl="0" algn="l">
              <a:lnSpc>
                <a:spcPct val="110000"/>
              </a:lnSpc>
              <a:spcBef>
                <a:spcPts val="0"/>
              </a:spcBef>
              <a:spcAft>
                <a:spcPts val="0"/>
              </a:spcAft>
              <a:buNone/>
            </a:pPr>
            <a:r>
              <a:rPr lang="en" sz="1200">
                <a:solidFill>
                  <a:schemeClr val="dk1"/>
                </a:solidFill>
              </a:rPr>
              <a:t>Student Canvas site -</a:t>
            </a:r>
            <a:r>
              <a:rPr lang="en" sz="1200">
                <a:solidFill>
                  <a:schemeClr val="dk1"/>
                </a:solidFill>
                <a:uFill>
                  <a:noFill/>
                </a:uFill>
                <a:hlinkClick r:id="rId4">
                  <a:extLst>
                    <a:ext uri="{A12FA001-AC4F-418D-AE19-62706E023703}">
                      <ahyp:hlinkClr val="tx"/>
                    </a:ext>
                  </a:extLst>
                </a:hlinkClick>
              </a:rPr>
              <a:t> </a:t>
            </a:r>
            <a:r>
              <a:rPr b="1" lang="en" sz="1200" u="sng">
                <a:solidFill>
                  <a:srgbClr val="0408BC"/>
                </a:solidFill>
                <a:hlinkClick r:id="rId5">
                  <a:extLst>
                    <a:ext uri="{A12FA001-AC4F-418D-AE19-62706E023703}">
                      <ahyp:hlinkClr val="tx"/>
                    </a:ext>
                  </a:extLst>
                </a:hlinkClick>
              </a:rPr>
              <a:t>https://svec.instructure.com</a:t>
            </a:r>
            <a:endParaRPr b="1" sz="1200" u="sng">
              <a:solidFill>
                <a:srgbClr val="0408BC"/>
              </a:solidFill>
            </a:endParaRPr>
          </a:p>
          <a:p>
            <a:pPr indent="0" lvl="0" marL="0" rtl="0" algn="l">
              <a:lnSpc>
                <a:spcPct val="110000"/>
              </a:lnSpc>
              <a:spcBef>
                <a:spcPts val="0"/>
              </a:spcBef>
              <a:spcAft>
                <a:spcPts val="0"/>
              </a:spcAft>
              <a:buNone/>
            </a:pPr>
            <a:r>
              <a:rPr lang="en" sz="1200">
                <a:solidFill>
                  <a:schemeClr val="dk1"/>
                </a:solidFill>
              </a:rPr>
              <a:t>Students will need their school email address and password to log into CANVAS. Students logging into Canvas for the first time need to follow these directions:</a:t>
            </a:r>
            <a:endParaRPr sz="1200">
              <a:solidFill>
                <a:schemeClr val="dk1"/>
              </a:solidFill>
            </a:endParaRPr>
          </a:p>
          <a:p>
            <a:pPr indent="0" lvl="0" marL="0" rtl="0" algn="l">
              <a:lnSpc>
                <a:spcPct val="110000"/>
              </a:lnSpc>
              <a:spcBef>
                <a:spcPts val="0"/>
              </a:spcBef>
              <a:spcAft>
                <a:spcPts val="0"/>
              </a:spcAft>
              <a:buNone/>
            </a:pPr>
            <a:r>
              <a:t/>
            </a:r>
            <a:endParaRPr sz="600">
              <a:solidFill>
                <a:schemeClr val="dk1"/>
              </a:solidFill>
            </a:endParaRPr>
          </a:p>
          <a:p>
            <a:pPr indent="0" lvl="0" marL="0" rtl="0" algn="l">
              <a:lnSpc>
                <a:spcPct val="110000"/>
              </a:lnSpc>
              <a:spcBef>
                <a:spcPts val="0"/>
              </a:spcBef>
              <a:spcAft>
                <a:spcPts val="0"/>
              </a:spcAft>
              <a:buNone/>
            </a:pPr>
            <a:r>
              <a:rPr b="1" lang="en" sz="1200">
                <a:solidFill>
                  <a:schemeClr val="dk1"/>
                </a:solidFill>
              </a:rPr>
              <a:t>Step 1: </a:t>
            </a:r>
            <a:r>
              <a:rPr lang="en" sz="1200">
                <a:solidFill>
                  <a:schemeClr val="dk1"/>
                </a:solidFill>
              </a:rPr>
              <a:t>Go to mail.google.com</a:t>
            </a:r>
            <a:endParaRPr sz="1200">
              <a:solidFill>
                <a:schemeClr val="dk1"/>
              </a:solidFill>
            </a:endParaRPr>
          </a:p>
          <a:p>
            <a:pPr indent="0" lvl="0" marL="0" rtl="0" algn="l">
              <a:lnSpc>
                <a:spcPct val="110000"/>
              </a:lnSpc>
              <a:spcBef>
                <a:spcPts val="0"/>
              </a:spcBef>
              <a:spcAft>
                <a:spcPts val="0"/>
              </a:spcAft>
              <a:buNone/>
            </a:pPr>
            <a:r>
              <a:rPr b="1" lang="en" sz="1200">
                <a:solidFill>
                  <a:schemeClr val="dk1"/>
                </a:solidFill>
              </a:rPr>
              <a:t>Step 2: </a:t>
            </a:r>
            <a:r>
              <a:rPr lang="en" sz="1200">
                <a:solidFill>
                  <a:schemeClr val="dk1"/>
                </a:solidFill>
              </a:rPr>
              <a:t>Log in using your school district email account and school district password</a:t>
            </a:r>
            <a:endParaRPr sz="1200">
              <a:solidFill>
                <a:schemeClr val="dk1"/>
              </a:solidFill>
            </a:endParaRPr>
          </a:p>
          <a:p>
            <a:pPr indent="0" lvl="0" marL="0" rtl="0" algn="l">
              <a:lnSpc>
                <a:spcPct val="110000"/>
              </a:lnSpc>
              <a:spcBef>
                <a:spcPts val="0"/>
              </a:spcBef>
              <a:spcAft>
                <a:spcPts val="0"/>
              </a:spcAft>
              <a:buNone/>
            </a:pPr>
            <a:r>
              <a:rPr b="1" lang="en" sz="1200">
                <a:solidFill>
                  <a:schemeClr val="dk1"/>
                </a:solidFill>
              </a:rPr>
              <a:t>Step 3: </a:t>
            </a:r>
            <a:r>
              <a:rPr lang="en" sz="1200">
                <a:solidFill>
                  <a:schemeClr val="dk1"/>
                </a:solidFill>
              </a:rPr>
              <a:t>After authenticating email address go to above link - student should be logged in now.</a:t>
            </a:r>
            <a:endParaRPr sz="1200">
              <a:solidFill>
                <a:schemeClr val="dk1"/>
              </a:solidFill>
            </a:endParaRPr>
          </a:p>
          <a:p>
            <a:pPr indent="0" lvl="0" marL="0" rtl="0" algn="l">
              <a:lnSpc>
                <a:spcPct val="115000"/>
              </a:lnSpc>
              <a:spcBef>
                <a:spcPts val="0"/>
              </a:spcBef>
              <a:spcAft>
                <a:spcPts val="0"/>
              </a:spcAft>
              <a:buNone/>
            </a:pPr>
            <a:r>
              <a:rPr lang="en" sz="1200">
                <a:solidFill>
                  <a:schemeClr val="dk1"/>
                </a:solidFill>
              </a:rPr>
              <a:t> </a:t>
            </a:r>
            <a:endParaRPr sz="1200">
              <a:solidFill>
                <a:schemeClr val="dk1"/>
              </a:solidFill>
            </a:endParaRPr>
          </a:p>
        </p:txBody>
      </p:sp>
      <p:sp>
        <p:nvSpPr>
          <p:cNvPr id="437" name="Google Shape;437;p37"/>
          <p:cNvSpPr txBox="1"/>
          <p:nvPr/>
        </p:nvSpPr>
        <p:spPr>
          <a:xfrm>
            <a:off x="5555075" y="991175"/>
            <a:ext cx="4258200" cy="3443100"/>
          </a:xfrm>
          <a:prstGeom prst="rect">
            <a:avLst/>
          </a:prstGeom>
          <a:noFill/>
          <a:ln>
            <a:noFill/>
          </a:ln>
        </p:spPr>
        <p:txBody>
          <a:bodyPr anchorCtr="0" anchor="t" bIns="91425" lIns="91425" spcFirstLastPara="1" rIns="91425" wrap="square" tIns="91425">
            <a:spAutoFit/>
          </a:bodyPr>
          <a:lstStyle/>
          <a:p>
            <a:pPr indent="0" lvl="0" marL="0" rtl="0" algn="l">
              <a:lnSpc>
                <a:spcPct val="110000"/>
              </a:lnSpc>
              <a:spcBef>
                <a:spcPts val="0"/>
              </a:spcBef>
              <a:spcAft>
                <a:spcPts val="0"/>
              </a:spcAft>
              <a:buNone/>
            </a:pPr>
            <a:r>
              <a:rPr b="1" lang="en">
                <a:solidFill>
                  <a:srgbClr val="0070C0"/>
                </a:solidFill>
              </a:rPr>
              <a:t>FOR PARENTS</a:t>
            </a:r>
            <a:endParaRPr b="1">
              <a:solidFill>
                <a:srgbClr val="0070C0"/>
              </a:solidFill>
            </a:endParaRPr>
          </a:p>
          <a:p>
            <a:pPr indent="0" lvl="0" marL="0" rtl="0" algn="l">
              <a:lnSpc>
                <a:spcPct val="115000"/>
              </a:lnSpc>
              <a:spcBef>
                <a:spcPts val="0"/>
              </a:spcBef>
              <a:spcAft>
                <a:spcPts val="0"/>
              </a:spcAft>
              <a:buNone/>
            </a:pPr>
            <a:r>
              <a:rPr lang="en" sz="1100">
                <a:solidFill>
                  <a:srgbClr val="222222"/>
                </a:solidFill>
              </a:rPr>
              <a:t>As a parent, you have 2 options for logging into Canvas:  using an online browser or using the Canvas phone app.</a:t>
            </a:r>
            <a:endParaRPr sz="1100">
              <a:solidFill>
                <a:srgbClr val="222222"/>
              </a:solidFill>
            </a:endParaRPr>
          </a:p>
          <a:p>
            <a:pPr indent="0" lvl="0" marL="0" rtl="0" algn="l">
              <a:lnSpc>
                <a:spcPct val="115000"/>
              </a:lnSpc>
              <a:spcBef>
                <a:spcPts val="0"/>
              </a:spcBef>
              <a:spcAft>
                <a:spcPts val="0"/>
              </a:spcAft>
              <a:buNone/>
            </a:pPr>
            <a:r>
              <a:rPr lang="en" sz="1100">
                <a:solidFill>
                  <a:srgbClr val="222222"/>
                </a:solidFill>
              </a:rPr>
              <a:t>Online Browser:  For best success, use the Chrome browser</a:t>
            </a:r>
            <a:br>
              <a:rPr lang="en" sz="1200">
                <a:solidFill>
                  <a:srgbClr val="222222"/>
                </a:solidFill>
              </a:rPr>
            </a:br>
            <a:endParaRPr sz="500">
              <a:solidFill>
                <a:srgbClr val="222222"/>
              </a:solidFill>
            </a:endParaRPr>
          </a:p>
          <a:p>
            <a:pPr indent="0" lvl="0" marL="0" rtl="0" algn="l">
              <a:lnSpc>
                <a:spcPct val="115000"/>
              </a:lnSpc>
              <a:spcBef>
                <a:spcPts val="0"/>
              </a:spcBef>
              <a:spcAft>
                <a:spcPts val="0"/>
              </a:spcAft>
              <a:buNone/>
            </a:pPr>
            <a:r>
              <a:rPr lang="en" sz="1200">
                <a:solidFill>
                  <a:srgbClr val="222222"/>
                </a:solidFill>
              </a:rPr>
              <a:t>1.</a:t>
            </a:r>
            <a:r>
              <a:rPr lang="en" sz="1200">
                <a:solidFill>
                  <a:schemeClr val="dk1"/>
                </a:solidFill>
              </a:rPr>
              <a:t> </a:t>
            </a:r>
            <a:r>
              <a:rPr b="1" lang="en" sz="1200">
                <a:solidFill>
                  <a:srgbClr val="222222"/>
                </a:solidFill>
              </a:rPr>
              <a:t>Go to - </a:t>
            </a:r>
            <a:r>
              <a:rPr b="1" lang="en" sz="1200" u="sng">
                <a:solidFill>
                  <a:srgbClr val="0408BC"/>
                </a:solidFill>
                <a:hlinkClick r:id="rId6">
                  <a:extLst>
                    <a:ext uri="{A12FA001-AC4F-418D-AE19-62706E023703}">
                      <ahyp:hlinkClr val="tx"/>
                    </a:ext>
                  </a:extLst>
                </a:hlinkClick>
              </a:rPr>
              <a:t>https:svec.instructure.com/login/canvas#</a:t>
            </a:r>
            <a:endParaRPr b="1" sz="1200" u="sng">
              <a:solidFill>
                <a:srgbClr val="0408BC"/>
              </a:solidFill>
            </a:endParaRPr>
          </a:p>
          <a:p>
            <a:pPr indent="0" lvl="0" marL="0" rtl="0" algn="l">
              <a:lnSpc>
                <a:spcPct val="115000"/>
              </a:lnSpc>
              <a:spcBef>
                <a:spcPts val="0"/>
              </a:spcBef>
              <a:spcAft>
                <a:spcPts val="0"/>
              </a:spcAft>
              <a:buNone/>
            </a:pPr>
            <a:r>
              <a:rPr lang="en" sz="1200">
                <a:solidFill>
                  <a:srgbClr val="222222"/>
                </a:solidFill>
              </a:rPr>
              <a:t>2.</a:t>
            </a:r>
            <a:r>
              <a:rPr lang="en" sz="1200">
                <a:solidFill>
                  <a:schemeClr val="dk1"/>
                </a:solidFill>
              </a:rPr>
              <a:t> </a:t>
            </a:r>
            <a:r>
              <a:rPr b="1" lang="en" sz="1200">
                <a:solidFill>
                  <a:srgbClr val="222222"/>
                </a:solidFill>
              </a:rPr>
              <a:t>Select forgot password.</a:t>
            </a:r>
            <a:endParaRPr b="1" sz="1200">
              <a:solidFill>
                <a:srgbClr val="222222"/>
              </a:solidFill>
            </a:endParaRPr>
          </a:p>
          <a:p>
            <a:pPr indent="0" lvl="0" marL="0" rtl="0" algn="l">
              <a:lnSpc>
                <a:spcPct val="115000"/>
              </a:lnSpc>
              <a:spcBef>
                <a:spcPts val="0"/>
              </a:spcBef>
              <a:spcAft>
                <a:spcPts val="0"/>
              </a:spcAft>
              <a:buNone/>
            </a:pPr>
            <a:r>
              <a:rPr lang="en" sz="1200">
                <a:solidFill>
                  <a:srgbClr val="222222"/>
                </a:solidFill>
              </a:rPr>
              <a:t>3.</a:t>
            </a:r>
            <a:r>
              <a:rPr lang="en" sz="1200">
                <a:solidFill>
                  <a:schemeClr val="dk1"/>
                </a:solidFill>
              </a:rPr>
              <a:t> </a:t>
            </a:r>
            <a:r>
              <a:rPr b="1" lang="en" sz="1200">
                <a:solidFill>
                  <a:srgbClr val="222222"/>
                </a:solidFill>
              </a:rPr>
              <a:t>Enter your home email address (NOTE: This is the email you have in SKYWARD).</a:t>
            </a:r>
            <a:endParaRPr b="1" sz="1200">
              <a:solidFill>
                <a:srgbClr val="222222"/>
              </a:solidFill>
            </a:endParaRPr>
          </a:p>
          <a:p>
            <a:pPr indent="0" lvl="0" marL="0" rtl="0" algn="l">
              <a:lnSpc>
                <a:spcPct val="115000"/>
              </a:lnSpc>
              <a:spcBef>
                <a:spcPts val="0"/>
              </a:spcBef>
              <a:spcAft>
                <a:spcPts val="0"/>
              </a:spcAft>
              <a:buNone/>
            </a:pPr>
            <a:r>
              <a:rPr lang="en" sz="1200">
                <a:solidFill>
                  <a:srgbClr val="222222"/>
                </a:solidFill>
              </a:rPr>
              <a:t>4.</a:t>
            </a:r>
            <a:r>
              <a:rPr lang="en" sz="1200">
                <a:solidFill>
                  <a:schemeClr val="dk1"/>
                </a:solidFill>
              </a:rPr>
              <a:t> </a:t>
            </a:r>
            <a:r>
              <a:rPr b="1" lang="en" sz="1200">
                <a:solidFill>
                  <a:srgbClr val="222222"/>
                </a:solidFill>
              </a:rPr>
              <a:t>Go to your email and click on link to change password.</a:t>
            </a:r>
            <a:endParaRPr b="1" sz="1200">
              <a:solidFill>
                <a:srgbClr val="222222"/>
              </a:solidFill>
            </a:endParaRPr>
          </a:p>
          <a:p>
            <a:pPr indent="0" lvl="0" marL="0" rtl="0" algn="l">
              <a:lnSpc>
                <a:spcPct val="115000"/>
              </a:lnSpc>
              <a:spcBef>
                <a:spcPts val="0"/>
              </a:spcBef>
              <a:spcAft>
                <a:spcPts val="0"/>
              </a:spcAft>
              <a:buNone/>
            </a:pPr>
            <a:r>
              <a:rPr lang="en" sz="1200">
                <a:solidFill>
                  <a:srgbClr val="222222"/>
                </a:solidFill>
              </a:rPr>
              <a:t>5.</a:t>
            </a:r>
            <a:r>
              <a:rPr lang="en" sz="1200">
                <a:solidFill>
                  <a:schemeClr val="dk1"/>
                </a:solidFill>
              </a:rPr>
              <a:t> </a:t>
            </a:r>
            <a:r>
              <a:rPr b="1" lang="en" sz="1200">
                <a:solidFill>
                  <a:srgbClr val="222222"/>
                </a:solidFill>
              </a:rPr>
              <a:t>Change your password and go directly to step 6.</a:t>
            </a:r>
            <a:endParaRPr b="1" sz="1200">
              <a:solidFill>
                <a:srgbClr val="222222"/>
              </a:solidFill>
            </a:endParaRPr>
          </a:p>
          <a:p>
            <a:pPr indent="0" lvl="0" marL="0" rtl="0" algn="l">
              <a:lnSpc>
                <a:spcPct val="115000"/>
              </a:lnSpc>
              <a:spcBef>
                <a:spcPts val="0"/>
              </a:spcBef>
              <a:spcAft>
                <a:spcPts val="0"/>
              </a:spcAft>
              <a:buNone/>
            </a:pPr>
            <a:r>
              <a:rPr lang="en" sz="1200">
                <a:solidFill>
                  <a:srgbClr val="222222"/>
                </a:solidFill>
              </a:rPr>
              <a:t>6.</a:t>
            </a:r>
            <a:r>
              <a:rPr lang="en" sz="1200">
                <a:solidFill>
                  <a:schemeClr val="dk1"/>
                </a:solidFill>
              </a:rPr>
              <a:t> </a:t>
            </a:r>
            <a:r>
              <a:rPr b="1" lang="en" sz="1200">
                <a:solidFill>
                  <a:srgbClr val="222222"/>
                </a:solidFill>
              </a:rPr>
              <a:t>Go back to https://svec.instructure.com/login/canvas and log in.</a:t>
            </a:r>
            <a:endParaRPr b="1" sz="1200">
              <a:solidFill>
                <a:srgbClr val="222222"/>
              </a:solidFill>
            </a:endParaRPr>
          </a:p>
          <a:p>
            <a:pPr indent="0" lvl="0" marL="0" rtl="0" algn="l">
              <a:lnSpc>
                <a:spcPct val="115000"/>
              </a:lnSpc>
              <a:spcBef>
                <a:spcPts val="0"/>
              </a:spcBef>
              <a:spcAft>
                <a:spcPts val="0"/>
              </a:spcAft>
              <a:buNone/>
            </a:pPr>
            <a:r>
              <a:t/>
            </a:r>
            <a:endParaRPr b="1" sz="200">
              <a:solidFill>
                <a:srgbClr val="222222"/>
              </a:solidFill>
            </a:endParaRPr>
          </a:p>
          <a:p>
            <a:pPr indent="0" lvl="0" marL="0" rtl="0" algn="l">
              <a:lnSpc>
                <a:spcPct val="115000"/>
              </a:lnSpc>
              <a:spcBef>
                <a:spcPts val="0"/>
              </a:spcBef>
              <a:spcAft>
                <a:spcPts val="0"/>
              </a:spcAft>
              <a:buNone/>
            </a:pPr>
            <a:r>
              <a:rPr b="1" i="1" lang="en" sz="1200">
                <a:solidFill>
                  <a:srgbClr val="FF0000"/>
                </a:solidFill>
              </a:rPr>
              <a:t>You should now see the published courses of your children along with their assignments and grades.</a:t>
            </a:r>
            <a:endParaRPr sz="1200">
              <a:solidFill>
                <a:schemeClr val="dk1"/>
              </a:solidFill>
            </a:endParaRPr>
          </a:p>
        </p:txBody>
      </p:sp>
      <p:sp>
        <p:nvSpPr>
          <p:cNvPr id="438" name="Google Shape;438;p37"/>
          <p:cNvSpPr txBox="1"/>
          <p:nvPr/>
        </p:nvSpPr>
        <p:spPr>
          <a:xfrm>
            <a:off x="349250" y="5386300"/>
            <a:ext cx="3508800" cy="184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t>Follow these steps to change how often you are notified of all things Canvas:</a:t>
            </a:r>
            <a:endParaRPr sz="1200"/>
          </a:p>
          <a:p>
            <a:pPr indent="0" lvl="0" marL="0" rtl="0" algn="l">
              <a:spcBef>
                <a:spcPts val="0"/>
              </a:spcBef>
              <a:spcAft>
                <a:spcPts val="0"/>
              </a:spcAft>
              <a:buNone/>
            </a:pPr>
            <a:r>
              <a:rPr b="1" lang="en" sz="1200"/>
              <a:t>Step 1:</a:t>
            </a:r>
            <a:r>
              <a:rPr lang="en" sz="1200"/>
              <a:t>  Log into your observer account through the Parent App or online</a:t>
            </a:r>
            <a:endParaRPr sz="1200"/>
          </a:p>
          <a:p>
            <a:pPr indent="0" lvl="0" marL="0" rtl="0" algn="l">
              <a:spcBef>
                <a:spcPts val="0"/>
              </a:spcBef>
              <a:spcAft>
                <a:spcPts val="0"/>
              </a:spcAft>
              <a:buNone/>
            </a:pPr>
            <a:r>
              <a:rPr b="1" lang="en" sz="1200"/>
              <a:t>Step 2: </a:t>
            </a:r>
            <a:r>
              <a:rPr lang="en" sz="1200"/>
              <a:t> In the left menu, choose Account</a:t>
            </a:r>
            <a:endParaRPr sz="1200"/>
          </a:p>
          <a:p>
            <a:pPr indent="0" lvl="0" marL="0" rtl="0" algn="l">
              <a:spcBef>
                <a:spcPts val="0"/>
              </a:spcBef>
              <a:spcAft>
                <a:spcPts val="0"/>
              </a:spcAft>
              <a:buNone/>
            </a:pPr>
            <a:r>
              <a:rPr b="1" lang="en" sz="1200"/>
              <a:t>Step 3: </a:t>
            </a:r>
            <a:r>
              <a:rPr lang="en" sz="1200"/>
              <a:t> Click Notifications</a:t>
            </a:r>
            <a:endParaRPr sz="1200"/>
          </a:p>
          <a:p>
            <a:pPr indent="0" lvl="0" marL="0" rtl="0" algn="l">
              <a:spcBef>
                <a:spcPts val="0"/>
              </a:spcBef>
              <a:spcAft>
                <a:spcPts val="0"/>
              </a:spcAft>
              <a:buNone/>
            </a:pPr>
            <a:r>
              <a:rPr b="1" lang="en" sz="1200"/>
              <a:t>Step 4: </a:t>
            </a:r>
            <a:r>
              <a:rPr lang="en" sz="1200"/>
              <a:t> Go through the menu items and turn off or select how often you receive notifications for each of the Canvas features</a:t>
            </a:r>
            <a:endParaRPr sz="1200"/>
          </a:p>
        </p:txBody>
      </p:sp>
      <p:sp>
        <p:nvSpPr>
          <p:cNvPr id="439" name="Google Shape;439;p37"/>
          <p:cNvSpPr txBox="1"/>
          <p:nvPr/>
        </p:nvSpPr>
        <p:spPr>
          <a:xfrm>
            <a:off x="349250" y="5150698"/>
            <a:ext cx="3000000" cy="400200"/>
          </a:xfrm>
          <a:prstGeom prst="rect">
            <a:avLst/>
          </a:prstGeom>
          <a:noFill/>
          <a:ln>
            <a:noFill/>
          </a:ln>
        </p:spPr>
        <p:txBody>
          <a:bodyPr anchorCtr="0" anchor="t" bIns="91425" lIns="91425" spcFirstLastPara="1" rIns="91425" wrap="square" tIns="91425">
            <a:spAutoFit/>
          </a:bodyPr>
          <a:lstStyle/>
          <a:p>
            <a:pPr indent="0" lvl="0" marL="0" rtl="0" algn="l">
              <a:lnSpc>
                <a:spcPct val="15709"/>
              </a:lnSpc>
              <a:spcBef>
                <a:spcPts val="0"/>
              </a:spcBef>
              <a:spcAft>
                <a:spcPts val="0"/>
              </a:spcAft>
              <a:buNone/>
            </a:pPr>
            <a:r>
              <a:rPr b="1" lang="en">
                <a:solidFill>
                  <a:srgbClr val="0070C0"/>
                </a:solidFill>
              </a:rPr>
              <a:t>CANVAS NOTIFICATIONS</a:t>
            </a:r>
            <a:endParaRPr b="1">
              <a:solidFill>
                <a:srgbClr val="0070C0"/>
              </a:solidFill>
            </a:endParaRPr>
          </a:p>
        </p:txBody>
      </p:sp>
      <p:pic>
        <p:nvPicPr>
          <p:cNvPr id="440" name="Google Shape;440;p37" title="Dhermes.png"/>
          <p:cNvPicPr preferRelativeResize="0"/>
          <p:nvPr/>
        </p:nvPicPr>
        <p:blipFill>
          <a:blip r:embed="rId7">
            <a:alphaModFix/>
          </a:blip>
          <a:stretch>
            <a:fillRect/>
          </a:stretch>
        </p:blipFill>
        <p:spPr>
          <a:xfrm>
            <a:off x="473713" y="2310675"/>
            <a:ext cx="1462175" cy="1579500"/>
          </a:xfrm>
          <a:prstGeom prst="rect">
            <a:avLst/>
          </a:prstGeom>
          <a:noFill/>
          <a:ln cap="flat" cmpd="sng" w="76200">
            <a:solidFill>
              <a:srgbClr val="0408BC"/>
            </a:solidFill>
            <a:prstDash val="solid"/>
            <a:round/>
            <a:headEnd len="sm" w="sm" type="none"/>
            <a:tailEnd len="sm" w="sm" type="none"/>
          </a:ln>
        </p:spPr>
      </p:pic>
      <p:sp>
        <p:nvSpPr>
          <p:cNvPr id="441" name="Google Shape;441;p37"/>
          <p:cNvSpPr txBox="1"/>
          <p:nvPr/>
        </p:nvSpPr>
        <p:spPr>
          <a:xfrm>
            <a:off x="218975" y="4065600"/>
            <a:ext cx="5315100" cy="825000"/>
          </a:xfrm>
          <a:prstGeom prst="rect">
            <a:avLst/>
          </a:prstGeom>
          <a:noFill/>
          <a:ln>
            <a:noFill/>
          </a:ln>
        </p:spPr>
        <p:txBody>
          <a:bodyPr anchorCtr="0" anchor="t" bIns="91425" lIns="91425" spcFirstLastPara="1" rIns="91425" wrap="square" tIns="91425">
            <a:spAutoFit/>
          </a:bodyPr>
          <a:lstStyle/>
          <a:p>
            <a:pPr indent="0" lvl="0" marL="0" rtl="0" algn="l">
              <a:lnSpc>
                <a:spcPct val="110000"/>
              </a:lnSpc>
              <a:spcBef>
                <a:spcPts val="0"/>
              </a:spcBef>
              <a:spcAft>
                <a:spcPts val="0"/>
              </a:spcAft>
              <a:buNone/>
            </a:pPr>
            <a:r>
              <a:rPr b="1" lang="en" sz="1300">
                <a:solidFill>
                  <a:srgbClr val="0033CC"/>
                </a:solidFill>
              </a:rPr>
              <a:t>Questions?</a:t>
            </a:r>
            <a:endParaRPr b="1" sz="1300">
              <a:solidFill>
                <a:srgbClr val="0033CC"/>
              </a:solidFill>
            </a:endParaRPr>
          </a:p>
          <a:p>
            <a:pPr indent="0" lvl="0" marL="0" rtl="0" algn="l">
              <a:lnSpc>
                <a:spcPct val="110000"/>
              </a:lnSpc>
              <a:spcBef>
                <a:spcPts val="0"/>
              </a:spcBef>
              <a:spcAft>
                <a:spcPts val="0"/>
              </a:spcAft>
              <a:buNone/>
            </a:pPr>
            <a:r>
              <a:rPr i="1" lang="en" sz="1300">
                <a:solidFill>
                  <a:schemeClr val="dk1"/>
                </a:solidFill>
              </a:rPr>
              <a:t>DeAnne Hermes is our on site Instructional Tech. You can reach her at </a:t>
            </a:r>
            <a:r>
              <a:rPr i="1" lang="en" sz="1300" u="sng">
                <a:solidFill>
                  <a:schemeClr val="hlink"/>
                </a:solidFill>
                <a:hlinkClick r:id="rId8"/>
              </a:rPr>
              <a:t>hermesd@monroe.wednet.edu</a:t>
            </a:r>
            <a:endParaRPr i="1" sz="1300">
              <a:solidFill>
                <a:schemeClr val="dk1"/>
              </a:solidFill>
            </a:endParaRPr>
          </a:p>
        </p:txBody>
      </p:sp>
      <p:sp>
        <p:nvSpPr>
          <p:cNvPr id="442" name="Google Shape;442;p37"/>
          <p:cNvSpPr/>
          <p:nvPr/>
        </p:nvSpPr>
        <p:spPr>
          <a:xfrm>
            <a:off x="9612150" y="7334250"/>
            <a:ext cx="420000" cy="406500"/>
          </a:xfrm>
          <a:prstGeom prst="ellipse">
            <a:avLst/>
          </a:prstGeom>
          <a:gradFill>
            <a:gsLst>
              <a:gs pos="0">
                <a:srgbClr val="8C5141"/>
              </a:gs>
              <a:gs pos="100000">
                <a:srgbClr val="540303"/>
              </a:gs>
            </a:gsLst>
            <a:lin ang="5400012"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700">
              <a:solidFill>
                <a:schemeClr val="lt1"/>
              </a:solidFill>
            </a:endParaRPr>
          </a:p>
        </p:txBody>
      </p:sp>
      <p:sp>
        <p:nvSpPr>
          <p:cNvPr id="443" name="Google Shape;443;p37"/>
          <p:cNvSpPr txBox="1"/>
          <p:nvPr/>
        </p:nvSpPr>
        <p:spPr>
          <a:xfrm>
            <a:off x="5605875" y="4600650"/>
            <a:ext cx="4121100" cy="2986200"/>
          </a:xfrm>
          <a:prstGeom prst="rect">
            <a:avLst/>
          </a:prstGeom>
          <a:noFill/>
          <a:ln>
            <a:noFill/>
          </a:ln>
        </p:spPr>
        <p:txBody>
          <a:bodyPr anchorCtr="0" anchor="t" bIns="91425" lIns="91425" spcFirstLastPara="1" rIns="91425" wrap="square" tIns="91425">
            <a:spAutoFit/>
          </a:bodyPr>
          <a:lstStyle/>
          <a:p>
            <a:pPr indent="0" lvl="0" marL="0" rtl="0" algn="l">
              <a:lnSpc>
                <a:spcPct val="15709"/>
              </a:lnSpc>
              <a:spcBef>
                <a:spcPts val="0"/>
              </a:spcBef>
              <a:spcAft>
                <a:spcPts val="0"/>
              </a:spcAft>
              <a:buNone/>
            </a:pPr>
            <a:r>
              <a:rPr b="1" lang="en">
                <a:solidFill>
                  <a:srgbClr val="0070C0"/>
                </a:solidFill>
              </a:rPr>
              <a:t>CANVAS PARENT APP</a:t>
            </a:r>
            <a:endParaRPr b="1" sz="1200"/>
          </a:p>
          <a:p>
            <a:pPr indent="0" lvl="0" marL="0" rtl="0" algn="l">
              <a:spcBef>
                <a:spcPts val="0"/>
              </a:spcBef>
              <a:spcAft>
                <a:spcPts val="0"/>
              </a:spcAft>
              <a:buNone/>
            </a:pPr>
            <a:r>
              <a:rPr b="1" lang="en" sz="1200"/>
              <a:t>Step 1:</a:t>
            </a:r>
            <a:r>
              <a:rPr lang="en" sz="1200"/>
              <a:t>  Download the blue colored Canvas Parent App from the app store </a:t>
            </a:r>
            <a:endParaRPr sz="1200"/>
          </a:p>
          <a:p>
            <a:pPr indent="0" lvl="0" marL="0" rtl="0" algn="l">
              <a:spcBef>
                <a:spcPts val="0"/>
              </a:spcBef>
              <a:spcAft>
                <a:spcPts val="0"/>
              </a:spcAft>
              <a:buNone/>
            </a:pPr>
            <a:r>
              <a:rPr b="1" lang="en" sz="1200"/>
              <a:t>Step 2:</a:t>
            </a:r>
            <a:r>
              <a:rPr lang="en" sz="1200"/>
              <a:t>  You'll need to open your student's Canvas account on another device and then:</a:t>
            </a:r>
            <a:endParaRPr sz="1200"/>
          </a:p>
          <a:p>
            <a:pPr indent="0" lvl="0" marL="0" rtl="0" algn="l">
              <a:spcBef>
                <a:spcPts val="0"/>
              </a:spcBef>
              <a:spcAft>
                <a:spcPts val="0"/>
              </a:spcAft>
              <a:buNone/>
            </a:pPr>
            <a:r>
              <a:rPr b="1" lang="en" sz="1200"/>
              <a:t>Step 3</a:t>
            </a:r>
            <a:r>
              <a:rPr lang="en" sz="1200"/>
              <a:t>:  Click on Account, then settings, and on the right: "pair with observer".  You will use the generated code to pair to your app:</a:t>
            </a:r>
            <a:endParaRPr sz="1200"/>
          </a:p>
          <a:p>
            <a:pPr indent="0" lvl="0" marL="0" rtl="0" algn="l">
              <a:spcBef>
                <a:spcPts val="0"/>
              </a:spcBef>
              <a:spcAft>
                <a:spcPts val="0"/>
              </a:spcAft>
              <a:buNone/>
            </a:pPr>
            <a:r>
              <a:rPr b="1" lang="en" sz="1200"/>
              <a:t>Step 4: </a:t>
            </a:r>
            <a:r>
              <a:rPr lang="en" sz="1200"/>
              <a:t> Open the Parent app and under school search for:  Sky Valley Education Center (Parents Access)</a:t>
            </a:r>
            <a:endParaRPr sz="1200"/>
          </a:p>
          <a:p>
            <a:pPr indent="0" lvl="0" marL="0" rtl="0" algn="l">
              <a:spcBef>
                <a:spcPts val="0"/>
              </a:spcBef>
              <a:spcAft>
                <a:spcPts val="0"/>
              </a:spcAft>
              <a:buNone/>
            </a:pPr>
            <a:r>
              <a:rPr b="1" lang="en" sz="1200"/>
              <a:t>Step 5:</a:t>
            </a:r>
            <a:r>
              <a:rPr lang="en" sz="1200"/>
              <a:t>  Click:  Create account</a:t>
            </a:r>
            <a:endParaRPr sz="1200"/>
          </a:p>
          <a:p>
            <a:pPr indent="0" lvl="0" marL="0" rtl="0" algn="l">
              <a:spcBef>
                <a:spcPts val="0"/>
              </a:spcBef>
              <a:spcAft>
                <a:spcPts val="0"/>
              </a:spcAft>
              <a:buNone/>
            </a:pPr>
            <a:r>
              <a:rPr b="1" lang="en" sz="1200"/>
              <a:t>Step 6:</a:t>
            </a:r>
            <a:r>
              <a:rPr lang="en" sz="1200"/>
              <a:t>  Add in your information.  You can use any email and password you'd like.  Add the pairing code you generated from your student account.</a:t>
            </a:r>
            <a:endParaRPr sz="1200"/>
          </a:p>
          <a:p>
            <a:pPr indent="0" lvl="0" marL="0" rtl="0" algn="l">
              <a:spcBef>
                <a:spcPts val="0"/>
              </a:spcBef>
              <a:spcAft>
                <a:spcPts val="0"/>
              </a:spcAft>
              <a:buNone/>
            </a:pPr>
            <a:r>
              <a:rPr b="1" lang="en" sz="1200"/>
              <a:t>Step 7: </a:t>
            </a:r>
            <a:r>
              <a:rPr lang="en" sz="1200"/>
              <a:t> Click Start Participating</a:t>
            </a:r>
            <a:endParaRPr sz="1200"/>
          </a:p>
        </p:txBody>
      </p:sp>
      <p:sp>
        <p:nvSpPr>
          <p:cNvPr id="444" name="Google Shape;444;p37"/>
          <p:cNvSpPr txBox="1"/>
          <p:nvPr/>
        </p:nvSpPr>
        <p:spPr>
          <a:xfrm>
            <a:off x="3858116" y="5277400"/>
            <a:ext cx="15114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rgbClr val="FF0000"/>
                </a:solidFill>
              </a:rPr>
              <a:t>Managing the Email Monster!</a:t>
            </a:r>
            <a:endParaRPr b="1" sz="1200">
              <a:solidFill>
                <a:srgbClr val="FF0000"/>
              </a:solidFill>
            </a:endParaRPr>
          </a:p>
        </p:txBody>
      </p:sp>
      <p:pic>
        <p:nvPicPr>
          <p:cNvPr id="445" name="Google Shape;445;p37" title="monster.png"/>
          <p:cNvPicPr preferRelativeResize="0"/>
          <p:nvPr/>
        </p:nvPicPr>
        <p:blipFill>
          <a:blip r:embed="rId9">
            <a:alphaModFix/>
          </a:blip>
          <a:stretch>
            <a:fillRect/>
          </a:stretch>
        </p:blipFill>
        <p:spPr>
          <a:xfrm rot="518769">
            <a:off x="3926238" y="5863550"/>
            <a:ext cx="1375148" cy="1375148"/>
          </a:xfrm>
          <a:prstGeom prst="rect">
            <a:avLst/>
          </a:prstGeom>
          <a:noFill/>
          <a:ln>
            <a:noFill/>
          </a:ln>
        </p:spPr>
      </p:pic>
      <p:sp>
        <p:nvSpPr>
          <p:cNvPr id="446" name="Google Shape;446;p37"/>
          <p:cNvSpPr txBox="1"/>
          <p:nvPr/>
        </p:nvSpPr>
        <p:spPr>
          <a:xfrm>
            <a:off x="9624850" y="7334250"/>
            <a:ext cx="691800" cy="74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rPr>
              <a:t>22</a:t>
            </a:r>
            <a:endParaRPr>
              <a:solidFill>
                <a:schemeClr val="lt1"/>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0" name="Shape 450"/>
        <p:cNvGrpSpPr/>
        <p:nvPr/>
      </p:nvGrpSpPr>
      <p:grpSpPr>
        <a:xfrm>
          <a:off x="0" y="0"/>
          <a:ext cx="0" cy="0"/>
          <a:chOff x="0" y="0"/>
          <a:chExt cx="0" cy="0"/>
        </a:xfrm>
      </p:grpSpPr>
      <p:sp>
        <p:nvSpPr>
          <p:cNvPr id="451" name="Google Shape;451;p38"/>
          <p:cNvSpPr txBox="1"/>
          <p:nvPr/>
        </p:nvSpPr>
        <p:spPr>
          <a:xfrm>
            <a:off x="164325" y="303475"/>
            <a:ext cx="4781700" cy="1082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4200">
                <a:solidFill>
                  <a:schemeClr val="dk1"/>
                </a:solidFill>
              </a:rPr>
              <a:t>Behavior at SVEC</a:t>
            </a:r>
            <a:endParaRPr b="1" sz="4200">
              <a:solidFill>
                <a:schemeClr val="dk1"/>
              </a:solidFill>
            </a:endParaRPr>
          </a:p>
          <a:p>
            <a:pPr indent="0" lvl="0" marL="0" rtl="0" algn="l">
              <a:lnSpc>
                <a:spcPct val="115000"/>
              </a:lnSpc>
              <a:spcBef>
                <a:spcPts val="0"/>
              </a:spcBef>
              <a:spcAft>
                <a:spcPts val="0"/>
              </a:spcAft>
              <a:buNone/>
            </a:pPr>
            <a:r>
              <a:rPr lang="en" sz="1000">
                <a:solidFill>
                  <a:schemeClr val="dk1"/>
                </a:solidFill>
              </a:rPr>
              <a:t> </a:t>
            </a:r>
            <a:endParaRPr sz="1000">
              <a:solidFill>
                <a:schemeClr val="dk1"/>
              </a:solidFill>
            </a:endParaRPr>
          </a:p>
        </p:txBody>
      </p:sp>
      <p:sp>
        <p:nvSpPr>
          <p:cNvPr id="452" name="Google Shape;452;p38"/>
          <p:cNvSpPr txBox="1"/>
          <p:nvPr/>
        </p:nvSpPr>
        <p:spPr>
          <a:xfrm>
            <a:off x="5029200" y="177925"/>
            <a:ext cx="4909800" cy="1218900"/>
          </a:xfrm>
          <a:prstGeom prst="rect">
            <a:avLst/>
          </a:prstGeom>
          <a:noFill/>
          <a:ln cap="flat" cmpd="sng" w="9525">
            <a:solidFill>
              <a:schemeClr val="accent6"/>
            </a:solidFill>
            <a:prstDash val="dash"/>
            <a:round/>
            <a:headEnd len="sm" w="sm" type="none"/>
            <a:tailEnd len="sm" w="sm" type="none"/>
          </a:ln>
        </p:spPr>
        <p:txBody>
          <a:bodyPr anchorCtr="0" anchor="t" bIns="91425" lIns="91425" spcFirstLastPara="1" rIns="91425" wrap="square" tIns="91425">
            <a:spAutoFit/>
          </a:bodyPr>
          <a:lstStyle/>
          <a:p>
            <a:pPr indent="0" lvl="0" marL="0" rtl="0" algn="l">
              <a:lnSpc>
                <a:spcPct val="115000"/>
              </a:lnSpc>
              <a:spcBef>
                <a:spcPts val="0"/>
              </a:spcBef>
              <a:spcAft>
                <a:spcPts val="2300"/>
              </a:spcAft>
              <a:buNone/>
            </a:pPr>
            <a:r>
              <a:rPr b="1" lang="en" sz="1200">
                <a:solidFill>
                  <a:schemeClr val="dk1"/>
                </a:solidFill>
              </a:rPr>
              <a:t>Since our school is a K-12, family environment, </a:t>
            </a:r>
            <a:r>
              <a:rPr b="1" lang="en" sz="1200">
                <a:solidFill>
                  <a:srgbClr val="14029C"/>
                </a:solidFill>
              </a:rPr>
              <a:t>behavior expectations are HIGH. </a:t>
            </a:r>
            <a:r>
              <a:rPr b="1" lang="en" sz="1200">
                <a:solidFill>
                  <a:schemeClr val="dk1"/>
                </a:solidFill>
              </a:rPr>
              <a:t>We know our families come to Sky Valley, in part, because of this positive family climate. We need everyone's support to maintain this culture of high expectations for conduct. Here is what you can do to help.</a:t>
            </a:r>
            <a:endParaRPr sz="1200">
              <a:solidFill>
                <a:schemeClr val="dk1"/>
              </a:solidFill>
            </a:endParaRPr>
          </a:p>
        </p:txBody>
      </p:sp>
      <p:graphicFrame>
        <p:nvGraphicFramePr>
          <p:cNvPr id="453" name="Google Shape;453;p38"/>
          <p:cNvGraphicFramePr/>
          <p:nvPr/>
        </p:nvGraphicFramePr>
        <p:xfrm>
          <a:off x="259725" y="1094396"/>
          <a:ext cx="3000000" cy="3000000"/>
        </p:xfrm>
        <a:graphic>
          <a:graphicData uri="http://schemas.openxmlformats.org/drawingml/2006/table">
            <a:tbl>
              <a:tblPr>
                <a:noFill/>
                <a:tableStyleId>{19B0D7FA-E15B-433C-ADD0-D45851EC586C}</a:tableStyleId>
              </a:tblPr>
              <a:tblGrid>
                <a:gridCol w="4686300"/>
              </a:tblGrid>
              <a:tr h="5572125">
                <a:tc>
                  <a:txBody>
                    <a:bodyPr/>
                    <a:lstStyle/>
                    <a:p>
                      <a:pPr indent="0" lvl="0" marL="38100" marR="38100" rtl="0" algn="l">
                        <a:lnSpc>
                          <a:spcPct val="115000"/>
                        </a:lnSpc>
                        <a:spcBef>
                          <a:spcPts val="0"/>
                        </a:spcBef>
                        <a:spcAft>
                          <a:spcPts val="0"/>
                        </a:spcAft>
                        <a:buNone/>
                      </a:pPr>
                      <a:r>
                        <a:rPr b="1" lang="en" sz="1300">
                          <a:solidFill>
                            <a:srgbClr val="14029C"/>
                          </a:solidFill>
                        </a:rPr>
                        <a:t>See Something, Say Something</a:t>
                      </a:r>
                      <a:endParaRPr b="1" sz="1300">
                        <a:solidFill>
                          <a:srgbClr val="14029C"/>
                        </a:solidFill>
                      </a:endParaRPr>
                    </a:p>
                    <a:p>
                      <a:pPr indent="0" lvl="0" marL="38100" marR="38100" rtl="0" algn="l">
                        <a:lnSpc>
                          <a:spcPct val="115000"/>
                        </a:lnSpc>
                        <a:spcBef>
                          <a:spcPts val="0"/>
                        </a:spcBef>
                        <a:spcAft>
                          <a:spcPts val="0"/>
                        </a:spcAft>
                        <a:buNone/>
                      </a:pPr>
                      <a:r>
                        <a:rPr lang="en" sz="1100"/>
                        <a:t>If you see or hear anything you believe is inappropriate in a setting with children of all ages, please feel free to politely correct the behavior.  "Excuse me, language like that isn't okay at school," is something you could say, for example. Remember to show kindness and grace to other people's children; treat them the way you would want others to treat your kids.</a:t>
                      </a:r>
                      <a:endParaRPr sz="1100"/>
                    </a:p>
                    <a:p>
                      <a:pPr indent="0" lvl="0" marL="38100" marR="38100" rtl="0" algn="l">
                        <a:lnSpc>
                          <a:spcPct val="115000"/>
                        </a:lnSpc>
                        <a:spcBef>
                          <a:spcPts val="0"/>
                        </a:spcBef>
                        <a:spcAft>
                          <a:spcPts val="0"/>
                        </a:spcAft>
                        <a:buNone/>
                      </a:pPr>
                      <a:r>
                        <a:rPr lang="en" sz="1100"/>
                        <a:t>If you do not feel comfortable saying something, please please please report the behavior or language to the office </a:t>
                      </a:r>
                      <a:r>
                        <a:rPr b="1" lang="en" sz="1100"/>
                        <a:t>immediately. </a:t>
                      </a:r>
                      <a:endParaRPr b="1" sz="1100"/>
                    </a:p>
                    <a:p>
                      <a:pPr indent="0" lvl="0" marL="38100" marR="38100" rtl="0" algn="l">
                        <a:lnSpc>
                          <a:spcPct val="115000"/>
                        </a:lnSpc>
                        <a:spcBef>
                          <a:spcPts val="0"/>
                        </a:spcBef>
                        <a:spcAft>
                          <a:spcPts val="0"/>
                        </a:spcAft>
                        <a:buNone/>
                      </a:pPr>
                      <a:r>
                        <a:rPr i="1" lang="en" sz="1100" u="sng"/>
                        <a:t>We are most likely to be successful if we can deal with the situation right away - in that moment. Waiting to say something decreases the likelihood that we will be able to address and correct the behavior!</a:t>
                      </a:r>
                      <a:endParaRPr i="1" sz="1100" u="sng"/>
                    </a:p>
                    <a:p>
                      <a:pPr indent="0" lvl="0" marL="38100" marR="38100" rtl="0" algn="l">
                        <a:lnSpc>
                          <a:spcPct val="115000"/>
                        </a:lnSpc>
                        <a:spcBef>
                          <a:spcPts val="0"/>
                        </a:spcBef>
                        <a:spcAft>
                          <a:spcPts val="0"/>
                        </a:spcAft>
                        <a:buNone/>
                      </a:pPr>
                      <a:r>
                        <a:rPr i="1" lang="en" sz="1000" u="sng"/>
                        <a:t> </a:t>
                      </a:r>
                      <a:endParaRPr i="1" sz="1000" u="sng"/>
                    </a:p>
                    <a:p>
                      <a:pPr indent="0" lvl="0" marL="38100" marR="38100" rtl="0" algn="l">
                        <a:lnSpc>
                          <a:spcPct val="115000"/>
                        </a:lnSpc>
                        <a:spcBef>
                          <a:spcPts val="0"/>
                        </a:spcBef>
                        <a:spcAft>
                          <a:spcPts val="0"/>
                        </a:spcAft>
                        <a:buNone/>
                      </a:pPr>
                      <a:r>
                        <a:rPr b="1" lang="en" sz="1300">
                          <a:solidFill>
                            <a:srgbClr val="14029C"/>
                          </a:solidFill>
                        </a:rPr>
                        <a:t>Discuss Behavior Expectations With Your Family</a:t>
                      </a:r>
                      <a:endParaRPr b="1" sz="1300">
                        <a:solidFill>
                          <a:srgbClr val="14029C"/>
                        </a:solidFill>
                      </a:endParaRPr>
                    </a:p>
                    <a:p>
                      <a:pPr indent="0" lvl="0" marL="38100" marR="38100" rtl="0" algn="l">
                        <a:lnSpc>
                          <a:spcPct val="115000"/>
                        </a:lnSpc>
                        <a:spcBef>
                          <a:spcPts val="0"/>
                        </a:spcBef>
                        <a:spcAft>
                          <a:spcPts val="0"/>
                        </a:spcAft>
                        <a:buNone/>
                      </a:pPr>
                      <a:r>
                        <a:rPr lang="en" sz="1100"/>
                        <a:t>You can support our school by reminding your kids that at our school we expect everyone to remember that this is a family environment with high expectations for behavior. Use of foul language or gestures, overly physical displays of affection, aggression, unkind behavior, or any conduct that isn't appropriate at our school. Sometimes it is helpful to talk about the difference in expectations depending on where you are; for example what may be appropriate at home, or with a group of teenage friends, may not be okay at school. Your support can make all the difference!</a:t>
                      </a:r>
                      <a:endParaRPr sz="1100"/>
                    </a:p>
                    <a:p>
                      <a:pPr indent="0" lvl="0" marL="38100" marR="38100" rtl="0" algn="l">
                        <a:lnSpc>
                          <a:spcPct val="115000"/>
                        </a:lnSpc>
                        <a:spcBef>
                          <a:spcPts val="0"/>
                        </a:spcBef>
                        <a:spcAft>
                          <a:spcPts val="0"/>
                        </a:spcAft>
                        <a:buNone/>
                      </a:pPr>
                      <a:r>
                        <a:rPr b="1" lang="en" sz="1000">
                          <a:solidFill>
                            <a:srgbClr val="14029C"/>
                          </a:solidFill>
                        </a:rPr>
                        <a:t> </a:t>
                      </a:r>
                      <a:endParaRPr b="1" sz="1000">
                        <a:solidFill>
                          <a:srgbClr val="14029C"/>
                        </a:solidFill>
                      </a:endParaRPr>
                    </a:p>
                    <a:p>
                      <a:pPr indent="0" lvl="0" marL="38100" marR="38100" rtl="0" algn="l">
                        <a:lnSpc>
                          <a:spcPct val="115000"/>
                        </a:lnSpc>
                        <a:spcBef>
                          <a:spcPts val="0"/>
                        </a:spcBef>
                        <a:spcAft>
                          <a:spcPts val="0"/>
                        </a:spcAft>
                        <a:buNone/>
                      </a:pPr>
                      <a:r>
                        <a:rPr b="1" lang="en" sz="1300">
                          <a:solidFill>
                            <a:srgbClr val="14029C"/>
                          </a:solidFill>
                        </a:rPr>
                        <a:t>Be Prepared to Be On Campus</a:t>
                      </a:r>
                      <a:endParaRPr b="1" sz="1300">
                        <a:solidFill>
                          <a:srgbClr val="14029C"/>
                        </a:solidFill>
                      </a:endParaRPr>
                    </a:p>
                    <a:p>
                      <a:pPr indent="0" lvl="0" marL="38100" marR="38100" rtl="0" algn="l">
                        <a:lnSpc>
                          <a:spcPct val="115000"/>
                        </a:lnSpc>
                        <a:spcBef>
                          <a:spcPts val="0"/>
                        </a:spcBef>
                        <a:spcAft>
                          <a:spcPts val="0"/>
                        </a:spcAft>
                        <a:buNone/>
                      </a:pPr>
                      <a:r>
                        <a:rPr lang="en" sz="1100"/>
                        <a:t>Remind your students age 12 and older that being on campus without a parent or other family member is a privilege, not a right, and it is a privilege that can be taken away by you or the school. We know many parents look forward to the day their student turns 12 and they can be on campus without them. It is somewhat a right of passage at Sky Valley! But if a student's behavior demonstrates they need more direct supervision, please remember we will depend on you for that supervision. This includes the behavior expectation to be on time to classes.</a:t>
                      </a:r>
                      <a:endParaRPr sz="1100"/>
                    </a:p>
                  </a:txBody>
                  <a:tcPr marT="91425" marB="91425" marR="91425" marL="91425"/>
                </a:tc>
              </a:tr>
            </a:tbl>
          </a:graphicData>
        </a:graphic>
      </p:graphicFrame>
      <p:graphicFrame>
        <p:nvGraphicFramePr>
          <p:cNvPr id="454" name="Google Shape;454;p38"/>
          <p:cNvGraphicFramePr/>
          <p:nvPr/>
        </p:nvGraphicFramePr>
        <p:xfrm>
          <a:off x="4955104" y="1499875"/>
          <a:ext cx="3000000" cy="3000000"/>
        </p:xfrm>
        <a:graphic>
          <a:graphicData uri="http://schemas.openxmlformats.org/drawingml/2006/table">
            <a:tbl>
              <a:tblPr>
                <a:noFill/>
                <a:tableStyleId>{19B0D7FA-E15B-433C-ADD0-D45851EC586C}</a:tableStyleId>
              </a:tblPr>
              <a:tblGrid>
                <a:gridCol w="4909750"/>
              </a:tblGrid>
              <a:tr h="3626175">
                <a:tc>
                  <a:txBody>
                    <a:bodyPr/>
                    <a:lstStyle/>
                    <a:p>
                      <a:pPr indent="0" lvl="0" marL="38100" marR="38100" rtl="0" algn="l">
                        <a:lnSpc>
                          <a:spcPct val="115000"/>
                        </a:lnSpc>
                        <a:spcBef>
                          <a:spcPts val="0"/>
                        </a:spcBef>
                        <a:spcAft>
                          <a:spcPts val="0"/>
                        </a:spcAft>
                        <a:buNone/>
                      </a:pPr>
                      <a:r>
                        <a:rPr b="1" lang="en">
                          <a:solidFill>
                            <a:srgbClr val="14029C"/>
                          </a:solidFill>
                        </a:rPr>
                        <a:t>What are the types of behaviors that are not          	appropriate at school? </a:t>
                      </a:r>
                      <a:endParaRPr b="1">
                        <a:solidFill>
                          <a:srgbClr val="14029C"/>
                        </a:solidFill>
                      </a:endParaRPr>
                    </a:p>
                    <a:p>
                      <a:pPr indent="0" lvl="0" marL="38100" marR="38100" rtl="0" algn="l">
                        <a:lnSpc>
                          <a:spcPct val="115000"/>
                        </a:lnSpc>
                        <a:spcBef>
                          <a:spcPts val="0"/>
                        </a:spcBef>
                        <a:spcAft>
                          <a:spcPts val="0"/>
                        </a:spcAft>
                        <a:buNone/>
                      </a:pPr>
                      <a:r>
                        <a:rPr lang="en" sz="1100"/>
                        <a:t>It is difficult to create an exhaustive list of do's and don't for behavior. If you or your student have any questions about whether something is okay or not, please don't hesitate to ask. And consult the district handbook online and section of our handbook about bullying for more information as well.</a:t>
                      </a:r>
                      <a:endParaRPr sz="1100"/>
                    </a:p>
                    <a:p>
                      <a:pPr indent="0" lvl="0" marL="38100" marR="38100" rtl="0" algn="l">
                        <a:lnSpc>
                          <a:spcPct val="115000"/>
                        </a:lnSpc>
                        <a:spcBef>
                          <a:spcPts val="0"/>
                        </a:spcBef>
                        <a:spcAft>
                          <a:spcPts val="0"/>
                        </a:spcAft>
                        <a:buNone/>
                      </a:pPr>
                      <a:r>
                        <a:t/>
                      </a:r>
                      <a:endParaRPr sz="500"/>
                    </a:p>
                    <a:p>
                      <a:pPr indent="0" lvl="0" marL="0" marR="38100" rtl="0" algn="l">
                        <a:lnSpc>
                          <a:spcPct val="115000"/>
                        </a:lnSpc>
                        <a:spcBef>
                          <a:spcPts val="0"/>
                        </a:spcBef>
                        <a:spcAft>
                          <a:spcPts val="0"/>
                        </a:spcAft>
                        <a:buNone/>
                      </a:pPr>
                      <a:r>
                        <a:rPr b="1" lang="en" sz="1100"/>
                        <a:t>Here are some examples of behaviors that are </a:t>
                      </a:r>
                      <a:r>
                        <a:rPr b="1" lang="en" sz="1100" u="sng"/>
                        <a:t>not okay </a:t>
                      </a:r>
                      <a:r>
                        <a:rPr b="1" lang="en" sz="1100"/>
                        <a:t>at our school - even if they are okay in other places:</a:t>
                      </a:r>
                      <a:endParaRPr b="1" sz="1100"/>
                    </a:p>
                    <a:p>
                      <a:pPr indent="0" lvl="0" marL="0" marR="38100" rtl="0" algn="l">
                        <a:lnSpc>
                          <a:spcPct val="115000"/>
                        </a:lnSpc>
                        <a:spcBef>
                          <a:spcPts val="0"/>
                        </a:spcBef>
                        <a:spcAft>
                          <a:spcPts val="0"/>
                        </a:spcAft>
                        <a:buNone/>
                      </a:pPr>
                      <a:r>
                        <a:t/>
                      </a:r>
                      <a:endParaRPr b="1" sz="1000"/>
                    </a:p>
                    <a:p>
                      <a:pPr indent="-304800" lvl="0" marL="457200" marR="38100" rtl="0" algn="l">
                        <a:lnSpc>
                          <a:spcPct val="115000"/>
                        </a:lnSpc>
                        <a:spcBef>
                          <a:spcPts val="0"/>
                        </a:spcBef>
                        <a:spcAft>
                          <a:spcPts val="0"/>
                        </a:spcAft>
                        <a:buSzPts val="1200"/>
                        <a:buChar char="●"/>
                      </a:pPr>
                      <a:r>
                        <a:rPr lang="en" sz="1200"/>
                        <a:t>rough housing, wrestling, pushing, shoving, or other aggression, even between friends or siblings</a:t>
                      </a:r>
                      <a:endParaRPr sz="1200"/>
                    </a:p>
                    <a:p>
                      <a:pPr indent="-304800" lvl="0" marL="457200" marR="38100" rtl="0" algn="l">
                        <a:lnSpc>
                          <a:spcPct val="115000"/>
                        </a:lnSpc>
                        <a:spcBef>
                          <a:spcPts val="0"/>
                        </a:spcBef>
                        <a:spcAft>
                          <a:spcPts val="0"/>
                        </a:spcAft>
                        <a:buSzPts val="1200"/>
                        <a:buChar char="●"/>
                      </a:pPr>
                      <a:r>
                        <a:rPr lang="en" sz="1200"/>
                        <a:t>swearing</a:t>
                      </a:r>
                      <a:endParaRPr sz="1200"/>
                    </a:p>
                    <a:p>
                      <a:pPr indent="-304800" lvl="0" marL="457200" marR="38100" rtl="0" algn="l">
                        <a:lnSpc>
                          <a:spcPct val="115000"/>
                        </a:lnSpc>
                        <a:spcBef>
                          <a:spcPts val="0"/>
                        </a:spcBef>
                        <a:spcAft>
                          <a:spcPts val="0"/>
                        </a:spcAft>
                        <a:buSzPts val="1200"/>
                        <a:buChar char="●"/>
                      </a:pPr>
                      <a:r>
                        <a:rPr lang="en" sz="1200"/>
                        <a:t>signs of affection beyond hand holding, a quick hug, or a peck on the cheek</a:t>
                      </a:r>
                      <a:endParaRPr sz="1200"/>
                    </a:p>
                    <a:p>
                      <a:pPr indent="-304800" lvl="0" marL="457200" marR="38100" rtl="0" algn="l">
                        <a:lnSpc>
                          <a:spcPct val="115000"/>
                        </a:lnSpc>
                        <a:spcBef>
                          <a:spcPts val="0"/>
                        </a:spcBef>
                        <a:spcAft>
                          <a:spcPts val="0"/>
                        </a:spcAft>
                        <a:buSzPts val="1200"/>
                        <a:buChar char="●"/>
                      </a:pPr>
                      <a:r>
                        <a:rPr lang="en" sz="1200"/>
                        <a:t>skipping class or repeated tardiness</a:t>
                      </a:r>
                      <a:endParaRPr sz="1200"/>
                    </a:p>
                    <a:p>
                      <a:pPr indent="-304800" lvl="0" marL="457200" marR="38100" rtl="0" algn="l">
                        <a:lnSpc>
                          <a:spcPct val="115000"/>
                        </a:lnSpc>
                        <a:spcBef>
                          <a:spcPts val="0"/>
                        </a:spcBef>
                        <a:spcAft>
                          <a:spcPts val="0"/>
                        </a:spcAft>
                        <a:buSzPts val="1200"/>
                        <a:buChar char="●"/>
                      </a:pPr>
                      <a:r>
                        <a:rPr lang="en" sz="1200"/>
                        <a:t>threats to another, even in jest</a:t>
                      </a:r>
                      <a:endParaRPr sz="1200"/>
                    </a:p>
                    <a:p>
                      <a:pPr indent="-304800" lvl="0" marL="457200" marR="38100" rtl="0" algn="l">
                        <a:lnSpc>
                          <a:spcPct val="115000"/>
                        </a:lnSpc>
                        <a:spcBef>
                          <a:spcPts val="0"/>
                        </a:spcBef>
                        <a:spcAft>
                          <a:spcPts val="0"/>
                        </a:spcAft>
                        <a:buSzPts val="1200"/>
                        <a:buChar char="●"/>
                      </a:pPr>
                      <a:r>
                        <a:rPr lang="en" sz="1200"/>
                        <a:t>d</a:t>
                      </a:r>
                      <a:r>
                        <a:rPr lang="en" sz="1200"/>
                        <a:t>isrespect</a:t>
                      </a:r>
                      <a:endParaRPr sz="1200"/>
                    </a:p>
                    <a:p>
                      <a:pPr indent="-304800" lvl="0" marL="457200" marR="38100" rtl="0" algn="l">
                        <a:lnSpc>
                          <a:spcPct val="115000"/>
                        </a:lnSpc>
                        <a:spcBef>
                          <a:spcPts val="0"/>
                        </a:spcBef>
                        <a:spcAft>
                          <a:spcPts val="0"/>
                        </a:spcAft>
                        <a:buSzPts val="1200"/>
                        <a:buChar char="●"/>
                      </a:pPr>
                      <a:r>
                        <a:rPr lang="en" sz="1200"/>
                        <a:t>name calling or teasing</a:t>
                      </a:r>
                      <a:endParaRPr sz="1200"/>
                    </a:p>
                  </a:txBody>
                  <a:tcPr marT="91425" marB="91425" marR="91425" marL="91425"/>
                </a:tc>
              </a:tr>
            </a:tbl>
          </a:graphicData>
        </a:graphic>
      </p:graphicFrame>
      <p:sp>
        <p:nvSpPr>
          <p:cNvPr id="455" name="Google Shape;455;p38"/>
          <p:cNvSpPr txBox="1"/>
          <p:nvPr/>
        </p:nvSpPr>
        <p:spPr>
          <a:xfrm>
            <a:off x="4946025" y="5376700"/>
            <a:ext cx="3594600" cy="1006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i="1" lang="en" sz="1200">
                <a:solidFill>
                  <a:srgbClr val="14029C"/>
                </a:solidFill>
              </a:rPr>
              <a:t>Again, this is certainly not a complete list of inappropriate behaviors - and this list doesn't mention many of the more egregious violations of behavior.</a:t>
            </a:r>
            <a:endParaRPr i="1" sz="1100">
              <a:solidFill>
                <a:schemeClr val="dk1"/>
              </a:solidFill>
            </a:endParaRPr>
          </a:p>
        </p:txBody>
      </p:sp>
      <p:sp>
        <p:nvSpPr>
          <p:cNvPr id="456" name="Google Shape;456;p38"/>
          <p:cNvSpPr txBox="1"/>
          <p:nvPr/>
        </p:nvSpPr>
        <p:spPr>
          <a:xfrm>
            <a:off x="4955100" y="6300650"/>
            <a:ext cx="3649200" cy="1218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200">
                <a:solidFill>
                  <a:schemeClr val="accent2"/>
                </a:solidFill>
              </a:rPr>
              <a:t>Please know that if you have any questions regarding behavior expectations, ask one of the administrators for clarification. And thank you for your help in keeping our campus a family-friendly place for all! </a:t>
            </a:r>
            <a:endParaRPr sz="900">
              <a:solidFill>
                <a:schemeClr val="accent2"/>
              </a:solidFill>
            </a:endParaRPr>
          </a:p>
        </p:txBody>
      </p:sp>
      <p:pic>
        <p:nvPicPr>
          <p:cNvPr id="457" name="Google Shape;457;p38" title="CAT BRADLEY 2.png"/>
          <p:cNvPicPr preferRelativeResize="0"/>
          <p:nvPr/>
        </p:nvPicPr>
        <p:blipFill>
          <a:blip r:embed="rId3">
            <a:alphaModFix/>
          </a:blip>
          <a:stretch>
            <a:fillRect/>
          </a:stretch>
        </p:blipFill>
        <p:spPr>
          <a:xfrm>
            <a:off x="6872000" y="4392075"/>
            <a:ext cx="4177575" cy="3228826"/>
          </a:xfrm>
          <a:prstGeom prst="rect">
            <a:avLst/>
          </a:prstGeom>
          <a:noFill/>
          <a:ln>
            <a:noFill/>
          </a:ln>
        </p:spPr>
      </p:pic>
      <p:sp>
        <p:nvSpPr>
          <p:cNvPr id="458" name="Google Shape;458;p38"/>
          <p:cNvSpPr/>
          <p:nvPr/>
        </p:nvSpPr>
        <p:spPr>
          <a:xfrm>
            <a:off x="9612150" y="7334250"/>
            <a:ext cx="420000" cy="406500"/>
          </a:xfrm>
          <a:prstGeom prst="ellipse">
            <a:avLst/>
          </a:prstGeom>
          <a:gradFill>
            <a:gsLst>
              <a:gs pos="0">
                <a:srgbClr val="8C5141"/>
              </a:gs>
              <a:gs pos="100000">
                <a:srgbClr val="540303"/>
              </a:gs>
            </a:gsLst>
            <a:lin ang="5400012"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700">
              <a:solidFill>
                <a:schemeClr val="lt1"/>
              </a:solidFill>
            </a:endParaRPr>
          </a:p>
        </p:txBody>
      </p:sp>
      <p:sp>
        <p:nvSpPr>
          <p:cNvPr id="459" name="Google Shape;459;p38"/>
          <p:cNvSpPr txBox="1"/>
          <p:nvPr/>
        </p:nvSpPr>
        <p:spPr>
          <a:xfrm>
            <a:off x="7961900" y="7181400"/>
            <a:ext cx="8688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solidFill>
                  <a:schemeClr val="dk2"/>
                </a:solidFill>
                <a:latin typeface="Cherry Swash"/>
                <a:ea typeface="Cherry Swash"/>
                <a:cs typeface="Cherry Swash"/>
                <a:sym typeface="Cherry Swash"/>
              </a:rPr>
              <a:t>Artwork by, </a:t>
            </a:r>
            <a:endParaRPr sz="800">
              <a:solidFill>
                <a:schemeClr val="dk2"/>
              </a:solidFill>
              <a:latin typeface="Cherry Swash"/>
              <a:ea typeface="Cherry Swash"/>
              <a:cs typeface="Cherry Swash"/>
              <a:sym typeface="Cherry Swash"/>
            </a:endParaRPr>
          </a:p>
          <a:p>
            <a:pPr indent="0" lvl="0" marL="0" rtl="0" algn="l">
              <a:spcBef>
                <a:spcPts val="0"/>
              </a:spcBef>
              <a:spcAft>
                <a:spcPts val="0"/>
              </a:spcAft>
              <a:buNone/>
            </a:pPr>
            <a:r>
              <a:rPr lang="en" sz="800">
                <a:solidFill>
                  <a:schemeClr val="dk2"/>
                </a:solidFill>
                <a:latin typeface="Cherry Swash"/>
                <a:ea typeface="Cherry Swash"/>
                <a:cs typeface="Cherry Swash"/>
                <a:sym typeface="Cherry Swash"/>
              </a:rPr>
              <a:t>Cat Bradley</a:t>
            </a:r>
            <a:endParaRPr sz="800">
              <a:solidFill>
                <a:schemeClr val="dk2"/>
              </a:solidFill>
              <a:latin typeface="Cherry Swash"/>
              <a:ea typeface="Cherry Swash"/>
              <a:cs typeface="Cherry Swash"/>
              <a:sym typeface="Cherry Swash"/>
            </a:endParaRPr>
          </a:p>
        </p:txBody>
      </p:sp>
      <p:sp>
        <p:nvSpPr>
          <p:cNvPr id="460" name="Google Shape;460;p38"/>
          <p:cNvSpPr txBox="1"/>
          <p:nvPr/>
        </p:nvSpPr>
        <p:spPr>
          <a:xfrm>
            <a:off x="9624850" y="7334250"/>
            <a:ext cx="691800" cy="74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rPr>
              <a:t>23</a:t>
            </a:r>
            <a:endParaRPr>
              <a:solidFill>
                <a:schemeClr val="lt1"/>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6D7A8"/>
        </a:solidFill>
      </p:bgPr>
    </p:bg>
    <p:spTree>
      <p:nvGrpSpPr>
        <p:cNvPr id="464" name="Shape 464"/>
        <p:cNvGrpSpPr/>
        <p:nvPr/>
      </p:nvGrpSpPr>
      <p:grpSpPr>
        <a:xfrm>
          <a:off x="0" y="0"/>
          <a:ext cx="0" cy="0"/>
          <a:chOff x="0" y="0"/>
          <a:chExt cx="0" cy="0"/>
        </a:xfrm>
      </p:grpSpPr>
      <p:graphicFrame>
        <p:nvGraphicFramePr>
          <p:cNvPr id="465" name="Google Shape;465;p39"/>
          <p:cNvGraphicFramePr/>
          <p:nvPr/>
        </p:nvGraphicFramePr>
        <p:xfrm>
          <a:off x="244282" y="1561085"/>
          <a:ext cx="3000000" cy="3000000"/>
        </p:xfrm>
        <a:graphic>
          <a:graphicData uri="http://schemas.openxmlformats.org/drawingml/2006/table">
            <a:tbl>
              <a:tblPr>
                <a:noFill/>
                <a:tableStyleId>{AA0ADF77-BFF2-4243-B3DA-00FE822286CF}</a:tableStyleId>
              </a:tblPr>
              <a:tblGrid>
                <a:gridCol w="1367950"/>
                <a:gridCol w="1367950"/>
                <a:gridCol w="1367950"/>
                <a:gridCol w="1367950"/>
                <a:gridCol w="1367950"/>
                <a:gridCol w="1367950"/>
                <a:gridCol w="1367950"/>
              </a:tblGrid>
              <a:tr h="372875">
                <a:tc>
                  <a:txBody>
                    <a:bodyPr/>
                    <a:lstStyle/>
                    <a:p>
                      <a:pPr indent="0" lvl="0" marL="0" marR="0" rtl="0" algn="ctr">
                        <a:lnSpc>
                          <a:spcPct val="100000"/>
                        </a:lnSpc>
                        <a:spcBef>
                          <a:spcPts val="0"/>
                        </a:spcBef>
                        <a:spcAft>
                          <a:spcPts val="0"/>
                        </a:spcAft>
                        <a:buNone/>
                      </a:pPr>
                      <a:r>
                        <a:rPr lang="en" sz="1600">
                          <a:solidFill>
                            <a:srgbClr val="FFFFFF"/>
                          </a:solidFill>
                          <a:latin typeface="Comfortaa"/>
                          <a:ea typeface="Comfortaa"/>
                          <a:cs typeface="Comfortaa"/>
                          <a:sym typeface="Comfortaa"/>
                        </a:rPr>
                        <a:t>Sun</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D9D9D9"/>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 sz="1600">
                          <a:solidFill>
                            <a:srgbClr val="FFFFFF"/>
                          </a:solidFill>
                          <a:latin typeface="Comfortaa"/>
                          <a:ea typeface="Comfortaa"/>
                          <a:cs typeface="Comfortaa"/>
                          <a:sym typeface="Comfortaa"/>
                        </a:rPr>
                        <a:t>Mon</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 sz="1600">
                          <a:solidFill>
                            <a:srgbClr val="FFFFFF"/>
                          </a:solidFill>
                          <a:latin typeface="Comfortaa"/>
                          <a:ea typeface="Comfortaa"/>
                          <a:cs typeface="Comfortaa"/>
                          <a:sym typeface="Comfortaa"/>
                        </a:rPr>
                        <a:t>Tues</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 sz="1600">
                          <a:solidFill>
                            <a:srgbClr val="FFFFFF"/>
                          </a:solidFill>
                          <a:latin typeface="Comfortaa"/>
                          <a:ea typeface="Comfortaa"/>
                          <a:cs typeface="Comfortaa"/>
                          <a:sym typeface="Comfortaa"/>
                        </a:rPr>
                        <a:t>Wed</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 sz="1600">
                          <a:solidFill>
                            <a:srgbClr val="FFFFFF"/>
                          </a:solidFill>
                          <a:latin typeface="Comfortaa"/>
                          <a:ea typeface="Comfortaa"/>
                          <a:cs typeface="Comfortaa"/>
                          <a:sym typeface="Comfortaa"/>
                        </a:rPr>
                        <a:t>Thurs</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 sz="1600">
                          <a:solidFill>
                            <a:srgbClr val="FFFFFF"/>
                          </a:solidFill>
                          <a:latin typeface="Comfortaa"/>
                          <a:ea typeface="Comfortaa"/>
                          <a:cs typeface="Comfortaa"/>
                          <a:sym typeface="Comfortaa"/>
                        </a:rPr>
                        <a:t>Fri</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 sz="1600">
                          <a:solidFill>
                            <a:srgbClr val="FFFFFF"/>
                          </a:solidFill>
                          <a:latin typeface="Comfortaa"/>
                          <a:ea typeface="Comfortaa"/>
                          <a:cs typeface="Comfortaa"/>
                          <a:sym typeface="Comfortaa"/>
                        </a:rPr>
                        <a:t>Sat</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r>
              <a:tr h="328225">
                <a:tc>
                  <a:txBody>
                    <a:bodyPr/>
                    <a:lstStyle/>
                    <a:p>
                      <a:pPr indent="0" lvl="0" marL="0" marR="0" rtl="0" algn="r">
                        <a:lnSpc>
                          <a:spcPct val="100000"/>
                        </a:lnSpc>
                        <a:spcBef>
                          <a:spcPts val="0"/>
                        </a:spcBef>
                        <a:spcAft>
                          <a:spcPts val="0"/>
                        </a:spcAft>
                        <a:buNone/>
                      </a:pPr>
                      <a:r>
                        <a:t/>
                      </a:r>
                      <a:endParaRPr b="1" sz="12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t/>
                      </a:r>
                      <a:endParaRPr b="1" sz="12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rtl="0" algn="r">
                        <a:spcBef>
                          <a:spcPts val="0"/>
                        </a:spcBef>
                        <a:spcAft>
                          <a:spcPts val="0"/>
                        </a:spcAft>
                        <a:buNone/>
                      </a:pPr>
                      <a:r>
                        <a:rPr b="1" lang="en">
                          <a:latin typeface="Comfortaa"/>
                          <a:ea typeface="Comfortaa"/>
                          <a:cs typeface="Comfortaa"/>
                          <a:sym typeface="Comfortaa"/>
                        </a:rPr>
                        <a:t>1</a:t>
                      </a:r>
                      <a:endParaRPr b="1">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3</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solidFill>
                      <a:srgbClr val="FFFFCC"/>
                    </a:solidFill>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4</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5</a:t>
                      </a:r>
                      <a:endParaRPr b="1" sz="1400" u="none" cap="none" strike="noStrike">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r>
              <a:tr h="808000">
                <a:tc>
                  <a:txBody>
                    <a:bodyPr/>
                    <a:lstStyle/>
                    <a:p>
                      <a:pPr indent="0" lvl="0" marL="0" rtl="0" algn="r">
                        <a:spcBef>
                          <a:spcPts val="0"/>
                        </a:spcBef>
                        <a:spcAft>
                          <a:spcPts val="0"/>
                        </a:spcAft>
                        <a:buNone/>
                      </a:pPr>
                      <a:r>
                        <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600"/>
                        <a:buFont typeface="Arial"/>
                        <a:buNone/>
                      </a:pPr>
                      <a:r>
                        <a:t/>
                      </a:r>
                      <a:endParaRPr b="1" sz="1000" u="none" cap="none" strike="noStrike">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600"/>
                        <a:buFont typeface="Arial"/>
                        <a:buNone/>
                      </a:pPr>
                      <a:r>
                        <a:t/>
                      </a:r>
                      <a:endParaRPr b="1" sz="1000" u="none" cap="none" strike="noStrike">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600"/>
                        <a:buFont typeface="Arial"/>
                        <a:buNone/>
                      </a:pPr>
                      <a:r>
                        <a:t/>
                      </a:r>
                      <a:endParaRPr b="1" sz="1000" u="none" cap="none" strike="noStrike">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rtl="0" algn="r">
                        <a:spcBef>
                          <a:spcPts val="0"/>
                        </a:spcBef>
                        <a:spcAft>
                          <a:spcPts val="0"/>
                        </a:spcAft>
                        <a:buClr>
                          <a:schemeClr val="dk1"/>
                        </a:buClr>
                        <a:buSzPts val="1100"/>
                        <a:buFont typeface="Arial"/>
                        <a:buNone/>
                      </a:pPr>
                      <a:r>
                        <a:t/>
                      </a:r>
                      <a:endParaRPr b="1" sz="1000">
                        <a:solidFill>
                          <a:schemeClr val="dk1"/>
                        </a:solidFill>
                        <a:latin typeface="Nunito"/>
                        <a:ea typeface="Nunito"/>
                        <a:cs typeface="Nunito"/>
                        <a:sym typeface="Nunito"/>
                      </a:endParaRPr>
                    </a:p>
                    <a:p>
                      <a:pPr indent="0" lvl="0" marL="0" rtl="0" algn="r">
                        <a:spcBef>
                          <a:spcPts val="0"/>
                        </a:spcBef>
                        <a:spcAft>
                          <a:spcPts val="0"/>
                        </a:spcAft>
                        <a:buClr>
                          <a:schemeClr val="dk1"/>
                        </a:buClr>
                        <a:buSzPts val="1100"/>
                        <a:buFont typeface="Arial"/>
                        <a:buNone/>
                      </a:pPr>
                      <a:r>
                        <a:t/>
                      </a:r>
                      <a:endParaRPr b="1" sz="1000">
                        <a:solidFill>
                          <a:schemeClr val="dk1"/>
                        </a:solidFill>
                        <a:latin typeface="Nunito"/>
                        <a:ea typeface="Nunito"/>
                        <a:cs typeface="Nunito"/>
                        <a:sym typeface="Nunito"/>
                      </a:endParaRPr>
                    </a:p>
                    <a:p>
                      <a:pPr indent="0" lvl="0" marL="0" rtl="0" algn="r">
                        <a:spcBef>
                          <a:spcPts val="0"/>
                        </a:spcBef>
                        <a:spcAft>
                          <a:spcPts val="0"/>
                        </a:spcAft>
                        <a:buClr>
                          <a:schemeClr val="dk1"/>
                        </a:buClr>
                        <a:buSzPts val="1100"/>
                        <a:buFont typeface="Arial"/>
                        <a:buNone/>
                      </a:pPr>
                      <a:r>
                        <a:t/>
                      </a:r>
                      <a:endParaRPr b="1" sz="1000">
                        <a:solidFill>
                          <a:schemeClr val="dk1"/>
                        </a:solidFill>
                        <a:latin typeface="Nunito"/>
                        <a:ea typeface="Nunito"/>
                        <a:cs typeface="Nunito"/>
                        <a:sym typeface="Nunito"/>
                      </a:endParaRPr>
                    </a:p>
                    <a:p>
                      <a:pPr indent="0" lvl="0" marL="0" rtl="0" algn="r">
                        <a:spcBef>
                          <a:spcPts val="0"/>
                        </a:spcBef>
                        <a:spcAft>
                          <a:spcPts val="0"/>
                        </a:spcAft>
                        <a:buClr>
                          <a:schemeClr val="dk1"/>
                        </a:buClr>
                        <a:buSzPts val="1100"/>
                        <a:buFont typeface="Arial"/>
                        <a:buNone/>
                      </a:pPr>
                      <a:r>
                        <a:rPr b="1" lang="en" sz="1000">
                          <a:solidFill>
                            <a:schemeClr val="dk1"/>
                          </a:solidFill>
                          <a:latin typeface="Nunito"/>
                          <a:ea typeface="Nunito"/>
                          <a:cs typeface="Nunito"/>
                          <a:sym typeface="Nunito"/>
                        </a:rPr>
                        <a:t>Staff Learning Day</a:t>
                      </a:r>
                      <a:endParaRPr b="1" sz="1000">
                        <a:solidFill>
                          <a:schemeClr val="dk1"/>
                        </a:solidFill>
                        <a:latin typeface="Nunito"/>
                        <a:ea typeface="Nunito"/>
                        <a:cs typeface="Nunito"/>
                        <a:sym typeface="Nunito"/>
                      </a:endParaRPr>
                    </a:p>
                    <a:p>
                      <a:pPr indent="0" lvl="0" marL="0" marR="0" rtl="0" algn="r">
                        <a:lnSpc>
                          <a:spcPct val="100000"/>
                        </a:lnSpc>
                        <a:spcBef>
                          <a:spcPts val="0"/>
                        </a:spcBef>
                        <a:spcAft>
                          <a:spcPts val="0"/>
                        </a:spcAft>
                        <a:buClr>
                          <a:srgbClr val="000000"/>
                        </a:buClr>
                        <a:buSzPts val="1600"/>
                        <a:buFont typeface="Arial"/>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solidFill>
                      <a:srgbClr val="FFFFCC"/>
                    </a:solidFill>
                  </a:tcPr>
                </a:tc>
                <a:tc>
                  <a:txBody>
                    <a:bodyPr/>
                    <a:lstStyle/>
                    <a:p>
                      <a:pPr indent="0" lvl="0" marL="0" marR="0" rtl="0" algn="r">
                        <a:lnSpc>
                          <a:spcPct val="100000"/>
                        </a:lnSpc>
                        <a:spcBef>
                          <a:spcPts val="0"/>
                        </a:spcBef>
                        <a:spcAft>
                          <a:spcPts val="0"/>
                        </a:spcAft>
                        <a:buClr>
                          <a:srgbClr val="000000"/>
                        </a:buClr>
                        <a:buSzPts val="1600"/>
                        <a:buFont typeface="Arial"/>
                        <a:buNone/>
                      </a:pPr>
                      <a:r>
                        <a:t/>
                      </a:r>
                      <a:endParaRPr b="1" sz="1000">
                        <a:latin typeface="Nunito"/>
                        <a:ea typeface="Nunito"/>
                        <a:cs typeface="Nunito"/>
                        <a:sym typeface="Nunito"/>
                      </a:endParaRPr>
                    </a:p>
                    <a:p>
                      <a:pPr indent="0" lvl="0" marL="0" marR="0" rtl="0" algn="r">
                        <a:lnSpc>
                          <a:spcPct val="100000"/>
                        </a:lnSpc>
                        <a:spcBef>
                          <a:spcPts val="0"/>
                        </a:spcBef>
                        <a:spcAft>
                          <a:spcPts val="0"/>
                        </a:spcAft>
                        <a:buClr>
                          <a:srgbClr val="000000"/>
                        </a:buClr>
                        <a:buSzPts val="1600"/>
                        <a:buFont typeface="Arial"/>
                        <a:buNone/>
                      </a:pPr>
                      <a:r>
                        <a:rPr b="1" lang="en" sz="1100">
                          <a:solidFill>
                            <a:srgbClr val="14029C"/>
                          </a:solidFill>
                          <a:latin typeface="Nunito"/>
                          <a:ea typeface="Nunito"/>
                          <a:cs typeface="Nunito"/>
                          <a:sym typeface="Nunito"/>
                        </a:rPr>
                        <a:t>10am </a:t>
                      </a:r>
                      <a:endParaRPr b="1" sz="1100">
                        <a:solidFill>
                          <a:srgbClr val="14029C"/>
                        </a:solidFill>
                        <a:latin typeface="Nunito"/>
                        <a:ea typeface="Nunito"/>
                        <a:cs typeface="Nunito"/>
                        <a:sym typeface="Nunito"/>
                      </a:endParaRPr>
                    </a:p>
                    <a:p>
                      <a:pPr indent="0" lvl="0" marL="0" marR="0" rtl="0" algn="r">
                        <a:lnSpc>
                          <a:spcPct val="100000"/>
                        </a:lnSpc>
                        <a:spcBef>
                          <a:spcPts val="0"/>
                        </a:spcBef>
                        <a:spcAft>
                          <a:spcPts val="0"/>
                        </a:spcAft>
                        <a:buClr>
                          <a:srgbClr val="000000"/>
                        </a:buClr>
                        <a:buSzPts val="1600"/>
                        <a:buFont typeface="Arial"/>
                        <a:buNone/>
                      </a:pPr>
                      <a:r>
                        <a:rPr b="1" lang="en" sz="1100">
                          <a:solidFill>
                            <a:srgbClr val="14029C"/>
                          </a:solidFill>
                          <a:latin typeface="Nunito"/>
                          <a:ea typeface="Nunito"/>
                          <a:cs typeface="Nunito"/>
                          <a:sym typeface="Nunito"/>
                        </a:rPr>
                        <a:t>Parent Orientation</a:t>
                      </a:r>
                      <a:endParaRPr b="1" sz="1100" u="none" cap="none" strike="noStrike">
                        <a:solidFill>
                          <a:srgbClr val="14029C"/>
                        </a:solidFill>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600"/>
                        <a:buFont typeface="Arial"/>
                        <a:buNone/>
                      </a:pPr>
                      <a:r>
                        <a:t/>
                      </a:r>
                      <a:endParaRPr b="1" sz="1000" u="none" cap="none" strike="noStrike">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r>
              <a:tr h="328225">
                <a:tc>
                  <a:txBody>
                    <a:bodyPr/>
                    <a:lstStyle/>
                    <a:p>
                      <a:pPr indent="0" lvl="0" marL="0" marR="0" rtl="0" algn="r">
                        <a:lnSpc>
                          <a:spcPct val="100000"/>
                        </a:lnSpc>
                        <a:spcBef>
                          <a:spcPts val="0"/>
                        </a:spcBef>
                        <a:spcAft>
                          <a:spcPts val="0"/>
                        </a:spcAft>
                        <a:buNone/>
                      </a:pPr>
                      <a:r>
                        <a:rPr b="1" lang="en" sz="1200">
                          <a:latin typeface="Comfortaa"/>
                          <a:ea typeface="Comfortaa"/>
                          <a:cs typeface="Comfortaa"/>
                          <a:sym typeface="Comfortaa"/>
                        </a:rPr>
                        <a:t>6</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7</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solidFill>
                      <a:srgbClr val="FFFFCC"/>
                    </a:solidFill>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8</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9</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10</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11</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12</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r>
              <a:tr h="808000">
                <a:tc>
                  <a:txBody>
                    <a:bodyPr/>
                    <a:lstStyle/>
                    <a:p>
                      <a:pPr indent="0" lvl="0" marL="0" rtl="0" algn="r">
                        <a:spcBef>
                          <a:spcPts val="0"/>
                        </a:spcBef>
                        <a:spcAft>
                          <a:spcPts val="0"/>
                        </a:spcAft>
                        <a:buNone/>
                      </a:pPr>
                      <a:r>
                        <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solidFill>
                      <a:srgbClr val="FFFFCC"/>
                    </a:solidFill>
                  </a:tcPr>
                </a:tc>
                <a:tc>
                  <a:txBody>
                    <a:bodyPr/>
                    <a:lstStyle/>
                    <a:p>
                      <a:pPr indent="0" lvl="0" marL="0" marR="0" rtl="0" algn="r">
                        <a:lnSpc>
                          <a:spcPct val="100000"/>
                        </a:lnSpc>
                        <a:spcBef>
                          <a:spcPts val="0"/>
                        </a:spcBef>
                        <a:spcAft>
                          <a:spcPts val="0"/>
                        </a:spcAft>
                        <a:buNone/>
                      </a:pPr>
                      <a:r>
                        <a:t/>
                      </a:r>
                      <a:endParaRPr b="1" sz="1000">
                        <a:solidFill>
                          <a:schemeClr val="dk1"/>
                        </a:solidFill>
                        <a:latin typeface="Nunito"/>
                        <a:ea typeface="Nunito"/>
                        <a:cs typeface="Nunito"/>
                        <a:sym typeface="Nunito"/>
                      </a:endParaRPr>
                    </a:p>
                    <a:p>
                      <a:pPr indent="0" lvl="0" marL="0" marR="0" rtl="0" algn="r">
                        <a:lnSpc>
                          <a:spcPct val="100000"/>
                        </a:lnSpc>
                        <a:spcBef>
                          <a:spcPts val="0"/>
                        </a:spcBef>
                        <a:spcAft>
                          <a:spcPts val="0"/>
                        </a:spcAft>
                        <a:buNone/>
                      </a:pPr>
                      <a:r>
                        <a:rPr b="1" lang="en" sz="1100">
                          <a:solidFill>
                            <a:srgbClr val="14029C"/>
                          </a:solidFill>
                          <a:latin typeface="Nunito"/>
                          <a:ea typeface="Nunito"/>
                          <a:cs typeface="Nunito"/>
                          <a:sym typeface="Nunito"/>
                        </a:rPr>
                        <a:t>1p</a:t>
                      </a:r>
                      <a:r>
                        <a:rPr b="1" lang="en" sz="1100">
                          <a:solidFill>
                            <a:srgbClr val="14029C"/>
                          </a:solidFill>
                          <a:latin typeface="Nunito"/>
                          <a:ea typeface="Nunito"/>
                          <a:cs typeface="Nunito"/>
                          <a:sym typeface="Nunito"/>
                        </a:rPr>
                        <a:t>m </a:t>
                      </a:r>
                      <a:endParaRPr b="1" sz="1100">
                        <a:solidFill>
                          <a:srgbClr val="14029C"/>
                        </a:solidFill>
                        <a:latin typeface="Nunito"/>
                        <a:ea typeface="Nunito"/>
                        <a:cs typeface="Nunito"/>
                        <a:sym typeface="Nunito"/>
                      </a:endParaRPr>
                    </a:p>
                    <a:p>
                      <a:pPr indent="0" lvl="0" marL="0" marR="0" rtl="0" algn="r">
                        <a:lnSpc>
                          <a:spcPct val="100000"/>
                        </a:lnSpc>
                        <a:spcBef>
                          <a:spcPts val="0"/>
                        </a:spcBef>
                        <a:spcAft>
                          <a:spcPts val="0"/>
                        </a:spcAft>
                        <a:buNone/>
                      </a:pPr>
                      <a:r>
                        <a:rPr b="1" lang="en" sz="1100">
                          <a:solidFill>
                            <a:srgbClr val="14029C"/>
                          </a:solidFill>
                          <a:latin typeface="Nunito"/>
                          <a:ea typeface="Nunito"/>
                          <a:cs typeface="Nunito"/>
                          <a:sym typeface="Nunito"/>
                        </a:rPr>
                        <a:t>Parent Orientation</a:t>
                      </a:r>
                      <a:endParaRPr b="1" sz="1100">
                        <a:solidFill>
                          <a:srgbClr val="14029C"/>
                        </a:solidFill>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solidFill>
                          <a:schemeClr val="dk1"/>
                        </a:solidFill>
                        <a:latin typeface="Nunito"/>
                        <a:ea typeface="Nunito"/>
                        <a:cs typeface="Nunito"/>
                        <a:sym typeface="Nunito"/>
                      </a:endParaRPr>
                    </a:p>
                    <a:p>
                      <a:pPr indent="0" lvl="0" marL="0" marR="0" rtl="0" algn="r">
                        <a:lnSpc>
                          <a:spcPct val="100000"/>
                        </a:lnSpc>
                        <a:spcBef>
                          <a:spcPts val="0"/>
                        </a:spcBef>
                        <a:spcAft>
                          <a:spcPts val="0"/>
                        </a:spcAft>
                        <a:buNone/>
                      </a:pPr>
                      <a:r>
                        <a:rPr b="1" lang="en" sz="1100">
                          <a:solidFill>
                            <a:srgbClr val="14029C"/>
                          </a:solidFill>
                          <a:latin typeface="Nunito"/>
                          <a:ea typeface="Nunito"/>
                          <a:cs typeface="Nunito"/>
                          <a:sym typeface="Nunito"/>
                        </a:rPr>
                        <a:t>10am &amp; </a:t>
                      </a:r>
                      <a:r>
                        <a:rPr b="1" lang="en" sz="1100">
                          <a:solidFill>
                            <a:srgbClr val="14029C"/>
                          </a:solidFill>
                          <a:latin typeface="Nunito"/>
                          <a:ea typeface="Nunito"/>
                          <a:cs typeface="Nunito"/>
                          <a:sym typeface="Nunito"/>
                        </a:rPr>
                        <a:t>1pm Parent Orientation</a:t>
                      </a:r>
                      <a:endParaRPr b="1" sz="1100">
                        <a:solidFill>
                          <a:srgbClr val="14029C"/>
                        </a:solidFill>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solidFill>
                          <a:schemeClr val="dk1"/>
                        </a:solidFill>
                        <a:latin typeface="Nunito"/>
                        <a:ea typeface="Nunito"/>
                        <a:cs typeface="Nunito"/>
                        <a:sym typeface="Nunito"/>
                      </a:endParaRPr>
                    </a:p>
                    <a:p>
                      <a:pPr indent="0" lvl="0" marL="0" marR="0" rtl="0" algn="r">
                        <a:lnSpc>
                          <a:spcPct val="100000"/>
                        </a:lnSpc>
                        <a:spcBef>
                          <a:spcPts val="0"/>
                        </a:spcBef>
                        <a:spcAft>
                          <a:spcPts val="0"/>
                        </a:spcAft>
                        <a:buNone/>
                      </a:pPr>
                      <a:r>
                        <a:rPr b="1" lang="en" sz="1100">
                          <a:solidFill>
                            <a:srgbClr val="14029C"/>
                          </a:solidFill>
                          <a:latin typeface="Nunito"/>
                          <a:ea typeface="Nunito"/>
                          <a:cs typeface="Nunito"/>
                          <a:sym typeface="Nunito"/>
                        </a:rPr>
                        <a:t>10am &amp; 1pm Parent Orientation</a:t>
                      </a:r>
                      <a:endParaRPr b="1" sz="1100">
                        <a:solidFill>
                          <a:srgbClr val="14029C"/>
                        </a:solidFill>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r>
              <a:tr h="328225">
                <a:tc>
                  <a:txBody>
                    <a:bodyPr/>
                    <a:lstStyle/>
                    <a:p>
                      <a:pPr indent="0" lvl="0" marL="0" marR="0" rtl="0" algn="r">
                        <a:lnSpc>
                          <a:spcPct val="100000"/>
                        </a:lnSpc>
                        <a:spcBef>
                          <a:spcPts val="0"/>
                        </a:spcBef>
                        <a:spcAft>
                          <a:spcPts val="0"/>
                        </a:spcAft>
                        <a:buNone/>
                      </a:pPr>
                      <a:r>
                        <a:rPr b="1" lang="en" sz="1200">
                          <a:latin typeface="Comfortaa"/>
                          <a:ea typeface="Comfortaa"/>
                          <a:cs typeface="Comfortaa"/>
                          <a:sym typeface="Comfortaa"/>
                        </a:rPr>
                        <a:t>13</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14</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15</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16</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17</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18</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19</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r>
              <a:tr h="788425">
                <a:tc>
                  <a:txBody>
                    <a:bodyPr/>
                    <a:lstStyle/>
                    <a:p>
                      <a:pPr indent="0" lvl="0" marL="0" rtl="0" algn="l">
                        <a:spcBef>
                          <a:spcPts val="0"/>
                        </a:spcBef>
                        <a:spcAft>
                          <a:spcPts val="0"/>
                        </a:spcAft>
                        <a:buNone/>
                      </a:pPr>
                      <a:r>
                        <a:rPr lang="en">
                          <a:solidFill>
                            <a:srgbClr val="4C1130"/>
                          </a:solidFill>
                          <a:latin typeface="Caveat"/>
                          <a:ea typeface="Caveat"/>
                          <a:cs typeface="Caveat"/>
                          <a:sym typeface="Caveat"/>
                        </a:rPr>
                        <a:t>Week </a:t>
                      </a:r>
                      <a:r>
                        <a:rPr b="1" lang="en">
                          <a:solidFill>
                            <a:srgbClr val="4C1130"/>
                          </a:solidFill>
                          <a:latin typeface="Caveat"/>
                          <a:ea typeface="Caveat"/>
                          <a:cs typeface="Caveat"/>
                          <a:sym typeface="Caveat"/>
                        </a:rPr>
                        <a:t>1</a:t>
                      </a:r>
                      <a:endParaRPr b="1">
                        <a:solidFill>
                          <a:srgbClr val="4C1130"/>
                        </a:solidFill>
                        <a:latin typeface="Caveat"/>
                        <a:ea typeface="Caveat"/>
                        <a:cs typeface="Caveat"/>
                        <a:sym typeface="Caveat"/>
                      </a:endParaRPr>
                    </a:p>
                    <a:p>
                      <a:pPr indent="0" lvl="0" marL="0" rtl="0" algn="l">
                        <a:spcBef>
                          <a:spcPts val="0"/>
                        </a:spcBef>
                        <a:spcAft>
                          <a:spcPts val="0"/>
                        </a:spcAft>
                        <a:buNone/>
                      </a:pPr>
                      <a:r>
                        <a:rPr lang="en">
                          <a:solidFill>
                            <a:srgbClr val="4C1130"/>
                          </a:solidFill>
                          <a:latin typeface="Caveat"/>
                          <a:ea typeface="Caveat"/>
                          <a:cs typeface="Caveat"/>
                          <a:sym typeface="Caveat"/>
                        </a:rPr>
                        <a:t>Of 36</a:t>
                      </a:r>
                      <a:endParaRPr>
                        <a:solidFill>
                          <a:srgbClr val="4C1130"/>
                        </a:solidFill>
                        <a:latin typeface="Caveat"/>
                        <a:ea typeface="Caveat"/>
                        <a:cs typeface="Caveat"/>
                        <a:sym typeface="Caveat"/>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r>
              <a:tr h="328225">
                <a:tc>
                  <a:txBody>
                    <a:bodyPr/>
                    <a:lstStyle/>
                    <a:p>
                      <a:pPr indent="0" lvl="0" marL="0" marR="0" rtl="0" algn="r">
                        <a:lnSpc>
                          <a:spcPct val="100000"/>
                        </a:lnSpc>
                        <a:spcBef>
                          <a:spcPts val="0"/>
                        </a:spcBef>
                        <a:spcAft>
                          <a:spcPts val="0"/>
                        </a:spcAft>
                        <a:buNone/>
                      </a:pPr>
                      <a:r>
                        <a:rPr b="1" lang="en" sz="1200">
                          <a:latin typeface="Comfortaa"/>
                          <a:ea typeface="Comfortaa"/>
                          <a:cs typeface="Comfortaa"/>
                          <a:sym typeface="Comfortaa"/>
                        </a:rPr>
                        <a:t>20</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21</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22</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23</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24</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25</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26</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r>
              <a:tr h="808000">
                <a:tc>
                  <a:txBody>
                    <a:bodyPr/>
                    <a:lstStyle/>
                    <a:p>
                      <a:pPr indent="0" lvl="0" marL="0" rtl="0" algn="l">
                        <a:spcBef>
                          <a:spcPts val="0"/>
                        </a:spcBef>
                        <a:spcAft>
                          <a:spcPts val="0"/>
                        </a:spcAft>
                        <a:buClr>
                          <a:schemeClr val="dk1"/>
                        </a:buClr>
                        <a:buSzPts val="1100"/>
                        <a:buFont typeface="Arial"/>
                        <a:buNone/>
                      </a:pPr>
                      <a:r>
                        <a:rPr lang="en">
                          <a:solidFill>
                            <a:srgbClr val="4C1130"/>
                          </a:solidFill>
                          <a:latin typeface="Caveat"/>
                          <a:ea typeface="Caveat"/>
                          <a:cs typeface="Caveat"/>
                          <a:sym typeface="Caveat"/>
                        </a:rPr>
                        <a:t>Week </a:t>
                      </a:r>
                      <a:r>
                        <a:rPr b="1" lang="en">
                          <a:solidFill>
                            <a:srgbClr val="4C1130"/>
                          </a:solidFill>
                          <a:latin typeface="Caveat"/>
                          <a:ea typeface="Caveat"/>
                          <a:cs typeface="Caveat"/>
                          <a:sym typeface="Caveat"/>
                        </a:rPr>
                        <a:t>2</a:t>
                      </a:r>
                      <a:endParaRPr b="1">
                        <a:solidFill>
                          <a:srgbClr val="4C1130"/>
                        </a:solidFill>
                        <a:latin typeface="Caveat"/>
                        <a:ea typeface="Caveat"/>
                        <a:cs typeface="Caveat"/>
                        <a:sym typeface="Caveat"/>
                      </a:endParaRPr>
                    </a:p>
                    <a:p>
                      <a:pPr indent="0" lvl="0" marL="0" rtl="0" algn="l">
                        <a:spcBef>
                          <a:spcPts val="0"/>
                        </a:spcBef>
                        <a:spcAft>
                          <a:spcPts val="0"/>
                        </a:spcAft>
                        <a:buClr>
                          <a:schemeClr val="dk1"/>
                        </a:buClr>
                        <a:buSzPts val="1100"/>
                        <a:buFont typeface="Arial"/>
                        <a:buNone/>
                      </a:pPr>
                      <a:r>
                        <a:rPr lang="en">
                          <a:solidFill>
                            <a:srgbClr val="4C1130"/>
                          </a:solidFill>
                          <a:latin typeface="Caveat"/>
                          <a:ea typeface="Caveat"/>
                          <a:cs typeface="Caveat"/>
                          <a:sym typeface="Caveat"/>
                        </a:rPr>
                        <a:t>Of 36</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r>
              <a:tr h="328225">
                <a:tc>
                  <a:txBody>
                    <a:bodyPr/>
                    <a:lstStyle/>
                    <a:p>
                      <a:pPr indent="0" lvl="0" marL="0" marR="0" rtl="0" algn="r">
                        <a:lnSpc>
                          <a:spcPct val="100000"/>
                        </a:lnSpc>
                        <a:spcBef>
                          <a:spcPts val="0"/>
                        </a:spcBef>
                        <a:spcAft>
                          <a:spcPts val="0"/>
                        </a:spcAft>
                        <a:buNone/>
                      </a:pPr>
                      <a:r>
                        <a:rPr b="1" lang="en" sz="1200">
                          <a:latin typeface="Comfortaa"/>
                          <a:ea typeface="Comfortaa"/>
                          <a:cs typeface="Comfortaa"/>
                          <a:sym typeface="Comfortaa"/>
                        </a:rPr>
                        <a:t>27</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28</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29</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30</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rtl="0" algn="r">
                        <a:spcBef>
                          <a:spcPts val="0"/>
                        </a:spcBef>
                        <a:spcAft>
                          <a:spcPts val="0"/>
                        </a:spcAft>
                        <a:buNone/>
                      </a:pPr>
                      <a:r>
                        <a:t/>
                      </a:r>
                      <a:endParaRPr b="1">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rtl="0" algn="r">
                        <a:spcBef>
                          <a:spcPts val="0"/>
                        </a:spcBef>
                        <a:spcAft>
                          <a:spcPts val="0"/>
                        </a:spcAft>
                        <a:buNone/>
                      </a:pPr>
                      <a:r>
                        <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rtl="0" algn="r">
                        <a:spcBef>
                          <a:spcPts val="0"/>
                        </a:spcBef>
                        <a:spcAft>
                          <a:spcPts val="0"/>
                        </a:spcAft>
                        <a:buNone/>
                      </a:pPr>
                      <a:r>
                        <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r>
              <a:tr h="808000">
                <a:tc>
                  <a:txBody>
                    <a:bodyPr/>
                    <a:lstStyle/>
                    <a:p>
                      <a:pPr indent="0" lvl="0" marL="0" rtl="0" algn="l">
                        <a:spcBef>
                          <a:spcPts val="0"/>
                        </a:spcBef>
                        <a:spcAft>
                          <a:spcPts val="0"/>
                        </a:spcAft>
                        <a:buClr>
                          <a:schemeClr val="dk1"/>
                        </a:buClr>
                        <a:buSzPts val="1100"/>
                        <a:buFont typeface="Arial"/>
                        <a:buNone/>
                      </a:pPr>
                      <a:r>
                        <a:rPr lang="en">
                          <a:solidFill>
                            <a:srgbClr val="4C1130"/>
                          </a:solidFill>
                          <a:latin typeface="Caveat"/>
                          <a:ea typeface="Caveat"/>
                          <a:cs typeface="Caveat"/>
                          <a:sym typeface="Caveat"/>
                        </a:rPr>
                        <a:t>Week </a:t>
                      </a:r>
                      <a:r>
                        <a:rPr b="1" lang="en">
                          <a:solidFill>
                            <a:srgbClr val="4C1130"/>
                          </a:solidFill>
                          <a:latin typeface="Caveat"/>
                          <a:ea typeface="Caveat"/>
                          <a:cs typeface="Caveat"/>
                          <a:sym typeface="Caveat"/>
                        </a:rPr>
                        <a:t>3</a:t>
                      </a:r>
                      <a:endParaRPr b="1">
                        <a:solidFill>
                          <a:srgbClr val="4C1130"/>
                        </a:solidFill>
                        <a:latin typeface="Caveat"/>
                        <a:ea typeface="Caveat"/>
                        <a:cs typeface="Caveat"/>
                        <a:sym typeface="Caveat"/>
                      </a:endParaRPr>
                    </a:p>
                    <a:p>
                      <a:pPr indent="0" lvl="0" marL="0" rtl="0" algn="l">
                        <a:spcBef>
                          <a:spcPts val="0"/>
                        </a:spcBef>
                        <a:spcAft>
                          <a:spcPts val="0"/>
                        </a:spcAft>
                        <a:buClr>
                          <a:schemeClr val="dk1"/>
                        </a:buClr>
                        <a:buSzPts val="1100"/>
                        <a:buFont typeface="Arial"/>
                        <a:buNone/>
                      </a:pPr>
                      <a:r>
                        <a:rPr lang="en">
                          <a:solidFill>
                            <a:srgbClr val="4C1130"/>
                          </a:solidFill>
                          <a:latin typeface="Caveat"/>
                          <a:ea typeface="Caveat"/>
                          <a:cs typeface="Caveat"/>
                          <a:sym typeface="Caveat"/>
                        </a:rPr>
                        <a:t>Of 36</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100">
                          <a:latin typeface="Nunito"/>
                          <a:ea typeface="Nunito"/>
                          <a:cs typeface="Nunito"/>
                          <a:sym typeface="Nunito"/>
                        </a:rPr>
                        <a:t>1 pm Special Services Parent Advisory</a:t>
                      </a: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r>
            </a:tbl>
          </a:graphicData>
        </a:graphic>
      </p:graphicFrame>
      <p:pic>
        <p:nvPicPr>
          <p:cNvPr id="466" name="Google Shape;466;p39" title="staff only.png"/>
          <p:cNvPicPr preferRelativeResize="0"/>
          <p:nvPr/>
        </p:nvPicPr>
        <p:blipFill>
          <a:blip r:embed="rId3">
            <a:alphaModFix/>
          </a:blip>
          <a:stretch>
            <a:fillRect/>
          </a:stretch>
        </p:blipFill>
        <p:spPr>
          <a:xfrm>
            <a:off x="5555226" y="1671125"/>
            <a:ext cx="1282725" cy="1019291"/>
          </a:xfrm>
          <a:prstGeom prst="rect">
            <a:avLst/>
          </a:prstGeom>
          <a:noFill/>
          <a:ln>
            <a:noFill/>
          </a:ln>
        </p:spPr>
      </p:pic>
      <p:pic>
        <p:nvPicPr>
          <p:cNvPr id="467" name="Google Shape;467;p39" title="labor day.png"/>
          <p:cNvPicPr preferRelativeResize="0"/>
          <p:nvPr/>
        </p:nvPicPr>
        <p:blipFill>
          <a:blip r:embed="rId4">
            <a:alphaModFix/>
          </a:blip>
          <a:stretch>
            <a:fillRect/>
          </a:stretch>
        </p:blipFill>
        <p:spPr>
          <a:xfrm>
            <a:off x="1828525" y="3188125"/>
            <a:ext cx="906776" cy="906776"/>
          </a:xfrm>
          <a:prstGeom prst="rect">
            <a:avLst/>
          </a:prstGeom>
          <a:noFill/>
          <a:ln>
            <a:noFill/>
          </a:ln>
        </p:spPr>
      </p:pic>
      <p:pic>
        <p:nvPicPr>
          <p:cNvPr id="468" name="Google Shape;468;p39" title="labor day (3).png"/>
          <p:cNvPicPr preferRelativeResize="0"/>
          <p:nvPr/>
        </p:nvPicPr>
        <p:blipFill rotWithShape="1">
          <a:blip r:embed="rId5">
            <a:alphaModFix/>
          </a:blip>
          <a:srcRect b="56815" l="0" r="0" t="5554"/>
          <a:stretch/>
        </p:blipFill>
        <p:spPr>
          <a:xfrm>
            <a:off x="3065000" y="3270732"/>
            <a:ext cx="906776" cy="341218"/>
          </a:xfrm>
          <a:prstGeom prst="rect">
            <a:avLst/>
          </a:prstGeom>
          <a:noFill/>
          <a:ln>
            <a:noFill/>
          </a:ln>
        </p:spPr>
      </p:pic>
      <p:pic>
        <p:nvPicPr>
          <p:cNvPr id="469" name="Google Shape;469;p39" title="labor day (3).png"/>
          <p:cNvPicPr preferRelativeResize="0"/>
          <p:nvPr/>
        </p:nvPicPr>
        <p:blipFill rotWithShape="1">
          <a:blip r:embed="rId5">
            <a:alphaModFix/>
          </a:blip>
          <a:srcRect b="56815" l="0" r="0" t="5554"/>
          <a:stretch/>
        </p:blipFill>
        <p:spPr>
          <a:xfrm>
            <a:off x="4404100" y="3259420"/>
            <a:ext cx="906776" cy="341218"/>
          </a:xfrm>
          <a:prstGeom prst="rect">
            <a:avLst/>
          </a:prstGeom>
          <a:noFill/>
          <a:ln>
            <a:noFill/>
          </a:ln>
        </p:spPr>
      </p:pic>
      <p:pic>
        <p:nvPicPr>
          <p:cNvPr id="470" name="Google Shape;470;p39" title="labor day (3).png"/>
          <p:cNvPicPr preferRelativeResize="0"/>
          <p:nvPr/>
        </p:nvPicPr>
        <p:blipFill rotWithShape="1">
          <a:blip r:embed="rId5">
            <a:alphaModFix/>
          </a:blip>
          <a:srcRect b="56815" l="0" r="0" t="5554"/>
          <a:stretch/>
        </p:blipFill>
        <p:spPr>
          <a:xfrm>
            <a:off x="5743200" y="3270732"/>
            <a:ext cx="906776" cy="341218"/>
          </a:xfrm>
          <a:prstGeom prst="rect">
            <a:avLst/>
          </a:prstGeom>
          <a:noFill/>
          <a:ln>
            <a:noFill/>
          </a:ln>
        </p:spPr>
      </p:pic>
      <p:pic>
        <p:nvPicPr>
          <p:cNvPr id="471" name="Google Shape;471;p39" title="labor day (3).png"/>
          <p:cNvPicPr preferRelativeResize="0"/>
          <p:nvPr/>
        </p:nvPicPr>
        <p:blipFill rotWithShape="1">
          <a:blip r:embed="rId5">
            <a:alphaModFix/>
          </a:blip>
          <a:srcRect b="56815" l="0" r="0" t="5554"/>
          <a:stretch/>
        </p:blipFill>
        <p:spPr>
          <a:xfrm>
            <a:off x="7158100" y="2214795"/>
            <a:ext cx="906776" cy="341218"/>
          </a:xfrm>
          <a:prstGeom prst="rect">
            <a:avLst/>
          </a:prstGeom>
          <a:noFill/>
          <a:ln>
            <a:noFill/>
          </a:ln>
        </p:spPr>
      </p:pic>
      <p:pic>
        <p:nvPicPr>
          <p:cNvPr id="472" name="Google Shape;472;p39" title="first day of class (1).png"/>
          <p:cNvPicPr preferRelativeResize="0"/>
          <p:nvPr/>
        </p:nvPicPr>
        <p:blipFill>
          <a:blip r:embed="rId6">
            <a:alphaModFix/>
          </a:blip>
          <a:stretch>
            <a:fillRect/>
          </a:stretch>
        </p:blipFill>
        <p:spPr>
          <a:xfrm>
            <a:off x="3156842" y="4360417"/>
            <a:ext cx="1045200" cy="1045200"/>
          </a:xfrm>
          <a:prstGeom prst="rect">
            <a:avLst/>
          </a:prstGeom>
          <a:noFill/>
          <a:ln>
            <a:noFill/>
          </a:ln>
        </p:spPr>
      </p:pic>
      <p:pic>
        <p:nvPicPr>
          <p:cNvPr id="473" name="Google Shape;473;p39" title="picture day (1).png"/>
          <p:cNvPicPr preferRelativeResize="0"/>
          <p:nvPr/>
        </p:nvPicPr>
        <p:blipFill>
          <a:blip r:embed="rId7">
            <a:alphaModFix/>
          </a:blip>
          <a:stretch>
            <a:fillRect/>
          </a:stretch>
        </p:blipFill>
        <p:spPr>
          <a:xfrm rot="-246233">
            <a:off x="1801401" y="5555827"/>
            <a:ext cx="845670" cy="845697"/>
          </a:xfrm>
          <a:prstGeom prst="rect">
            <a:avLst/>
          </a:prstGeom>
          <a:noFill/>
          <a:ln>
            <a:noFill/>
          </a:ln>
        </p:spPr>
      </p:pic>
      <p:pic>
        <p:nvPicPr>
          <p:cNvPr id="474" name="Google Shape;474;p39" title="labor day (3).png"/>
          <p:cNvPicPr preferRelativeResize="0"/>
          <p:nvPr/>
        </p:nvPicPr>
        <p:blipFill rotWithShape="1">
          <a:blip r:embed="rId5">
            <a:alphaModFix/>
          </a:blip>
          <a:srcRect b="56815" l="0" r="0" t="5554"/>
          <a:stretch/>
        </p:blipFill>
        <p:spPr>
          <a:xfrm>
            <a:off x="1732750" y="4534632"/>
            <a:ext cx="906776" cy="341218"/>
          </a:xfrm>
          <a:prstGeom prst="rect">
            <a:avLst/>
          </a:prstGeom>
          <a:noFill/>
          <a:ln>
            <a:noFill/>
          </a:ln>
        </p:spPr>
      </p:pic>
      <p:pic>
        <p:nvPicPr>
          <p:cNvPr id="475" name="Google Shape;475;p39" title="offsite.png"/>
          <p:cNvPicPr preferRelativeResize="0"/>
          <p:nvPr/>
        </p:nvPicPr>
        <p:blipFill>
          <a:blip r:embed="rId8">
            <a:alphaModFix/>
          </a:blip>
          <a:stretch>
            <a:fillRect/>
          </a:stretch>
        </p:blipFill>
        <p:spPr>
          <a:xfrm>
            <a:off x="4465675" y="5386846"/>
            <a:ext cx="1045200" cy="1045229"/>
          </a:xfrm>
          <a:prstGeom prst="rect">
            <a:avLst/>
          </a:prstGeom>
          <a:noFill/>
          <a:ln>
            <a:noFill/>
          </a:ln>
        </p:spPr>
      </p:pic>
      <p:pic>
        <p:nvPicPr>
          <p:cNvPr id="476" name="Google Shape;476;p39" title="sept (1).png"/>
          <p:cNvPicPr preferRelativeResize="0"/>
          <p:nvPr/>
        </p:nvPicPr>
        <p:blipFill rotWithShape="1">
          <a:blip r:embed="rId9">
            <a:alphaModFix/>
          </a:blip>
          <a:srcRect b="55833" l="0" r="0" t="6144"/>
          <a:stretch/>
        </p:blipFill>
        <p:spPr>
          <a:xfrm>
            <a:off x="2517003" y="215325"/>
            <a:ext cx="4953832" cy="1455799"/>
          </a:xfrm>
          <a:prstGeom prst="rect">
            <a:avLst/>
          </a:prstGeom>
          <a:noFill/>
          <a:ln>
            <a:noFill/>
          </a:ln>
        </p:spPr>
      </p:pic>
      <p:pic>
        <p:nvPicPr>
          <p:cNvPr id="477" name="Google Shape;477;p39" title="sept (1).png"/>
          <p:cNvPicPr preferRelativeResize="0"/>
          <p:nvPr/>
        </p:nvPicPr>
        <p:blipFill rotWithShape="1">
          <a:blip r:embed="rId9">
            <a:alphaModFix/>
          </a:blip>
          <a:srcRect b="0" l="52281" r="0" t="47028"/>
          <a:stretch/>
        </p:blipFill>
        <p:spPr>
          <a:xfrm>
            <a:off x="609602" y="2"/>
            <a:ext cx="1638101" cy="1405452"/>
          </a:xfrm>
          <a:prstGeom prst="rect">
            <a:avLst/>
          </a:prstGeom>
          <a:noFill/>
          <a:ln>
            <a:noFill/>
          </a:ln>
        </p:spPr>
      </p:pic>
      <p:sp>
        <p:nvSpPr>
          <p:cNvPr id="478" name="Google Shape;478;p39"/>
          <p:cNvSpPr txBox="1"/>
          <p:nvPr/>
        </p:nvSpPr>
        <p:spPr>
          <a:xfrm>
            <a:off x="8059875" y="645592"/>
            <a:ext cx="2661000" cy="67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6500">
                <a:solidFill>
                  <a:schemeClr val="dk1"/>
                </a:solidFill>
                <a:latin typeface="Fjalla One"/>
                <a:ea typeface="Fjalla One"/>
                <a:cs typeface="Fjalla One"/>
                <a:sym typeface="Fjalla One"/>
              </a:rPr>
              <a:t>2026</a:t>
            </a:r>
            <a:endParaRPr sz="6500">
              <a:solidFill>
                <a:schemeClr val="dk1"/>
              </a:solidFill>
              <a:latin typeface="Fjalla One"/>
              <a:ea typeface="Fjalla One"/>
              <a:cs typeface="Fjalla One"/>
              <a:sym typeface="Fjalla One"/>
            </a:endParaRPr>
          </a:p>
        </p:txBody>
      </p:sp>
      <p:pic>
        <p:nvPicPr>
          <p:cNvPr id="479" name="Google Shape;479;p39" title="labor day (3).png"/>
          <p:cNvPicPr preferRelativeResize="0"/>
          <p:nvPr/>
        </p:nvPicPr>
        <p:blipFill rotWithShape="1">
          <a:blip r:embed="rId5">
            <a:alphaModFix/>
          </a:blip>
          <a:srcRect b="56815" l="0" r="0" t="5554"/>
          <a:stretch/>
        </p:blipFill>
        <p:spPr>
          <a:xfrm>
            <a:off x="7158100" y="3270720"/>
            <a:ext cx="906776" cy="341218"/>
          </a:xfrm>
          <a:prstGeom prst="rect">
            <a:avLst/>
          </a:prstGeom>
          <a:noFill/>
          <a:ln>
            <a:noFill/>
          </a:ln>
        </p:spPr>
      </p:pic>
      <p:pic>
        <p:nvPicPr>
          <p:cNvPr id="480" name="Google Shape;480;p39" title="share fair (1).png"/>
          <p:cNvPicPr preferRelativeResize="0"/>
          <p:nvPr/>
        </p:nvPicPr>
        <p:blipFill rotWithShape="1">
          <a:blip r:embed="rId10">
            <a:alphaModFix/>
          </a:blip>
          <a:srcRect b="0" l="11361" r="15948" t="46635"/>
          <a:stretch/>
        </p:blipFill>
        <p:spPr>
          <a:xfrm>
            <a:off x="1512361" y="6550275"/>
            <a:ext cx="1423753" cy="1045224"/>
          </a:xfrm>
          <a:prstGeom prst="rect">
            <a:avLst/>
          </a:prstGeom>
          <a:noFill/>
          <a:ln>
            <a:noFill/>
          </a:ln>
        </p:spPr>
      </p:pic>
      <p:cxnSp>
        <p:nvCxnSpPr>
          <p:cNvPr id="481" name="Google Shape;481;p39"/>
          <p:cNvCxnSpPr/>
          <p:nvPr/>
        </p:nvCxnSpPr>
        <p:spPr>
          <a:xfrm>
            <a:off x="2676239" y="7453887"/>
            <a:ext cx="3026100" cy="900"/>
          </a:xfrm>
          <a:prstGeom prst="straightConnector1">
            <a:avLst/>
          </a:prstGeom>
          <a:noFill/>
          <a:ln cap="flat" cmpd="sng" w="9525">
            <a:solidFill>
              <a:srgbClr val="0408BC"/>
            </a:solidFill>
            <a:prstDash val="solid"/>
            <a:round/>
            <a:headEnd len="med" w="med" type="none"/>
            <a:tailEnd len="med" w="med" type="triangle"/>
          </a:ln>
        </p:spPr>
      </p:cxn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73763"/>
        </a:solidFill>
      </p:bgPr>
    </p:bg>
    <p:spTree>
      <p:nvGrpSpPr>
        <p:cNvPr id="485" name="Shape 485"/>
        <p:cNvGrpSpPr/>
        <p:nvPr/>
      </p:nvGrpSpPr>
      <p:grpSpPr>
        <a:xfrm>
          <a:off x="0" y="0"/>
          <a:ext cx="0" cy="0"/>
          <a:chOff x="0" y="0"/>
          <a:chExt cx="0" cy="0"/>
        </a:xfrm>
      </p:grpSpPr>
      <p:graphicFrame>
        <p:nvGraphicFramePr>
          <p:cNvPr id="486" name="Google Shape;486;p40"/>
          <p:cNvGraphicFramePr/>
          <p:nvPr/>
        </p:nvGraphicFramePr>
        <p:xfrm>
          <a:off x="386810" y="1774985"/>
          <a:ext cx="3000000" cy="3000000"/>
        </p:xfrm>
        <a:graphic>
          <a:graphicData uri="http://schemas.openxmlformats.org/drawingml/2006/table">
            <a:tbl>
              <a:tblPr>
                <a:noFill/>
                <a:tableStyleId>{AA0ADF77-BFF2-4243-B3DA-00FE822286CF}</a:tableStyleId>
              </a:tblPr>
              <a:tblGrid>
                <a:gridCol w="1339100"/>
                <a:gridCol w="1339100"/>
                <a:gridCol w="1339100"/>
                <a:gridCol w="1339100"/>
                <a:gridCol w="1339100"/>
                <a:gridCol w="1339100"/>
                <a:gridCol w="1339100"/>
              </a:tblGrid>
              <a:tr h="359650">
                <a:tc>
                  <a:txBody>
                    <a:bodyPr/>
                    <a:lstStyle/>
                    <a:p>
                      <a:pPr indent="0" lvl="0" marL="0" marR="0" rtl="0" algn="ctr">
                        <a:lnSpc>
                          <a:spcPct val="100000"/>
                        </a:lnSpc>
                        <a:spcBef>
                          <a:spcPts val="0"/>
                        </a:spcBef>
                        <a:spcAft>
                          <a:spcPts val="0"/>
                        </a:spcAft>
                        <a:buNone/>
                      </a:pPr>
                      <a:r>
                        <a:rPr lang="en" sz="1600">
                          <a:solidFill>
                            <a:srgbClr val="FFFFFF"/>
                          </a:solidFill>
                          <a:latin typeface="Comfortaa"/>
                          <a:ea typeface="Comfortaa"/>
                          <a:cs typeface="Comfortaa"/>
                          <a:sym typeface="Comfortaa"/>
                        </a:rPr>
                        <a:t>Sun</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D9D9D9"/>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 sz="1600">
                          <a:solidFill>
                            <a:srgbClr val="FFFFFF"/>
                          </a:solidFill>
                          <a:latin typeface="Comfortaa"/>
                          <a:ea typeface="Comfortaa"/>
                          <a:cs typeface="Comfortaa"/>
                          <a:sym typeface="Comfortaa"/>
                        </a:rPr>
                        <a:t>Mon</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 sz="1600">
                          <a:solidFill>
                            <a:srgbClr val="FFFFFF"/>
                          </a:solidFill>
                          <a:latin typeface="Comfortaa"/>
                          <a:ea typeface="Comfortaa"/>
                          <a:cs typeface="Comfortaa"/>
                          <a:sym typeface="Comfortaa"/>
                        </a:rPr>
                        <a:t>Tues</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 sz="1600">
                          <a:solidFill>
                            <a:srgbClr val="FFFFFF"/>
                          </a:solidFill>
                          <a:latin typeface="Comfortaa"/>
                          <a:ea typeface="Comfortaa"/>
                          <a:cs typeface="Comfortaa"/>
                          <a:sym typeface="Comfortaa"/>
                        </a:rPr>
                        <a:t>Wed</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 sz="1600">
                          <a:solidFill>
                            <a:srgbClr val="FFFFFF"/>
                          </a:solidFill>
                          <a:latin typeface="Comfortaa"/>
                          <a:ea typeface="Comfortaa"/>
                          <a:cs typeface="Comfortaa"/>
                          <a:sym typeface="Comfortaa"/>
                        </a:rPr>
                        <a:t>Thurs</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 sz="1600">
                          <a:solidFill>
                            <a:srgbClr val="FFFFFF"/>
                          </a:solidFill>
                          <a:latin typeface="Comfortaa"/>
                          <a:ea typeface="Comfortaa"/>
                          <a:cs typeface="Comfortaa"/>
                          <a:sym typeface="Comfortaa"/>
                        </a:rPr>
                        <a:t>Fri</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 sz="1600">
                          <a:solidFill>
                            <a:srgbClr val="FFFFFF"/>
                          </a:solidFill>
                          <a:latin typeface="Comfortaa"/>
                          <a:ea typeface="Comfortaa"/>
                          <a:cs typeface="Comfortaa"/>
                          <a:sym typeface="Comfortaa"/>
                        </a:rPr>
                        <a:t>Sat</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r>
              <a:tr h="316600">
                <a:tc>
                  <a:txBody>
                    <a:bodyPr/>
                    <a:lstStyle/>
                    <a:p>
                      <a:pPr indent="0" lvl="0" marL="0" marR="0" rtl="0" algn="r">
                        <a:lnSpc>
                          <a:spcPct val="100000"/>
                        </a:lnSpc>
                        <a:spcBef>
                          <a:spcPts val="0"/>
                        </a:spcBef>
                        <a:spcAft>
                          <a:spcPts val="0"/>
                        </a:spcAft>
                        <a:buNone/>
                      </a:pPr>
                      <a:r>
                        <a:t/>
                      </a:r>
                      <a:endParaRPr b="1" sz="12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t/>
                      </a:r>
                      <a:endParaRPr b="1" sz="12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rtl="0" algn="r">
                        <a:spcBef>
                          <a:spcPts val="0"/>
                        </a:spcBef>
                        <a:spcAft>
                          <a:spcPts val="0"/>
                        </a:spcAft>
                        <a:buNone/>
                      </a:pPr>
                      <a:r>
                        <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t/>
                      </a:r>
                      <a:endParaRPr b="1" sz="12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3</a:t>
                      </a:r>
                      <a:endParaRPr b="1" sz="1400" u="none" cap="none" strike="noStrike">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r>
              <a:tr h="779350">
                <a:tc>
                  <a:txBody>
                    <a:bodyPr/>
                    <a:lstStyle/>
                    <a:p>
                      <a:pPr indent="0" lvl="0" marL="0" rtl="0" algn="r">
                        <a:spcBef>
                          <a:spcPts val="0"/>
                        </a:spcBef>
                        <a:spcAft>
                          <a:spcPts val="0"/>
                        </a:spcAft>
                        <a:buNone/>
                      </a:pPr>
                      <a:r>
                        <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600"/>
                        <a:buFont typeface="Arial"/>
                        <a:buNone/>
                      </a:pPr>
                      <a:r>
                        <a:t/>
                      </a:r>
                      <a:endParaRPr b="1" sz="1000" u="none" cap="none" strike="noStrike">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600"/>
                        <a:buFont typeface="Arial"/>
                        <a:buNone/>
                      </a:pPr>
                      <a:r>
                        <a:t/>
                      </a:r>
                      <a:endParaRPr b="1" sz="1000" u="none" cap="none" strike="noStrike">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600"/>
                        <a:buFont typeface="Arial"/>
                        <a:buNone/>
                      </a:pPr>
                      <a:r>
                        <a:t/>
                      </a:r>
                      <a:endParaRPr b="1" sz="1000" u="none" cap="none" strike="noStrike">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rtl="0" algn="r">
                        <a:spcBef>
                          <a:spcPts val="0"/>
                        </a:spcBef>
                        <a:spcAft>
                          <a:spcPts val="0"/>
                        </a:spcAft>
                        <a:buClr>
                          <a:schemeClr val="dk1"/>
                        </a:buClr>
                        <a:buSzPts val="1600"/>
                        <a:buFont typeface="Arial"/>
                        <a:buNone/>
                      </a:pPr>
                      <a:r>
                        <a:t/>
                      </a:r>
                      <a:endParaRPr b="1" sz="1000">
                        <a:solidFill>
                          <a:schemeClr val="dk1"/>
                        </a:solidFill>
                        <a:latin typeface="Nunito"/>
                        <a:ea typeface="Nunito"/>
                        <a:cs typeface="Nunito"/>
                        <a:sym typeface="Nunito"/>
                      </a:endParaRPr>
                    </a:p>
                    <a:p>
                      <a:pPr indent="0" lvl="0" marL="0" rtl="0" algn="r">
                        <a:spcBef>
                          <a:spcPts val="0"/>
                        </a:spcBef>
                        <a:spcAft>
                          <a:spcPts val="0"/>
                        </a:spcAft>
                        <a:buClr>
                          <a:schemeClr val="dk1"/>
                        </a:buClr>
                        <a:buSzPts val="1600"/>
                        <a:buFont typeface="Arial"/>
                        <a:buNone/>
                      </a:pPr>
                      <a:r>
                        <a:rPr b="1" lang="en" sz="1100">
                          <a:solidFill>
                            <a:schemeClr val="dk1"/>
                          </a:solidFill>
                          <a:latin typeface="Nunito"/>
                          <a:ea typeface="Nunito"/>
                          <a:cs typeface="Nunito"/>
                          <a:sym typeface="Nunito"/>
                        </a:rPr>
                        <a:t>12 pm</a:t>
                      </a:r>
                      <a:endParaRPr b="1" sz="1100">
                        <a:solidFill>
                          <a:schemeClr val="dk1"/>
                        </a:solidFill>
                        <a:latin typeface="Nunito"/>
                        <a:ea typeface="Nunito"/>
                        <a:cs typeface="Nunito"/>
                        <a:sym typeface="Nunito"/>
                      </a:endParaRPr>
                    </a:p>
                    <a:p>
                      <a:pPr indent="0" lvl="0" marL="0" rtl="0" algn="r">
                        <a:spcBef>
                          <a:spcPts val="0"/>
                        </a:spcBef>
                        <a:spcAft>
                          <a:spcPts val="0"/>
                        </a:spcAft>
                        <a:buClr>
                          <a:schemeClr val="dk1"/>
                        </a:buClr>
                        <a:buSzPts val="1600"/>
                        <a:buFont typeface="Arial"/>
                        <a:buNone/>
                      </a:pPr>
                      <a:r>
                        <a:rPr b="1" lang="en" sz="1100">
                          <a:solidFill>
                            <a:schemeClr val="dk1"/>
                          </a:solidFill>
                          <a:latin typeface="Nunito"/>
                          <a:ea typeface="Nunito"/>
                          <a:cs typeface="Nunito"/>
                          <a:sym typeface="Nunito"/>
                        </a:rPr>
                        <a:t>PTA Meeting</a:t>
                      </a:r>
                      <a:endParaRPr b="1" sz="11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600"/>
                        <a:buFont typeface="Arial"/>
                        <a:buNone/>
                      </a:pPr>
                      <a:r>
                        <a:t/>
                      </a:r>
                      <a:endParaRPr b="1" sz="1000" u="none" cap="none" strike="noStrike">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600"/>
                        <a:buFont typeface="Arial"/>
                        <a:buNone/>
                      </a:pPr>
                      <a:r>
                        <a:t/>
                      </a:r>
                      <a:endParaRPr b="1" sz="1000" u="none" cap="none" strike="noStrike">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r>
              <a:tr h="316600">
                <a:tc>
                  <a:txBody>
                    <a:bodyPr/>
                    <a:lstStyle/>
                    <a:p>
                      <a:pPr indent="0" lvl="0" marL="0" marR="0" rtl="0" algn="r">
                        <a:lnSpc>
                          <a:spcPct val="100000"/>
                        </a:lnSpc>
                        <a:spcBef>
                          <a:spcPts val="0"/>
                        </a:spcBef>
                        <a:spcAft>
                          <a:spcPts val="0"/>
                        </a:spcAft>
                        <a:buNone/>
                      </a:pPr>
                      <a:r>
                        <a:rPr b="1" lang="en" sz="1200">
                          <a:latin typeface="Comfortaa"/>
                          <a:ea typeface="Comfortaa"/>
                          <a:cs typeface="Comfortaa"/>
                          <a:sym typeface="Comfortaa"/>
                        </a:rPr>
                        <a:t>4</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5</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6</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7</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8</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9</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10</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r>
              <a:tr h="779350">
                <a:tc>
                  <a:txBody>
                    <a:bodyPr/>
                    <a:lstStyle/>
                    <a:p>
                      <a:pPr indent="0" lvl="0" marL="0" rtl="0" algn="l">
                        <a:spcBef>
                          <a:spcPts val="0"/>
                        </a:spcBef>
                        <a:spcAft>
                          <a:spcPts val="0"/>
                        </a:spcAft>
                        <a:buClr>
                          <a:schemeClr val="dk1"/>
                        </a:buClr>
                        <a:buSzPts val="1100"/>
                        <a:buFont typeface="Arial"/>
                        <a:buNone/>
                      </a:pPr>
                      <a:r>
                        <a:rPr lang="en">
                          <a:solidFill>
                            <a:srgbClr val="4C1130"/>
                          </a:solidFill>
                          <a:latin typeface="Caveat"/>
                          <a:ea typeface="Caveat"/>
                          <a:cs typeface="Caveat"/>
                          <a:sym typeface="Caveat"/>
                        </a:rPr>
                        <a:t>Week </a:t>
                      </a:r>
                      <a:r>
                        <a:rPr b="1" lang="en">
                          <a:solidFill>
                            <a:srgbClr val="4C1130"/>
                          </a:solidFill>
                          <a:latin typeface="Caveat"/>
                          <a:ea typeface="Caveat"/>
                          <a:cs typeface="Caveat"/>
                          <a:sym typeface="Caveat"/>
                        </a:rPr>
                        <a:t>4</a:t>
                      </a:r>
                      <a:endParaRPr b="1">
                        <a:solidFill>
                          <a:srgbClr val="4C1130"/>
                        </a:solidFill>
                        <a:latin typeface="Caveat"/>
                        <a:ea typeface="Caveat"/>
                        <a:cs typeface="Caveat"/>
                        <a:sym typeface="Caveat"/>
                      </a:endParaRPr>
                    </a:p>
                    <a:p>
                      <a:pPr indent="0" lvl="0" marL="0" rtl="0" algn="l">
                        <a:spcBef>
                          <a:spcPts val="0"/>
                        </a:spcBef>
                        <a:spcAft>
                          <a:spcPts val="0"/>
                        </a:spcAft>
                        <a:buClr>
                          <a:schemeClr val="dk1"/>
                        </a:buClr>
                        <a:buSzPts val="1100"/>
                        <a:buFont typeface="Arial"/>
                        <a:buNone/>
                      </a:pPr>
                      <a:r>
                        <a:rPr lang="en">
                          <a:solidFill>
                            <a:srgbClr val="4C1130"/>
                          </a:solidFill>
                          <a:latin typeface="Caveat"/>
                          <a:ea typeface="Caveat"/>
                          <a:cs typeface="Caveat"/>
                          <a:sym typeface="Caveat"/>
                        </a:rPr>
                        <a:t>Of 36</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p>
                      <a:pPr indent="0" lvl="0" marL="0" marR="0" rtl="0" algn="r">
                        <a:lnSpc>
                          <a:spcPct val="100000"/>
                        </a:lnSpc>
                        <a:spcBef>
                          <a:spcPts val="0"/>
                        </a:spcBef>
                        <a:spcAft>
                          <a:spcPts val="0"/>
                        </a:spcAft>
                        <a:buNone/>
                      </a:pPr>
                      <a:r>
                        <a:rPr b="1" lang="en" sz="1100">
                          <a:latin typeface="Nunito"/>
                          <a:ea typeface="Nunito"/>
                          <a:cs typeface="Nunito"/>
                          <a:sym typeface="Nunito"/>
                        </a:rPr>
                        <a:t>9:15 am</a:t>
                      </a:r>
                      <a:endParaRPr b="1" sz="1100">
                        <a:latin typeface="Nunito"/>
                        <a:ea typeface="Nunito"/>
                        <a:cs typeface="Nunito"/>
                        <a:sym typeface="Nunito"/>
                      </a:endParaRPr>
                    </a:p>
                    <a:p>
                      <a:pPr indent="0" lvl="0" marL="0" marR="0" rtl="0" algn="r">
                        <a:lnSpc>
                          <a:spcPct val="100000"/>
                        </a:lnSpc>
                        <a:spcBef>
                          <a:spcPts val="0"/>
                        </a:spcBef>
                        <a:spcAft>
                          <a:spcPts val="0"/>
                        </a:spcAft>
                        <a:buNone/>
                      </a:pPr>
                      <a:r>
                        <a:rPr b="1" lang="en" sz="1100">
                          <a:latin typeface="Nunito"/>
                          <a:ea typeface="Nunito"/>
                          <a:cs typeface="Nunito"/>
                          <a:sym typeface="Nunito"/>
                        </a:rPr>
                        <a:t>Parent Advisory</a:t>
                      </a:r>
                      <a:endParaRPr b="1" sz="11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rtl="0" algn="r">
                        <a:spcBef>
                          <a:spcPts val="0"/>
                        </a:spcBef>
                        <a:spcAft>
                          <a:spcPts val="0"/>
                        </a:spcAft>
                        <a:buClr>
                          <a:schemeClr val="dk1"/>
                        </a:buClr>
                        <a:buSzPts val="1100"/>
                        <a:buFont typeface="Arial"/>
                        <a:buNone/>
                      </a:pPr>
                      <a:r>
                        <a:rPr b="1" lang="en" sz="1100">
                          <a:solidFill>
                            <a:schemeClr val="dk1"/>
                          </a:solidFill>
                          <a:latin typeface="Nunito"/>
                          <a:ea typeface="Nunito"/>
                          <a:cs typeface="Nunito"/>
                          <a:sym typeface="Nunito"/>
                        </a:rPr>
                        <a:t>12:30 pm</a:t>
                      </a:r>
                      <a:endParaRPr b="1" sz="1100">
                        <a:solidFill>
                          <a:schemeClr val="dk1"/>
                        </a:solidFill>
                        <a:latin typeface="Nunito"/>
                        <a:ea typeface="Nunito"/>
                        <a:cs typeface="Nunito"/>
                        <a:sym typeface="Nunito"/>
                      </a:endParaRPr>
                    </a:p>
                    <a:p>
                      <a:pPr indent="0" lvl="0" marL="0" rtl="0" algn="r">
                        <a:spcBef>
                          <a:spcPts val="0"/>
                        </a:spcBef>
                        <a:spcAft>
                          <a:spcPts val="0"/>
                        </a:spcAft>
                        <a:buClr>
                          <a:schemeClr val="dk1"/>
                        </a:buClr>
                        <a:buSzPts val="1100"/>
                        <a:buFont typeface="Arial"/>
                        <a:buNone/>
                      </a:pPr>
                      <a:r>
                        <a:rPr b="1" lang="en" sz="1100">
                          <a:solidFill>
                            <a:schemeClr val="dk1"/>
                          </a:solidFill>
                          <a:latin typeface="Nunito"/>
                          <a:ea typeface="Nunito"/>
                          <a:cs typeface="Nunito"/>
                          <a:sym typeface="Nunito"/>
                        </a:rPr>
                        <a:t>Fall </a:t>
                      </a:r>
                      <a:r>
                        <a:rPr b="1" lang="en" sz="1100">
                          <a:solidFill>
                            <a:schemeClr val="dk1"/>
                          </a:solidFill>
                          <a:latin typeface="Nunito"/>
                          <a:ea typeface="Nunito"/>
                          <a:cs typeface="Nunito"/>
                          <a:sym typeface="Nunito"/>
                        </a:rPr>
                        <a:t>Mixer </a:t>
                      </a:r>
                      <a:endParaRPr b="1" sz="1100">
                        <a:solidFill>
                          <a:schemeClr val="dk1"/>
                        </a:solidFill>
                        <a:latin typeface="Nunito"/>
                        <a:ea typeface="Nunito"/>
                        <a:cs typeface="Nunito"/>
                        <a:sym typeface="Nunito"/>
                      </a:endParaRPr>
                    </a:p>
                    <a:p>
                      <a:pPr indent="0" lvl="0" marL="0" marR="0" rtl="0" algn="r">
                        <a:lnSpc>
                          <a:spcPct val="100000"/>
                        </a:lnSpc>
                        <a:spcBef>
                          <a:spcPts val="0"/>
                        </a:spcBef>
                        <a:spcAft>
                          <a:spcPts val="0"/>
                        </a:spcAft>
                        <a:buNone/>
                      </a:pPr>
                      <a:r>
                        <a:rPr b="1" lang="en" sz="1100">
                          <a:solidFill>
                            <a:schemeClr val="dk1"/>
                          </a:solidFill>
                          <a:latin typeface="Nunito"/>
                          <a:ea typeface="Nunito"/>
                          <a:cs typeface="Nunito"/>
                          <a:sym typeface="Nunito"/>
                        </a:rPr>
                        <a:t>Gr. 6 -12</a:t>
                      </a:r>
                      <a:r>
                        <a:rPr b="1" lang="en" sz="1100">
                          <a:latin typeface="Nunito"/>
                          <a:ea typeface="Nunito"/>
                          <a:cs typeface="Nunito"/>
                          <a:sym typeface="Nunito"/>
                        </a:rPr>
                        <a:t> </a:t>
                      </a:r>
                      <a:endParaRPr b="1" sz="11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r>
              <a:tr h="316600">
                <a:tc>
                  <a:txBody>
                    <a:bodyPr/>
                    <a:lstStyle/>
                    <a:p>
                      <a:pPr indent="0" lvl="0" marL="0" marR="0" rtl="0" algn="r">
                        <a:lnSpc>
                          <a:spcPct val="100000"/>
                        </a:lnSpc>
                        <a:spcBef>
                          <a:spcPts val="0"/>
                        </a:spcBef>
                        <a:spcAft>
                          <a:spcPts val="0"/>
                        </a:spcAft>
                        <a:buNone/>
                      </a:pPr>
                      <a:r>
                        <a:rPr b="1" lang="en" sz="1200">
                          <a:latin typeface="Comfortaa"/>
                          <a:ea typeface="Comfortaa"/>
                          <a:cs typeface="Comfortaa"/>
                          <a:sym typeface="Comfortaa"/>
                        </a:rPr>
                        <a:t>11</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12</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13</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14</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solidFill>
                      <a:srgbClr val="FFFFCC"/>
                    </a:solidFill>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15</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16</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17</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r>
              <a:tr h="760475">
                <a:tc>
                  <a:txBody>
                    <a:bodyPr/>
                    <a:lstStyle/>
                    <a:p>
                      <a:pPr indent="0" lvl="0" marL="0" rtl="0" algn="l">
                        <a:spcBef>
                          <a:spcPts val="0"/>
                        </a:spcBef>
                        <a:spcAft>
                          <a:spcPts val="0"/>
                        </a:spcAft>
                        <a:buClr>
                          <a:schemeClr val="dk1"/>
                        </a:buClr>
                        <a:buSzPts val="1100"/>
                        <a:buFont typeface="Arial"/>
                        <a:buNone/>
                      </a:pPr>
                      <a:r>
                        <a:rPr lang="en">
                          <a:solidFill>
                            <a:srgbClr val="4C1130"/>
                          </a:solidFill>
                          <a:latin typeface="Caveat"/>
                          <a:ea typeface="Caveat"/>
                          <a:cs typeface="Caveat"/>
                          <a:sym typeface="Caveat"/>
                        </a:rPr>
                        <a:t>Week </a:t>
                      </a:r>
                      <a:r>
                        <a:rPr b="1" lang="en">
                          <a:solidFill>
                            <a:srgbClr val="4C1130"/>
                          </a:solidFill>
                          <a:latin typeface="Caveat"/>
                          <a:ea typeface="Caveat"/>
                          <a:cs typeface="Caveat"/>
                          <a:sym typeface="Caveat"/>
                        </a:rPr>
                        <a:t>5</a:t>
                      </a:r>
                      <a:endParaRPr b="1">
                        <a:solidFill>
                          <a:srgbClr val="4C1130"/>
                        </a:solidFill>
                        <a:latin typeface="Caveat"/>
                        <a:ea typeface="Caveat"/>
                        <a:cs typeface="Caveat"/>
                        <a:sym typeface="Caveat"/>
                      </a:endParaRPr>
                    </a:p>
                    <a:p>
                      <a:pPr indent="0" lvl="0" marL="0" rtl="0" algn="l">
                        <a:spcBef>
                          <a:spcPts val="0"/>
                        </a:spcBef>
                        <a:spcAft>
                          <a:spcPts val="0"/>
                        </a:spcAft>
                        <a:buClr>
                          <a:schemeClr val="dk1"/>
                        </a:buClr>
                        <a:buSzPts val="1100"/>
                        <a:buFont typeface="Arial"/>
                        <a:buNone/>
                      </a:pPr>
                      <a:r>
                        <a:rPr lang="en">
                          <a:solidFill>
                            <a:srgbClr val="4C1130"/>
                          </a:solidFill>
                          <a:latin typeface="Caveat"/>
                          <a:ea typeface="Caveat"/>
                          <a:cs typeface="Caveat"/>
                          <a:sym typeface="Caveat"/>
                        </a:rPr>
                        <a:t>Of 36</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100">
                          <a:latin typeface="Nunito"/>
                          <a:ea typeface="Nunito"/>
                          <a:cs typeface="Nunito"/>
                          <a:sym typeface="Nunito"/>
                        </a:rPr>
                        <a:t>10am-2pm Learning Differences Resource Fair</a:t>
                      </a:r>
                      <a:endParaRPr b="1" sz="12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rtl="0" algn="r">
                        <a:spcBef>
                          <a:spcPts val="0"/>
                        </a:spcBef>
                        <a:spcAft>
                          <a:spcPts val="0"/>
                        </a:spcAft>
                        <a:buNone/>
                      </a:pPr>
                      <a:r>
                        <a:t/>
                      </a:r>
                      <a:endParaRPr b="1" sz="1000">
                        <a:solidFill>
                          <a:schemeClr val="dk1"/>
                        </a:solidFill>
                        <a:latin typeface="Nunito"/>
                        <a:ea typeface="Nunito"/>
                        <a:cs typeface="Nunito"/>
                        <a:sym typeface="Nunito"/>
                      </a:endParaRPr>
                    </a:p>
                    <a:p>
                      <a:pPr indent="0" lvl="0" marL="0" rtl="0" algn="r">
                        <a:spcBef>
                          <a:spcPts val="0"/>
                        </a:spcBef>
                        <a:spcAft>
                          <a:spcPts val="0"/>
                        </a:spcAft>
                        <a:buNone/>
                      </a:pPr>
                      <a:r>
                        <a:t/>
                      </a:r>
                      <a:endParaRPr b="1" sz="1100">
                        <a:solidFill>
                          <a:schemeClr val="dk1"/>
                        </a:solidFill>
                        <a:latin typeface="Nunito"/>
                        <a:ea typeface="Nunito"/>
                        <a:cs typeface="Nunito"/>
                        <a:sym typeface="Nunito"/>
                      </a:endParaRPr>
                    </a:p>
                    <a:p>
                      <a:pPr indent="0" lvl="0" marL="0" rtl="0" algn="ctr">
                        <a:spcBef>
                          <a:spcPts val="0"/>
                        </a:spcBef>
                        <a:spcAft>
                          <a:spcPts val="0"/>
                        </a:spcAft>
                        <a:buNone/>
                      </a:pPr>
                      <a:r>
                        <a:rPr b="1" lang="en" sz="1100">
                          <a:solidFill>
                            <a:schemeClr val="dk1"/>
                          </a:solidFill>
                          <a:latin typeface="Nunito"/>
                          <a:ea typeface="Nunito"/>
                          <a:cs typeface="Nunito"/>
                          <a:sym typeface="Nunito"/>
                        </a:rPr>
                        <a:t>NO SCHOOL</a:t>
                      </a:r>
                      <a:endParaRPr b="1" sz="11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solidFill>
                      <a:srgbClr val="FFFFCC"/>
                    </a:solidFill>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r>
              <a:tr h="316600">
                <a:tc>
                  <a:txBody>
                    <a:bodyPr/>
                    <a:lstStyle/>
                    <a:p>
                      <a:pPr indent="0" lvl="0" marL="0" marR="0" rtl="0" algn="r">
                        <a:lnSpc>
                          <a:spcPct val="100000"/>
                        </a:lnSpc>
                        <a:spcBef>
                          <a:spcPts val="0"/>
                        </a:spcBef>
                        <a:spcAft>
                          <a:spcPts val="0"/>
                        </a:spcAft>
                        <a:buNone/>
                      </a:pPr>
                      <a:r>
                        <a:rPr b="1" lang="en" sz="1200">
                          <a:latin typeface="Comfortaa"/>
                          <a:ea typeface="Comfortaa"/>
                          <a:cs typeface="Comfortaa"/>
                          <a:sym typeface="Comfortaa"/>
                        </a:rPr>
                        <a:t>18</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19</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solidFill>
                      <a:srgbClr val="FFFFCC"/>
                    </a:solidFill>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20</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21</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22</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23</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24</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r>
              <a:tr h="779350">
                <a:tc>
                  <a:txBody>
                    <a:bodyPr/>
                    <a:lstStyle/>
                    <a:p>
                      <a:pPr indent="0" lvl="0" marL="0" rtl="0" algn="l">
                        <a:spcBef>
                          <a:spcPts val="0"/>
                        </a:spcBef>
                        <a:spcAft>
                          <a:spcPts val="0"/>
                        </a:spcAft>
                        <a:buClr>
                          <a:schemeClr val="dk1"/>
                        </a:buClr>
                        <a:buSzPts val="1100"/>
                        <a:buFont typeface="Arial"/>
                        <a:buNone/>
                      </a:pPr>
                      <a:r>
                        <a:rPr lang="en">
                          <a:solidFill>
                            <a:srgbClr val="4C1130"/>
                          </a:solidFill>
                          <a:latin typeface="Caveat"/>
                          <a:ea typeface="Caveat"/>
                          <a:cs typeface="Caveat"/>
                          <a:sym typeface="Caveat"/>
                        </a:rPr>
                        <a:t>Week </a:t>
                      </a:r>
                      <a:r>
                        <a:rPr b="1" lang="en">
                          <a:solidFill>
                            <a:srgbClr val="4C1130"/>
                          </a:solidFill>
                          <a:latin typeface="Caveat"/>
                          <a:ea typeface="Caveat"/>
                          <a:cs typeface="Caveat"/>
                          <a:sym typeface="Caveat"/>
                        </a:rPr>
                        <a:t>6</a:t>
                      </a:r>
                      <a:endParaRPr b="1">
                        <a:solidFill>
                          <a:srgbClr val="4C1130"/>
                        </a:solidFill>
                        <a:latin typeface="Caveat"/>
                        <a:ea typeface="Caveat"/>
                        <a:cs typeface="Caveat"/>
                        <a:sym typeface="Caveat"/>
                      </a:endParaRPr>
                    </a:p>
                    <a:p>
                      <a:pPr indent="0" lvl="0" marL="0" rtl="0" algn="l">
                        <a:spcBef>
                          <a:spcPts val="0"/>
                        </a:spcBef>
                        <a:spcAft>
                          <a:spcPts val="0"/>
                        </a:spcAft>
                        <a:buClr>
                          <a:schemeClr val="dk1"/>
                        </a:buClr>
                        <a:buSzPts val="1100"/>
                        <a:buFont typeface="Arial"/>
                        <a:buNone/>
                      </a:pPr>
                      <a:r>
                        <a:rPr lang="en">
                          <a:solidFill>
                            <a:srgbClr val="4C1130"/>
                          </a:solidFill>
                          <a:latin typeface="Caveat"/>
                          <a:ea typeface="Caveat"/>
                          <a:cs typeface="Caveat"/>
                          <a:sym typeface="Caveat"/>
                        </a:rPr>
                        <a:t>Of 36</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rtl="0" algn="r">
                        <a:spcBef>
                          <a:spcPts val="0"/>
                        </a:spcBef>
                        <a:spcAft>
                          <a:spcPts val="0"/>
                        </a:spcAft>
                        <a:buNone/>
                      </a:pPr>
                      <a:r>
                        <a:t/>
                      </a:r>
                      <a:endParaRPr b="1" sz="1000">
                        <a:solidFill>
                          <a:schemeClr val="dk1"/>
                        </a:solidFill>
                        <a:latin typeface="Nunito"/>
                        <a:ea typeface="Nunito"/>
                        <a:cs typeface="Nunito"/>
                        <a:sym typeface="Nunito"/>
                      </a:endParaRPr>
                    </a:p>
                    <a:p>
                      <a:pPr indent="0" lvl="0" marL="0" rtl="0" algn="r">
                        <a:spcBef>
                          <a:spcPts val="0"/>
                        </a:spcBef>
                        <a:spcAft>
                          <a:spcPts val="0"/>
                        </a:spcAft>
                        <a:buNone/>
                      </a:pPr>
                      <a:r>
                        <a:t/>
                      </a:r>
                      <a:endParaRPr b="1" sz="1100">
                        <a:solidFill>
                          <a:schemeClr val="dk1"/>
                        </a:solidFill>
                        <a:latin typeface="Nunito"/>
                        <a:ea typeface="Nunito"/>
                        <a:cs typeface="Nunito"/>
                        <a:sym typeface="Nunito"/>
                      </a:endParaRPr>
                    </a:p>
                    <a:p>
                      <a:pPr indent="0" lvl="0" marL="0" rtl="0" algn="ctr">
                        <a:spcBef>
                          <a:spcPts val="0"/>
                        </a:spcBef>
                        <a:spcAft>
                          <a:spcPts val="0"/>
                        </a:spcAft>
                        <a:buNone/>
                      </a:pPr>
                      <a:r>
                        <a:rPr b="1" lang="en" sz="1100">
                          <a:solidFill>
                            <a:schemeClr val="dk1"/>
                          </a:solidFill>
                          <a:latin typeface="Nunito"/>
                          <a:ea typeface="Nunito"/>
                          <a:cs typeface="Nunito"/>
                          <a:sym typeface="Nunito"/>
                        </a:rPr>
                        <a:t>NO SCHOOL</a:t>
                      </a:r>
                      <a:endParaRPr b="1" sz="11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solidFill>
                      <a:srgbClr val="FFFFCC"/>
                    </a:solidFill>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r>
              <a:tr h="316600">
                <a:tc>
                  <a:txBody>
                    <a:bodyPr/>
                    <a:lstStyle/>
                    <a:p>
                      <a:pPr indent="0" lvl="0" marL="0" marR="0" rtl="0" algn="r">
                        <a:lnSpc>
                          <a:spcPct val="100000"/>
                        </a:lnSpc>
                        <a:spcBef>
                          <a:spcPts val="0"/>
                        </a:spcBef>
                        <a:spcAft>
                          <a:spcPts val="0"/>
                        </a:spcAft>
                        <a:buNone/>
                      </a:pPr>
                      <a:r>
                        <a:rPr b="1" lang="en" sz="1200">
                          <a:latin typeface="Comfortaa"/>
                          <a:ea typeface="Comfortaa"/>
                          <a:cs typeface="Comfortaa"/>
                          <a:sym typeface="Comfortaa"/>
                        </a:rPr>
                        <a:t>25</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26</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27</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28</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rtl="0" algn="r">
                        <a:spcBef>
                          <a:spcPts val="0"/>
                        </a:spcBef>
                        <a:spcAft>
                          <a:spcPts val="0"/>
                        </a:spcAft>
                        <a:buNone/>
                      </a:pPr>
                      <a:r>
                        <a:rPr b="1" lang="en" sz="1200">
                          <a:latin typeface="Comfortaa"/>
                          <a:ea typeface="Comfortaa"/>
                          <a:cs typeface="Comfortaa"/>
                          <a:sym typeface="Comfortaa"/>
                        </a:rPr>
                        <a:t>29</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solidFill>
                      <a:srgbClr val="FFFFCC"/>
                    </a:solidFill>
                  </a:tcPr>
                </a:tc>
                <a:tc>
                  <a:txBody>
                    <a:bodyPr/>
                    <a:lstStyle/>
                    <a:p>
                      <a:pPr indent="0" lvl="0" marL="0" rtl="0" algn="r">
                        <a:spcBef>
                          <a:spcPts val="0"/>
                        </a:spcBef>
                        <a:spcAft>
                          <a:spcPts val="0"/>
                        </a:spcAft>
                        <a:buNone/>
                      </a:pPr>
                      <a:r>
                        <a:rPr b="1" lang="en" sz="1200">
                          <a:latin typeface="Comfortaa"/>
                          <a:ea typeface="Comfortaa"/>
                          <a:cs typeface="Comfortaa"/>
                          <a:sym typeface="Comfortaa"/>
                        </a:rPr>
                        <a:t>30</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rtl="0" algn="r">
                        <a:spcBef>
                          <a:spcPts val="0"/>
                        </a:spcBef>
                        <a:spcAft>
                          <a:spcPts val="0"/>
                        </a:spcAft>
                        <a:buNone/>
                      </a:pPr>
                      <a:r>
                        <a:rPr b="1" lang="en" sz="1200">
                          <a:latin typeface="Comfortaa"/>
                          <a:ea typeface="Comfortaa"/>
                          <a:cs typeface="Comfortaa"/>
                          <a:sym typeface="Comfortaa"/>
                        </a:rPr>
                        <a:t>31</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r>
              <a:tr h="779350">
                <a:tc>
                  <a:txBody>
                    <a:bodyPr/>
                    <a:lstStyle/>
                    <a:p>
                      <a:pPr indent="0" lvl="0" marL="0" rtl="0" algn="l">
                        <a:spcBef>
                          <a:spcPts val="0"/>
                        </a:spcBef>
                        <a:spcAft>
                          <a:spcPts val="0"/>
                        </a:spcAft>
                        <a:buClr>
                          <a:schemeClr val="dk1"/>
                        </a:buClr>
                        <a:buSzPts val="1100"/>
                        <a:buFont typeface="Arial"/>
                        <a:buNone/>
                      </a:pPr>
                      <a:r>
                        <a:rPr lang="en">
                          <a:solidFill>
                            <a:srgbClr val="4C1130"/>
                          </a:solidFill>
                          <a:latin typeface="Caveat"/>
                          <a:ea typeface="Caveat"/>
                          <a:cs typeface="Caveat"/>
                          <a:sym typeface="Caveat"/>
                        </a:rPr>
                        <a:t>Week </a:t>
                      </a:r>
                      <a:r>
                        <a:rPr b="1" lang="en">
                          <a:solidFill>
                            <a:srgbClr val="4C1130"/>
                          </a:solidFill>
                          <a:latin typeface="Caveat"/>
                          <a:ea typeface="Caveat"/>
                          <a:cs typeface="Caveat"/>
                          <a:sym typeface="Caveat"/>
                        </a:rPr>
                        <a:t>7</a:t>
                      </a:r>
                      <a:endParaRPr b="1">
                        <a:solidFill>
                          <a:srgbClr val="4C1130"/>
                        </a:solidFill>
                        <a:latin typeface="Caveat"/>
                        <a:ea typeface="Caveat"/>
                        <a:cs typeface="Caveat"/>
                        <a:sym typeface="Caveat"/>
                      </a:endParaRPr>
                    </a:p>
                    <a:p>
                      <a:pPr indent="0" lvl="0" marL="0" rtl="0" algn="l">
                        <a:spcBef>
                          <a:spcPts val="0"/>
                        </a:spcBef>
                        <a:spcAft>
                          <a:spcPts val="0"/>
                        </a:spcAft>
                        <a:buClr>
                          <a:schemeClr val="dk1"/>
                        </a:buClr>
                        <a:buSzPts val="1100"/>
                        <a:buFont typeface="Arial"/>
                        <a:buNone/>
                      </a:pPr>
                      <a:r>
                        <a:rPr lang="en">
                          <a:solidFill>
                            <a:srgbClr val="4C1130"/>
                          </a:solidFill>
                          <a:latin typeface="Caveat"/>
                          <a:ea typeface="Caveat"/>
                          <a:cs typeface="Caveat"/>
                          <a:sym typeface="Caveat"/>
                        </a:rPr>
                        <a:t>Of 36</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rtl="0" algn="r">
                        <a:spcBef>
                          <a:spcPts val="0"/>
                        </a:spcBef>
                        <a:spcAft>
                          <a:spcPts val="0"/>
                        </a:spcAft>
                        <a:buClr>
                          <a:schemeClr val="dk1"/>
                        </a:buClr>
                        <a:buSzPts val="1100"/>
                        <a:buFont typeface="Arial"/>
                        <a:buNone/>
                      </a:pPr>
                      <a:r>
                        <a:rPr b="1" lang="en" sz="1100">
                          <a:solidFill>
                            <a:schemeClr val="dk1"/>
                          </a:solidFill>
                          <a:latin typeface="Nunito"/>
                          <a:ea typeface="Nunito"/>
                          <a:cs typeface="Nunito"/>
                          <a:sym typeface="Nunito"/>
                        </a:rPr>
                        <a:t>1 pm Special Services Parent Advisory</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rtl="0" algn="r">
                        <a:spcBef>
                          <a:spcPts val="0"/>
                        </a:spcBef>
                        <a:spcAft>
                          <a:spcPts val="0"/>
                        </a:spcAft>
                        <a:buClr>
                          <a:schemeClr val="dk1"/>
                        </a:buClr>
                        <a:buSzPts val="1100"/>
                        <a:buFont typeface="Arial"/>
                        <a:buNone/>
                      </a:pPr>
                      <a:r>
                        <a:rPr b="1" lang="en" sz="1100">
                          <a:solidFill>
                            <a:schemeClr val="dk1"/>
                          </a:solidFill>
                          <a:latin typeface="Nunito"/>
                          <a:ea typeface="Nunito"/>
                          <a:cs typeface="Nunito"/>
                          <a:sym typeface="Nunito"/>
                        </a:rPr>
                        <a:t>1:00 pm</a:t>
                      </a:r>
                      <a:endParaRPr b="1" sz="1100">
                        <a:solidFill>
                          <a:schemeClr val="dk1"/>
                        </a:solidFill>
                        <a:latin typeface="Nunito"/>
                        <a:ea typeface="Nunito"/>
                        <a:cs typeface="Nunito"/>
                        <a:sym typeface="Nunito"/>
                      </a:endParaRPr>
                    </a:p>
                    <a:p>
                      <a:pPr indent="0" lvl="0" marL="0" rtl="0" algn="r">
                        <a:spcBef>
                          <a:spcPts val="0"/>
                        </a:spcBef>
                        <a:spcAft>
                          <a:spcPts val="0"/>
                        </a:spcAft>
                        <a:buClr>
                          <a:schemeClr val="dk1"/>
                        </a:buClr>
                        <a:buSzPts val="1100"/>
                        <a:buFont typeface="Arial"/>
                        <a:buNone/>
                      </a:pPr>
                      <a:r>
                        <a:rPr b="1" lang="en" sz="1100">
                          <a:solidFill>
                            <a:schemeClr val="dk1"/>
                          </a:solidFill>
                          <a:latin typeface="Nunito"/>
                          <a:ea typeface="Nunito"/>
                          <a:cs typeface="Nunito"/>
                          <a:sym typeface="Nunito"/>
                        </a:rPr>
                        <a:t>Principal Chat</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NO REGULAR CLASSES</a:t>
                      </a:r>
                      <a:endParaRPr b="1" sz="1000">
                        <a:latin typeface="Nunito"/>
                        <a:ea typeface="Nunito"/>
                        <a:cs typeface="Nunito"/>
                        <a:sym typeface="Nunito"/>
                      </a:endParaRPr>
                    </a:p>
                  </a:txBody>
                  <a:tcPr marT="7625" marB="0" marR="100575" marL="118850" anchor="b">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solidFill>
                      <a:srgbClr val="FFFFCC"/>
                    </a:solidFill>
                  </a:tcPr>
                </a:tc>
                <a:tc>
                  <a:txBody>
                    <a:bodyPr/>
                    <a:lstStyle/>
                    <a:p>
                      <a:pPr indent="0" lvl="0" marL="0" marR="0" rtl="0" algn="r">
                        <a:lnSpc>
                          <a:spcPct val="100000"/>
                        </a:lnSpc>
                        <a:spcBef>
                          <a:spcPts val="0"/>
                        </a:spcBef>
                        <a:spcAft>
                          <a:spcPts val="0"/>
                        </a:spcAft>
                        <a:buNone/>
                      </a:pPr>
                      <a:r>
                        <a:t/>
                      </a:r>
                      <a:endParaRPr b="1" sz="12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2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r>
            </a:tbl>
          </a:graphicData>
        </a:graphic>
      </p:graphicFrame>
      <p:pic>
        <p:nvPicPr>
          <p:cNvPr id="487" name="Google Shape;487;p40" title="staff only.png"/>
          <p:cNvPicPr preferRelativeResize="0"/>
          <p:nvPr/>
        </p:nvPicPr>
        <p:blipFill rotWithShape="1">
          <a:blip r:embed="rId3">
            <a:alphaModFix/>
          </a:blip>
          <a:srcRect b="0" l="17424" r="0" t="12869"/>
          <a:stretch/>
        </p:blipFill>
        <p:spPr>
          <a:xfrm>
            <a:off x="4541525" y="4244350"/>
            <a:ext cx="1059200" cy="888100"/>
          </a:xfrm>
          <a:prstGeom prst="rect">
            <a:avLst/>
          </a:prstGeom>
          <a:noFill/>
          <a:ln>
            <a:noFill/>
          </a:ln>
        </p:spPr>
      </p:pic>
      <p:pic>
        <p:nvPicPr>
          <p:cNvPr id="488" name="Google Shape;488;p40" title="staff only.png"/>
          <p:cNvPicPr preferRelativeResize="0"/>
          <p:nvPr/>
        </p:nvPicPr>
        <p:blipFill rotWithShape="1">
          <a:blip r:embed="rId3">
            <a:alphaModFix/>
          </a:blip>
          <a:srcRect b="0" l="17424" r="0" t="12869"/>
          <a:stretch/>
        </p:blipFill>
        <p:spPr>
          <a:xfrm>
            <a:off x="1828800" y="5312175"/>
            <a:ext cx="1059200" cy="888100"/>
          </a:xfrm>
          <a:prstGeom prst="rect">
            <a:avLst/>
          </a:prstGeom>
          <a:noFill/>
          <a:ln>
            <a:noFill/>
          </a:ln>
        </p:spPr>
      </p:pic>
      <p:pic>
        <p:nvPicPr>
          <p:cNvPr id="489" name="Google Shape;489;p40" title="offsite.png"/>
          <p:cNvPicPr preferRelativeResize="0"/>
          <p:nvPr/>
        </p:nvPicPr>
        <p:blipFill>
          <a:blip r:embed="rId4">
            <a:alphaModFix/>
          </a:blip>
          <a:stretch>
            <a:fillRect/>
          </a:stretch>
        </p:blipFill>
        <p:spPr>
          <a:xfrm>
            <a:off x="7143700" y="5403596"/>
            <a:ext cx="1045200" cy="1045229"/>
          </a:xfrm>
          <a:prstGeom prst="rect">
            <a:avLst/>
          </a:prstGeom>
          <a:noFill/>
          <a:ln>
            <a:noFill/>
          </a:ln>
        </p:spPr>
      </p:pic>
      <p:sp>
        <p:nvSpPr>
          <p:cNvPr id="490" name="Google Shape;490;p40"/>
          <p:cNvSpPr txBox="1"/>
          <p:nvPr/>
        </p:nvSpPr>
        <p:spPr>
          <a:xfrm>
            <a:off x="8049300" y="846667"/>
            <a:ext cx="2661000" cy="67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6500">
                <a:solidFill>
                  <a:schemeClr val="dk1"/>
                </a:solidFill>
                <a:latin typeface="Fjalla One"/>
                <a:ea typeface="Fjalla One"/>
                <a:cs typeface="Fjalla One"/>
                <a:sym typeface="Fjalla One"/>
              </a:rPr>
              <a:t>2026</a:t>
            </a:r>
            <a:endParaRPr sz="6500">
              <a:solidFill>
                <a:schemeClr val="dk1"/>
              </a:solidFill>
              <a:latin typeface="Fjalla One"/>
              <a:ea typeface="Fjalla One"/>
              <a:cs typeface="Fjalla One"/>
              <a:sym typeface="Fjalla One"/>
            </a:endParaRPr>
          </a:p>
        </p:txBody>
      </p:sp>
      <p:pic>
        <p:nvPicPr>
          <p:cNvPr id="491" name="Google Shape;491;p40" title="oct.png"/>
          <p:cNvPicPr preferRelativeResize="0"/>
          <p:nvPr/>
        </p:nvPicPr>
        <p:blipFill rotWithShape="1">
          <a:blip r:embed="rId5">
            <a:alphaModFix/>
          </a:blip>
          <a:srcRect b="59288" l="0" r="0" t="0"/>
          <a:stretch/>
        </p:blipFill>
        <p:spPr>
          <a:xfrm>
            <a:off x="2035700" y="190500"/>
            <a:ext cx="5987000" cy="1883849"/>
          </a:xfrm>
          <a:prstGeom prst="rect">
            <a:avLst/>
          </a:prstGeom>
          <a:noFill/>
          <a:ln>
            <a:noFill/>
          </a:ln>
        </p:spPr>
      </p:pic>
      <p:pic>
        <p:nvPicPr>
          <p:cNvPr id="492" name="Google Shape;492;p40" title="oct.png"/>
          <p:cNvPicPr preferRelativeResize="0"/>
          <p:nvPr/>
        </p:nvPicPr>
        <p:blipFill rotWithShape="1">
          <a:blip r:embed="rId5">
            <a:alphaModFix/>
          </a:blip>
          <a:srcRect b="6551" l="0" r="70116" t="47251"/>
          <a:stretch/>
        </p:blipFill>
        <p:spPr>
          <a:xfrm>
            <a:off x="8188900" y="5568958"/>
            <a:ext cx="1771649" cy="2116951"/>
          </a:xfrm>
          <a:prstGeom prst="rect">
            <a:avLst/>
          </a:prstGeom>
          <a:noFill/>
          <a:ln>
            <a:noFill/>
          </a:ln>
        </p:spPr>
      </p:pic>
      <p:pic>
        <p:nvPicPr>
          <p:cNvPr id="493" name="Google Shape;493;p40" title="oct.png"/>
          <p:cNvPicPr preferRelativeResize="0"/>
          <p:nvPr/>
        </p:nvPicPr>
        <p:blipFill rotWithShape="1">
          <a:blip r:embed="rId5">
            <a:alphaModFix/>
          </a:blip>
          <a:srcRect b="102288" l="-4240" r="4240" t="-43000"/>
          <a:stretch/>
        </p:blipFill>
        <p:spPr>
          <a:xfrm>
            <a:off x="2201900" y="353475"/>
            <a:ext cx="5987000" cy="1883849"/>
          </a:xfrm>
          <a:prstGeom prst="rect">
            <a:avLst/>
          </a:prstGeom>
          <a:noFill/>
          <a:ln>
            <a:noFill/>
          </a:ln>
        </p:spPr>
      </p:pic>
      <p:pic>
        <p:nvPicPr>
          <p:cNvPr id="494" name="Google Shape;494;p40" title="EVERLY MELILLO.png"/>
          <p:cNvPicPr preferRelativeResize="0"/>
          <p:nvPr/>
        </p:nvPicPr>
        <p:blipFill rotWithShape="1">
          <a:blip r:embed="rId6">
            <a:alphaModFix/>
          </a:blip>
          <a:srcRect b="0" l="16557" r="18461" t="42939"/>
          <a:stretch/>
        </p:blipFill>
        <p:spPr>
          <a:xfrm>
            <a:off x="291550" y="2074350"/>
            <a:ext cx="2412998" cy="1637700"/>
          </a:xfrm>
          <a:prstGeom prst="rect">
            <a:avLst/>
          </a:prstGeom>
          <a:noFill/>
          <a:ln>
            <a:noFill/>
          </a:ln>
        </p:spPr>
      </p:pic>
      <p:pic>
        <p:nvPicPr>
          <p:cNvPr id="495" name="Google Shape;495;p40" title="EVERLY MELILLO.png"/>
          <p:cNvPicPr preferRelativeResize="0"/>
          <p:nvPr/>
        </p:nvPicPr>
        <p:blipFill rotWithShape="1">
          <a:blip r:embed="rId6">
            <a:alphaModFix/>
          </a:blip>
          <a:srcRect b="54055" l="16557" r="18461" t="0"/>
          <a:stretch/>
        </p:blipFill>
        <p:spPr>
          <a:xfrm>
            <a:off x="331500" y="441978"/>
            <a:ext cx="2333098" cy="1275034"/>
          </a:xfrm>
          <a:prstGeom prst="rect">
            <a:avLst/>
          </a:prstGeom>
          <a:noFill/>
          <a:ln>
            <a:noFill/>
          </a:ln>
        </p:spPr>
      </p:pic>
      <p:pic>
        <p:nvPicPr>
          <p:cNvPr id="496" name="Google Shape;496;p40" title="pta tree logo.png"/>
          <p:cNvPicPr preferRelativeResize="0"/>
          <p:nvPr/>
        </p:nvPicPr>
        <p:blipFill>
          <a:blip r:embed="rId7">
            <a:alphaModFix/>
          </a:blip>
          <a:stretch>
            <a:fillRect/>
          </a:stretch>
        </p:blipFill>
        <p:spPr>
          <a:xfrm>
            <a:off x="6093063" y="2277179"/>
            <a:ext cx="521009" cy="674098"/>
          </a:xfrm>
          <a:prstGeom prst="rect">
            <a:avLst/>
          </a:prstGeom>
          <a:noFill/>
          <a:ln>
            <a:noFill/>
          </a:ln>
        </p:spPr>
      </p:pic>
      <p:pic>
        <p:nvPicPr>
          <p:cNvPr id="497" name="Google Shape;497;p40" title="workshops (3).png"/>
          <p:cNvPicPr preferRelativeResize="0"/>
          <p:nvPr/>
        </p:nvPicPr>
        <p:blipFill rotWithShape="1">
          <a:blip r:embed="rId8">
            <a:alphaModFix/>
          </a:blip>
          <a:srcRect b="0" l="0" r="0" t="18347"/>
          <a:stretch/>
        </p:blipFill>
        <p:spPr>
          <a:xfrm>
            <a:off x="5589450" y="6659875"/>
            <a:ext cx="1718750" cy="1403401"/>
          </a:xfrm>
          <a:prstGeom prst="rect">
            <a:avLst/>
          </a:prstGeom>
          <a:noFill/>
          <a:ln>
            <a:noFill/>
          </a:ln>
        </p:spPr>
      </p:pic>
      <p:pic>
        <p:nvPicPr>
          <p:cNvPr id="498" name="Google Shape;498;p40" title="share fair (1).png"/>
          <p:cNvPicPr preferRelativeResize="0"/>
          <p:nvPr/>
        </p:nvPicPr>
        <p:blipFill rotWithShape="1">
          <a:blip r:embed="rId9">
            <a:alphaModFix/>
          </a:blip>
          <a:srcRect b="0" l="11361" r="15948" t="46635"/>
          <a:stretch/>
        </p:blipFill>
        <p:spPr>
          <a:xfrm>
            <a:off x="4351150" y="2342475"/>
            <a:ext cx="1209724" cy="888100"/>
          </a:xfrm>
          <a:prstGeom prst="rect">
            <a:avLst/>
          </a:prstGeom>
          <a:noFill/>
          <a:ln>
            <a:noFill/>
          </a:ln>
        </p:spPr>
      </p:pic>
      <p:cxnSp>
        <p:nvCxnSpPr>
          <p:cNvPr id="499" name="Google Shape;499;p40"/>
          <p:cNvCxnSpPr/>
          <p:nvPr/>
        </p:nvCxnSpPr>
        <p:spPr>
          <a:xfrm flipH="1" rot="10800000">
            <a:off x="5334000" y="3122175"/>
            <a:ext cx="2984400" cy="10500"/>
          </a:xfrm>
          <a:prstGeom prst="straightConnector1">
            <a:avLst/>
          </a:prstGeom>
          <a:noFill/>
          <a:ln cap="flat" cmpd="sng" w="9525">
            <a:solidFill>
              <a:srgbClr val="0408BC"/>
            </a:solidFill>
            <a:prstDash val="solid"/>
            <a:round/>
            <a:headEnd len="med" w="med" type="none"/>
            <a:tailEnd len="med" w="med" type="triangle"/>
          </a:ln>
        </p:spPr>
      </p:cxnSp>
      <p:pic>
        <p:nvPicPr>
          <p:cNvPr id="500" name="Google Shape;500;p40" title="share fair (1).png"/>
          <p:cNvPicPr preferRelativeResize="0"/>
          <p:nvPr/>
        </p:nvPicPr>
        <p:blipFill rotWithShape="1">
          <a:blip r:embed="rId9">
            <a:alphaModFix/>
          </a:blip>
          <a:srcRect b="53633" l="0" r="0" t="0"/>
          <a:stretch/>
        </p:blipFill>
        <p:spPr>
          <a:xfrm>
            <a:off x="1941055" y="3357050"/>
            <a:ext cx="2044975" cy="948189"/>
          </a:xfrm>
          <a:prstGeom prst="rect">
            <a:avLst/>
          </a:prstGeom>
          <a:noFill/>
          <a:ln>
            <a:noFill/>
          </a:ln>
        </p:spPr>
      </p:pic>
      <p:cxnSp>
        <p:nvCxnSpPr>
          <p:cNvPr id="501" name="Google Shape;501;p40"/>
          <p:cNvCxnSpPr/>
          <p:nvPr/>
        </p:nvCxnSpPr>
        <p:spPr>
          <a:xfrm>
            <a:off x="3939550" y="4229100"/>
            <a:ext cx="4419600" cy="0"/>
          </a:xfrm>
          <a:prstGeom prst="straightConnector1">
            <a:avLst/>
          </a:prstGeom>
          <a:noFill/>
          <a:ln cap="flat" cmpd="sng" w="9525">
            <a:solidFill>
              <a:srgbClr val="0408BC"/>
            </a:solidFill>
            <a:prstDash val="solid"/>
            <a:round/>
            <a:headEnd len="med" w="med" type="none"/>
            <a:tailEnd len="med" w="med" type="triangle"/>
          </a:ln>
        </p:spPr>
      </p:cxnSp>
      <p:cxnSp>
        <p:nvCxnSpPr>
          <p:cNvPr id="502" name="Google Shape;502;p40"/>
          <p:cNvCxnSpPr/>
          <p:nvPr/>
        </p:nvCxnSpPr>
        <p:spPr>
          <a:xfrm>
            <a:off x="8366750" y="4130050"/>
            <a:ext cx="0" cy="175200"/>
          </a:xfrm>
          <a:prstGeom prst="straightConnector1">
            <a:avLst/>
          </a:prstGeom>
          <a:noFill/>
          <a:ln cap="flat" cmpd="sng" w="9525">
            <a:solidFill>
              <a:srgbClr val="0408BC"/>
            </a:solidFill>
            <a:prstDash val="solid"/>
            <a:round/>
            <a:headEnd len="med" w="med" type="none"/>
            <a:tailEnd len="med" w="med" type="none"/>
          </a:ln>
        </p:spPr>
      </p:cxnSp>
      <p:cxnSp>
        <p:nvCxnSpPr>
          <p:cNvPr id="503" name="Google Shape;503;p40"/>
          <p:cNvCxnSpPr/>
          <p:nvPr/>
        </p:nvCxnSpPr>
        <p:spPr>
          <a:xfrm>
            <a:off x="8318400" y="3039825"/>
            <a:ext cx="0" cy="175200"/>
          </a:xfrm>
          <a:prstGeom prst="straightConnector1">
            <a:avLst/>
          </a:prstGeom>
          <a:noFill/>
          <a:ln cap="flat" cmpd="sng" w="9525">
            <a:solidFill>
              <a:srgbClr val="0408BC"/>
            </a:solidFill>
            <a:prstDash val="solid"/>
            <a:round/>
            <a:headEnd len="med" w="med" type="none"/>
            <a:tailEnd len="med" w="med" type="none"/>
          </a:ln>
        </p:spPr>
      </p:cxnSp>
      <p:pic>
        <p:nvPicPr>
          <p:cNvPr id="504" name="Google Shape;504;p40" title="share fair (2).png"/>
          <p:cNvPicPr preferRelativeResize="0"/>
          <p:nvPr/>
        </p:nvPicPr>
        <p:blipFill rotWithShape="1">
          <a:blip r:embed="rId10">
            <a:alphaModFix/>
          </a:blip>
          <a:srcRect b="25110" l="0" r="19705" t="0"/>
          <a:stretch/>
        </p:blipFill>
        <p:spPr>
          <a:xfrm>
            <a:off x="1692625" y="6550275"/>
            <a:ext cx="1120727" cy="1045224"/>
          </a:xfrm>
          <a:prstGeom prst="rect">
            <a:avLst/>
          </a:prstGeom>
          <a:noFill/>
          <a:ln>
            <a:noFill/>
          </a:ln>
        </p:spPr>
      </p:pic>
      <p:cxnSp>
        <p:nvCxnSpPr>
          <p:cNvPr id="505" name="Google Shape;505;p40"/>
          <p:cNvCxnSpPr/>
          <p:nvPr/>
        </p:nvCxnSpPr>
        <p:spPr>
          <a:xfrm flipH="1" rot="10800000">
            <a:off x="2758800" y="7460100"/>
            <a:ext cx="5417400" cy="31200"/>
          </a:xfrm>
          <a:prstGeom prst="straightConnector1">
            <a:avLst/>
          </a:prstGeom>
          <a:noFill/>
          <a:ln cap="flat" cmpd="sng" w="9525">
            <a:solidFill>
              <a:srgbClr val="0408BC"/>
            </a:solidFill>
            <a:prstDash val="solid"/>
            <a:round/>
            <a:headEnd len="med" w="med" type="none"/>
            <a:tailEnd len="med" w="med" type="triangle"/>
          </a:ln>
        </p:spPr>
      </p:cxnSp>
      <p:cxnSp>
        <p:nvCxnSpPr>
          <p:cNvPr id="506" name="Google Shape;506;p40"/>
          <p:cNvCxnSpPr/>
          <p:nvPr/>
        </p:nvCxnSpPr>
        <p:spPr>
          <a:xfrm>
            <a:off x="8176200" y="7369440"/>
            <a:ext cx="0" cy="175200"/>
          </a:xfrm>
          <a:prstGeom prst="straightConnector1">
            <a:avLst/>
          </a:prstGeom>
          <a:noFill/>
          <a:ln cap="flat" cmpd="sng" w="9525">
            <a:solidFill>
              <a:srgbClr val="0408BC"/>
            </a:solidFill>
            <a:prstDash val="solid"/>
            <a:round/>
            <a:headEnd len="med" w="med" type="none"/>
            <a:tailEnd len="med" w="med" type="none"/>
          </a:ln>
        </p:spPr>
      </p:cxn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510" name="Shape 510"/>
        <p:cNvGrpSpPr/>
        <p:nvPr/>
      </p:nvGrpSpPr>
      <p:grpSpPr>
        <a:xfrm>
          <a:off x="0" y="0"/>
          <a:ext cx="0" cy="0"/>
          <a:chOff x="0" y="0"/>
          <a:chExt cx="0" cy="0"/>
        </a:xfrm>
      </p:grpSpPr>
      <p:pic>
        <p:nvPicPr>
          <p:cNvPr id="511" name="Google Shape;511;p41" title="nov.png"/>
          <p:cNvPicPr preferRelativeResize="0"/>
          <p:nvPr/>
        </p:nvPicPr>
        <p:blipFill rotWithShape="1">
          <a:blip r:embed="rId3">
            <a:alphaModFix/>
          </a:blip>
          <a:srcRect b="1059" l="0" r="51463" t="62686"/>
          <a:stretch/>
        </p:blipFill>
        <p:spPr>
          <a:xfrm>
            <a:off x="8179520" y="158993"/>
            <a:ext cx="1686601" cy="973701"/>
          </a:xfrm>
          <a:prstGeom prst="rect">
            <a:avLst/>
          </a:prstGeom>
          <a:noFill/>
          <a:ln>
            <a:noFill/>
          </a:ln>
        </p:spPr>
      </p:pic>
      <p:graphicFrame>
        <p:nvGraphicFramePr>
          <p:cNvPr id="512" name="Google Shape;512;p41"/>
          <p:cNvGraphicFramePr/>
          <p:nvPr/>
        </p:nvGraphicFramePr>
        <p:xfrm>
          <a:off x="386810" y="1746685"/>
          <a:ext cx="3000000" cy="3000000"/>
        </p:xfrm>
        <a:graphic>
          <a:graphicData uri="http://schemas.openxmlformats.org/drawingml/2006/table">
            <a:tbl>
              <a:tblPr>
                <a:noFill/>
                <a:tableStyleId>{AA0ADF77-BFF2-4243-B3DA-00FE822286CF}</a:tableStyleId>
              </a:tblPr>
              <a:tblGrid>
                <a:gridCol w="1339100"/>
                <a:gridCol w="1339100"/>
                <a:gridCol w="1339100"/>
                <a:gridCol w="1339100"/>
                <a:gridCol w="1339100"/>
                <a:gridCol w="1339100"/>
                <a:gridCol w="1339100"/>
              </a:tblGrid>
              <a:tr h="355775">
                <a:tc>
                  <a:txBody>
                    <a:bodyPr/>
                    <a:lstStyle/>
                    <a:p>
                      <a:pPr indent="0" lvl="0" marL="0" marR="0" rtl="0" algn="ctr">
                        <a:lnSpc>
                          <a:spcPct val="100000"/>
                        </a:lnSpc>
                        <a:spcBef>
                          <a:spcPts val="0"/>
                        </a:spcBef>
                        <a:spcAft>
                          <a:spcPts val="0"/>
                        </a:spcAft>
                        <a:buNone/>
                      </a:pPr>
                      <a:r>
                        <a:rPr lang="en" sz="1600">
                          <a:solidFill>
                            <a:srgbClr val="FFFFFF"/>
                          </a:solidFill>
                          <a:latin typeface="Comfortaa"/>
                          <a:ea typeface="Comfortaa"/>
                          <a:cs typeface="Comfortaa"/>
                          <a:sym typeface="Comfortaa"/>
                        </a:rPr>
                        <a:t>Sun</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D9D9D9"/>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 sz="1600">
                          <a:solidFill>
                            <a:srgbClr val="FFFFFF"/>
                          </a:solidFill>
                          <a:latin typeface="Comfortaa"/>
                          <a:ea typeface="Comfortaa"/>
                          <a:cs typeface="Comfortaa"/>
                          <a:sym typeface="Comfortaa"/>
                        </a:rPr>
                        <a:t>Mon</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 sz="1600">
                          <a:solidFill>
                            <a:srgbClr val="FFFFFF"/>
                          </a:solidFill>
                          <a:latin typeface="Comfortaa"/>
                          <a:ea typeface="Comfortaa"/>
                          <a:cs typeface="Comfortaa"/>
                          <a:sym typeface="Comfortaa"/>
                        </a:rPr>
                        <a:t>Tues</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 sz="1600">
                          <a:solidFill>
                            <a:srgbClr val="FFFFFF"/>
                          </a:solidFill>
                          <a:latin typeface="Comfortaa"/>
                          <a:ea typeface="Comfortaa"/>
                          <a:cs typeface="Comfortaa"/>
                          <a:sym typeface="Comfortaa"/>
                        </a:rPr>
                        <a:t>Wed</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 sz="1600">
                          <a:solidFill>
                            <a:srgbClr val="FFFFFF"/>
                          </a:solidFill>
                          <a:latin typeface="Comfortaa"/>
                          <a:ea typeface="Comfortaa"/>
                          <a:cs typeface="Comfortaa"/>
                          <a:sym typeface="Comfortaa"/>
                        </a:rPr>
                        <a:t>Thurs</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 sz="1600">
                          <a:solidFill>
                            <a:srgbClr val="FFFFFF"/>
                          </a:solidFill>
                          <a:latin typeface="Comfortaa"/>
                          <a:ea typeface="Comfortaa"/>
                          <a:cs typeface="Comfortaa"/>
                          <a:sym typeface="Comfortaa"/>
                        </a:rPr>
                        <a:t>Fri</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 sz="1600">
                          <a:solidFill>
                            <a:srgbClr val="FFFFFF"/>
                          </a:solidFill>
                          <a:latin typeface="Comfortaa"/>
                          <a:ea typeface="Comfortaa"/>
                          <a:cs typeface="Comfortaa"/>
                          <a:sym typeface="Comfortaa"/>
                        </a:rPr>
                        <a:t>Sat</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r>
              <a:tr h="313175">
                <a:tc>
                  <a:txBody>
                    <a:bodyPr/>
                    <a:lstStyle/>
                    <a:p>
                      <a:pPr indent="0" lvl="0" marL="0" marR="0" rtl="0" algn="r">
                        <a:lnSpc>
                          <a:spcPct val="100000"/>
                        </a:lnSpc>
                        <a:spcBef>
                          <a:spcPts val="0"/>
                        </a:spcBef>
                        <a:spcAft>
                          <a:spcPts val="0"/>
                        </a:spcAft>
                        <a:buNone/>
                      </a:pPr>
                      <a:r>
                        <a:rPr b="1" lang="en" sz="1200">
                          <a:latin typeface="Comfortaa"/>
                          <a:ea typeface="Comfortaa"/>
                          <a:cs typeface="Comfortaa"/>
                          <a:sym typeface="Comfortaa"/>
                        </a:rPr>
                        <a:t>1</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rtl="0" algn="r">
                        <a:spcBef>
                          <a:spcPts val="0"/>
                        </a:spcBef>
                        <a:spcAft>
                          <a:spcPts val="0"/>
                        </a:spcAft>
                        <a:buNone/>
                      </a:pPr>
                      <a:r>
                        <a:rPr b="1" lang="en" sz="1200">
                          <a:latin typeface="Comfortaa"/>
                          <a:ea typeface="Comfortaa"/>
                          <a:cs typeface="Comfortaa"/>
                          <a:sym typeface="Comfortaa"/>
                        </a:rPr>
                        <a:t>3</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4</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5</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6</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7</a:t>
                      </a:r>
                      <a:endParaRPr b="1" sz="1200" u="none" cap="none" strike="noStrike">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r>
              <a:tr h="770925">
                <a:tc>
                  <a:txBody>
                    <a:bodyPr/>
                    <a:lstStyle/>
                    <a:p>
                      <a:pPr indent="0" lvl="0" marL="0" rtl="0" algn="l">
                        <a:spcBef>
                          <a:spcPts val="0"/>
                        </a:spcBef>
                        <a:spcAft>
                          <a:spcPts val="0"/>
                        </a:spcAft>
                        <a:buClr>
                          <a:schemeClr val="dk1"/>
                        </a:buClr>
                        <a:buSzPts val="1100"/>
                        <a:buFont typeface="Arial"/>
                        <a:buNone/>
                      </a:pPr>
                      <a:r>
                        <a:rPr lang="en">
                          <a:solidFill>
                            <a:srgbClr val="4C1130"/>
                          </a:solidFill>
                          <a:latin typeface="Caveat"/>
                          <a:ea typeface="Caveat"/>
                          <a:cs typeface="Caveat"/>
                          <a:sym typeface="Caveat"/>
                        </a:rPr>
                        <a:t>Week </a:t>
                      </a:r>
                      <a:r>
                        <a:rPr b="1" lang="en">
                          <a:solidFill>
                            <a:srgbClr val="4C1130"/>
                          </a:solidFill>
                          <a:latin typeface="Caveat"/>
                          <a:ea typeface="Caveat"/>
                          <a:cs typeface="Caveat"/>
                          <a:sym typeface="Caveat"/>
                        </a:rPr>
                        <a:t>8</a:t>
                      </a:r>
                      <a:endParaRPr b="1">
                        <a:solidFill>
                          <a:srgbClr val="4C1130"/>
                        </a:solidFill>
                        <a:latin typeface="Caveat"/>
                        <a:ea typeface="Caveat"/>
                        <a:cs typeface="Caveat"/>
                        <a:sym typeface="Caveat"/>
                      </a:endParaRPr>
                    </a:p>
                    <a:p>
                      <a:pPr indent="0" lvl="0" marL="0" rtl="0" algn="l">
                        <a:spcBef>
                          <a:spcPts val="0"/>
                        </a:spcBef>
                        <a:spcAft>
                          <a:spcPts val="0"/>
                        </a:spcAft>
                        <a:buClr>
                          <a:schemeClr val="dk1"/>
                        </a:buClr>
                        <a:buSzPts val="1100"/>
                        <a:buFont typeface="Arial"/>
                        <a:buNone/>
                      </a:pPr>
                      <a:r>
                        <a:rPr lang="en">
                          <a:solidFill>
                            <a:srgbClr val="4C1130"/>
                          </a:solidFill>
                          <a:latin typeface="Caveat"/>
                          <a:ea typeface="Caveat"/>
                          <a:cs typeface="Caveat"/>
                          <a:sym typeface="Caveat"/>
                        </a:rPr>
                        <a:t>Of 36</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600"/>
                        <a:buFont typeface="Arial"/>
                        <a:buNone/>
                      </a:pPr>
                      <a:r>
                        <a:t/>
                      </a:r>
                      <a:endParaRPr b="1" sz="1000" u="none" cap="none" strike="noStrike">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rtl="0" algn="r">
                        <a:spcBef>
                          <a:spcPts val="0"/>
                        </a:spcBef>
                        <a:spcAft>
                          <a:spcPts val="0"/>
                        </a:spcAft>
                        <a:buClr>
                          <a:schemeClr val="dk1"/>
                        </a:buClr>
                        <a:buSzPts val="1600"/>
                        <a:buFont typeface="Arial"/>
                        <a:buNone/>
                      </a:pPr>
                      <a:r>
                        <a:t/>
                      </a:r>
                      <a:endParaRPr b="1" sz="1000">
                        <a:solidFill>
                          <a:schemeClr val="dk1"/>
                        </a:solidFill>
                        <a:latin typeface="Nunito"/>
                        <a:ea typeface="Nunito"/>
                        <a:cs typeface="Nunito"/>
                        <a:sym typeface="Nunito"/>
                      </a:endParaRPr>
                    </a:p>
                    <a:p>
                      <a:pPr indent="0" lvl="0" marL="0" rtl="0" algn="r">
                        <a:spcBef>
                          <a:spcPts val="0"/>
                        </a:spcBef>
                        <a:spcAft>
                          <a:spcPts val="0"/>
                        </a:spcAft>
                        <a:buClr>
                          <a:schemeClr val="dk1"/>
                        </a:buClr>
                        <a:buSzPts val="1600"/>
                        <a:buFont typeface="Arial"/>
                        <a:buNone/>
                      </a:pPr>
                      <a:r>
                        <a:rPr b="1" lang="en" sz="1100">
                          <a:solidFill>
                            <a:schemeClr val="dk1"/>
                          </a:solidFill>
                          <a:latin typeface="Nunito"/>
                          <a:ea typeface="Nunito"/>
                          <a:cs typeface="Nunito"/>
                          <a:sym typeface="Nunito"/>
                        </a:rPr>
                        <a:t>12 pm</a:t>
                      </a:r>
                      <a:endParaRPr b="1" sz="1100">
                        <a:solidFill>
                          <a:schemeClr val="dk1"/>
                        </a:solidFill>
                        <a:latin typeface="Nunito"/>
                        <a:ea typeface="Nunito"/>
                        <a:cs typeface="Nunito"/>
                        <a:sym typeface="Nunito"/>
                      </a:endParaRPr>
                    </a:p>
                    <a:p>
                      <a:pPr indent="0" lvl="0" marL="0" rtl="0" algn="r">
                        <a:spcBef>
                          <a:spcPts val="0"/>
                        </a:spcBef>
                        <a:spcAft>
                          <a:spcPts val="0"/>
                        </a:spcAft>
                        <a:buClr>
                          <a:schemeClr val="dk1"/>
                        </a:buClr>
                        <a:buSzPts val="1600"/>
                        <a:buFont typeface="Arial"/>
                        <a:buNone/>
                      </a:pPr>
                      <a:r>
                        <a:rPr b="1" lang="en" sz="1100">
                          <a:solidFill>
                            <a:schemeClr val="dk1"/>
                          </a:solidFill>
                          <a:latin typeface="Nunito"/>
                          <a:ea typeface="Nunito"/>
                          <a:cs typeface="Nunito"/>
                          <a:sym typeface="Nunito"/>
                        </a:rPr>
                        <a:t>PTA Meeting</a:t>
                      </a:r>
                      <a:endParaRPr b="1" sz="11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600"/>
                        <a:buFont typeface="Arial"/>
                        <a:buNone/>
                      </a:pPr>
                      <a:r>
                        <a:t/>
                      </a:r>
                      <a:endParaRPr b="1" sz="1000" u="none" cap="none" strike="noStrike">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600"/>
                        <a:buFont typeface="Arial"/>
                        <a:buNone/>
                      </a:pPr>
                      <a:r>
                        <a:t/>
                      </a:r>
                      <a:endParaRPr b="1" sz="1000" u="none" cap="none" strike="noStrike">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600"/>
                        <a:buFont typeface="Arial"/>
                        <a:buNone/>
                      </a:pPr>
                      <a:r>
                        <a:t/>
                      </a:r>
                      <a:endParaRPr b="1" sz="1000" u="none" cap="none" strike="noStrike">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600"/>
                        <a:buFont typeface="Arial"/>
                        <a:buNone/>
                      </a:pPr>
                      <a:r>
                        <a:t/>
                      </a:r>
                      <a:endParaRPr b="1" sz="1000" u="none" cap="none" strike="noStrike">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r>
              <a:tr h="313175">
                <a:tc>
                  <a:txBody>
                    <a:bodyPr/>
                    <a:lstStyle/>
                    <a:p>
                      <a:pPr indent="0" lvl="0" marL="0" marR="0" rtl="0" algn="r">
                        <a:lnSpc>
                          <a:spcPct val="100000"/>
                        </a:lnSpc>
                        <a:spcBef>
                          <a:spcPts val="0"/>
                        </a:spcBef>
                        <a:spcAft>
                          <a:spcPts val="0"/>
                        </a:spcAft>
                        <a:buNone/>
                      </a:pPr>
                      <a:r>
                        <a:rPr b="1" lang="en" sz="1200">
                          <a:latin typeface="Comfortaa"/>
                          <a:ea typeface="Comfortaa"/>
                          <a:cs typeface="Comfortaa"/>
                          <a:sym typeface="Comfortaa"/>
                        </a:rPr>
                        <a:t>8</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9</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10</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11</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solidFill>
                      <a:srgbClr val="FFFFCC"/>
                    </a:solidFill>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12</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13</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14</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r>
              <a:tr h="799000">
                <a:tc>
                  <a:txBody>
                    <a:bodyPr/>
                    <a:lstStyle/>
                    <a:p>
                      <a:pPr indent="0" lvl="0" marL="0" rtl="0" algn="l">
                        <a:spcBef>
                          <a:spcPts val="0"/>
                        </a:spcBef>
                        <a:spcAft>
                          <a:spcPts val="0"/>
                        </a:spcAft>
                        <a:buClr>
                          <a:schemeClr val="dk1"/>
                        </a:buClr>
                        <a:buSzPts val="1100"/>
                        <a:buFont typeface="Arial"/>
                        <a:buNone/>
                      </a:pPr>
                      <a:r>
                        <a:rPr lang="en">
                          <a:solidFill>
                            <a:srgbClr val="4C1130"/>
                          </a:solidFill>
                          <a:latin typeface="Caveat"/>
                          <a:ea typeface="Caveat"/>
                          <a:cs typeface="Caveat"/>
                          <a:sym typeface="Caveat"/>
                        </a:rPr>
                        <a:t>Week </a:t>
                      </a:r>
                      <a:r>
                        <a:rPr b="1" lang="en">
                          <a:solidFill>
                            <a:srgbClr val="4C1130"/>
                          </a:solidFill>
                          <a:latin typeface="Caveat"/>
                          <a:ea typeface="Caveat"/>
                          <a:cs typeface="Caveat"/>
                          <a:sym typeface="Caveat"/>
                        </a:rPr>
                        <a:t>9</a:t>
                      </a:r>
                      <a:endParaRPr b="1">
                        <a:solidFill>
                          <a:srgbClr val="4C1130"/>
                        </a:solidFill>
                        <a:latin typeface="Caveat"/>
                        <a:ea typeface="Caveat"/>
                        <a:cs typeface="Caveat"/>
                        <a:sym typeface="Caveat"/>
                      </a:endParaRPr>
                    </a:p>
                    <a:p>
                      <a:pPr indent="0" lvl="0" marL="0" rtl="0" algn="l">
                        <a:spcBef>
                          <a:spcPts val="0"/>
                        </a:spcBef>
                        <a:spcAft>
                          <a:spcPts val="0"/>
                        </a:spcAft>
                        <a:buClr>
                          <a:schemeClr val="dk1"/>
                        </a:buClr>
                        <a:buSzPts val="1100"/>
                        <a:buFont typeface="Arial"/>
                        <a:buNone/>
                      </a:pPr>
                      <a:r>
                        <a:rPr lang="en">
                          <a:solidFill>
                            <a:srgbClr val="4C1130"/>
                          </a:solidFill>
                          <a:latin typeface="Caveat"/>
                          <a:ea typeface="Caveat"/>
                          <a:cs typeface="Caveat"/>
                          <a:sym typeface="Caveat"/>
                        </a:rPr>
                        <a:t>Of 36</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solidFill>
                      <a:srgbClr val="FFFFCC"/>
                    </a:solidFill>
                  </a:tcPr>
                </a:tc>
                <a:tc>
                  <a:txBody>
                    <a:bodyPr/>
                    <a:lstStyle/>
                    <a:p>
                      <a:pPr indent="0" lvl="0" marL="0" rtl="0" algn="r">
                        <a:spcBef>
                          <a:spcPts val="0"/>
                        </a:spcBef>
                        <a:spcAft>
                          <a:spcPts val="0"/>
                        </a:spcAft>
                        <a:buNone/>
                      </a:pPr>
                      <a:r>
                        <a:t/>
                      </a:r>
                      <a:endParaRPr b="1" sz="1000">
                        <a:solidFill>
                          <a:schemeClr val="dk1"/>
                        </a:solidFill>
                        <a:latin typeface="Nunito"/>
                        <a:ea typeface="Nunito"/>
                        <a:cs typeface="Nunito"/>
                        <a:sym typeface="Nunito"/>
                      </a:endParaRPr>
                    </a:p>
                    <a:p>
                      <a:pPr indent="0" lvl="0" marL="0" rtl="0" algn="r">
                        <a:spcBef>
                          <a:spcPts val="0"/>
                        </a:spcBef>
                        <a:spcAft>
                          <a:spcPts val="0"/>
                        </a:spcAft>
                        <a:buNone/>
                      </a:pPr>
                      <a:r>
                        <a:t/>
                      </a:r>
                      <a:endParaRPr b="1" sz="1000">
                        <a:solidFill>
                          <a:schemeClr val="dk1"/>
                        </a:solidFill>
                        <a:latin typeface="Nunito"/>
                        <a:ea typeface="Nunito"/>
                        <a:cs typeface="Nunito"/>
                        <a:sym typeface="Nunito"/>
                      </a:endParaRPr>
                    </a:p>
                    <a:p>
                      <a:pPr indent="0" lvl="0" marL="0" rtl="0" algn="r">
                        <a:spcBef>
                          <a:spcPts val="0"/>
                        </a:spcBef>
                        <a:spcAft>
                          <a:spcPts val="0"/>
                        </a:spcAft>
                        <a:buClr>
                          <a:schemeClr val="dk1"/>
                        </a:buClr>
                        <a:buSzPts val="1100"/>
                        <a:buFont typeface="Arial"/>
                        <a:buNone/>
                      </a:pPr>
                      <a:r>
                        <a:rPr b="1" lang="en" sz="1100">
                          <a:solidFill>
                            <a:schemeClr val="dk1"/>
                          </a:solidFill>
                          <a:latin typeface="Nunito"/>
                          <a:ea typeface="Nunito"/>
                          <a:cs typeface="Nunito"/>
                          <a:sym typeface="Nunito"/>
                        </a:rPr>
                        <a:t>9:15 am</a:t>
                      </a:r>
                      <a:endParaRPr b="1" sz="1100">
                        <a:solidFill>
                          <a:schemeClr val="dk1"/>
                        </a:solidFill>
                        <a:latin typeface="Nunito"/>
                        <a:ea typeface="Nunito"/>
                        <a:cs typeface="Nunito"/>
                        <a:sym typeface="Nunito"/>
                      </a:endParaRPr>
                    </a:p>
                    <a:p>
                      <a:pPr indent="0" lvl="0" marL="0" rtl="0" algn="r">
                        <a:spcBef>
                          <a:spcPts val="0"/>
                        </a:spcBef>
                        <a:spcAft>
                          <a:spcPts val="0"/>
                        </a:spcAft>
                        <a:buClr>
                          <a:schemeClr val="dk1"/>
                        </a:buClr>
                        <a:buSzPts val="1100"/>
                        <a:buFont typeface="Arial"/>
                        <a:buNone/>
                      </a:pPr>
                      <a:r>
                        <a:rPr b="1" lang="en" sz="1100">
                          <a:solidFill>
                            <a:schemeClr val="dk1"/>
                          </a:solidFill>
                          <a:latin typeface="Nunito"/>
                          <a:ea typeface="Nunito"/>
                          <a:cs typeface="Nunito"/>
                          <a:sym typeface="Nunito"/>
                        </a:rPr>
                        <a:t>Parent Advisory</a:t>
                      </a:r>
                      <a:endParaRPr b="1" sz="1100">
                        <a:solidFill>
                          <a:schemeClr val="dk1"/>
                        </a:solidFill>
                        <a:latin typeface="Nunito"/>
                        <a:ea typeface="Nunito"/>
                        <a:cs typeface="Nunito"/>
                        <a:sym typeface="Nunito"/>
                      </a:endParaRPr>
                    </a:p>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r>
              <a:tr h="313175">
                <a:tc>
                  <a:txBody>
                    <a:bodyPr/>
                    <a:lstStyle/>
                    <a:p>
                      <a:pPr indent="0" lvl="0" marL="0" marR="0" rtl="0" algn="r">
                        <a:lnSpc>
                          <a:spcPct val="100000"/>
                        </a:lnSpc>
                        <a:spcBef>
                          <a:spcPts val="0"/>
                        </a:spcBef>
                        <a:spcAft>
                          <a:spcPts val="0"/>
                        </a:spcAft>
                        <a:buNone/>
                      </a:pPr>
                      <a:r>
                        <a:rPr b="1" lang="en" sz="1200">
                          <a:latin typeface="Comfortaa"/>
                          <a:ea typeface="Comfortaa"/>
                          <a:cs typeface="Comfortaa"/>
                          <a:sym typeface="Comfortaa"/>
                        </a:rPr>
                        <a:t>15</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16</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17</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solidFill>
                      <a:srgbClr val="FFFFCC"/>
                    </a:solidFill>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18</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19</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20</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21</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r>
              <a:tr h="780150">
                <a:tc>
                  <a:txBody>
                    <a:bodyPr/>
                    <a:lstStyle/>
                    <a:p>
                      <a:pPr indent="0" lvl="0" marL="0" rtl="0" algn="l">
                        <a:spcBef>
                          <a:spcPts val="0"/>
                        </a:spcBef>
                        <a:spcAft>
                          <a:spcPts val="0"/>
                        </a:spcAft>
                        <a:buClr>
                          <a:schemeClr val="dk1"/>
                        </a:buClr>
                        <a:buSzPts val="1100"/>
                        <a:buFont typeface="Arial"/>
                        <a:buNone/>
                      </a:pPr>
                      <a:r>
                        <a:rPr lang="en">
                          <a:solidFill>
                            <a:srgbClr val="4C1130"/>
                          </a:solidFill>
                          <a:latin typeface="Caveat"/>
                          <a:ea typeface="Caveat"/>
                          <a:cs typeface="Caveat"/>
                          <a:sym typeface="Caveat"/>
                        </a:rPr>
                        <a:t>Week </a:t>
                      </a:r>
                      <a:r>
                        <a:rPr b="1" lang="en">
                          <a:solidFill>
                            <a:srgbClr val="4C1130"/>
                          </a:solidFill>
                          <a:latin typeface="Caveat"/>
                          <a:ea typeface="Caveat"/>
                          <a:cs typeface="Caveat"/>
                          <a:sym typeface="Caveat"/>
                        </a:rPr>
                        <a:t>10</a:t>
                      </a:r>
                      <a:endParaRPr b="1">
                        <a:solidFill>
                          <a:srgbClr val="4C1130"/>
                        </a:solidFill>
                        <a:latin typeface="Caveat"/>
                        <a:ea typeface="Caveat"/>
                        <a:cs typeface="Caveat"/>
                        <a:sym typeface="Caveat"/>
                      </a:endParaRPr>
                    </a:p>
                    <a:p>
                      <a:pPr indent="0" lvl="0" marL="0" rtl="0" algn="l">
                        <a:spcBef>
                          <a:spcPts val="0"/>
                        </a:spcBef>
                        <a:spcAft>
                          <a:spcPts val="0"/>
                        </a:spcAft>
                        <a:buClr>
                          <a:schemeClr val="dk1"/>
                        </a:buClr>
                        <a:buSzPts val="1100"/>
                        <a:buFont typeface="Arial"/>
                        <a:buNone/>
                      </a:pPr>
                      <a:r>
                        <a:rPr lang="en">
                          <a:solidFill>
                            <a:srgbClr val="4C1130"/>
                          </a:solidFill>
                          <a:latin typeface="Caveat"/>
                          <a:ea typeface="Caveat"/>
                          <a:cs typeface="Caveat"/>
                          <a:sym typeface="Caveat"/>
                        </a:rPr>
                        <a:t>Of 36</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rtl="0" algn="r">
                        <a:spcBef>
                          <a:spcPts val="0"/>
                        </a:spcBef>
                        <a:spcAft>
                          <a:spcPts val="0"/>
                        </a:spcAft>
                        <a:buNone/>
                      </a:pPr>
                      <a:r>
                        <a:t/>
                      </a:r>
                      <a:endParaRPr b="1" sz="1000">
                        <a:solidFill>
                          <a:schemeClr val="dk1"/>
                        </a:solidFill>
                        <a:latin typeface="Nunito"/>
                        <a:ea typeface="Nunito"/>
                        <a:cs typeface="Nunito"/>
                        <a:sym typeface="Nunito"/>
                      </a:endParaRPr>
                    </a:p>
                    <a:p>
                      <a:pPr indent="0" lvl="0" marL="0" rtl="0" algn="r">
                        <a:spcBef>
                          <a:spcPts val="0"/>
                        </a:spcBef>
                        <a:spcAft>
                          <a:spcPts val="0"/>
                        </a:spcAft>
                        <a:buNone/>
                      </a:pPr>
                      <a:r>
                        <a:t/>
                      </a:r>
                      <a:endParaRPr b="1" sz="1000">
                        <a:solidFill>
                          <a:schemeClr val="dk1"/>
                        </a:solidFill>
                        <a:latin typeface="Nunito"/>
                        <a:ea typeface="Nunito"/>
                        <a:cs typeface="Nunito"/>
                        <a:sym typeface="Nunito"/>
                      </a:endParaRPr>
                    </a:p>
                    <a:p>
                      <a:pPr indent="0" lvl="0" marL="0" rtl="0" algn="l">
                        <a:spcBef>
                          <a:spcPts val="0"/>
                        </a:spcBef>
                        <a:spcAft>
                          <a:spcPts val="0"/>
                        </a:spcAft>
                        <a:buClr>
                          <a:schemeClr val="dk1"/>
                        </a:buClr>
                        <a:buSzPts val="1100"/>
                        <a:buFont typeface="Arial"/>
                        <a:buNone/>
                      </a:pPr>
                      <a:r>
                        <a:t/>
                      </a:r>
                      <a:endParaRPr b="1" sz="1000">
                        <a:solidFill>
                          <a:schemeClr val="dk1"/>
                        </a:solidFill>
                        <a:latin typeface="Nunito"/>
                        <a:ea typeface="Nunito"/>
                        <a:cs typeface="Nunito"/>
                        <a:sym typeface="Nunito"/>
                      </a:endParaRPr>
                    </a:p>
                    <a:p>
                      <a:pPr indent="0" lvl="0" marL="0" rtl="0" algn="ctr">
                        <a:spcBef>
                          <a:spcPts val="0"/>
                        </a:spcBef>
                        <a:spcAft>
                          <a:spcPts val="0"/>
                        </a:spcAft>
                        <a:buClr>
                          <a:schemeClr val="dk1"/>
                        </a:buClr>
                        <a:buSzPts val="1100"/>
                        <a:buFont typeface="Arial"/>
                        <a:buNone/>
                      </a:pPr>
                      <a:r>
                        <a:rPr b="1" lang="en" sz="1100">
                          <a:solidFill>
                            <a:schemeClr val="dk1"/>
                          </a:solidFill>
                          <a:latin typeface="Nunito"/>
                          <a:ea typeface="Nunito"/>
                          <a:cs typeface="Nunito"/>
                          <a:sym typeface="Nunito"/>
                        </a:rPr>
                        <a:t>NO SCHOOL</a:t>
                      </a:r>
                      <a:endParaRPr b="1" sz="1100">
                        <a:solidFill>
                          <a:schemeClr val="dk1"/>
                        </a:solidFill>
                        <a:latin typeface="Nunito"/>
                        <a:ea typeface="Nunito"/>
                        <a:cs typeface="Nunito"/>
                        <a:sym typeface="Nunito"/>
                      </a:endParaRPr>
                    </a:p>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solidFill>
                      <a:srgbClr val="FFFFCC"/>
                    </a:solidFill>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r>
              <a:tr h="313175">
                <a:tc>
                  <a:txBody>
                    <a:bodyPr/>
                    <a:lstStyle/>
                    <a:p>
                      <a:pPr indent="0" lvl="0" marL="0" marR="0" rtl="0" algn="r">
                        <a:lnSpc>
                          <a:spcPct val="100000"/>
                        </a:lnSpc>
                        <a:spcBef>
                          <a:spcPts val="0"/>
                        </a:spcBef>
                        <a:spcAft>
                          <a:spcPts val="0"/>
                        </a:spcAft>
                        <a:buNone/>
                      </a:pPr>
                      <a:r>
                        <a:rPr b="1" lang="en" sz="1200">
                          <a:latin typeface="Comfortaa"/>
                          <a:ea typeface="Comfortaa"/>
                          <a:cs typeface="Comfortaa"/>
                          <a:sym typeface="Comfortaa"/>
                        </a:rPr>
                        <a:t>22</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23</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24</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25</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26</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solidFill>
                      <a:srgbClr val="FFFFCC"/>
                    </a:solidFill>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27</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solidFill>
                      <a:srgbClr val="FFFFCC"/>
                    </a:solidFill>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28</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r>
              <a:tr h="770925">
                <a:tc>
                  <a:txBody>
                    <a:bodyPr/>
                    <a:lstStyle/>
                    <a:p>
                      <a:pPr indent="0" lvl="0" marL="0" rtl="0" algn="l">
                        <a:spcBef>
                          <a:spcPts val="0"/>
                        </a:spcBef>
                        <a:spcAft>
                          <a:spcPts val="0"/>
                        </a:spcAft>
                        <a:buClr>
                          <a:schemeClr val="dk1"/>
                        </a:buClr>
                        <a:buSzPts val="1100"/>
                        <a:buFont typeface="Arial"/>
                        <a:buNone/>
                      </a:pPr>
                      <a:r>
                        <a:rPr lang="en">
                          <a:solidFill>
                            <a:srgbClr val="4C1130"/>
                          </a:solidFill>
                          <a:latin typeface="Caveat"/>
                          <a:ea typeface="Caveat"/>
                          <a:cs typeface="Caveat"/>
                          <a:sym typeface="Caveat"/>
                        </a:rPr>
                        <a:t>Week </a:t>
                      </a:r>
                      <a:r>
                        <a:rPr b="1" lang="en">
                          <a:solidFill>
                            <a:srgbClr val="4C1130"/>
                          </a:solidFill>
                          <a:latin typeface="Caveat"/>
                          <a:ea typeface="Caveat"/>
                          <a:cs typeface="Caveat"/>
                          <a:sym typeface="Caveat"/>
                        </a:rPr>
                        <a:t>11</a:t>
                      </a:r>
                      <a:endParaRPr b="1">
                        <a:solidFill>
                          <a:srgbClr val="4C1130"/>
                        </a:solidFill>
                        <a:latin typeface="Caveat"/>
                        <a:ea typeface="Caveat"/>
                        <a:cs typeface="Caveat"/>
                        <a:sym typeface="Caveat"/>
                      </a:endParaRPr>
                    </a:p>
                    <a:p>
                      <a:pPr indent="0" lvl="0" marL="0" rtl="0" algn="l">
                        <a:spcBef>
                          <a:spcPts val="0"/>
                        </a:spcBef>
                        <a:spcAft>
                          <a:spcPts val="0"/>
                        </a:spcAft>
                        <a:buClr>
                          <a:schemeClr val="dk1"/>
                        </a:buClr>
                        <a:buSzPts val="1100"/>
                        <a:buFont typeface="Arial"/>
                        <a:buNone/>
                      </a:pPr>
                      <a:r>
                        <a:rPr lang="en">
                          <a:solidFill>
                            <a:srgbClr val="4C1130"/>
                          </a:solidFill>
                          <a:latin typeface="Caveat"/>
                          <a:ea typeface="Caveat"/>
                          <a:cs typeface="Caveat"/>
                          <a:sym typeface="Caveat"/>
                        </a:rPr>
                        <a:t>Of 36</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rtl="0" algn="r">
                        <a:spcBef>
                          <a:spcPts val="0"/>
                        </a:spcBef>
                        <a:spcAft>
                          <a:spcPts val="0"/>
                        </a:spcAft>
                        <a:buNone/>
                      </a:pPr>
                      <a:r>
                        <a:t/>
                      </a:r>
                      <a:endParaRPr b="1" sz="1000">
                        <a:solidFill>
                          <a:schemeClr val="dk1"/>
                        </a:solidFill>
                        <a:latin typeface="Nunito"/>
                        <a:ea typeface="Nunito"/>
                        <a:cs typeface="Nunito"/>
                        <a:sym typeface="Nunito"/>
                      </a:endParaRPr>
                    </a:p>
                    <a:p>
                      <a:pPr indent="0" lvl="0" marL="0" rtl="0" algn="r">
                        <a:spcBef>
                          <a:spcPts val="0"/>
                        </a:spcBef>
                        <a:spcAft>
                          <a:spcPts val="0"/>
                        </a:spcAft>
                        <a:buClr>
                          <a:schemeClr val="dk1"/>
                        </a:buClr>
                        <a:buSzPts val="1100"/>
                        <a:buFont typeface="Arial"/>
                        <a:buNone/>
                      </a:pPr>
                      <a:r>
                        <a:rPr b="1" lang="en" sz="1100">
                          <a:solidFill>
                            <a:srgbClr val="C00000"/>
                          </a:solidFill>
                          <a:latin typeface="Nunito"/>
                          <a:ea typeface="Nunito"/>
                          <a:cs typeface="Nunito"/>
                          <a:sym typeface="Nunito"/>
                        </a:rPr>
                        <a:t>Early Release</a:t>
                      </a:r>
                      <a:endParaRPr b="1" sz="1100">
                        <a:solidFill>
                          <a:srgbClr val="C00000"/>
                        </a:solidFill>
                        <a:latin typeface="Nunito"/>
                        <a:ea typeface="Nunito"/>
                        <a:cs typeface="Nunito"/>
                        <a:sym typeface="Nunito"/>
                      </a:endParaRPr>
                    </a:p>
                    <a:p>
                      <a:pPr indent="0" lvl="0" marL="0" rtl="0" algn="r">
                        <a:spcBef>
                          <a:spcPts val="0"/>
                        </a:spcBef>
                        <a:spcAft>
                          <a:spcPts val="0"/>
                        </a:spcAft>
                        <a:buClr>
                          <a:schemeClr val="dk1"/>
                        </a:buClr>
                        <a:buSzPts val="1100"/>
                        <a:buFont typeface="Arial"/>
                        <a:buNone/>
                      </a:pPr>
                      <a:r>
                        <a:rPr b="1" lang="en" sz="1100">
                          <a:solidFill>
                            <a:srgbClr val="C00000"/>
                          </a:solidFill>
                          <a:latin typeface="Nunito"/>
                          <a:ea typeface="Nunito"/>
                          <a:cs typeface="Nunito"/>
                          <a:sym typeface="Nunito"/>
                        </a:rPr>
                        <a:t>11:50 am</a:t>
                      </a:r>
                      <a:r>
                        <a:rPr b="1" lang="en" sz="1000">
                          <a:solidFill>
                            <a:schemeClr val="dk1"/>
                          </a:solidFill>
                          <a:latin typeface="Nunito"/>
                          <a:ea typeface="Nunito"/>
                          <a:cs typeface="Nunito"/>
                          <a:sym typeface="Nunito"/>
                        </a:rPr>
                        <a:t> </a:t>
                      </a:r>
                      <a:endParaRPr b="1" sz="1000">
                        <a:solidFill>
                          <a:schemeClr val="dk1"/>
                        </a:solidFill>
                        <a:latin typeface="Nunito"/>
                        <a:ea typeface="Nunito"/>
                        <a:cs typeface="Nunito"/>
                        <a:sym typeface="Nunito"/>
                      </a:endParaRPr>
                    </a:p>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solidFill>
                      <a:srgbClr val="FFFFCC"/>
                    </a:solidFill>
                  </a:tcPr>
                </a:tc>
                <a:tc>
                  <a:txBody>
                    <a:bodyPr/>
                    <a:lstStyle/>
                    <a:p>
                      <a:pPr indent="0" lvl="0" marL="0" rtl="0" algn="ctr">
                        <a:spcBef>
                          <a:spcPts val="0"/>
                        </a:spcBef>
                        <a:spcAft>
                          <a:spcPts val="0"/>
                        </a:spcAft>
                        <a:buClr>
                          <a:schemeClr val="dk1"/>
                        </a:buClr>
                        <a:buSzPts val="1100"/>
                        <a:buFont typeface="Arial"/>
                        <a:buNone/>
                      </a:pPr>
                      <a:r>
                        <a:rPr b="1" lang="en" sz="1100">
                          <a:solidFill>
                            <a:schemeClr val="dk1"/>
                          </a:solidFill>
                          <a:latin typeface="Nunito"/>
                          <a:ea typeface="Nunito"/>
                          <a:cs typeface="Nunito"/>
                          <a:sym typeface="Nunito"/>
                        </a:rPr>
                        <a:t>NO SCHOOL</a:t>
                      </a:r>
                      <a:endParaRPr b="1" sz="1100">
                        <a:solidFill>
                          <a:schemeClr val="dk1"/>
                        </a:solidFill>
                        <a:latin typeface="Nunito"/>
                        <a:ea typeface="Nunito"/>
                        <a:cs typeface="Nunito"/>
                        <a:sym typeface="Nunito"/>
                      </a:endParaRPr>
                    </a:p>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b">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solidFill>
                      <a:srgbClr val="FFFFCC"/>
                    </a:solidFill>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r>
              <a:tr h="313175">
                <a:tc>
                  <a:txBody>
                    <a:bodyPr/>
                    <a:lstStyle/>
                    <a:p>
                      <a:pPr indent="0" lvl="0" marL="0" marR="0" rtl="0" algn="r">
                        <a:lnSpc>
                          <a:spcPct val="100000"/>
                        </a:lnSpc>
                        <a:spcBef>
                          <a:spcPts val="0"/>
                        </a:spcBef>
                        <a:spcAft>
                          <a:spcPts val="0"/>
                        </a:spcAft>
                        <a:buNone/>
                      </a:pPr>
                      <a:r>
                        <a:rPr b="1" lang="en" sz="1200">
                          <a:latin typeface="Comfortaa"/>
                          <a:ea typeface="Comfortaa"/>
                          <a:cs typeface="Comfortaa"/>
                          <a:sym typeface="Comfortaa"/>
                        </a:rPr>
                        <a:t>29</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30</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t/>
                      </a:r>
                      <a:endParaRPr b="1" sz="12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rtl="0" algn="r">
                        <a:spcBef>
                          <a:spcPts val="0"/>
                        </a:spcBef>
                        <a:spcAft>
                          <a:spcPts val="0"/>
                        </a:spcAft>
                        <a:buNone/>
                      </a:pPr>
                      <a:r>
                        <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rtl="0" algn="r">
                        <a:spcBef>
                          <a:spcPts val="0"/>
                        </a:spcBef>
                        <a:spcAft>
                          <a:spcPts val="0"/>
                        </a:spcAft>
                        <a:buNone/>
                      </a:pPr>
                      <a:r>
                        <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rtl="0" algn="r">
                        <a:spcBef>
                          <a:spcPts val="0"/>
                        </a:spcBef>
                        <a:spcAft>
                          <a:spcPts val="0"/>
                        </a:spcAft>
                        <a:buNone/>
                      </a:pPr>
                      <a:r>
                        <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r>
              <a:tr h="770925">
                <a:tc>
                  <a:txBody>
                    <a:bodyPr/>
                    <a:lstStyle/>
                    <a:p>
                      <a:pPr indent="0" lvl="0" marL="0" rtl="0" algn="l">
                        <a:spcBef>
                          <a:spcPts val="0"/>
                        </a:spcBef>
                        <a:spcAft>
                          <a:spcPts val="0"/>
                        </a:spcAft>
                        <a:buClr>
                          <a:schemeClr val="dk1"/>
                        </a:buClr>
                        <a:buSzPts val="1100"/>
                        <a:buFont typeface="Arial"/>
                        <a:buNone/>
                      </a:pPr>
                      <a:r>
                        <a:rPr lang="en">
                          <a:solidFill>
                            <a:srgbClr val="4C1130"/>
                          </a:solidFill>
                          <a:latin typeface="Caveat"/>
                          <a:ea typeface="Caveat"/>
                          <a:cs typeface="Caveat"/>
                          <a:sym typeface="Caveat"/>
                        </a:rPr>
                        <a:t>Week </a:t>
                      </a:r>
                      <a:r>
                        <a:rPr b="1" lang="en">
                          <a:solidFill>
                            <a:srgbClr val="4C1130"/>
                          </a:solidFill>
                          <a:latin typeface="Caveat"/>
                          <a:ea typeface="Caveat"/>
                          <a:cs typeface="Caveat"/>
                          <a:sym typeface="Caveat"/>
                        </a:rPr>
                        <a:t>12</a:t>
                      </a:r>
                      <a:endParaRPr b="1">
                        <a:solidFill>
                          <a:srgbClr val="4C1130"/>
                        </a:solidFill>
                        <a:latin typeface="Caveat"/>
                        <a:ea typeface="Caveat"/>
                        <a:cs typeface="Caveat"/>
                        <a:sym typeface="Caveat"/>
                      </a:endParaRPr>
                    </a:p>
                    <a:p>
                      <a:pPr indent="0" lvl="0" marL="0" rtl="0" algn="l">
                        <a:spcBef>
                          <a:spcPts val="0"/>
                        </a:spcBef>
                        <a:spcAft>
                          <a:spcPts val="0"/>
                        </a:spcAft>
                        <a:buClr>
                          <a:schemeClr val="dk1"/>
                        </a:buClr>
                        <a:buSzPts val="1100"/>
                        <a:buFont typeface="Arial"/>
                        <a:buNone/>
                      </a:pPr>
                      <a:r>
                        <a:rPr lang="en">
                          <a:solidFill>
                            <a:srgbClr val="4C1130"/>
                          </a:solidFill>
                          <a:latin typeface="Caveat"/>
                          <a:ea typeface="Caveat"/>
                          <a:cs typeface="Caveat"/>
                          <a:sym typeface="Caveat"/>
                        </a:rPr>
                        <a:t>Of 36</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r>
            </a:tbl>
          </a:graphicData>
        </a:graphic>
      </p:graphicFrame>
      <p:pic>
        <p:nvPicPr>
          <p:cNvPr id="513" name="Google Shape;513;p41" title="staff only.png"/>
          <p:cNvPicPr preferRelativeResize="0"/>
          <p:nvPr/>
        </p:nvPicPr>
        <p:blipFill rotWithShape="1">
          <a:blip r:embed="rId4">
            <a:alphaModFix/>
          </a:blip>
          <a:srcRect b="0" l="17424" r="0" t="12869"/>
          <a:stretch/>
        </p:blipFill>
        <p:spPr>
          <a:xfrm>
            <a:off x="3139450" y="4241175"/>
            <a:ext cx="1059200" cy="888100"/>
          </a:xfrm>
          <a:prstGeom prst="rect">
            <a:avLst/>
          </a:prstGeom>
          <a:noFill/>
          <a:ln>
            <a:noFill/>
          </a:ln>
        </p:spPr>
      </p:pic>
      <p:pic>
        <p:nvPicPr>
          <p:cNvPr id="514" name="Google Shape;514;p41" title="veterans day.png"/>
          <p:cNvPicPr preferRelativeResize="0"/>
          <p:nvPr/>
        </p:nvPicPr>
        <p:blipFill>
          <a:blip r:embed="rId5">
            <a:alphaModFix/>
          </a:blip>
          <a:stretch>
            <a:fillRect/>
          </a:stretch>
        </p:blipFill>
        <p:spPr>
          <a:xfrm>
            <a:off x="4404100" y="3230576"/>
            <a:ext cx="1095949" cy="1095949"/>
          </a:xfrm>
          <a:prstGeom prst="rect">
            <a:avLst/>
          </a:prstGeom>
          <a:noFill/>
          <a:ln>
            <a:noFill/>
          </a:ln>
        </p:spPr>
      </p:pic>
      <p:pic>
        <p:nvPicPr>
          <p:cNvPr id="515" name="Google Shape;515;p41" title="thanksgiving (1).png"/>
          <p:cNvPicPr preferRelativeResize="0"/>
          <p:nvPr/>
        </p:nvPicPr>
        <p:blipFill rotWithShape="1">
          <a:blip r:embed="rId6">
            <a:alphaModFix/>
          </a:blip>
          <a:srcRect b="31954" l="0" r="0" t="0"/>
          <a:stretch/>
        </p:blipFill>
        <p:spPr>
          <a:xfrm>
            <a:off x="7083575" y="5423346"/>
            <a:ext cx="1095949" cy="745751"/>
          </a:xfrm>
          <a:prstGeom prst="rect">
            <a:avLst/>
          </a:prstGeom>
          <a:noFill/>
          <a:ln>
            <a:noFill/>
          </a:ln>
        </p:spPr>
      </p:pic>
      <p:pic>
        <p:nvPicPr>
          <p:cNvPr id="516" name="Google Shape;516;p41" title="thanksgiving (1).png"/>
          <p:cNvPicPr preferRelativeResize="0"/>
          <p:nvPr/>
        </p:nvPicPr>
        <p:blipFill rotWithShape="1">
          <a:blip r:embed="rId6">
            <a:alphaModFix/>
          </a:blip>
          <a:srcRect b="0" l="0" r="0" t="67350"/>
          <a:stretch/>
        </p:blipFill>
        <p:spPr>
          <a:xfrm>
            <a:off x="5828367" y="5755216"/>
            <a:ext cx="1095949" cy="357826"/>
          </a:xfrm>
          <a:prstGeom prst="rect">
            <a:avLst/>
          </a:prstGeom>
          <a:noFill/>
          <a:ln>
            <a:noFill/>
          </a:ln>
        </p:spPr>
      </p:pic>
      <p:pic>
        <p:nvPicPr>
          <p:cNvPr id="517" name="Google Shape;517;p41" title="offsite.png"/>
          <p:cNvPicPr preferRelativeResize="0"/>
          <p:nvPr/>
        </p:nvPicPr>
        <p:blipFill>
          <a:blip r:embed="rId7">
            <a:alphaModFix/>
          </a:blip>
          <a:stretch>
            <a:fillRect/>
          </a:stretch>
        </p:blipFill>
        <p:spPr>
          <a:xfrm>
            <a:off x="1798675" y="5423329"/>
            <a:ext cx="1045200" cy="1045229"/>
          </a:xfrm>
          <a:prstGeom prst="rect">
            <a:avLst/>
          </a:prstGeom>
          <a:noFill/>
          <a:ln>
            <a:noFill/>
          </a:ln>
        </p:spPr>
      </p:pic>
      <p:pic>
        <p:nvPicPr>
          <p:cNvPr id="518" name="Google Shape;518;p41" title="picture day (1).png"/>
          <p:cNvPicPr preferRelativeResize="0"/>
          <p:nvPr/>
        </p:nvPicPr>
        <p:blipFill>
          <a:blip r:embed="rId8">
            <a:alphaModFix/>
          </a:blip>
          <a:stretch>
            <a:fillRect/>
          </a:stretch>
        </p:blipFill>
        <p:spPr>
          <a:xfrm rot="-246232">
            <a:off x="7197735" y="2282084"/>
            <a:ext cx="867631" cy="867656"/>
          </a:xfrm>
          <a:prstGeom prst="rect">
            <a:avLst/>
          </a:prstGeom>
          <a:noFill/>
          <a:ln>
            <a:noFill/>
          </a:ln>
        </p:spPr>
      </p:pic>
      <p:pic>
        <p:nvPicPr>
          <p:cNvPr id="519" name="Google Shape;519;p41" title="nov.png"/>
          <p:cNvPicPr preferRelativeResize="0"/>
          <p:nvPr/>
        </p:nvPicPr>
        <p:blipFill rotWithShape="1">
          <a:blip r:embed="rId3">
            <a:alphaModFix/>
          </a:blip>
          <a:srcRect b="55038" l="0" r="0" t="0"/>
          <a:stretch/>
        </p:blipFill>
        <p:spPr>
          <a:xfrm>
            <a:off x="2089450" y="158988"/>
            <a:ext cx="4992852" cy="1735027"/>
          </a:xfrm>
          <a:prstGeom prst="rect">
            <a:avLst/>
          </a:prstGeom>
          <a:noFill/>
          <a:ln>
            <a:noFill/>
          </a:ln>
        </p:spPr>
      </p:pic>
      <p:sp>
        <p:nvSpPr>
          <p:cNvPr id="520" name="Google Shape;520;p41"/>
          <p:cNvSpPr txBox="1"/>
          <p:nvPr/>
        </p:nvSpPr>
        <p:spPr>
          <a:xfrm>
            <a:off x="8049300" y="836083"/>
            <a:ext cx="2661000" cy="67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6500">
                <a:solidFill>
                  <a:schemeClr val="dk1"/>
                </a:solidFill>
                <a:latin typeface="Fjalla One"/>
                <a:ea typeface="Fjalla One"/>
                <a:cs typeface="Fjalla One"/>
                <a:sym typeface="Fjalla One"/>
              </a:rPr>
              <a:t>2026</a:t>
            </a:r>
            <a:endParaRPr sz="6500">
              <a:solidFill>
                <a:schemeClr val="dk1"/>
              </a:solidFill>
              <a:latin typeface="Fjalla One"/>
              <a:ea typeface="Fjalla One"/>
              <a:cs typeface="Fjalla One"/>
              <a:sym typeface="Fjalla One"/>
            </a:endParaRPr>
          </a:p>
        </p:txBody>
      </p:sp>
      <p:sp>
        <p:nvSpPr>
          <p:cNvPr id="521" name="Google Shape;521;p41"/>
          <p:cNvSpPr txBox="1"/>
          <p:nvPr/>
        </p:nvSpPr>
        <p:spPr>
          <a:xfrm>
            <a:off x="7669017" y="7080250"/>
            <a:ext cx="868800" cy="42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solidFill>
                  <a:schemeClr val="dk2"/>
                </a:solidFill>
                <a:latin typeface="Cherry Swash"/>
                <a:ea typeface="Cherry Swash"/>
                <a:cs typeface="Cherry Swash"/>
                <a:sym typeface="Cherry Swash"/>
              </a:rPr>
              <a:t>Artwork by, </a:t>
            </a:r>
            <a:endParaRPr sz="800">
              <a:solidFill>
                <a:schemeClr val="dk2"/>
              </a:solidFill>
              <a:latin typeface="Cherry Swash"/>
              <a:ea typeface="Cherry Swash"/>
              <a:cs typeface="Cherry Swash"/>
              <a:sym typeface="Cherry Swash"/>
            </a:endParaRPr>
          </a:p>
          <a:p>
            <a:pPr indent="0" lvl="0" marL="0" rtl="0" algn="l">
              <a:spcBef>
                <a:spcPts val="0"/>
              </a:spcBef>
              <a:spcAft>
                <a:spcPts val="0"/>
              </a:spcAft>
              <a:buNone/>
            </a:pPr>
            <a:r>
              <a:rPr lang="en" sz="800">
                <a:solidFill>
                  <a:schemeClr val="dk2"/>
                </a:solidFill>
                <a:latin typeface="Cherry Swash"/>
                <a:ea typeface="Cherry Swash"/>
                <a:cs typeface="Cherry Swash"/>
                <a:sym typeface="Cherry Swash"/>
              </a:rPr>
              <a:t>Jack Pardee</a:t>
            </a:r>
            <a:endParaRPr sz="800">
              <a:solidFill>
                <a:schemeClr val="dk2"/>
              </a:solidFill>
              <a:latin typeface="Cherry Swash"/>
              <a:ea typeface="Cherry Swash"/>
              <a:cs typeface="Cherry Swash"/>
              <a:sym typeface="Cherry Swash"/>
            </a:endParaRPr>
          </a:p>
        </p:txBody>
      </p:sp>
      <p:pic>
        <p:nvPicPr>
          <p:cNvPr id="522" name="Google Shape;522;p41" title="26-27 art for calendar (2).png"/>
          <p:cNvPicPr preferRelativeResize="0"/>
          <p:nvPr/>
        </p:nvPicPr>
        <p:blipFill>
          <a:blip r:embed="rId9">
            <a:alphaModFix/>
          </a:blip>
          <a:stretch>
            <a:fillRect/>
          </a:stretch>
        </p:blipFill>
        <p:spPr>
          <a:xfrm>
            <a:off x="8211275" y="6408536"/>
            <a:ext cx="1764252" cy="1363563"/>
          </a:xfrm>
          <a:prstGeom prst="rect">
            <a:avLst/>
          </a:prstGeom>
          <a:noFill/>
          <a:ln>
            <a:noFill/>
          </a:ln>
        </p:spPr>
      </p:pic>
      <p:pic>
        <p:nvPicPr>
          <p:cNvPr id="523" name="Google Shape;523;p41" title="pta tree logo.png"/>
          <p:cNvPicPr preferRelativeResize="0"/>
          <p:nvPr/>
        </p:nvPicPr>
        <p:blipFill>
          <a:blip r:embed="rId10">
            <a:alphaModFix/>
          </a:blip>
          <a:stretch>
            <a:fillRect/>
          </a:stretch>
        </p:blipFill>
        <p:spPr>
          <a:xfrm>
            <a:off x="3427273" y="2246699"/>
            <a:ext cx="521009" cy="674098"/>
          </a:xfrm>
          <a:prstGeom prst="rect">
            <a:avLst/>
          </a:prstGeom>
          <a:noFill/>
          <a:ln>
            <a:noFill/>
          </a:ln>
        </p:spPr>
      </p:pic>
      <p:pic>
        <p:nvPicPr>
          <p:cNvPr id="524" name="Google Shape;524;p41" title="pop ups.png"/>
          <p:cNvPicPr preferRelativeResize="0"/>
          <p:nvPr/>
        </p:nvPicPr>
        <p:blipFill>
          <a:blip r:embed="rId11">
            <a:alphaModFix/>
          </a:blip>
          <a:stretch>
            <a:fillRect/>
          </a:stretch>
        </p:blipFill>
        <p:spPr>
          <a:xfrm>
            <a:off x="4488375" y="4326525"/>
            <a:ext cx="1168449" cy="1168449"/>
          </a:xfrm>
          <a:prstGeom prst="rect">
            <a:avLst/>
          </a:prstGeom>
          <a:noFill/>
          <a:ln>
            <a:noFill/>
          </a:ln>
        </p:spPr>
      </p:pic>
      <p:pic>
        <p:nvPicPr>
          <p:cNvPr id="525" name="Google Shape;525;p41" title="pop ups.png"/>
          <p:cNvPicPr preferRelativeResize="0"/>
          <p:nvPr/>
        </p:nvPicPr>
        <p:blipFill>
          <a:blip r:embed="rId11">
            <a:alphaModFix/>
          </a:blip>
          <a:stretch>
            <a:fillRect/>
          </a:stretch>
        </p:blipFill>
        <p:spPr>
          <a:xfrm>
            <a:off x="5828837" y="4326525"/>
            <a:ext cx="1168449" cy="1168449"/>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AA84F"/>
        </a:solidFill>
      </p:bgPr>
    </p:bg>
    <p:spTree>
      <p:nvGrpSpPr>
        <p:cNvPr id="529" name="Shape 529"/>
        <p:cNvGrpSpPr/>
        <p:nvPr/>
      </p:nvGrpSpPr>
      <p:grpSpPr>
        <a:xfrm>
          <a:off x="0" y="0"/>
          <a:ext cx="0" cy="0"/>
          <a:chOff x="0" y="0"/>
          <a:chExt cx="0" cy="0"/>
        </a:xfrm>
      </p:grpSpPr>
      <p:graphicFrame>
        <p:nvGraphicFramePr>
          <p:cNvPr id="530" name="Google Shape;530;p42"/>
          <p:cNvGraphicFramePr/>
          <p:nvPr/>
        </p:nvGraphicFramePr>
        <p:xfrm>
          <a:off x="386810" y="1774985"/>
          <a:ext cx="3000000" cy="3000000"/>
        </p:xfrm>
        <a:graphic>
          <a:graphicData uri="http://schemas.openxmlformats.org/drawingml/2006/table">
            <a:tbl>
              <a:tblPr>
                <a:noFill/>
                <a:tableStyleId>{AA0ADF77-BFF2-4243-B3DA-00FE822286CF}</a:tableStyleId>
              </a:tblPr>
              <a:tblGrid>
                <a:gridCol w="1339100"/>
                <a:gridCol w="1339100"/>
                <a:gridCol w="1339100"/>
                <a:gridCol w="1339100"/>
                <a:gridCol w="1339100"/>
                <a:gridCol w="1339100"/>
                <a:gridCol w="1339100"/>
              </a:tblGrid>
              <a:tr h="359650">
                <a:tc>
                  <a:txBody>
                    <a:bodyPr/>
                    <a:lstStyle/>
                    <a:p>
                      <a:pPr indent="0" lvl="0" marL="0" marR="0" rtl="0" algn="ctr">
                        <a:lnSpc>
                          <a:spcPct val="100000"/>
                        </a:lnSpc>
                        <a:spcBef>
                          <a:spcPts val="0"/>
                        </a:spcBef>
                        <a:spcAft>
                          <a:spcPts val="0"/>
                        </a:spcAft>
                        <a:buNone/>
                      </a:pPr>
                      <a:r>
                        <a:rPr lang="en" sz="1600">
                          <a:solidFill>
                            <a:srgbClr val="FFFFFF"/>
                          </a:solidFill>
                          <a:latin typeface="Comfortaa"/>
                          <a:ea typeface="Comfortaa"/>
                          <a:cs typeface="Comfortaa"/>
                          <a:sym typeface="Comfortaa"/>
                        </a:rPr>
                        <a:t>Sun</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D9D9D9"/>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 sz="1600">
                          <a:solidFill>
                            <a:srgbClr val="FFFFFF"/>
                          </a:solidFill>
                          <a:latin typeface="Comfortaa"/>
                          <a:ea typeface="Comfortaa"/>
                          <a:cs typeface="Comfortaa"/>
                          <a:sym typeface="Comfortaa"/>
                        </a:rPr>
                        <a:t>Mon</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 sz="1600">
                          <a:solidFill>
                            <a:srgbClr val="FFFFFF"/>
                          </a:solidFill>
                          <a:latin typeface="Comfortaa"/>
                          <a:ea typeface="Comfortaa"/>
                          <a:cs typeface="Comfortaa"/>
                          <a:sym typeface="Comfortaa"/>
                        </a:rPr>
                        <a:t>Tues</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 sz="1600">
                          <a:solidFill>
                            <a:srgbClr val="FFFFFF"/>
                          </a:solidFill>
                          <a:latin typeface="Comfortaa"/>
                          <a:ea typeface="Comfortaa"/>
                          <a:cs typeface="Comfortaa"/>
                          <a:sym typeface="Comfortaa"/>
                        </a:rPr>
                        <a:t>Wed</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 sz="1600">
                          <a:solidFill>
                            <a:srgbClr val="FFFFFF"/>
                          </a:solidFill>
                          <a:latin typeface="Comfortaa"/>
                          <a:ea typeface="Comfortaa"/>
                          <a:cs typeface="Comfortaa"/>
                          <a:sym typeface="Comfortaa"/>
                        </a:rPr>
                        <a:t>Thurs</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 sz="1600">
                          <a:solidFill>
                            <a:srgbClr val="FFFFFF"/>
                          </a:solidFill>
                          <a:latin typeface="Comfortaa"/>
                          <a:ea typeface="Comfortaa"/>
                          <a:cs typeface="Comfortaa"/>
                          <a:sym typeface="Comfortaa"/>
                        </a:rPr>
                        <a:t>Fri</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 sz="1600">
                          <a:solidFill>
                            <a:srgbClr val="FFFFFF"/>
                          </a:solidFill>
                          <a:latin typeface="Comfortaa"/>
                          <a:ea typeface="Comfortaa"/>
                          <a:cs typeface="Comfortaa"/>
                          <a:sym typeface="Comfortaa"/>
                        </a:rPr>
                        <a:t>Sat</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r>
              <a:tr h="316600">
                <a:tc>
                  <a:txBody>
                    <a:bodyPr/>
                    <a:lstStyle/>
                    <a:p>
                      <a:pPr indent="0" lvl="0" marL="0" marR="0" rtl="0" algn="r">
                        <a:lnSpc>
                          <a:spcPct val="100000"/>
                        </a:lnSpc>
                        <a:spcBef>
                          <a:spcPts val="0"/>
                        </a:spcBef>
                        <a:spcAft>
                          <a:spcPts val="0"/>
                        </a:spcAft>
                        <a:buNone/>
                      </a:pPr>
                      <a:r>
                        <a:t/>
                      </a:r>
                      <a:endParaRPr b="1" sz="12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t/>
                      </a:r>
                      <a:endParaRPr b="1" sz="12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rtl="0" algn="r">
                        <a:spcBef>
                          <a:spcPts val="0"/>
                        </a:spcBef>
                        <a:spcAft>
                          <a:spcPts val="0"/>
                        </a:spcAft>
                        <a:buNone/>
                      </a:pPr>
                      <a:r>
                        <a:rPr b="1" lang="en" sz="1200">
                          <a:latin typeface="Comfortaa"/>
                          <a:ea typeface="Comfortaa"/>
                          <a:cs typeface="Comfortaa"/>
                          <a:sym typeface="Comfortaa"/>
                        </a:rPr>
                        <a:t>1</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3</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4</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5</a:t>
                      </a:r>
                      <a:endParaRPr b="1" sz="1200" u="none" cap="none" strike="noStrike">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r>
              <a:tr h="779350">
                <a:tc>
                  <a:txBody>
                    <a:bodyPr/>
                    <a:lstStyle/>
                    <a:p>
                      <a:pPr indent="0" lvl="0" marL="0" rtl="0" algn="r">
                        <a:spcBef>
                          <a:spcPts val="0"/>
                        </a:spcBef>
                        <a:spcAft>
                          <a:spcPts val="0"/>
                        </a:spcAft>
                        <a:buNone/>
                      </a:pPr>
                      <a:r>
                        <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600"/>
                        <a:buFont typeface="Arial"/>
                        <a:buNone/>
                      </a:pPr>
                      <a:r>
                        <a:t/>
                      </a:r>
                      <a:endParaRPr b="1" sz="1000" u="none" cap="none" strike="noStrike">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rtl="0" algn="r">
                        <a:spcBef>
                          <a:spcPts val="0"/>
                        </a:spcBef>
                        <a:spcAft>
                          <a:spcPts val="0"/>
                        </a:spcAft>
                        <a:buClr>
                          <a:schemeClr val="dk1"/>
                        </a:buClr>
                        <a:buSzPts val="1100"/>
                        <a:buFont typeface="Arial"/>
                        <a:buNone/>
                      </a:pPr>
                      <a:r>
                        <a:rPr b="1" lang="en" sz="1100">
                          <a:solidFill>
                            <a:schemeClr val="dk1"/>
                          </a:solidFill>
                          <a:latin typeface="Nunito"/>
                          <a:ea typeface="Nunito"/>
                          <a:cs typeface="Nunito"/>
                          <a:sym typeface="Nunito"/>
                        </a:rPr>
                        <a:t>1 pm Special Services Parent Advisory</a:t>
                      </a:r>
                      <a:endParaRPr b="1" sz="1200" u="none" cap="none" strike="noStrike">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rtl="0" algn="r">
                        <a:spcBef>
                          <a:spcPts val="0"/>
                        </a:spcBef>
                        <a:spcAft>
                          <a:spcPts val="0"/>
                        </a:spcAft>
                        <a:buClr>
                          <a:schemeClr val="dk1"/>
                        </a:buClr>
                        <a:buSzPts val="1600"/>
                        <a:buFont typeface="Arial"/>
                        <a:buNone/>
                      </a:pPr>
                      <a:r>
                        <a:t/>
                      </a:r>
                      <a:endParaRPr b="1" sz="1000">
                        <a:solidFill>
                          <a:schemeClr val="dk1"/>
                        </a:solidFill>
                        <a:latin typeface="Nunito"/>
                        <a:ea typeface="Nunito"/>
                        <a:cs typeface="Nunito"/>
                        <a:sym typeface="Nunito"/>
                      </a:endParaRPr>
                    </a:p>
                    <a:p>
                      <a:pPr indent="0" lvl="0" marL="0" rtl="0" algn="r">
                        <a:spcBef>
                          <a:spcPts val="0"/>
                        </a:spcBef>
                        <a:spcAft>
                          <a:spcPts val="0"/>
                        </a:spcAft>
                        <a:buClr>
                          <a:schemeClr val="dk1"/>
                        </a:buClr>
                        <a:buSzPts val="1600"/>
                        <a:buFont typeface="Arial"/>
                        <a:buNone/>
                      </a:pPr>
                      <a:r>
                        <a:rPr b="1" lang="en" sz="1100">
                          <a:solidFill>
                            <a:schemeClr val="dk1"/>
                          </a:solidFill>
                          <a:latin typeface="Nunito"/>
                          <a:ea typeface="Nunito"/>
                          <a:cs typeface="Nunito"/>
                          <a:sym typeface="Nunito"/>
                        </a:rPr>
                        <a:t>12 pm</a:t>
                      </a:r>
                      <a:endParaRPr b="1" sz="1100">
                        <a:solidFill>
                          <a:schemeClr val="dk1"/>
                        </a:solidFill>
                        <a:latin typeface="Nunito"/>
                        <a:ea typeface="Nunito"/>
                        <a:cs typeface="Nunito"/>
                        <a:sym typeface="Nunito"/>
                      </a:endParaRPr>
                    </a:p>
                    <a:p>
                      <a:pPr indent="0" lvl="0" marL="0" rtl="0" algn="r">
                        <a:spcBef>
                          <a:spcPts val="0"/>
                        </a:spcBef>
                        <a:spcAft>
                          <a:spcPts val="0"/>
                        </a:spcAft>
                        <a:buClr>
                          <a:schemeClr val="dk1"/>
                        </a:buClr>
                        <a:buSzPts val="1600"/>
                        <a:buFont typeface="Arial"/>
                        <a:buNone/>
                      </a:pPr>
                      <a:r>
                        <a:rPr b="1" lang="en" sz="1100">
                          <a:solidFill>
                            <a:schemeClr val="dk1"/>
                          </a:solidFill>
                          <a:latin typeface="Nunito"/>
                          <a:ea typeface="Nunito"/>
                          <a:cs typeface="Nunito"/>
                          <a:sym typeface="Nunito"/>
                        </a:rPr>
                        <a:t>PTA Meeting</a:t>
                      </a:r>
                      <a:endParaRPr b="1" sz="13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600"/>
                        <a:buFont typeface="Arial"/>
                        <a:buNone/>
                      </a:pPr>
                      <a:r>
                        <a:t/>
                      </a:r>
                      <a:endParaRPr b="1" sz="1200" u="none" cap="none" strike="noStrike">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600"/>
                        <a:buFont typeface="Arial"/>
                        <a:buNone/>
                      </a:pPr>
                      <a:r>
                        <a:t/>
                      </a:r>
                      <a:endParaRPr b="1" sz="1200" u="none" cap="none" strike="noStrike">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600"/>
                        <a:buFont typeface="Arial"/>
                        <a:buNone/>
                      </a:pPr>
                      <a:r>
                        <a:t/>
                      </a:r>
                      <a:endParaRPr b="1" sz="1200" u="none" cap="none" strike="noStrike">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r>
              <a:tr h="316600">
                <a:tc>
                  <a:txBody>
                    <a:bodyPr/>
                    <a:lstStyle/>
                    <a:p>
                      <a:pPr indent="0" lvl="0" marL="0" marR="0" rtl="0" algn="r">
                        <a:lnSpc>
                          <a:spcPct val="100000"/>
                        </a:lnSpc>
                        <a:spcBef>
                          <a:spcPts val="0"/>
                        </a:spcBef>
                        <a:spcAft>
                          <a:spcPts val="0"/>
                        </a:spcAft>
                        <a:buNone/>
                      </a:pPr>
                      <a:r>
                        <a:rPr b="1" lang="en" sz="1200">
                          <a:latin typeface="Comfortaa"/>
                          <a:ea typeface="Comfortaa"/>
                          <a:cs typeface="Comfortaa"/>
                          <a:sym typeface="Comfortaa"/>
                        </a:rPr>
                        <a:t>6</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7</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8</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9</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10</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11</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12</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r>
              <a:tr h="712475">
                <a:tc>
                  <a:txBody>
                    <a:bodyPr/>
                    <a:lstStyle/>
                    <a:p>
                      <a:pPr indent="0" lvl="0" marL="0" rtl="0" algn="l">
                        <a:spcBef>
                          <a:spcPts val="0"/>
                        </a:spcBef>
                        <a:spcAft>
                          <a:spcPts val="0"/>
                        </a:spcAft>
                        <a:buClr>
                          <a:schemeClr val="dk1"/>
                        </a:buClr>
                        <a:buSzPts val="1100"/>
                        <a:buFont typeface="Arial"/>
                        <a:buNone/>
                      </a:pPr>
                      <a:r>
                        <a:rPr lang="en">
                          <a:solidFill>
                            <a:srgbClr val="4C1130"/>
                          </a:solidFill>
                          <a:latin typeface="Caveat"/>
                          <a:ea typeface="Caveat"/>
                          <a:cs typeface="Caveat"/>
                          <a:sym typeface="Caveat"/>
                        </a:rPr>
                        <a:t>Week </a:t>
                      </a:r>
                      <a:r>
                        <a:rPr b="1" lang="en">
                          <a:solidFill>
                            <a:srgbClr val="4C1130"/>
                          </a:solidFill>
                          <a:latin typeface="Caveat"/>
                          <a:ea typeface="Caveat"/>
                          <a:cs typeface="Caveat"/>
                          <a:sym typeface="Caveat"/>
                        </a:rPr>
                        <a:t>13</a:t>
                      </a:r>
                      <a:endParaRPr b="1">
                        <a:solidFill>
                          <a:srgbClr val="4C1130"/>
                        </a:solidFill>
                        <a:latin typeface="Caveat"/>
                        <a:ea typeface="Caveat"/>
                        <a:cs typeface="Caveat"/>
                        <a:sym typeface="Caveat"/>
                      </a:endParaRPr>
                    </a:p>
                    <a:p>
                      <a:pPr indent="0" lvl="0" marL="0" rtl="0" algn="l">
                        <a:spcBef>
                          <a:spcPts val="0"/>
                        </a:spcBef>
                        <a:spcAft>
                          <a:spcPts val="0"/>
                        </a:spcAft>
                        <a:buClr>
                          <a:schemeClr val="dk1"/>
                        </a:buClr>
                        <a:buSzPts val="1100"/>
                        <a:buFont typeface="Arial"/>
                        <a:buNone/>
                      </a:pPr>
                      <a:r>
                        <a:rPr lang="en">
                          <a:solidFill>
                            <a:srgbClr val="4C1130"/>
                          </a:solidFill>
                          <a:latin typeface="Caveat"/>
                          <a:ea typeface="Caveat"/>
                          <a:cs typeface="Caveat"/>
                          <a:sym typeface="Caveat"/>
                        </a:rPr>
                        <a:t>Of 36</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rtl="0" algn="r">
                        <a:spcBef>
                          <a:spcPts val="0"/>
                        </a:spcBef>
                        <a:spcAft>
                          <a:spcPts val="0"/>
                        </a:spcAft>
                        <a:buNone/>
                      </a:pPr>
                      <a:r>
                        <a:t/>
                      </a:r>
                      <a:endParaRPr b="1" sz="1000">
                        <a:solidFill>
                          <a:schemeClr val="dk1"/>
                        </a:solidFill>
                        <a:latin typeface="Nunito"/>
                        <a:ea typeface="Nunito"/>
                        <a:cs typeface="Nunito"/>
                        <a:sym typeface="Nunito"/>
                      </a:endParaRPr>
                    </a:p>
                    <a:p>
                      <a:pPr indent="0" lvl="0" marL="0" rtl="0" algn="r">
                        <a:spcBef>
                          <a:spcPts val="0"/>
                        </a:spcBef>
                        <a:spcAft>
                          <a:spcPts val="0"/>
                        </a:spcAft>
                        <a:buNone/>
                      </a:pPr>
                      <a:r>
                        <a:t/>
                      </a:r>
                      <a:endParaRPr b="1" sz="1000">
                        <a:solidFill>
                          <a:schemeClr val="dk1"/>
                        </a:solidFill>
                        <a:latin typeface="Nunito"/>
                        <a:ea typeface="Nunito"/>
                        <a:cs typeface="Nunito"/>
                        <a:sym typeface="Nunito"/>
                      </a:endParaRPr>
                    </a:p>
                    <a:p>
                      <a:pPr indent="0" lvl="0" marL="0" rtl="0" algn="r">
                        <a:spcBef>
                          <a:spcPts val="0"/>
                        </a:spcBef>
                        <a:spcAft>
                          <a:spcPts val="0"/>
                        </a:spcAft>
                        <a:buClr>
                          <a:schemeClr val="dk1"/>
                        </a:buClr>
                        <a:buSzPts val="1100"/>
                        <a:buFont typeface="Arial"/>
                        <a:buNone/>
                      </a:pPr>
                      <a:r>
                        <a:rPr b="1" lang="en" sz="1100">
                          <a:solidFill>
                            <a:schemeClr val="dk1"/>
                          </a:solidFill>
                          <a:latin typeface="Nunito"/>
                          <a:ea typeface="Nunito"/>
                          <a:cs typeface="Nunito"/>
                          <a:sym typeface="Nunito"/>
                        </a:rPr>
                        <a:t>9:15 am</a:t>
                      </a:r>
                      <a:endParaRPr b="1" sz="1100">
                        <a:solidFill>
                          <a:schemeClr val="dk1"/>
                        </a:solidFill>
                        <a:latin typeface="Nunito"/>
                        <a:ea typeface="Nunito"/>
                        <a:cs typeface="Nunito"/>
                        <a:sym typeface="Nunito"/>
                      </a:endParaRPr>
                    </a:p>
                    <a:p>
                      <a:pPr indent="0" lvl="0" marL="0" rtl="0" algn="r">
                        <a:spcBef>
                          <a:spcPts val="0"/>
                        </a:spcBef>
                        <a:spcAft>
                          <a:spcPts val="0"/>
                        </a:spcAft>
                        <a:buClr>
                          <a:schemeClr val="dk1"/>
                        </a:buClr>
                        <a:buSzPts val="1100"/>
                        <a:buFont typeface="Arial"/>
                        <a:buNone/>
                      </a:pPr>
                      <a:r>
                        <a:rPr b="1" lang="en" sz="1100">
                          <a:solidFill>
                            <a:schemeClr val="dk1"/>
                          </a:solidFill>
                          <a:latin typeface="Nunito"/>
                          <a:ea typeface="Nunito"/>
                          <a:cs typeface="Nunito"/>
                          <a:sym typeface="Nunito"/>
                        </a:rPr>
                        <a:t>Parent Advisory</a:t>
                      </a:r>
                      <a:endParaRPr b="1" sz="1100">
                        <a:solidFill>
                          <a:schemeClr val="dk1"/>
                        </a:solidFill>
                        <a:latin typeface="Nunito"/>
                        <a:ea typeface="Nunito"/>
                        <a:cs typeface="Nunito"/>
                        <a:sym typeface="Nunito"/>
                      </a:endParaRPr>
                    </a:p>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b">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r>
              <a:tr h="316600">
                <a:tc>
                  <a:txBody>
                    <a:bodyPr/>
                    <a:lstStyle/>
                    <a:p>
                      <a:pPr indent="0" lvl="0" marL="0" marR="0" rtl="0" algn="r">
                        <a:lnSpc>
                          <a:spcPct val="100000"/>
                        </a:lnSpc>
                        <a:spcBef>
                          <a:spcPts val="0"/>
                        </a:spcBef>
                        <a:spcAft>
                          <a:spcPts val="0"/>
                        </a:spcAft>
                        <a:buNone/>
                      </a:pPr>
                      <a:r>
                        <a:rPr b="1" lang="en" sz="1200">
                          <a:latin typeface="Comfortaa"/>
                          <a:ea typeface="Comfortaa"/>
                          <a:cs typeface="Comfortaa"/>
                          <a:sym typeface="Comfortaa"/>
                        </a:rPr>
                        <a:t>13</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14</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15</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16</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17</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18</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19</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r>
              <a:tr h="761550">
                <a:tc>
                  <a:txBody>
                    <a:bodyPr/>
                    <a:lstStyle/>
                    <a:p>
                      <a:pPr indent="0" lvl="0" marL="0" rtl="0" algn="l">
                        <a:spcBef>
                          <a:spcPts val="0"/>
                        </a:spcBef>
                        <a:spcAft>
                          <a:spcPts val="0"/>
                        </a:spcAft>
                        <a:buClr>
                          <a:schemeClr val="dk1"/>
                        </a:buClr>
                        <a:buSzPts val="1100"/>
                        <a:buFont typeface="Arial"/>
                        <a:buNone/>
                      </a:pPr>
                      <a:r>
                        <a:rPr lang="en">
                          <a:solidFill>
                            <a:srgbClr val="4C1130"/>
                          </a:solidFill>
                          <a:latin typeface="Caveat"/>
                          <a:ea typeface="Caveat"/>
                          <a:cs typeface="Caveat"/>
                          <a:sym typeface="Caveat"/>
                        </a:rPr>
                        <a:t>Week </a:t>
                      </a:r>
                      <a:r>
                        <a:rPr b="1" lang="en">
                          <a:solidFill>
                            <a:srgbClr val="4C1130"/>
                          </a:solidFill>
                          <a:latin typeface="Caveat"/>
                          <a:ea typeface="Caveat"/>
                          <a:cs typeface="Caveat"/>
                          <a:sym typeface="Caveat"/>
                        </a:rPr>
                        <a:t>14</a:t>
                      </a:r>
                      <a:endParaRPr b="1">
                        <a:solidFill>
                          <a:srgbClr val="4C1130"/>
                        </a:solidFill>
                        <a:latin typeface="Caveat"/>
                        <a:ea typeface="Caveat"/>
                        <a:cs typeface="Caveat"/>
                        <a:sym typeface="Caveat"/>
                      </a:endParaRPr>
                    </a:p>
                    <a:p>
                      <a:pPr indent="0" lvl="0" marL="0" rtl="0" algn="l">
                        <a:spcBef>
                          <a:spcPts val="0"/>
                        </a:spcBef>
                        <a:spcAft>
                          <a:spcPts val="0"/>
                        </a:spcAft>
                        <a:buClr>
                          <a:schemeClr val="dk1"/>
                        </a:buClr>
                        <a:buSzPts val="1100"/>
                        <a:buFont typeface="Arial"/>
                        <a:buNone/>
                      </a:pPr>
                      <a:r>
                        <a:rPr lang="en">
                          <a:solidFill>
                            <a:srgbClr val="4C1130"/>
                          </a:solidFill>
                          <a:latin typeface="Caveat"/>
                          <a:ea typeface="Caveat"/>
                          <a:cs typeface="Caveat"/>
                          <a:sym typeface="Caveat"/>
                        </a:rPr>
                        <a:t>Of 36</a:t>
                      </a:r>
                      <a:endParaRPr b="1">
                        <a:solidFill>
                          <a:schemeClr val="dk1"/>
                        </a:solidFill>
                        <a:latin typeface="Nunito"/>
                        <a:ea typeface="Nunito"/>
                        <a:cs typeface="Nunito"/>
                        <a:sym typeface="Nunito"/>
                      </a:endParaRPr>
                    </a:p>
                    <a:p>
                      <a:pPr indent="0" lvl="0" marL="0" rtl="0" algn="r">
                        <a:spcBef>
                          <a:spcPts val="0"/>
                        </a:spcBef>
                        <a:spcAft>
                          <a:spcPts val="0"/>
                        </a:spcAft>
                        <a:buNone/>
                      </a:pPr>
                      <a:r>
                        <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rtl="0" algn="r">
                        <a:spcBef>
                          <a:spcPts val="0"/>
                        </a:spcBef>
                        <a:spcAft>
                          <a:spcPts val="0"/>
                        </a:spcAft>
                        <a:buNone/>
                      </a:pPr>
                      <a:r>
                        <a:t/>
                      </a:r>
                      <a:endParaRPr b="1" sz="1100">
                        <a:solidFill>
                          <a:schemeClr val="dk1"/>
                        </a:solidFill>
                        <a:latin typeface="Nunito"/>
                        <a:ea typeface="Nunito"/>
                        <a:cs typeface="Nunito"/>
                        <a:sym typeface="Nunito"/>
                      </a:endParaRPr>
                    </a:p>
                    <a:p>
                      <a:pPr indent="0" lvl="0" marL="0" rtl="0" algn="r">
                        <a:spcBef>
                          <a:spcPts val="0"/>
                        </a:spcBef>
                        <a:spcAft>
                          <a:spcPts val="0"/>
                        </a:spcAft>
                        <a:buClr>
                          <a:schemeClr val="dk1"/>
                        </a:buClr>
                        <a:buSzPts val="1100"/>
                        <a:buFont typeface="Arial"/>
                        <a:buNone/>
                      </a:pPr>
                      <a:r>
                        <a:rPr b="1" lang="en" sz="1100">
                          <a:solidFill>
                            <a:schemeClr val="dk1"/>
                          </a:solidFill>
                          <a:latin typeface="Nunito"/>
                          <a:ea typeface="Nunito"/>
                          <a:cs typeface="Nunito"/>
                          <a:sym typeface="Nunito"/>
                        </a:rPr>
                        <a:t>1:00 pm</a:t>
                      </a:r>
                      <a:endParaRPr b="1" sz="1100">
                        <a:solidFill>
                          <a:schemeClr val="dk1"/>
                        </a:solidFill>
                        <a:latin typeface="Nunito"/>
                        <a:ea typeface="Nunito"/>
                        <a:cs typeface="Nunito"/>
                        <a:sym typeface="Nunito"/>
                      </a:endParaRPr>
                    </a:p>
                    <a:p>
                      <a:pPr indent="0" lvl="0" marL="0" rtl="0" algn="r">
                        <a:spcBef>
                          <a:spcPts val="0"/>
                        </a:spcBef>
                        <a:spcAft>
                          <a:spcPts val="0"/>
                        </a:spcAft>
                        <a:buClr>
                          <a:schemeClr val="dk1"/>
                        </a:buClr>
                        <a:buSzPts val="1100"/>
                        <a:buFont typeface="Arial"/>
                        <a:buNone/>
                      </a:pPr>
                      <a:r>
                        <a:rPr b="1" lang="en" sz="1100">
                          <a:solidFill>
                            <a:schemeClr val="dk1"/>
                          </a:solidFill>
                          <a:latin typeface="Nunito"/>
                          <a:ea typeface="Nunito"/>
                          <a:cs typeface="Nunito"/>
                          <a:sym typeface="Nunito"/>
                        </a:rPr>
                        <a:t>Principal Chat</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rtl="0" algn="r">
                        <a:spcBef>
                          <a:spcPts val="0"/>
                        </a:spcBef>
                        <a:spcAft>
                          <a:spcPts val="0"/>
                        </a:spcAft>
                        <a:buClr>
                          <a:schemeClr val="dk1"/>
                        </a:buClr>
                        <a:buSzPts val="1100"/>
                        <a:buFont typeface="Arial"/>
                        <a:buNone/>
                      </a:pPr>
                      <a:r>
                        <a:rPr b="1" lang="en" sz="1100">
                          <a:solidFill>
                            <a:srgbClr val="C00000"/>
                          </a:solidFill>
                          <a:latin typeface="Nunito"/>
                          <a:ea typeface="Nunito"/>
                          <a:cs typeface="Nunito"/>
                          <a:sym typeface="Nunito"/>
                        </a:rPr>
                        <a:t>Early Release</a:t>
                      </a:r>
                      <a:endParaRPr b="1" sz="1100">
                        <a:solidFill>
                          <a:srgbClr val="C00000"/>
                        </a:solidFill>
                        <a:latin typeface="Nunito"/>
                        <a:ea typeface="Nunito"/>
                        <a:cs typeface="Nunito"/>
                        <a:sym typeface="Nunito"/>
                      </a:endParaRPr>
                    </a:p>
                    <a:p>
                      <a:pPr indent="0" lvl="0" marL="0" rtl="0" algn="r">
                        <a:spcBef>
                          <a:spcPts val="0"/>
                        </a:spcBef>
                        <a:spcAft>
                          <a:spcPts val="0"/>
                        </a:spcAft>
                        <a:buClr>
                          <a:schemeClr val="dk1"/>
                        </a:buClr>
                        <a:buSzPts val="1100"/>
                        <a:buFont typeface="Arial"/>
                        <a:buNone/>
                      </a:pPr>
                      <a:r>
                        <a:rPr b="1" lang="en" sz="1100">
                          <a:solidFill>
                            <a:srgbClr val="C00000"/>
                          </a:solidFill>
                          <a:latin typeface="Nunito"/>
                          <a:ea typeface="Nunito"/>
                          <a:cs typeface="Nunito"/>
                          <a:sym typeface="Nunito"/>
                        </a:rPr>
                        <a:t>11:50 am</a:t>
                      </a:r>
                      <a:endParaRPr b="1" sz="1100">
                        <a:solidFill>
                          <a:srgbClr val="C00000"/>
                        </a:solidFill>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r>
              <a:tr h="316600">
                <a:tc>
                  <a:txBody>
                    <a:bodyPr/>
                    <a:lstStyle/>
                    <a:p>
                      <a:pPr indent="0" lvl="0" marL="0" marR="0" rtl="0" algn="r">
                        <a:lnSpc>
                          <a:spcPct val="100000"/>
                        </a:lnSpc>
                        <a:spcBef>
                          <a:spcPts val="0"/>
                        </a:spcBef>
                        <a:spcAft>
                          <a:spcPts val="0"/>
                        </a:spcAft>
                        <a:buNone/>
                      </a:pPr>
                      <a:r>
                        <a:rPr b="1" lang="en" sz="1200">
                          <a:latin typeface="Comfortaa"/>
                          <a:ea typeface="Comfortaa"/>
                          <a:cs typeface="Comfortaa"/>
                          <a:sym typeface="Comfortaa"/>
                        </a:rPr>
                        <a:t>20</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21</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solidFill>
                      <a:srgbClr val="FFFFCC"/>
                    </a:solidFill>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22</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solidFill>
                      <a:srgbClr val="FFFFCC"/>
                    </a:solidFill>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23</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solidFill>
                      <a:srgbClr val="FFFFCC"/>
                    </a:solidFill>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24</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solidFill>
                      <a:srgbClr val="FFFFCC"/>
                    </a:solidFill>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25</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solidFill>
                      <a:srgbClr val="FFFFCC"/>
                    </a:solidFill>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26</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r>
              <a:tr h="779350">
                <a:tc>
                  <a:txBody>
                    <a:bodyPr/>
                    <a:lstStyle/>
                    <a:p>
                      <a:pPr indent="0" lvl="0" marL="0" rtl="0" algn="r">
                        <a:spcBef>
                          <a:spcPts val="0"/>
                        </a:spcBef>
                        <a:spcAft>
                          <a:spcPts val="0"/>
                        </a:spcAft>
                        <a:buNone/>
                      </a:pPr>
                      <a:r>
                        <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solidFill>
                      <a:srgbClr val="FFFFCC"/>
                    </a:solidFill>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solidFill>
                      <a:srgbClr val="FFFFCC"/>
                    </a:solidFill>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solidFill>
                      <a:srgbClr val="FFFFCC"/>
                    </a:solidFill>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solidFill>
                      <a:srgbClr val="FFFFCC"/>
                    </a:solidFill>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solidFill>
                      <a:srgbClr val="FFFFCC"/>
                    </a:solidFill>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r>
              <a:tr h="316600">
                <a:tc>
                  <a:txBody>
                    <a:bodyPr/>
                    <a:lstStyle/>
                    <a:p>
                      <a:pPr indent="0" lvl="0" marL="0" marR="0" rtl="0" algn="r">
                        <a:lnSpc>
                          <a:spcPct val="100000"/>
                        </a:lnSpc>
                        <a:spcBef>
                          <a:spcPts val="0"/>
                        </a:spcBef>
                        <a:spcAft>
                          <a:spcPts val="0"/>
                        </a:spcAft>
                        <a:buNone/>
                      </a:pPr>
                      <a:r>
                        <a:rPr b="1" lang="en" sz="1200">
                          <a:latin typeface="Comfortaa"/>
                          <a:ea typeface="Comfortaa"/>
                          <a:cs typeface="Comfortaa"/>
                          <a:sym typeface="Comfortaa"/>
                        </a:rPr>
                        <a:t>27</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28</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solidFill>
                      <a:srgbClr val="FFFFCC"/>
                    </a:solidFill>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29</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solidFill>
                      <a:srgbClr val="FFFFCC"/>
                    </a:solidFill>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30</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solidFill>
                      <a:srgbClr val="FFFFCC"/>
                    </a:solidFill>
                  </a:tcPr>
                </a:tc>
                <a:tc>
                  <a:txBody>
                    <a:bodyPr/>
                    <a:lstStyle/>
                    <a:p>
                      <a:pPr indent="0" lvl="0" marL="0" rtl="0" algn="r">
                        <a:spcBef>
                          <a:spcPts val="0"/>
                        </a:spcBef>
                        <a:spcAft>
                          <a:spcPts val="0"/>
                        </a:spcAft>
                        <a:buNone/>
                      </a:pPr>
                      <a:r>
                        <a:rPr b="1" lang="en" sz="1200">
                          <a:latin typeface="Comfortaa"/>
                          <a:ea typeface="Comfortaa"/>
                          <a:cs typeface="Comfortaa"/>
                          <a:sym typeface="Comfortaa"/>
                        </a:rPr>
                        <a:t>31</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solidFill>
                      <a:srgbClr val="FFFFCC"/>
                    </a:solidFill>
                  </a:tcPr>
                </a:tc>
                <a:tc>
                  <a:txBody>
                    <a:bodyPr/>
                    <a:lstStyle/>
                    <a:p>
                      <a:pPr indent="0" lvl="0" marL="0" rtl="0" algn="r">
                        <a:spcBef>
                          <a:spcPts val="0"/>
                        </a:spcBef>
                        <a:spcAft>
                          <a:spcPts val="0"/>
                        </a:spcAft>
                        <a:buNone/>
                      </a:pPr>
                      <a:r>
                        <a:t/>
                      </a:r>
                      <a:endParaRPr b="1" sz="12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rtl="0" algn="r">
                        <a:spcBef>
                          <a:spcPts val="0"/>
                        </a:spcBef>
                        <a:spcAft>
                          <a:spcPts val="0"/>
                        </a:spcAft>
                        <a:buNone/>
                      </a:pPr>
                      <a:r>
                        <a:t/>
                      </a:r>
                      <a:endParaRPr b="1" sz="12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r>
              <a:tr h="779350">
                <a:tc>
                  <a:txBody>
                    <a:bodyPr/>
                    <a:lstStyle/>
                    <a:p>
                      <a:pPr indent="0" lvl="0" marL="0" rtl="0" algn="r">
                        <a:spcBef>
                          <a:spcPts val="0"/>
                        </a:spcBef>
                        <a:spcAft>
                          <a:spcPts val="0"/>
                        </a:spcAft>
                        <a:buNone/>
                      </a:pPr>
                      <a:r>
                        <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solidFill>
                      <a:srgbClr val="FFFFCC"/>
                    </a:solidFill>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solidFill>
                      <a:srgbClr val="FFFFCC"/>
                    </a:solidFill>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solidFill>
                      <a:srgbClr val="FFFFCC"/>
                    </a:solidFill>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solidFill>
                      <a:srgbClr val="FFFFCC"/>
                    </a:solidFill>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r>
            </a:tbl>
          </a:graphicData>
        </a:graphic>
      </p:graphicFrame>
      <p:pic>
        <p:nvPicPr>
          <p:cNvPr id="531" name="Google Shape;531;p42" title="winter break.png"/>
          <p:cNvPicPr preferRelativeResize="0"/>
          <p:nvPr/>
        </p:nvPicPr>
        <p:blipFill>
          <a:blip r:embed="rId3">
            <a:alphaModFix/>
          </a:blip>
          <a:stretch>
            <a:fillRect/>
          </a:stretch>
        </p:blipFill>
        <p:spPr>
          <a:xfrm>
            <a:off x="1778825" y="5433050"/>
            <a:ext cx="1095949" cy="1095949"/>
          </a:xfrm>
          <a:prstGeom prst="rect">
            <a:avLst/>
          </a:prstGeom>
          <a:noFill/>
          <a:ln>
            <a:noFill/>
          </a:ln>
        </p:spPr>
      </p:pic>
      <p:cxnSp>
        <p:nvCxnSpPr>
          <p:cNvPr id="532" name="Google Shape;532;p42"/>
          <p:cNvCxnSpPr/>
          <p:nvPr/>
        </p:nvCxnSpPr>
        <p:spPr>
          <a:xfrm flipH="1" rot="10800000">
            <a:off x="2560325" y="6248350"/>
            <a:ext cx="5821800" cy="15300"/>
          </a:xfrm>
          <a:prstGeom prst="straightConnector1">
            <a:avLst/>
          </a:prstGeom>
          <a:noFill/>
          <a:ln cap="flat" cmpd="sng" w="9525">
            <a:solidFill>
              <a:srgbClr val="14029C"/>
            </a:solidFill>
            <a:prstDash val="solid"/>
            <a:round/>
            <a:headEnd len="med" w="med" type="none"/>
            <a:tailEnd len="med" w="med" type="triangle"/>
          </a:ln>
        </p:spPr>
      </p:cxnSp>
      <p:cxnSp>
        <p:nvCxnSpPr>
          <p:cNvPr id="533" name="Google Shape;533;p42"/>
          <p:cNvCxnSpPr/>
          <p:nvPr/>
        </p:nvCxnSpPr>
        <p:spPr>
          <a:xfrm flipH="1" rot="10800000">
            <a:off x="1951425" y="7069650"/>
            <a:ext cx="4896000" cy="24600"/>
          </a:xfrm>
          <a:prstGeom prst="straightConnector1">
            <a:avLst/>
          </a:prstGeom>
          <a:noFill/>
          <a:ln cap="flat" cmpd="sng" w="9525">
            <a:solidFill>
              <a:srgbClr val="14029C"/>
            </a:solidFill>
            <a:prstDash val="solid"/>
            <a:round/>
            <a:headEnd len="med" w="med" type="none"/>
            <a:tailEnd len="med" w="med" type="triangle"/>
          </a:ln>
        </p:spPr>
      </p:cxnSp>
      <p:pic>
        <p:nvPicPr>
          <p:cNvPr id="534" name="Google Shape;534;p42" title="offsite.png"/>
          <p:cNvPicPr preferRelativeResize="0"/>
          <p:nvPr/>
        </p:nvPicPr>
        <p:blipFill>
          <a:blip r:embed="rId4">
            <a:alphaModFix/>
          </a:blip>
          <a:stretch>
            <a:fillRect/>
          </a:stretch>
        </p:blipFill>
        <p:spPr>
          <a:xfrm rot="785491">
            <a:off x="3756925" y="4405432"/>
            <a:ext cx="787076" cy="787095"/>
          </a:xfrm>
          <a:prstGeom prst="rect">
            <a:avLst/>
          </a:prstGeom>
          <a:noFill/>
          <a:ln>
            <a:noFill/>
          </a:ln>
        </p:spPr>
      </p:pic>
      <p:pic>
        <p:nvPicPr>
          <p:cNvPr id="535" name="Google Shape;535;p42" title="MARKET (5).png"/>
          <p:cNvPicPr preferRelativeResize="0"/>
          <p:nvPr/>
        </p:nvPicPr>
        <p:blipFill>
          <a:blip r:embed="rId5">
            <a:alphaModFix/>
          </a:blip>
          <a:stretch>
            <a:fillRect/>
          </a:stretch>
        </p:blipFill>
        <p:spPr>
          <a:xfrm>
            <a:off x="3050550" y="4643125"/>
            <a:ext cx="789925" cy="789925"/>
          </a:xfrm>
          <a:prstGeom prst="rect">
            <a:avLst/>
          </a:prstGeom>
          <a:noFill/>
          <a:ln>
            <a:noFill/>
          </a:ln>
        </p:spPr>
      </p:pic>
      <p:pic>
        <p:nvPicPr>
          <p:cNvPr id="536" name="Google Shape;536;p42" title="MARKET (5).png"/>
          <p:cNvPicPr preferRelativeResize="0"/>
          <p:nvPr/>
        </p:nvPicPr>
        <p:blipFill>
          <a:blip r:embed="rId5">
            <a:alphaModFix/>
          </a:blip>
          <a:stretch>
            <a:fillRect/>
          </a:stretch>
        </p:blipFill>
        <p:spPr>
          <a:xfrm>
            <a:off x="5743200" y="4613675"/>
            <a:ext cx="789925" cy="789925"/>
          </a:xfrm>
          <a:prstGeom prst="rect">
            <a:avLst/>
          </a:prstGeom>
          <a:noFill/>
          <a:ln>
            <a:noFill/>
          </a:ln>
        </p:spPr>
      </p:pic>
      <p:sp>
        <p:nvSpPr>
          <p:cNvPr id="537" name="Google Shape;537;p42"/>
          <p:cNvSpPr txBox="1"/>
          <p:nvPr/>
        </p:nvSpPr>
        <p:spPr>
          <a:xfrm>
            <a:off x="8049300" y="857250"/>
            <a:ext cx="2661000" cy="67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6500">
                <a:solidFill>
                  <a:schemeClr val="dk1"/>
                </a:solidFill>
                <a:latin typeface="Fjalla One"/>
                <a:ea typeface="Fjalla One"/>
                <a:cs typeface="Fjalla One"/>
                <a:sym typeface="Fjalla One"/>
              </a:rPr>
              <a:t>2026</a:t>
            </a:r>
            <a:endParaRPr sz="6500">
              <a:solidFill>
                <a:schemeClr val="dk1"/>
              </a:solidFill>
              <a:latin typeface="Fjalla One"/>
              <a:ea typeface="Fjalla One"/>
              <a:cs typeface="Fjalla One"/>
              <a:sym typeface="Fjalla One"/>
            </a:endParaRPr>
          </a:p>
        </p:txBody>
      </p:sp>
      <p:pic>
        <p:nvPicPr>
          <p:cNvPr id="538" name="Google Shape;538;p42" title="dec.png"/>
          <p:cNvPicPr preferRelativeResize="0"/>
          <p:nvPr/>
        </p:nvPicPr>
        <p:blipFill rotWithShape="1">
          <a:blip r:embed="rId6">
            <a:alphaModFix/>
          </a:blip>
          <a:srcRect b="44009" l="8748" r="17057" t="0"/>
          <a:stretch/>
        </p:blipFill>
        <p:spPr>
          <a:xfrm>
            <a:off x="990825" y="74075"/>
            <a:ext cx="3888075" cy="1929852"/>
          </a:xfrm>
          <a:prstGeom prst="rect">
            <a:avLst/>
          </a:prstGeom>
          <a:noFill/>
          <a:ln>
            <a:noFill/>
          </a:ln>
        </p:spPr>
      </p:pic>
      <p:pic>
        <p:nvPicPr>
          <p:cNvPr id="539" name="Google Shape;539;p42" title="dec.png"/>
          <p:cNvPicPr preferRelativeResize="0"/>
          <p:nvPr/>
        </p:nvPicPr>
        <p:blipFill rotWithShape="1">
          <a:blip r:embed="rId6">
            <a:alphaModFix/>
          </a:blip>
          <a:srcRect b="1845" l="0" r="53979" t="72911"/>
          <a:stretch/>
        </p:blipFill>
        <p:spPr>
          <a:xfrm>
            <a:off x="7217050" y="6558525"/>
            <a:ext cx="2469350" cy="1046826"/>
          </a:xfrm>
          <a:prstGeom prst="rect">
            <a:avLst/>
          </a:prstGeom>
          <a:noFill/>
          <a:ln>
            <a:noFill/>
          </a:ln>
        </p:spPr>
      </p:pic>
      <p:pic>
        <p:nvPicPr>
          <p:cNvPr id="540" name="Google Shape;540;p42" title="pta tree logo.png"/>
          <p:cNvPicPr preferRelativeResize="0"/>
          <p:nvPr/>
        </p:nvPicPr>
        <p:blipFill>
          <a:blip r:embed="rId7">
            <a:alphaModFix/>
          </a:blip>
          <a:stretch>
            <a:fillRect/>
          </a:stretch>
        </p:blipFill>
        <p:spPr>
          <a:xfrm>
            <a:off x="4761068" y="2277189"/>
            <a:ext cx="521009" cy="674098"/>
          </a:xfrm>
          <a:prstGeom prst="rect">
            <a:avLst/>
          </a:prstGeom>
          <a:noFill/>
          <a:ln>
            <a:noFill/>
          </a:ln>
        </p:spPr>
      </p:pic>
      <p:pic>
        <p:nvPicPr>
          <p:cNvPr id="541" name="Google Shape;541;p42" title="bazaar.png"/>
          <p:cNvPicPr preferRelativeResize="0"/>
          <p:nvPr/>
        </p:nvPicPr>
        <p:blipFill rotWithShape="1">
          <a:blip r:embed="rId8">
            <a:alphaModFix/>
          </a:blip>
          <a:srcRect b="47127" l="17716" r="0" t="27546"/>
          <a:stretch/>
        </p:blipFill>
        <p:spPr>
          <a:xfrm>
            <a:off x="4404100" y="3388300"/>
            <a:ext cx="2561350" cy="788349"/>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E7CC3"/>
        </a:solidFill>
      </p:bgPr>
    </p:bg>
    <p:spTree>
      <p:nvGrpSpPr>
        <p:cNvPr id="545" name="Shape 545"/>
        <p:cNvGrpSpPr/>
        <p:nvPr/>
      </p:nvGrpSpPr>
      <p:grpSpPr>
        <a:xfrm>
          <a:off x="0" y="0"/>
          <a:ext cx="0" cy="0"/>
          <a:chOff x="0" y="0"/>
          <a:chExt cx="0" cy="0"/>
        </a:xfrm>
      </p:grpSpPr>
      <p:graphicFrame>
        <p:nvGraphicFramePr>
          <p:cNvPr id="546" name="Google Shape;546;p43"/>
          <p:cNvGraphicFramePr/>
          <p:nvPr/>
        </p:nvGraphicFramePr>
        <p:xfrm>
          <a:off x="386810" y="1784510"/>
          <a:ext cx="3000000" cy="3000000"/>
        </p:xfrm>
        <a:graphic>
          <a:graphicData uri="http://schemas.openxmlformats.org/drawingml/2006/table">
            <a:tbl>
              <a:tblPr>
                <a:noFill/>
                <a:tableStyleId>{AA0ADF77-BFF2-4243-B3DA-00FE822286CF}</a:tableStyleId>
              </a:tblPr>
              <a:tblGrid>
                <a:gridCol w="1339100"/>
                <a:gridCol w="1339100"/>
                <a:gridCol w="1339100"/>
                <a:gridCol w="1339100"/>
                <a:gridCol w="1339100"/>
                <a:gridCol w="1339100"/>
                <a:gridCol w="1339100"/>
              </a:tblGrid>
              <a:tr h="356400">
                <a:tc>
                  <a:txBody>
                    <a:bodyPr/>
                    <a:lstStyle/>
                    <a:p>
                      <a:pPr indent="0" lvl="0" marL="0" marR="0" rtl="0" algn="ctr">
                        <a:lnSpc>
                          <a:spcPct val="100000"/>
                        </a:lnSpc>
                        <a:spcBef>
                          <a:spcPts val="0"/>
                        </a:spcBef>
                        <a:spcAft>
                          <a:spcPts val="0"/>
                        </a:spcAft>
                        <a:buNone/>
                      </a:pPr>
                      <a:r>
                        <a:rPr lang="en" sz="1600">
                          <a:solidFill>
                            <a:srgbClr val="FFFFFF"/>
                          </a:solidFill>
                          <a:latin typeface="Comfortaa"/>
                          <a:ea typeface="Comfortaa"/>
                          <a:cs typeface="Comfortaa"/>
                          <a:sym typeface="Comfortaa"/>
                        </a:rPr>
                        <a:t>Sun</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D9D9D9"/>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 sz="1600">
                          <a:solidFill>
                            <a:srgbClr val="FFFFFF"/>
                          </a:solidFill>
                          <a:latin typeface="Comfortaa"/>
                          <a:ea typeface="Comfortaa"/>
                          <a:cs typeface="Comfortaa"/>
                          <a:sym typeface="Comfortaa"/>
                        </a:rPr>
                        <a:t>Mon</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 sz="1600">
                          <a:solidFill>
                            <a:srgbClr val="FFFFFF"/>
                          </a:solidFill>
                          <a:latin typeface="Comfortaa"/>
                          <a:ea typeface="Comfortaa"/>
                          <a:cs typeface="Comfortaa"/>
                          <a:sym typeface="Comfortaa"/>
                        </a:rPr>
                        <a:t>Tues</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 sz="1600">
                          <a:solidFill>
                            <a:srgbClr val="FFFFFF"/>
                          </a:solidFill>
                          <a:latin typeface="Comfortaa"/>
                          <a:ea typeface="Comfortaa"/>
                          <a:cs typeface="Comfortaa"/>
                          <a:sym typeface="Comfortaa"/>
                        </a:rPr>
                        <a:t>Wed</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 sz="1600">
                          <a:solidFill>
                            <a:srgbClr val="FFFFFF"/>
                          </a:solidFill>
                          <a:latin typeface="Comfortaa"/>
                          <a:ea typeface="Comfortaa"/>
                          <a:cs typeface="Comfortaa"/>
                          <a:sym typeface="Comfortaa"/>
                        </a:rPr>
                        <a:t>Thurs</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 sz="1600">
                          <a:solidFill>
                            <a:srgbClr val="FFFFFF"/>
                          </a:solidFill>
                          <a:latin typeface="Comfortaa"/>
                          <a:ea typeface="Comfortaa"/>
                          <a:cs typeface="Comfortaa"/>
                          <a:sym typeface="Comfortaa"/>
                        </a:rPr>
                        <a:t>Fri</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 sz="1600">
                          <a:solidFill>
                            <a:srgbClr val="FFFFFF"/>
                          </a:solidFill>
                          <a:latin typeface="Comfortaa"/>
                          <a:ea typeface="Comfortaa"/>
                          <a:cs typeface="Comfortaa"/>
                          <a:sym typeface="Comfortaa"/>
                        </a:rPr>
                        <a:t>Sat</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r>
              <a:tr h="313725">
                <a:tc>
                  <a:txBody>
                    <a:bodyPr/>
                    <a:lstStyle/>
                    <a:p>
                      <a:pPr indent="0" lvl="0" marL="0" marR="0" rtl="0" algn="r">
                        <a:lnSpc>
                          <a:spcPct val="100000"/>
                        </a:lnSpc>
                        <a:spcBef>
                          <a:spcPts val="0"/>
                        </a:spcBef>
                        <a:spcAft>
                          <a:spcPts val="0"/>
                        </a:spcAft>
                        <a:buNone/>
                      </a:pPr>
                      <a:r>
                        <a:t/>
                      </a:r>
                      <a:endParaRPr b="1" sz="12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t/>
                      </a:r>
                      <a:endParaRPr b="1" sz="12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rtl="0" algn="r">
                        <a:spcBef>
                          <a:spcPts val="0"/>
                        </a:spcBef>
                        <a:spcAft>
                          <a:spcPts val="0"/>
                        </a:spcAft>
                        <a:buNone/>
                      </a:pPr>
                      <a:r>
                        <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t/>
                      </a:r>
                      <a:endParaRPr b="1" sz="12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solidFill>
                      <a:srgbClr val="FFFFCC"/>
                    </a:solidFill>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a:t>
                      </a:r>
                      <a:endParaRPr b="1" sz="1400" u="none" cap="none" strike="noStrike">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r>
              <a:tr h="719875">
                <a:tc>
                  <a:txBody>
                    <a:bodyPr/>
                    <a:lstStyle/>
                    <a:p>
                      <a:pPr indent="0" lvl="0" marL="0" rtl="0" algn="r">
                        <a:spcBef>
                          <a:spcPts val="0"/>
                        </a:spcBef>
                        <a:spcAft>
                          <a:spcPts val="0"/>
                        </a:spcAft>
                        <a:buNone/>
                      </a:pPr>
                      <a:r>
                        <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600"/>
                        <a:buFont typeface="Arial"/>
                        <a:buNone/>
                      </a:pPr>
                      <a:r>
                        <a:t/>
                      </a:r>
                      <a:endParaRPr b="1" sz="1000" u="none" cap="none" strike="noStrike">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600"/>
                        <a:buFont typeface="Arial"/>
                        <a:buNone/>
                      </a:pPr>
                      <a:r>
                        <a:t/>
                      </a:r>
                      <a:endParaRPr b="1" sz="1000" u="none" cap="none" strike="noStrike">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600"/>
                        <a:buFont typeface="Arial"/>
                        <a:buNone/>
                      </a:pPr>
                      <a:r>
                        <a:t/>
                      </a:r>
                      <a:endParaRPr b="1" sz="1000" u="none" cap="none" strike="noStrike">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600"/>
                        <a:buFont typeface="Arial"/>
                        <a:buNone/>
                      </a:pPr>
                      <a:r>
                        <a:t/>
                      </a:r>
                      <a:endParaRPr b="1" sz="1000" u="none" cap="none" strike="noStrike">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600"/>
                        <a:buFont typeface="Arial"/>
                        <a:buNone/>
                      </a:pPr>
                      <a:r>
                        <a:t/>
                      </a:r>
                      <a:endParaRPr b="1" sz="1000" u="none" cap="none" strike="noStrike">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solidFill>
                      <a:srgbClr val="FFFFCC"/>
                    </a:solidFill>
                  </a:tcPr>
                </a:tc>
                <a:tc>
                  <a:txBody>
                    <a:bodyPr/>
                    <a:lstStyle/>
                    <a:p>
                      <a:pPr indent="0" lvl="0" marL="0" marR="0" rtl="0" algn="r">
                        <a:lnSpc>
                          <a:spcPct val="100000"/>
                        </a:lnSpc>
                        <a:spcBef>
                          <a:spcPts val="0"/>
                        </a:spcBef>
                        <a:spcAft>
                          <a:spcPts val="0"/>
                        </a:spcAft>
                        <a:buClr>
                          <a:srgbClr val="000000"/>
                        </a:buClr>
                        <a:buSzPts val="1600"/>
                        <a:buFont typeface="Arial"/>
                        <a:buNone/>
                      </a:pPr>
                      <a:r>
                        <a:t/>
                      </a:r>
                      <a:endParaRPr b="1" sz="1000" u="none" cap="none" strike="noStrike">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r>
              <a:tr h="313725">
                <a:tc>
                  <a:txBody>
                    <a:bodyPr/>
                    <a:lstStyle/>
                    <a:p>
                      <a:pPr indent="0" lvl="0" marL="0" marR="0" rtl="0" algn="r">
                        <a:lnSpc>
                          <a:spcPct val="100000"/>
                        </a:lnSpc>
                        <a:spcBef>
                          <a:spcPts val="0"/>
                        </a:spcBef>
                        <a:spcAft>
                          <a:spcPts val="0"/>
                        </a:spcAft>
                        <a:buNone/>
                      </a:pPr>
                      <a:r>
                        <a:rPr b="1" lang="en" sz="1200">
                          <a:latin typeface="Comfortaa"/>
                          <a:ea typeface="Comfortaa"/>
                          <a:cs typeface="Comfortaa"/>
                          <a:sym typeface="Comfortaa"/>
                        </a:rPr>
                        <a:t>3</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4</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5</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6</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7</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8</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9</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r>
              <a:tr h="772300">
                <a:tc>
                  <a:txBody>
                    <a:bodyPr/>
                    <a:lstStyle/>
                    <a:p>
                      <a:pPr indent="0" lvl="0" marL="0" rtl="0" algn="l">
                        <a:spcBef>
                          <a:spcPts val="0"/>
                        </a:spcBef>
                        <a:spcAft>
                          <a:spcPts val="0"/>
                        </a:spcAft>
                        <a:buClr>
                          <a:schemeClr val="dk1"/>
                        </a:buClr>
                        <a:buSzPts val="1100"/>
                        <a:buFont typeface="Arial"/>
                        <a:buNone/>
                      </a:pPr>
                      <a:r>
                        <a:rPr lang="en">
                          <a:solidFill>
                            <a:srgbClr val="4C1130"/>
                          </a:solidFill>
                          <a:latin typeface="Caveat"/>
                          <a:ea typeface="Caveat"/>
                          <a:cs typeface="Caveat"/>
                          <a:sym typeface="Caveat"/>
                        </a:rPr>
                        <a:t>Week </a:t>
                      </a:r>
                      <a:r>
                        <a:rPr b="1" lang="en">
                          <a:solidFill>
                            <a:srgbClr val="4C1130"/>
                          </a:solidFill>
                          <a:latin typeface="Caveat"/>
                          <a:ea typeface="Caveat"/>
                          <a:cs typeface="Caveat"/>
                          <a:sym typeface="Caveat"/>
                        </a:rPr>
                        <a:t>15</a:t>
                      </a:r>
                      <a:endParaRPr b="1">
                        <a:solidFill>
                          <a:srgbClr val="4C1130"/>
                        </a:solidFill>
                        <a:latin typeface="Caveat"/>
                        <a:ea typeface="Caveat"/>
                        <a:cs typeface="Caveat"/>
                        <a:sym typeface="Caveat"/>
                      </a:endParaRPr>
                    </a:p>
                    <a:p>
                      <a:pPr indent="0" lvl="0" marL="0" rtl="0" algn="l">
                        <a:spcBef>
                          <a:spcPts val="0"/>
                        </a:spcBef>
                        <a:spcAft>
                          <a:spcPts val="0"/>
                        </a:spcAft>
                        <a:buClr>
                          <a:schemeClr val="dk1"/>
                        </a:buClr>
                        <a:buSzPts val="1100"/>
                        <a:buFont typeface="Arial"/>
                        <a:buNone/>
                      </a:pPr>
                      <a:r>
                        <a:rPr lang="en">
                          <a:solidFill>
                            <a:srgbClr val="4C1130"/>
                          </a:solidFill>
                          <a:latin typeface="Caveat"/>
                          <a:ea typeface="Caveat"/>
                          <a:cs typeface="Caveat"/>
                          <a:sym typeface="Caveat"/>
                        </a:rPr>
                        <a:t>Of 36</a:t>
                      </a:r>
                      <a:endParaRPr b="1">
                        <a:solidFill>
                          <a:schemeClr val="dk1"/>
                        </a:solidFill>
                        <a:latin typeface="Nunito"/>
                        <a:ea typeface="Nunito"/>
                        <a:cs typeface="Nunito"/>
                        <a:sym typeface="Nunito"/>
                      </a:endParaRPr>
                    </a:p>
                    <a:p>
                      <a:pPr indent="0" lvl="0" marL="0" rtl="0" algn="r">
                        <a:spcBef>
                          <a:spcPts val="0"/>
                        </a:spcBef>
                        <a:spcAft>
                          <a:spcPts val="0"/>
                        </a:spcAft>
                        <a:buNone/>
                      </a:pPr>
                      <a:r>
                        <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rtl="0" algn="r">
                        <a:spcBef>
                          <a:spcPts val="0"/>
                        </a:spcBef>
                        <a:spcAft>
                          <a:spcPts val="0"/>
                        </a:spcAft>
                        <a:buNone/>
                      </a:pPr>
                      <a:r>
                        <a:t/>
                      </a:r>
                      <a:endParaRPr b="1" sz="1100">
                        <a:solidFill>
                          <a:schemeClr val="dk1"/>
                        </a:solidFill>
                        <a:latin typeface="Nunito"/>
                        <a:ea typeface="Nunito"/>
                        <a:cs typeface="Nunito"/>
                        <a:sym typeface="Nunito"/>
                      </a:endParaRPr>
                    </a:p>
                    <a:p>
                      <a:pPr indent="0" lvl="0" marL="0" rtl="0" algn="r">
                        <a:spcBef>
                          <a:spcPts val="0"/>
                        </a:spcBef>
                        <a:spcAft>
                          <a:spcPts val="0"/>
                        </a:spcAft>
                        <a:buClr>
                          <a:schemeClr val="dk1"/>
                        </a:buClr>
                        <a:buSzPts val="1600"/>
                        <a:buFont typeface="Arial"/>
                        <a:buNone/>
                      </a:pPr>
                      <a:r>
                        <a:rPr b="1" lang="en" sz="1100">
                          <a:solidFill>
                            <a:schemeClr val="dk1"/>
                          </a:solidFill>
                          <a:latin typeface="Nunito"/>
                          <a:ea typeface="Nunito"/>
                          <a:cs typeface="Nunito"/>
                          <a:sym typeface="Nunito"/>
                        </a:rPr>
                        <a:t>12 pm</a:t>
                      </a:r>
                      <a:endParaRPr b="1" sz="1100">
                        <a:solidFill>
                          <a:schemeClr val="dk1"/>
                        </a:solidFill>
                        <a:latin typeface="Nunito"/>
                        <a:ea typeface="Nunito"/>
                        <a:cs typeface="Nunito"/>
                        <a:sym typeface="Nunito"/>
                      </a:endParaRPr>
                    </a:p>
                    <a:p>
                      <a:pPr indent="0" lvl="0" marL="0" marR="0" rtl="0" algn="r">
                        <a:lnSpc>
                          <a:spcPct val="100000"/>
                        </a:lnSpc>
                        <a:spcBef>
                          <a:spcPts val="0"/>
                        </a:spcBef>
                        <a:spcAft>
                          <a:spcPts val="0"/>
                        </a:spcAft>
                        <a:buNone/>
                      </a:pPr>
                      <a:r>
                        <a:rPr b="1" lang="en" sz="1100">
                          <a:solidFill>
                            <a:schemeClr val="dk1"/>
                          </a:solidFill>
                          <a:latin typeface="Nunito"/>
                          <a:ea typeface="Nunito"/>
                          <a:cs typeface="Nunito"/>
                          <a:sym typeface="Nunito"/>
                        </a:rPr>
                        <a:t>PTA Meeting</a:t>
                      </a: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r>
              <a:tr h="313725">
                <a:tc>
                  <a:txBody>
                    <a:bodyPr/>
                    <a:lstStyle/>
                    <a:p>
                      <a:pPr indent="0" lvl="0" marL="0" marR="0" rtl="0" algn="r">
                        <a:lnSpc>
                          <a:spcPct val="100000"/>
                        </a:lnSpc>
                        <a:spcBef>
                          <a:spcPts val="0"/>
                        </a:spcBef>
                        <a:spcAft>
                          <a:spcPts val="0"/>
                        </a:spcAft>
                        <a:buNone/>
                      </a:pPr>
                      <a:r>
                        <a:rPr b="1" lang="en" sz="1200">
                          <a:latin typeface="Comfortaa"/>
                          <a:ea typeface="Comfortaa"/>
                          <a:cs typeface="Comfortaa"/>
                          <a:sym typeface="Comfortaa"/>
                        </a:rPr>
                        <a:t>10</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11</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12</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13</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solidFill>
                      <a:srgbClr val="FFFFCC"/>
                    </a:solidFill>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14</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15</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16</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r>
              <a:tr h="762675">
                <a:tc>
                  <a:txBody>
                    <a:bodyPr/>
                    <a:lstStyle/>
                    <a:p>
                      <a:pPr indent="0" lvl="0" marL="0" rtl="0" algn="l">
                        <a:spcBef>
                          <a:spcPts val="0"/>
                        </a:spcBef>
                        <a:spcAft>
                          <a:spcPts val="0"/>
                        </a:spcAft>
                        <a:buClr>
                          <a:schemeClr val="dk1"/>
                        </a:buClr>
                        <a:buSzPts val="1100"/>
                        <a:buFont typeface="Arial"/>
                        <a:buNone/>
                      </a:pPr>
                      <a:r>
                        <a:rPr lang="en">
                          <a:solidFill>
                            <a:srgbClr val="4C1130"/>
                          </a:solidFill>
                          <a:latin typeface="Caveat"/>
                          <a:ea typeface="Caveat"/>
                          <a:cs typeface="Caveat"/>
                          <a:sym typeface="Caveat"/>
                        </a:rPr>
                        <a:t>Week </a:t>
                      </a:r>
                      <a:r>
                        <a:rPr b="1" lang="en">
                          <a:solidFill>
                            <a:srgbClr val="4C1130"/>
                          </a:solidFill>
                          <a:latin typeface="Caveat"/>
                          <a:ea typeface="Caveat"/>
                          <a:cs typeface="Caveat"/>
                          <a:sym typeface="Caveat"/>
                        </a:rPr>
                        <a:t>16</a:t>
                      </a:r>
                      <a:endParaRPr b="1">
                        <a:solidFill>
                          <a:srgbClr val="4C1130"/>
                        </a:solidFill>
                        <a:latin typeface="Caveat"/>
                        <a:ea typeface="Caveat"/>
                        <a:cs typeface="Caveat"/>
                        <a:sym typeface="Caveat"/>
                      </a:endParaRPr>
                    </a:p>
                    <a:p>
                      <a:pPr indent="0" lvl="0" marL="0" rtl="0" algn="l">
                        <a:spcBef>
                          <a:spcPts val="0"/>
                        </a:spcBef>
                        <a:spcAft>
                          <a:spcPts val="0"/>
                        </a:spcAft>
                        <a:buClr>
                          <a:schemeClr val="dk1"/>
                        </a:buClr>
                        <a:buSzPts val="1100"/>
                        <a:buFont typeface="Arial"/>
                        <a:buNone/>
                      </a:pPr>
                      <a:r>
                        <a:rPr lang="en">
                          <a:solidFill>
                            <a:srgbClr val="4C1130"/>
                          </a:solidFill>
                          <a:latin typeface="Caveat"/>
                          <a:ea typeface="Caveat"/>
                          <a:cs typeface="Caveat"/>
                          <a:sym typeface="Caveat"/>
                        </a:rPr>
                        <a:t>Of 36</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p>
                      <a:pPr indent="0" lvl="0" marL="0" marR="0" rtl="0" algn="r">
                        <a:lnSpc>
                          <a:spcPct val="100000"/>
                        </a:lnSpc>
                        <a:spcBef>
                          <a:spcPts val="0"/>
                        </a:spcBef>
                        <a:spcAft>
                          <a:spcPts val="0"/>
                        </a:spcAft>
                        <a:buNone/>
                      </a:pPr>
                      <a:r>
                        <a:t/>
                      </a:r>
                      <a:endParaRPr b="1" sz="1000">
                        <a:latin typeface="Nunito"/>
                        <a:ea typeface="Nunito"/>
                        <a:cs typeface="Nunito"/>
                        <a:sym typeface="Nunito"/>
                      </a:endParaRPr>
                    </a:p>
                    <a:p>
                      <a:pPr indent="0" lvl="0" marL="0" marR="0" rtl="0" algn="r">
                        <a:lnSpc>
                          <a:spcPct val="100000"/>
                        </a:lnSpc>
                        <a:spcBef>
                          <a:spcPts val="0"/>
                        </a:spcBef>
                        <a:spcAft>
                          <a:spcPts val="0"/>
                        </a:spcAft>
                        <a:buNone/>
                      </a:pPr>
                      <a:r>
                        <a:t/>
                      </a:r>
                      <a:endParaRPr b="1" sz="1000">
                        <a:latin typeface="Nunito"/>
                        <a:ea typeface="Nunito"/>
                        <a:cs typeface="Nunito"/>
                        <a:sym typeface="Nunito"/>
                      </a:endParaRPr>
                    </a:p>
                    <a:p>
                      <a:pPr indent="0" lvl="0" marL="0" rtl="0" algn="ctr">
                        <a:spcBef>
                          <a:spcPts val="0"/>
                        </a:spcBef>
                        <a:spcAft>
                          <a:spcPts val="0"/>
                        </a:spcAft>
                        <a:buNone/>
                      </a:pPr>
                      <a:r>
                        <a:rPr b="1" lang="en" sz="1100">
                          <a:solidFill>
                            <a:schemeClr val="dk1"/>
                          </a:solidFill>
                          <a:latin typeface="Nunito"/>
                          <a:ea typeface="Nunito"/>
                          <a:cs typeface="Nunito"/>
                          <a:sym typeface="Nunito"/>
                        </a:rPr>
                        <a:t>NO SCHOOL</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solidFill>
                      <a:srgbClr val="FFFFCC"/>
                    </a:solidFill>
                  </a:tcPr>
                </a:tc>
                <a:tc>
                  <a:txBody>
                    <a:bodyPr/>
                    <a:lstStyle/>
                    <a:p>
                      <a:pPr indent="0" lvl="0" marL="0" rtl="0" algn="r">
                        <a:spcBef>
                          <a:spcPts val="0"/>
                        </a:spcBef>
                        <a:spcAft>
                          <a:spcPts val="0"/>
                        </a:spcAft>
                        <a:buNone/>
                      </a:pPr>
                      <a:r>
                        <a:t/>
                      </a:r>
                      <a:endParaRPr b="1" sz="1000">
                        <a:solidFill>
                          <a:schemeClr val="dk1"/>
                        </a:solidFill>
                        <a:latin typeface="Nunito"/>
                        <a:ea typeface="Nunito"/>
                        <a:cs typeface="Nunito"/>
                        <a:sym typeface="Nunito"/>
                      </a:endParaRPr>
                    </a:p>
                    <a:p>
                      <a:pPr indent="0" lvl="0" marL="0" rtl="0" algn="r">
                        <a:spcBef>
                          <a:spcPts val="0"/>
                        </a:spcBef>
                        <a:spcAft>
                          <a:spcPts val="0"/>
                        </a:spcAft>
                        <a:buNone/>
                      </a:pPr>
                      <a:r>
                        <a:t/>
                      </a:r>
                      <a:endParaRPr b="1" sz="1000">
                        <a:solidFill>
                          <a:schemeClr val="dk1"/>
                        </a:solidFill>
                        <a:latin typeface="Nunito"/>
                        <a:ea typeface="Nunito"/>
                        <a:cs typeface="Nunito"/>
                        <a:sym typeface="Nunito"/>
                      </a:endParaRPr>
                    </a:p>
                    <a:p>
                      <a:pPr indent="0" lvl="0" marL="0" rtl="0" algn="r">
                        <a:spcBef>
                          <a:spcPts val="0"/>
                        </a:spcBef>
                        <a:spcAft>
                          <a:spcPts val="0"/>
                        </a:spcAft>
                        <a:buClr>
                          <a:schemeClr val="dk1"/>
                        </a:buClr>
                        <a:buSzPts val="1100"/>
                        <a:buFont typeface="Arial"/>
                        <a:buNone/>
                      </a:pPr>
                      <a:r>
                        <a:rPr b="1" lang="en" sz="1100">
                          <a:solidFill>
                            <a:schemeClr val="dk1"/>
                          </a:solidFill>
                          <a:latin typeface="Nunito"/>
                          <a:ea typeface="Nunito"/>
                          <a:cs typeface="Nunito"/>
                          <a:sym typeface="Nunito"/>
                        </a:rPr>
                        <a:t>9:15 am</a:t>
                      </a:r>
                      <a:endParaRPr b="1" sz="1100">
                        <a:solidFill>
                          <a:schemeClr val="dk1"/>
                        </a:solidFill>
                        <a:latin typeface="Nunito"/>
                        <a:ea typeface="Nunito"/>
                        <a:cs typeface="Nunito"/>
                        <a:sym typeface="Nunito"/>
                      </a:endParaRPr>
                    </a:p>
                    <a:p>
                      <a:pPr indent="0" lvl="0" marL="0" rtl="0" algn="r">
                        <a:spcBef>
                          <a:spcPts val="0"/>
                        </a:spcBef>
                        <a:spcAft>
                          <a:spcPts val="0"/>
                        </a:spcAft>
                        <a:buClr>
                          <a:schemeClr val="dk1"/>
                        </a:buClr>
                        <a:buSzPts val="1100"/>
                        <a:buFont typeface="Arial"/>
                        <a:buNone/>
                      </a:pPr>
                      <a:r>
                        <a:rPr b="1" lang="en" sz="1100">
                          <a:solidFill>
                            <a:schemeClr val="dk1"/>
                          </a:solidFill>
                          <a:latin typeface="Nunito"/>
                          <a:ea typeface="Nunito"/>
                          <a:cs typeface="Nunito"/>
                          <a:sym typeface="Nunito"/>
                        </a:rPr>
                        <a:t>Parent Advisory</a:t>
                      </a:r>
                      <a:endParaRPr b="1" sz="1100">
                        <a:solidFill>
                          <a:schemeClr val="dk1"/>
                        </a:solidFill>
                        <a:latin typeface="Nunito"/>
                        <a:ea typeface="Nunito"/>
                        <a:cs typeface="Nunito"/>
                        <a:sym typeface="Nunito"/>
                      </a:endParaRPr>
                    </a:p>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r>
              <a:tr h="313725">
                <a:tc>
                  <a:txBody>
                    <a:bodyPr/>
                    <a:lstStyle/>
                    <a:p>
                      <a:pPr indent="0" lvl="0" marL="0" marR="0" rtl="0" algn="r">
                        <a:lnSpc>
                          <a:spcPct val="100000"/>
                        </a:lnSpc>
                        <a:spcBef>
                          <a:spcPts val="0"/>
                        </a:spcBef>
                        <a:spcAft>
                          <a:spcPts val="0"/>
                        </a:spcAft>
                        <a:buNone/>
                      </a:pPr>
                      <a:r>
                        <a:rPr b="1" lang="en" sz="1200">
                          <a:latin typeface="Comfortaa"/>
                          <a:ea typeface="Comfortaa"/>
                          <a:cs typeface="Comfortaa"/>
                          <a:sym typeface="Comfortaa"/>
                        </a:rPr>
                        <a:t>17</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18</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solidFill>
                      <a:srgbClr val="FFFFCC"/>
                    </a:solidFill>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19</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20</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21</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22</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23</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r>
              <a:tr h="772300">
                <a:tc>
                  <a:txBody>
                    <a:bodyPr/>
                    <a:lstStyle/>
                    <a:p>
                      <a:pPr indent="0" lvl="0" marL="0" rtl="0" algn="l">
                        <a:spcBef>
                          <a:spcPts val="0"/>
                        </a:spcBef>
                        <a:spcAft>
                          <a:spcPts val="0"/>
                        </a:spcAft>
                        <a:buClr>
                          <a:schemeClr val="dk1"/>
                        </a:buClr>
                        <a:buSzPts val="1100"/>
                        <a:buFont typeface="Arial"/>
                        <a:buNone/>
                      </a:pPr>
                      <a:r>
                        <a:rPr lang="en">
                          <a:solidFill>
                            <a:srgbClr val="4C1130"/>
                          </a:solidFill>
                          <a:latin typeface="Caveat"/>
                          <a:ea typeface="Caveat"/>
                          <a:cs typeface="Caveat"/>
                          <a:sym typeface="Caveat"/>
                        </a:rPr>
                        <a:t>Week </a:t>
                      </a:r>
                      <a:r>
                        <a:rPr b="1" lang="en">
                          <a:solidFill>
                            <a:srgbClr val="4C1130"/>
                          </a:solidFill>
                          <a:latin typeface="Caveat"/>
                          <a:ea typeface="Caveat"/>
                          <a:cs typeface="Caveat"/>
                          <a:sym typeface="Caveat"/>
                        </a:rPr>
                        <a:t>17</a:t>
                      </a:r>
                      <a:endParaRPr b="1">
                        <a:solidFill>
                          <a:srgbClr val="4C1130"/>
                        </a:solidFill>
                        <a:latin typeface="Caveat"/>
                        <a:ea typeface="Caveat"/>
                        <a:cs typeface="Caveat"/>
                        <a:sym typeface="Caveat"/>
                      </a:endParaRPr>
                    </a:p>
                    <a:p>
                      <a:pPr indent="0" lvl="0" marL="0" rtl="0" algn="l">
                        <a:spcBef>
                          <a:spcPts val="0"/>
                        </a:spcBef>
                        <a:spcAft>
                          <a:spcPts val="0"/>
                        </a:spcAft>
                        <a:buClr>
                          <a:schemeClr val="dk1"/>
                        </a:buClr>
                        <a:buSzPts val="1100"/>
                        <a:buFont typeface="Arial"/>
                        <a:buNone/>
                      </a:pPr>
                      <a:r>
                        <a:rPr lang="en">
                          <a:solidFill>
                            <a:srgbClr val="4C1130"/>
                          </a:solidFill>
                          <a:latin typeface="Caveat"/>
                          <a:ea typeface="Caveat"/>
                          <a:cs typeface="Caveat"/>
                          <a:sym typeface="Caveat"/>
                        </a:rPr>
                        <a:t>Of 36</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solidFill>
                      <a:srgbClr val="FFFFCC"/>
                    </a:solidFill>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r>
              <a:tr h="313725">
                <a:tc>
                  <a:txBody>
                    <a:bodyPr/>
                    <a:lstStyle/>
                    <a:p>
                      <a:pPr indent="0" lvl="0" marL="0" marR="0" rtl="0" algn="r">
                        <a:lnSpc>
                          <a:spcPct val="100000"/>
                        </a:lnSpc>
                        <a:spcBef>
                          <a:spcPts val="0"/>
                        </a:spcBef>
                        <a:spcAft>
                          <a:spcPts val="0"/>
                        </a:spcAft>
                        <a:buNone/>
                      </a:pPr>
                      <a:r>
                        <a:rPr b="1" lang="en" sz="1200">
                          <a:latin typeface="Comfortaa"/>
                          <a:ea typeface="Comfortaa"/>
                          <a:cs typeface="Comfortaa"/>
                          <a:sym typeface="Comfortaa"/>
                        </a:rPr>
                        <a:t>24</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25</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26</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27</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rtl="0" algn="r">
                        <a:spcBef>
                          <a:spcPts val="0"/>
                        </a:spcBef>
                        <a:spcAft>
                          <a:spcPts val="0"/>
                        </a:spcAft>
                        <a:buNone/>
                      </a:pPr>
                      <a:r>
                        <a:rPr b="1" lang="en" sz="1200">
                          <a:latin typeface="Comfortaa"/>
                          <a:ea typeface="Comfortaa"/>
                          <a:cs typeface="Comfortaa"/>
                          <a:sym typeface="Comfortaa"/>
                        </a:rPr>
                        <a:t>28</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rtl="0" algn="r">
                        <a:spcBef>
                          <a:spcPts val="0"/>
                        </a:spcBef>
                        <a:spcAft>
                          <a:spcPts val="0"/>
                        </a:spcAft>
                        <a:buNone/>
                      </a:pPr>
                      <a:r>
                        <a:rPr b="1" lang="en" sz="1200">
                          <a:latin typeface="Comfortaa"/>
                          <a:ea typeface="Comfortaa"/>
                          <a:cs typeface="Comfortaa"/>
                          <a:sym typeface="Comfortaa"/>
                        </a:rPr>
                        <a:t>29</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solidFill>
                      <a:srgbClr val="FFFFCC"/>
                    </a:solidFill>
                  </a:tcPr>
                </a:tc>
                <a:tc>
                  <a:txBody>
                    <a:bodyPr/>
                    <a:lstStyle/>
                    <a:p>
                      <a:pPr indent="0" lvl="0" marL="0" rtl="0" algn="r">
                        <a:spcBef>
                          <a:spcPts val="0"/>
                        </a:spcBef>
                        <a:spcAft>
                          <a:spcPts val="0"/>
                        </a:spcAft>
                        <a:buNone/>
                      </a:pPr>
                      <a:r>
                        <a:rPr b="1" lang="en" sz="1200">
                          <a:latin typeface="Comfortaa"/>
                          <a:ea typeface="Comfortaa"/>
                          <a:cs typeface="Comfortaa"/>
                          <a:sym typeface="Comfortaa"/>
                        </a:rPr>
                        <a:t>30</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r>
              <a:tr h="782200">
                <a:tc>
                  <a:txBody>
                    <a:bodyPr/>
                    <a:lstStyle/>
                    <a:p>
                      <a:pPr indent="0" lvl="0" marL="0" rtl="0" algn="l">
                        <a:spcBef>
                          <a:spcPts val="0"/>
                        </a:spcBef>
                        <a:spcAft>
                          <a:spcPts val="0"/>
                        </a:spcAft>
                        <a:buClr>
                          <a:schemeClr val="dk1"/>
                        </a:buClr>
                        <a:buSzPts val="1100"/>
                        <a:buFont typeface="Arial"/>
                        <a:buNone/>
                      </a:pPr>
                      <a:r>
                        <a:rPr lang="en">
                          <a:solidFill>
                            <a:srgbClr val="4C1130"/>
                          </a:solidFill>
                          <a:latin typeface="Caveat"/>
                          <a:ea typeface="Caveat"/>
                          <a:cs typeface="Caveat"/>
                          <a:sym typeface="Caveat"/>
                        </a:rPr>
                        <a:t>Week </a:t>
                      </a:r>
                      <a:r>
                        <a:rPr b="1" lang="en">
                          <a:solidFill>
                            <a:srgbClr val="4C1130"/>
                          </a:solidFill>
                          <a:latin typeface="Caveat"/>
                          <a:ea typeface="Caveat"/>
                          <a:cs typeface="Caveat"/>
                          <a:sym typeface="Caveat"/>
                        </a:rPr>
                        <a:t>18</a:t>
                      </a:r>
                      <a:endParaRPr b="1">
                        <a:solidFill>
                          <a:srgbClr val="4C1130"/>
                        </a:solidFill>
                        <a:latin typeface="Caveat"/>
                        <a:ea typeface="Caveat"/>
                        <a:cs typeface="Caveat"/>
                        <a:sym typeface="Caveat"/>
                      </a:endParaRPr>
                    </a:p>
                    <a:p>
                      <a:pPr indent="0" lvl="0" marL="0" rtl="0" algn="l">
                        <a:spcBef>
                          <a:spcPts val="0"/>
                        </a:spcBef>
                        <a:spcAft>
                          <a:spcPts val="0"/>
                        </a:spcAft>
                        <a:buClr>
                          <a:schemeClr val="dk1"/>
                        </a:buClr>
                        <a:buSzPts val="1100"/>
                        <a:buFont typeface="Arial"/>
                        <a:buNone/>
                      </a:pPr>
                      <a:r>
                        <a:rPr lang="en">
                          <a:solidFill>
                            <a:srgbClr val="4C1130"/>
                          </a:solidFill>
                          <a:latin typeface="Caveat"/>
                          <a:ea typeface="Caveat"/>
                          <a:cs typeface="Caveat"/>
                          <a:sym typeface="Caveat"/>
                        </a:rPr>
                        <a:t>Of 36</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rtl="0" algn="r">
                        <a:spcBef>
                          <a:spcPts val="0"/>
                        </a:spcBef>
                        <a:spcAft>
                          <a:spcPts val="0"/>
                        </a:spcAft>
                        <a:buClr>
                          <a:schemeClr val="dk1"/>
                        </a:buClr>
                        <a:buSzPts val="1100"/>
                        <a:buFont typeface="Arial"/>
                        <a:buNone/>
                      </a:pPr>
                      <a:r>
                        <a:rPr b="1" lang="en" sz="1100">
                          <a:solidFill>
                            <a:schemeClr val="dk1"/>
                          </a:solidFill>
                          <a:latin typeface="Nunito"/>
                          <a:ea typeface="Nunito"/>
                          <a:cs typeface="Nunito"/>
                          <a:sym typeface="Nunito"/>
                        </a:rPr>
                        <a:t>1 pm Special Services Parent Advisory</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rtl="0" algn="r">
                        <a:spcBef>
                          <a:spcPts val="0"/>
                        </a:spcBef>
                        <a:spcAft>
                          <a:spcPts val="0"/>
                        </a:spcAft>
                        <a:buNone/>
                      </a:pPr>
                      <a:r>
                        <a:t/>
                      </a:r>
                      <a:endParaRPr b="1" sz="1000">
                        <a:solidFill>
                          <a:schemeClr val="dk1"/>
                        </a:solidFill>
                        <a:latin typeface="Nunito"/>
                        <a:ea typeface="Nunito"/>
                        <a:cs typeface="Nunito"/>
                        <a:sym typeface="Nunito"/>
                      </a:endParaRPr>
                    </a:p>
                    <a:p>
                      <a:pPr indent="0" lvl="0" marL="0" rtl="0" algn="r">
                        <a:spcBef>
                          <a:spcPts val="0"/>
                        </a:spcBef>
                        <a:spcAft>
                          <a:spcPts val="0"/>
                        </a:spcAft>
                        <a:buNone/>
                      </a:pPr>
                      <a:r>
                        <a:t/>
                      </a:r>
                      <a:endParaRPr b="1" sz="1000">
                        <a:solidFill>
                          <a:schemeClr val="dk1"/>
                        </a:solidFill>
                        <a:latin typeface="Nunito"/>
                        <a:ea typeface="Nunito"/>
                        <a:cs typeface="Nunito"/>
                        <a:sym typeface="Nunito"/>
                      </a:endParaRPr>
                    </a:p>
                    <a:p>
                      <a:pPr indent="0" lvl="0" marL="0" rtl="0" algn="l">
                        <a:spcBef>
                          <a:spcPts val="0"/>
                        </a:spcBef>
                        <a:spcAft>
                          <a:spcPts val="0"/>
                        </a:spcAft>
                        <a:buNone/>
                      </a:pPr>
                      <a:r>
                        <a:t/>
                      </a:r>
                      <a:endParaRPr b="1" sz="1000">
                        <a:solidFill>
                          <a:schemeClr val="dk1"/>
                        </a:solidFill>
                        <a:latin typeface="Nunito"/>
                        <a:ea typeface="Nunito"/>
                        <a:cs typeface="Nunito"/>
                        <a:sym typeface="Nunito"/>
                      </a:endParaRPr>
                    </a:p>
                    <a:p>
                      <a:pPr indent="0" lvl="0" marL="0" rtl="0" algn="ctr">
                        <a:spcBef>
                          <a:spcPts val="0"/>
                        </a:spcBef>
                        <a:spcAft>
                          <a:spcPts val="0"/>
                        </a:spcAft>
                        <a:buClr>
                          <a:schemeClr val="dk1"/>
                        </a:buClr>
                        <a:buSzPts val="1100"/>
                        <a:buFont typeface="Arial"/>
                        <a:buNone/>
                      </a:pPr>
                      <a:r>
                        <a:rPr b="1" lang="en" sz="1000">
                          <a:solidFill>
                            <a:schemeClr val="dk1"/>
                          </a:solidFill>
                          <a:latin typeface="Nunito"/>
                          <a:ea typeface="Nunito"/>
                          <a:cs typeface="Nunito"/>
                          <a:sym typeface="Nunito"/>
                        </a:rPr>
                        <a:t>NO SCHOOL</a:t>
                      </a:r>
                      <a:endParaRPr b="1" sz="1000">
                        <a:solidFill>
                          <a:schemeClr val="dk1"/>
                        </a:solidFill>
                        <a:latin typeface="Nunito"/>
                        <a:ea typeface="Nunito"/>
                        <a:cs typeface="Nunito"/>
                        <a:sym typeface="Nunito"/>
                      </a:endParaRPr>
                    </a:p>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b">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solidFill>
                      <a:srgbClr val="FFFFCC"/>
                    </a:solidFill>
                  </a:tcPr>
                </a:tc>
                <a:tc>
                  <a:txBody>
                    <a:bodyPr/>
                    <a:lstStyle/>
                    <a:p>
                      <a:pPr indent="0" lvl="0" marL="0" rtl="0" algn="r">
                        <a:spcBef>
                          <a:spcPts val="0"/>
                        </a:spcBef>
                        <a:spcAft>
                          <a:spcPts val="0"/>
                        </a:spcAft>
                        <a:buClr>
                          <a:schemeClr val="dk1"/>
                        </a:buClr>
                        <a:buSzPts val="1100"/>
                        <a:buFont typeface="Arial"/>
                        <a:buNone/>
                      </a:pPr>
                      <a:r>
                        <a:rPr b="1" lang="en" sz="1200">
                          <a:solidFill>
                            <a:schemeClr val="dk1"/>
                          </a:solidFill>
                          <a:latin typeface="Comfortaa"/>
                          <a:ea typeface="Comfortaa"/>
                          <a:cs typeface="Comfortaa"/>
                          <a:sym typeface="Comfortaa"/>
                        </a:rPr>
                        <a:t>31</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r>
            </a:tbl>
          </a:graphicData>
        </a:graphic>
      </p:graphicFrame>
      <p:cxnSp>
        <p:nvCxnSpPr>
          <p:cNvPr id="547" name="Google Shape;547;p43"/>
          <p:cNvCxnSpPr/>
          <p:nvPr/>
        </p:nvCxnSpPr>
        <p:spPr>
          <a:xfrm>
            <a:off x="8440750" y="7007025"/>
            <a:ext cx="1326000" cy="0"/>
          </a:xfrm>
          <a:prstGeom prst="straightConnector1">
            <a:avLst/>
          </a:prstGeom>
          <a:noFill/>
          <a:ln cap="flat" cmpd="sng" w="9525">
            <a:solidFill>
              <a:schemeClr val="dk2"/>
            </a:solidFill>
            <a:prstDash val="solid"/>
            <a:round/>
            <a:headEnd len="med" w="med" type="none"/>
            <a:tailEnd len="med" w="med" type="none"/>
          </a:ln>
        </p:spPr>
      </p:cxnSp>
      <p:pic>
        <p:nvPicPr>
          <p:cNvPr id="548" name="Google Shape;548;p43" title="staff only.png"/>
          <p:cNvPicPr preferRelativeResize="0"/>
          <p:nvPr/>
        </p:nvPicPr>
        <p:blipFill rotWithShape="1">
          <a:blip r:embed="rId3">
            <a:alphaModFix/>
          </a:blip>
          <a:srcRect b="0" l="17424" r="0" t="12869"/>
          <a:stretch/>
        </p:blipFill>
        <p:spPr>
          <a:xfrm>
            <a:off x="4499600" y="4167092"/>
            <a:ext cx="1059200" cy="888100"/>
          </a:xfrm>
          <a:prstGeom prst="rect">
            <a:avLst/>
          </a:prstGeom>
          <a:noFill/>
          <a:ln>
            <a:noFill/>
          </a:ln>
        </p:spPr>
      </p:pic>
      <p:pic>
        <p:nvPicPr>
          <p:cNvPr id="549" name="Google Shape;549;p43" title="staff only.png"/>
          <p:cNvPicPr preferRelativeResize="0"/>
          <p:nvPr/>
        </p:nvPicPr>
        <p:blipFill rotWithShape="1">
          <a:blip r:embed="rId3">
            <a:alphaModFix/>
          </a:blip>
          <a:srcRect b="0" l="17424" r="0" t="12869"/>
          <a:stretch/>
        </p:blipFill>
        <p:spPr>
          <a:xfrm>
            <a:off x="7061735" y="6338175"/>
            <a:ext cx="1059200" cy="888100"/>
          </a:xfrm>
          <a:prstGeom prst="rect">
            <a:avLst/>
          </a:prstGeom>
          <a:noFill/>
          <a:ln>
            <a:noFill/>
          </a:ln>
        </p:spPr>
      </p:pic>
      <p:pic>
        <p:nvPicPr>
          <p:cNvPr id="550" name="Google Shape;550;p43" title="mlk (2).png"/>
          <p:cNvPicPr preferRelativeResize="0"/>
          <p:nvPr/>
        </p:nvPicPr>
        <p:blipFill>
          <a:blip r:embed="rId4">
            <a:alphaModFix/>
          </a:blip>
          <a:stretch>
            <a:fillRect/>
          </a:stretch>
        </p:blipFill>
        <p:spPr>
          <a:xfrm>
            <a:off x="1725900" y="5250675"/>
            <a:ext cx="1207799" cy="1207799"/>
          </a:xfrm>
          <a:prstGeom prst="rect">
            <a:avLst/>
          </a:prstGeom>
          <a:noFill/>
          <a:ln>
            <a:noFill/>
          </a:ln>
        </p:spPr>
      </p:pic>
      <p:pic>
        <p:nvPicPr>
          <p:cNvPr id="551" name="Google Shape;551;p43" title="offsite.png"/>
          <p:cNvPicPr preferRelativeResize="0"/>
          <p:nvPr/>
        </p:nvPicPr>
        <p:blipFill>
          <a:blip r:embed="rId5">
            <a:alphaModFix/>
          </a:blip>
          <a:stretch>
            <a:fillRect/>
          </a:stretch>
        </p:blipFill>
        <p:spPr>
          <a:xfrm>
            <a:off x="7132683" y="5371846"/>
            <a:ext cx="1045200" cy="1045229"/>
          </a:xfrm>
          <a:prstGeom prst="rect">
            <a:avLst/>
          </a:prstGeom>
          <a:noFill/>
          <a:ln>
            <a:noFill/>
          </a:ln>
        </p:spPr>
      </p:pic>
      <p:pic>
        <p:nvPicPr>
          <p:cNvPr id="552" name="Google Shape;552;p43" title="winter break.png"/>
          <p:cNvPicPr preferRelativeResize="0"/>
          <p:nvPr/>
        </p:nvPicPr>
        <p:blipFill rotWithShape="1">
          <a:blip r:embed="rId6">
            <a:alphaModFix/>
          </a:blip>
          <a:srcRect b="0" l="0" r="0" t="65603"/>
          <a:stretch/>
        </p:blipFill>
        <p:spPr>
          <a:xfrm>
            <a:off x="7182800" y="2451225"/>
            <a:ext cx="1207799" cy="415446"/>
          </a:xfrm>
          <a:prstGeom prst="rect">
            <a:avLst/>
          </a:prstGeom>
          <a:noFill/>
          <a:ln>
            <a:noFill/>
          </a:ln>
        </p:spPr>
      </p:pic>
      <p:sp>
        <p:nvSpPr>
          <p:cNvPr id="553" name="Google Shape;553;p43"/>
          <p:cNvSpPr txBox="1"/>
          <p:nvPr/>
        </p:nvSpPr>
        <p:spPr>
          <a:xfrm>
            <a:off x="8049300" y="857250"/>
            <a:ext cx="2661000" cy="67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6500">
                <a:solidFill>
                  <a:schemeClr val="dk1"/>
                </a:solidFill>
                <a:latin typeface="Fjalla One"/>
                <a:ea typeface="Fjalla One"/>
                <a:cs typeface="Fjalla One"/>
                <a:sym typeface="Fjalla One"/>
              </a:rPr>
              <a:t>2027</a:t>
            </a:r>
            <a:endParaRPr sz="6500">
              <a:solidFill>
                <a:schemeClr val="dk1"/>
              </a:solidFill>
              <a:latin typeface="Fjalla One"/>
              <a:ea typeface="Fjalla One"/>
              <a:cs typeface="Fjalla One"/>
              <a:sym typeface="Fjalla One"/>
            </a:endParaRPr>
          </a:p>
        </p:txBody>
      </p:sp>
      <p:pic>
        <p:nvPicPr>
          <p:cNvPr id="554" name="Google Shape;554;p43" title="jan.png"/>
          <p:cNvPicPr preferRelativeResize="0"/>
          <p:nvPr/>
        </p:nvPicPr>
        <p:blipFill rotWithShape="1">
          <a:blip r:embed="rId7">
            <a:alphaModFix/>
          </a:blip>
          <a:srcRect b="51074" l="0" r="0" t="0"/>
          <a:stretch/>
        </p:blipFill>
        <p:spPr>
          <a:xfrm>
            <a:off x="2342425" y="-105825"/>
            <a:ext cx="5373542" cy="2031999"/>
          </a:xfrm>
          <a:prstGeom prst="rect">
            <a:avLst/>
          </a:prstGeom>
          <a:noFill/>
          <a:ln>
            <a:noFill/>
          </a:ln>
        </p:spPr>
      </p:pic>
      <p:pic>
        <p:nvPicPr>
          <p:cNvPr id="555" name="Google Shape;555;p43" title="jan (1).png"/>
          <p:cNvPicPr preferRelativeResize="0"/>
          <p:nvPr/>
        </p:nvPicPr>
        <p:blipFill rotWithShape="1">
          <a:blip r:embed="rId8">
            <a:alphaModFix/>
          </a:blip>
          <a:srcRect b="0" l="0" r="55261" t="56672"/>
          <a:stretch/>
        </p:blipFill>
        <p:spPr>
          <a:xfrm>
            <a:off x="386800" y="2195699"/>
            <a:ext cx="1326002" cy="992550"/>
          </a:xfrm>
          <a:prstGeom prst="rect">
            <a:avLst/>
          </a:prstGeom>
          <a:noFill/>
          <a:ln>
            <a:noFill/>
          </a:ln>
        </p:spPr>
      </p:pic>
      <p:pic>
        <p:nvPicPr>
          <p:cNvPr id="556" name="Google Shape;556;p43" title="pta tree logo.png"/>
          <p:cNvPicPr preferRelativeResize="0"/>
          <p:nvPr/>
        </p:nvPicPr>
        <p:blipFill>
          <a:blip r:embed="rId9">
            <a:alphaModFix/>
          </a:blip>
          <a:stretch>
            <a:fillRect/>
          </a:stretch>
        </p:blipFill>
        <p:spPr>
          <a:xfrm>
            <a:off x="5987613" y="3321604"/>
            <a:ext cx="521009" cy="674098"/>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06666"/>
        </a:solidFill>
      </p:bgPr>
    </p:bg>
    <p:spTree>
      <p:nvGrpSpPr>
        <p:cNvPr id="560" name="Shape 560"/>
        <p:cNvGrpSpPr/>
        <p:nvPr/>
      </p:nvGrpSpPr>
      <p:grpSpPr>
        <a:xfrm>
          <a:off x="0" y="0"/>
          <a:ext cx="0" cy="0"/>
          <a:chOff x="0" y="0"/>
          <a:chExt cx="0" cy="0"/>
        </a:xfrm>
      </p:grpSpPr>
      <p:graphicFrame>
        <p:nvGraphicFramePr>
          <p:cNvPr id="561" name="Google Shape;561;p44"/>
          <p:cNvGraphicFramePr/>
          <p:nvPr/>
        </p:nvGraphicFramePr>
        <p:xfrm>
          <a:off x="355135" y="1753885"/>
          <a:ext cx="3000000" cy="3000000"/>
        </p:xfrm>
        <a:graphic>
          <a:graphicData uri="http://schemas.openxmlformats.org/drawingml/2006/table">
            <a:tbl>
              <a:tblPr>
                <a:noFill/>
                <a:tableStyleId>{AA0ADF77-BFF2-4243-B3DA-00FE822286CF}</a:tableStyleId>
              </a:tblPr>
              <a:tblGrid>
                <a:gridCol w="1343625"/>
                <a:gridCol w="1343625"/>
                <a:gridCol w="1343625"/>
                <a:gridCol w="1343625"/>
                <a:gridCol w="1343625"/>
                <a:gridCol w="1343625"/>
                <a:gridCol w="1343625"/>
              </a:tblGrid>
              <a:tr h="360975">
                <a:tc>
                  <a:txBody>
                    <a:bodyPr/>
                    <a:lstStyle/>
                    <a:p>
                      <a:pPr indent="0" lvl="0" marL="0" marR="0" rtl="0" algn="ctr">
                        <a:lnSpc>
                          <a:spcPct val="100000"/>
                        </a:lnSpc>
                        <a:spcBef>
                          <a:spcPts val="0"/>
                        </a:spcBef>
                        <a:spcAft>
                          <a:spcPts val="0"/>
                        </a:spcAft>
                        <a:buNone/>
                      </a:pPr>
                      <a:r>
                        <a:rPr lang="en" sz="1600">
                          <a:solidFill>
                            <a:srgbClr val="FFFFFF"/>
                          </a:solidFill>
                          <a:latin typeface="Comfortaa"/>
                          <a:ea typeface="Comfortaa"/>
                          <a:cs typeface="Comfortaa"/>
                          <a:sym typeface="Comfortaa"/>
                        </a:rPr>
                        <a:t>Sun</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D9D9D9"/>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 sz="1600">
                          <a:solidFill>
                            <a:srgbClr val="FFFFFF"/>
                          </a:solidFill>
                          <a:latin typeface="Comfortaa"/>
                          <a:ea typeface="Comfortaa"/>
                          <a:cs typeface="Comfortaa"/>
                          <a:sym typeface="Comfortaa"/>
                        </a:rPr>
                        <a:t>Mon</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 sz="1600">
                          <a:solidFill>
                            <a:srgbClr val="FFFFFF"/>
                          </a:solidFill>
                          <a:latin typeface="Comfortaa"/>
                          <a:ea typeface="Comfortaa"/>
                          <a:cs typeface="Comfortaa"/>
                          <a:sym typeface="Comfortaa"/>
                        </a:rPr>
                        <a:t>Tues</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 sz="1600">
                          <a:solidFill>
                            <a:srgbClr val="FFFFFF"/>
                          </a:solidFill>
                          <a:latin typeface="Comfortaa"/>
                          <a:ea typeface="Comfortaa"/>
                          <a:cs typeface="Comfortaa"/>
                          <a:sym typeface="Comfortaa"/>
                        </a:rPr>
                        <a:t>Wed</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 sz="1600">
                          <a:solidFill>
                            <a:srgbClr val="FFFFFF"/>
                          </a:solidFill>
                          <a:latin typeface="Comfortaa"/>
                          <a:ea typeface="Comfortaa"/>
                          <a:cs typeface="Comfortaa"/>
                          <a:sym typeface="Comfortaa"/>
                        </a:rPr>
                        <a:t>Thurs</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 sz="1600">
                          <a:solidFill>
                            <a:srgbClr val="FFFFFF"/>
                          </a:solidFill>
                          <a:latin typeface="Comfortaa"/>
                          <a:ea typeface="Comfortaa"/>
                          <a:cs typeface="Comfortaa"/>
                          <a:sym typeface="Comfortaa"/>
                        </a:rPr>
                        <a:t>Fri</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 sz="1600">
                          <a:solidFill>
                            <a:srgbClr val="FFFFFF"/>
                          </a:solidFill>
                          <a:latin typeface="Comfortaa"/>
                          <a:ea typeface="Comfortaa"/>
                          <a:cs typeface="Comfortaa"/>
                          <a:sym typeface="Comfortaa"/>
                        </a:rPr>
                        <a:t>Sat</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r>
              <a:tr h="317750">
                <a:tc>
                  <a:txBody>
                    <a:bodyPr/>
                    <a:lstStyle/>
                    <a:p>
                      <a:pPr indent="0" lvl="0" marL="0" marR="0" rtl="0" algn="r">
                        <a:lnSpc>
                          <a:spcPct val="100000"/>
                        </a:lnSpc>
                        <a:spcBef>
                          <a:spcPts val="0"/>
                        </a:spcBef>
                        <a:spcAft>
                          <a:spcPts val="0"/>
                        </a:spcAft>
                        <a:buNone/>
                      </a:pPr>
                      <a:r>
                        <a:t/>
                      </a:r>
                      <a:endParaRPr b="1" sz="12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rtl="0" algn="r">
                        <a:spcBef>
                          <a:spcPts val="0"/>
                        </a:spcBef>
                        <a:spcAft>
                          <a:spcPts val="0"/>
                        </a:spcAft>
                        <a:buNone/>
                      </a:pPr>
                      <a:r>
                        <a:rPr b="1" lang="en" sz="1200">
                          <a:latin typeface="Comfortaa"/>
                          <a:ea typeface="Comfortaa"/>
                          <a:cs typeface="Comfortaa"/>
                          <a:sym typeface="Comfortaa"/>
                        </a:rPr>
                        <a:t>2</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rtl="0" algn="r">
                        <a:spcBef>
                          <a:spcPts val="0"/>
                        </a:spcBef>
                        <a:spcAft>
                          <a:spcPts val="0"/>
                        </a:spcAft>
                        <a:buNone/>
                      </a:pPr>
                      <a:r>
                        <a:rPr lang="en" sz="1200">
                          <a:latin typeface="Comfortaa"/>
                          <a:ea typeface="Comfortaa"/>
                          <a:cs typeface="Comfortaa"/>
                          <a:sym typeface="Comfortaa"/>
                        </a:rPr>
                        <a:t>3</a:t>
                      </a:r>
                      <a:endParaRPr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4</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5</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6</a:t>
                      </a:r>
                      <a:endParaRPr b="1" sz="1200" u="none" cap="none" strike="noStrike">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r>
              <a:tr h="782200">
                <a:tc>
                  <a:txBody>
                    <a:bodyPr/>
                    <a:lstStyle/>
                    <a:p>
                      <a:pPr indent="0" lvl="0" marL="0" rtl="0" algn="l">
                        <a:spcBef>
                          <a:spcPts val="0"/>
                        </a:spcBef>
                        <a:spcAft>
                          <a:spcPts val="0"/>
                        </a:spcAft>
                        <a:buClr>
                          <a:schemeClr val="dk1"/>
                        </a:buClr>
                        <a:buSzPts val="1100"/>
                        <a:buFont typeface="Arial"/>
                        <a:buNone/>
                      </a:pPr>
                      <a:r>
                        <a:rPr lang="en">
                          <a:solidFill>
                            <a:srgbClr val="4C1130"/>
                          </a:solidFill>
                          <a:latin typeface="Caveat"/>
                          <a:ea typeface="Caveat"/>
                          <a:cs typeface="Caveat"/>
                          <a:sym typeface="Caveat"/>
                        </a:rPr>
                        <a:t>Week </a:t>
                      </a:r>
                      <a:r>
                        <a:rPr b="1" lang="en">
                          <a:solidFill>
                            <a:srgbClr val="4C1130"/>
                          </a:solidFill>
                          <a:latin typeface="Caveat"/>
                          <a:ea typeface="Caveat"/>
                          <a:cs typeface="Caveat"/>
                          <a:sym typeface="Caveat"/>
                        </a:rPr>
                        <a:t>19</a:t>
                      </a:r>
                      <a:endParaRPr b="1">
                        <a:solidFill>
                          <a:srgbClr val="4C1130"/>
                        </a:solidFill>
                        <a:latin typeface="Caveat"/>
                        <a:ea typeface="Caveat"/>
                        <a:cs typeface="Caveat"/>
                        <a:sym typeface="Caveat"/>
                      </a:endParaRPr>
                    </a:p>
                    <a:p>
                      <a:pPr indent="0" lvl="0" marL="0" rtl="0" algn="l">
                        <a:spcBef>
                          <a:spcPts val="0"/>
                        </a:spcBef>
                        <a:spcAft>
                          <a:spcPts val="0"/>
                        </a:spcAft>
                        <a:buClr>
                          <a:schemeClr val="dk1"/>
                        </a:buClr>
                        <a:buSzPts val="1100"/>
                        <a:buFont typeface="Arial"/>
                        <a:buNone/>
                      </a:pPr>
                      <a:r>
                        <a:rPr lang="en">
                          <a:solidFill>
                            <a:srgbClr val="4C1130"/>
                          </a:solidFill>
                          <a:latin typeface="Caveat"/>
                          <a:ea typeface="Caveat"/>
                          <a:cs typeface="Caveat"/>
                          <a:sym typeface="Caveat"/>
                        </a:rPr>
                        <a:t>Of 36</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600"/>
                        <a:buFont typeface="Arial"/>
                        <a:buNone/>
                      </a:pPr>
                      <a:r>
                        <a:t/>
                      </a:r>
                      <a:endParaRPr b="1" sz="1000" u="none" cap="none" strike="noStrike">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rtl="0" algn="r">
                        <a:spcBef>
                          <a:spcPts val="0"/>
                        </a:spcBef>
                        <a:spcAft>
                          <a:spcPts val="0"/>
                        </a:spcAft>
                        <a:buClr>
                          <a:schemeClr val="dk1"/>
                        </a:buClr>
                        <a:buSzPts val="1600"/>
                        <a:buFont typeface="Arial"/>
                        <a:buNone/>
                      </a:pPr>
                      <a:r>
                        <a:t/>
                      </a:r>
                      <a:endParaRPr b="1" sz="1000">
                        <a:solidFill>
                          <a:schemeClr val="dk1"/>
                        </a:solidFill>
                        <a:latin typeface="Nunito"/>
                        <a:ea typeface="Nunito"/>
                        <a:cs typeface="Nunito"/>
                        <a:sym typeface="Nunito"/>
                      </a:endParaRPr>
                    </a:p>
                    <a:p>
                      <a:pPr indent="0" lvl="0" marL="0" rtl="0" algn="r">
                        <a:spcBef>
                          <a:spcPts val="0"/>
                        </a:spcBef>
                        <a:spcAft>
                          <a:spcPts val="0"/>
                        </a:spcAft>
                        <a:buClr>
                          <a:schemeClr val="dk1"/>
                        </a:buClr>
                        <a:buSzPts val="1600"/>
                        <a:buFont typeface="Arial"/>
                        <a:buNone/>
                      </a:pPr>
                      <a:r>
                        <a:rPr b="1" lang="en" sz="1100">
                          <a:solidFill>
                            <a:schemeClr val="dk1"/>
                          </a:solidFill>
                          <a:latin typeface="Nunito"/>
                          <a:ea typeface="Nunito"/>
                          <a:cs typeface="Nunito"/>
                          <a:sym typeface="Nunito"/>
                        </a:rPr>
                        <a:t>12 pm</a:t>
                      </a:r>
                      <a:endParaRPr b="1" sz="1100">
                        <a:solidFill>
                          <a:schemeClr val="dk1"/>
                        </a:solidFill>
                        <a:latin typeface="Nunito"/>
                        <a:ea typeface="Nunito"/>
                        <a:cs typeface="Nunito"/>
                        <a:sym typeface="Nunito"/>
                      </a:endParaRPr>
                    </a:p>
                    <a:p>
                      <a:pPr indent="0" lvl="0" marL="0" rtl="0" algn="r">
                        <a:spcBef>
                          <a:spcPts val="0"/>
                        </a:spcBef>
                        <a:spcAft>
                          <a:spcPts val="0"/>
                        </a:spcAft>
                        <a:buClr>
                          <a:schemeClr val="dk1"/>
                        </a:buClr>
                        <a:buSzPts val="1600"/>
                        <a:buFont typeface="Arial"/>
                        <a:buNone/>
                      </a:pPr>
                      <a:r>
                        <a:rPr b="1" lang="en" sz="1100">
                          <a:solidFill>
                            <a:schemeClr val="dk1"/>
                          </a:solidFill>
                          <a:latin typeface="Nunito"/>
                          <a:ea typeface="Nunito"/>
                          <a:cs typeface="Nunito"/>
                          <a:sym typeface="Nunito"/>
                        </a:rPr>
                        <a:t>PTA Meeting</a:t>
                      </a:r>
                      <a:endParaRPr b="1" sz="11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600"/>
                        <a:buFont typeface="Arial"/>
                        <a:buNone/>
                      </a:pPr>
                      <a:r>
                        <a:t/>
                      </a:r>
                      <a:endParaRPr b="1" sz="1000" u="none" cap="none" strike="noStrike">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600"/>
                        <a:buFont typeface="Arial"/>
                        <a:buNone/>
                      </a:pPr>
                      <a:r>
                        <a:t/>
                      </a:r>
                      <a:endParaRPr b="1" sz="1000" u="none" cap="none" strike="noStrike">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600"/>
                        <a:buFont typeface="Arial"/>
                        <a:buNone/>
                      </a:pPr>
                      <a:r>
                        <a:t/>
                      </a:r>
                      <a:endParaRPr b="1" sz="1000" u="none" cap="none" strike="noStrike">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600"/>
                        <a:buFont typeface="Arial"/>
                        <a:buNone/>
                      </a:pPr>
                      <a:r>
                        <a:t/>
                      </a:r>
                      <a:endParaRPr b="1" sz="1000" u="none" cap="none" strike="noStrike">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r>
              <a:tr h="317750">
                <a:tc>
                  <a:txBody>
                    <a:bodyPr/>
                    <a:lstStyle/>
                    <a:p>
                      <a:pPr indent="0" lvl="0" marL="0" marR="0" rtl="0" algn="r">
                        <a:lnSpc>
                          <a:spcPct val="100000"/>
                        </a:lnSpc>
                        <a:spcBef>
                          <a:spcPts val="0"/>
                        </a:spcBef>
                        <a:spcAft>
                          <a:spcPts val="0"/>
                        </a:spcAft>
                        <a:buNone/>
                      </a:pPr>
                      <a:r>
                        <a:rPr b="1" lang="en" sz="1200">
                          <a:latin typeface="Comfortaa"/>
                          <a:ea typeface="Comfortaa"/>
                          <a:cs typeface="Comfortaa"/>
                          <a:sym typeface="Comfortaa"/>
                        </a:rPr>
                        <a:t>7</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8</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9</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10</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11</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12</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solidFill>
                      <a:srgbClr val="FFFFCC"/>
                    </a:solidFill>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13</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r>
              <a:tr h="810700">
                <a:tc>
                  <a:txBody>
                    <a:bodyPr/>
                    <a:lstStyle/>
                    <a:p>
                      <a:pPr indent="0" lvl="0" marL="0" rtl="0" algn="l">
                        <a:spcBef>
                          <a:spcPts val="0"/>
                        </a:spcBef>
                        <a:spcAft>
                          <a:spcPts val="0"/>
                        </a:spcAft>
                        <a:buClr>
                          <a:schemeClr val="dk1"/>
                        </a:buClr>
                        <a:buSzPts val="1100"/>
                        <a:buFont typeface="Arial"/>
                        <a:buNone/>
                      </a:pPr>
                      <a:r>
                        <a:rPr lang="en">
                          <a:solidFill>
                            <a:srgbClr val="4C1130"/>
                          </a:solidFill>
                          <a:latin typeface="Caveat"/>
                          <a:ea typeface="Caveat"/>
                          <a:cs typeface="Caveat"/>
                          <a:sym typeface="Caveat"/>
                        </a:rPr>
                        <a:t>Week </a:t>
                      </a:r>
                      <a:r>
                        <a:rPr b="1" lang="en">
                          <a:solidFill>
                            <a:srgbClr val="4C1130"/>
                          </a:solidFill>
                          <a:latin typeface="Caveat"/>
                          <a:ea typeface="Caveat"/>
                          <a:cs typeface="Caveat"/>
                          <a:sym typeface="Caveat"/>
                        </a:rPr>
                        <a:t>20</a:t>
                      </a:r>
                      <a:endParaRPr b="1">
                        <a:solidFill>
                          <a:srgbClr val="4C1130"/>
                        </a:solidFill>
                        <a:latin typeface="Caveat"/>
                        <a:ea typeface="Caveat"/>
                        <a:cs typeface="Caveat"/>
                        <a:sym typeface="Caveat"/>
                      </a:endParaRPr>
                    </a:p>
                    <a:p>
                      <a:pPr indent="0" lvl="0" marL="0" rtl="0" algn="l">
                        <a:spcBef>
                          <a:spcPts val="0"/>
                        </a:spcBef>
                        <a:spcAft>
                          <a:spcPts val="0"/>
                        </a:spcAft>
                        <a:buClr>
                          <a:schemeClr val="dk1"/>
                        </a:buClr>
                        <a:buSzPts val="1100"/>
                        <a:buFont typeface="Arial"/>
                        <a:buNone/>
                      </a:pPr>
                      <a:r>
                        <a:rPr lang="en">
                          <a:solidFill>
                            <a:srgbClr val="4C1130"/>
                          </a:solidFill>
                          <a:latin typeface="Caveat"/>
                          <a:ea typeface="Caveat"/>
                          <a:cs typeface="Caveat"/>
                          <a:sym typeface="Caveat"/>
                        </a:rPr>
                        <a:t>Of 36</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rtl="0" algn="r">
                        <a:spcBef>
                          <a:spcPts val="0"/>
                        </a:spcBef>
                        <a:spcAft>
                          <a:spcPts val="0"/>
                        </a:spcAft>
                        <a:buNone/>
                      </a:pPr>
                      <a:r>
                        <a:t/>
                      </a:r>
                      <a:endParaRPr b="1" sz="1000">
                        <a:solidFill>
                          <a:schemeClr val="dk1"/>
                        </a:solidFill>
                        <a:latin typeface="Nunito"/>
                        <a:ea typeface="Nunito"/>
                        <a:cs typeface="Nunito"/>
                        <a:sym typeface="Nunito"/>
                      </a:endParaRPr>
                    </a:p>
                    <a:p>
                      <a:pPr indent="0" lvl="0" marL="0" rtl="0" algn="r">
                        <a:spcBef>
                          <a:spcPts val="0"/>
                        </a:spcBef>
                        <a:spcAft>
                          <a:spcPts val="0"/>
                        </a:spcAft>
                        <a:buNone/>
                      </a:pPr>
                      <a:r>
                        <a:t/>
                      </a:r>
                      <a:endParaRPr b="1" sz="1000">
                        <a:solidFill>
                          <a:schemeClr val="dk1"/>
                        </a:solidFill>
                        <a:latin typeface="Nunito"/>
                        <a:ea typeface="Nunito"/>
                        <a:cs typeface="Nunito"/>
                        <a:sym typeface="Nunito"/>
                      </a:endParaRPr>
                    </a:p>
                    <a:p>
                      <a:pPr indent="0" lvl="0" marL="0" rtl="0" algn="r">
                        <a:spcBef>
                          <a:spcPts val="0"/>
                        </a:spcBef>
                        <a:spcAft>
                          <a:spcPts val="0"/>
                        </a:spcAft>
                        <a:buClr>
                          <a:schemeClr val="dk1"/>
                        </a:buClr>
                        <a:buSzPts val="1100"/>
                        <a:buFont typeface="Arial"/>
                        <a:buNone/>
                      </a:pPr>
                      <a:r>
                        <a:rPr b="1" lang="en" sz="1100">
                          <a:solidFill>
                            <a:schemeClr val="dk1"/>
                          </a:solidFill>
                          <a:latin typeface="Nunito"/>
                          <a:ea typeface="Nunito"/>
                          <a:cs typeface="Nunito"/>
                          <a:sym typeface="Nunito"/>
                        </a:rPr>
                        <a:t>9:15 am</a:t>
                      </a:r>
                      <a:endParaRPr b="1" sz="1100">
                        <a:solidFill>
                          <a:schemeClr val="dk1"/>
                        </a:solidFill>
                        <a:latin typeface="Nunito"/>
                        <a:ea typeface="Nunito"/>
                        <a:cs typeface="Nunito"/>
                        <a:sym typeface="Nunito"/>
                      </a:endParaRPr>
                    </a:p>
                    <a:p>
                      <a:pPr indent="0" lvl="0" marL="0" rtl="0" algn="r">
                        <a:spcBef>
                          <a:spcPts val="0"/>
                        </a:spcBef>
                        <a:spcAft>
                          <a:spcPts val="0"/>
                        </a:spcAft>
                        <a:buClr>
                          <a:schemeClr val="dk1"/>
                        </a:buClr>
                        <a:buSzPts val="1100"/>
                        <a:buFont typeface="Arial"/>
                        <a:buNone/>
                      </a:pPr>
                      <a:r>
                        <a:rPr b="1" lang="en" sz="1100">
                          <a:solidFill>
                            <a:schemeClr val="dk1"/>
                          </a:solidFill>
                          <a:latin typeface="Nunito"/>
                          <a:ea typeface="Nunito"/>
                          <a:cs typeface="Nunito"/>
                          <a:sym typeface="Nunito"/>
                        </a:rPr>
                        <a:t>Parent Advisory</a:t>
                      </a:r>
                      <a:endParaRPr b="1" sz="1100">
                        <a:solidFill>
                          <a:schemeClr val="dk1"/>
                        </a:solidFill>
                        <a:latin typeface="Nunito"/>
                        <a:ea typeface="Nunito"/>
                        <a:cs typeface="Nunito"/>
                        <a:sym typeface="Nunito"/>
                      </a:endParaRPr>
                    </a:p>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solidFill>
                      <a:srgbClr val="FFFFCC"/>
                    </a:solidFill>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r>
              <a:tr h="317750">
                <a:tc>
                  <a:txBody>
                    <a:bodyPr/>
                    <a:lstStyle/>
                    <a:p>
                      <a:pPr indent="0" lvl="0" marL="0" marR="0" rtl="0" algn="r">
                        <a:lnSpc>
                          <a:spcPct val="100000"/>
                        </a:lnSpc>
                        <a:spcBef>
                          <a:spcPts val="0"/>
                        </a:spcBef>
                        <a:spcAft>
                          <a:spcPts val="0"/>
                        </a:spcAft>
                        <a:buNone/>
                      </a:pPr>
                      <a:r>
                        <a:rPr b="1" lang="en" sz="1200">
                          <a:latin typeface="Comfortaa"/>
                          <a:ea typeface="Comfortaa"/>
                          <a:cs typeface="Comfortaa"/>
                          <a:sym typeface="Comfortaa"/>
                        </a:rPr>
                        <a:t>14</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15</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solidFill>
                      <a:srgbClr val="FFFFCC"/>
                    </a:solidFill>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16</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17</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18</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19</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20</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r>
              <a:tr h="763275">
                <a:tc>
                  <a:txBody>
                    <a:bodyPr/>
                    <a:lstStyle/>
                    <a:p>
                      <a:pPr indent="0" lvl="0" marL="0" rtl="0" algn="l">
                        <a:spcBef>
                          <a:spcPts val="0"/>
                        </a:spcBef>
                        <a:spcAft>
                          <a:spcPts val="0"/>
                        </a:spcAft>
                        <a:buClr>
                          <a:schemeClr val="dk1"/>
                        </a:buClr>
                        <a:buSzPts val="1100"/>
                        <a:buFont typeface="Arial"/>
                        <a:buNone/>
                      </a:pPr>
                      <a:r>
                        <a:rPr lang="en">
                          <a:solidFill>
                            <a:srgbClr val="4C1130"/>
                          </a:solidFill>
                          <a:latin typeface="Caveat"/>
                          <a:ea typeface="Caveat"/>
                          <a:cs typeface="Caveat"/>
                          <a:sym typeface="Caveat"/>
                        </a:rPr>
                        <a:t>Week </a:t>
                      </a:r>
                      <a:r>
                        <a:rPr b="1" lang="en">
                          <a:solidFill>
                            <a:srgbClr val="4C1130"/>
                          </a:solidFill>
                          <a:latin typeface="Caveat"/>
                          <a:ea typeface="Caveat"/>
                          <a:cs typeface="Caveat"/>
                          <a:sym typeface="Caveat"/>
                        </a:rPr>
                        <a:t>21</a:t>
                      </a:r>
                      <a:endParaRPr b="1">
                        <a:solidFill>
                          <a:srgbClr val="4C1130"/>
                        </a:solidFill>
                        <a:latin typeface="Caveat"/>
                        <a:ea typeface="Caveat"/>
                        <a:cs typeface="Caveat"/>
                        <a:sym typeface="Caveat"/>
                      </a:endParaRPr>
                    </a:p>
                    <a:p>
                      <a:pPr indent="0" lvl="0" marL="0" rtl="0" algn="l">
                        <a:spcBef>
                          <a:spcPts val="0"/>
                        </a:spcBef>
                        <a:spcAft>
                          <a:spcPts val="0"/>
                        </a:spcAft>
                        <a:buClr>
                          <a:schemeClr val="dk1"/>
                        </a:buClr>
                        <a:buSzPts val="1100"/>
                        <a:buFont typeface="Arial"/>
                        <a:buNone/>
                      </a:pPr>
                      <a:r>
                        <a:rPr lang="en">
                          <a:solidFill>
                            <a:srgbClr val="4C1130"/>
                          </a:solidFill>
                          <a:latin typeface="Caveat"/>
                          <a:ea typeface="Caveat"/>
                          <a:cs typeface="Caveat"/>
                          <a:sym typeface="Caveat"/>
                        </a:rPr>
                        <a:t>Of 36</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solidFill>
                      <a:srgbClr val="FFFFCC"/>
                    </a:solidFill>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p>
                      <a:pPr indent="0" lvl="0" marL="0" marR="0" rtl="0" algn="r">
                        <a:lnSpc>
                          <a:spcPct val="100000"/>
                        </a:lnSpc>
                        <a:spcBef>
                          <a:spcPts val="0"/>
                        </a:spcBef>
                        <a:spcAft>
                          <a:spcPts val="0"/>
                        </a:spcAft>
                        <a:buNone/>
                      </a:pPr>
                      <a:r>
                        <a:t/>
                      </a:r>
                      <a:endParaRPr b="1" sz="1000">
                        <a:latin typeface="Nunito"/>
                        <a:ea typeface="Nunito"/>
                        <a:cs typeface="Nunito"/>
                        <a:sym typeface="Nunito"/>
                      </a:endParaRPr>
                    </a:p>
                    <a:p>
                      <a:pPr indent="0" lvl="0" marL="0" marR="0" rtl="0" algn="r">
                        <a:lnSpc>
                          <a:spcPct val="100000"/>
                        </a:lnSpc>
                        <a:spcBef>
                          <a:spcPts val="0"/>
                        </a:spcBef>
                        <a:spcAft>
                          <a:spcPts val="0"/>
                        </a:spcAft>
                        <a:buNone/>
                      </a:pPr>
                      <a:r>
                        <a:t/>
                      </a:r>
                      <a:endParaRPr b="1" sz="1000">
                        <a:latin typeface="Nunito"/>
                        <a:ea typeface="Nunito"/>
                        <a:cs typeface="Nunito"/>
                        <a:sym typeface="Nunito"/>
                      </a:endParaRPr>
                    </a:p>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r>
              <a:tr h="317750">
                <a:tc>
                  <a:txBody>
                    <a:bodyPr/>
                    <a:lstStyle/>
                    <a:p>
                      <a:pPr indent="0" lvl="0" marL="0" marR="0" rtl="0" algn="r">
                        <a:lnSpc>
                          <a:spcPct val="100000"/>
                        </a:lnSpc>
                        <a:spcBef>
                          <a:spcPts val="0"/>
                        </a:spcBef>
                        <a:spcAft>
                          <a:spcPts val="0"/>
                        </a:spcAft>
                        <a:buNone/>
                      </a:pPr>
                      <a:r>
                        <a:rPr b="1" lang="en" sz="1200">
                          <a:latin typeface="Comfortaa"/>
                          <a:ea typeface="Comfortaa"/>
                          <a:cs typeface="Comfortaa"/>
                          <a:sym typeface="Comfortaa"/>
                        </a:rPr>
                        <a:t>21</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22</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23</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solidFill>
                      <a:srgbClr val="FFFFCC"/>
                    </a:solidFill>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24</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25</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26</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27</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r>
              <a:tr h="810700">
                <a:tc>
                  <a:txBody>
                    <a:bodyPr/>
                    <a:lstStyle/>
                    <a:p>
                      <a:pPr indent="0" lvl="0" marL="0" rtl="0" algn="l">
                        <a:spcBef>
                          <a:spcPts val="0"/>
                        </a:spcBef>
                        <a:spcAft>
                          <a:spcPts val="0"/>
                        </a:spcAft>
                        <a:buClr>
                          <a:schemeClr val="dk1"/>
                        </a:buClr>
                        <a:buSzPts val="1100"/>
                        <a:buFont typeface="Arial"/>
                        <a:buNone/>
                      </a:pPr>
                      <a:r>
                        <a:rPr lang="en">
                          <a:solidFill>
                            <a:srgbClr val="4C1130"/>
                          </a:solidFill>
                          <a:latin typeface="Caveat"/>
                          <a:ea typeface="Caveat"/>
                          <a:cs typeface="Caveat"/>
                          <a:sym typeface="Caveat"/>
                        </a:rPr>
                        <a:t>Week </a:t>
                      </a:r>
                      <a:r>
                        <a:rPr b="1" lang="en">
                          <a:solidFill>
                            <a:srgbClr val="4C1130"/>
                          </a:solidFill>
                          <a:latin typeface="Caveat"/>
                          <a:ea typeface="Caveat"/>
                          <a:cs typeface="Caveat"/>
                          <a:sym typeface="Caveat"/>
                        </a:rPr>
                        <a:t>22</a:t>
                      </a:r>
                      <a:endParaRPr b="1">
                        <a:solidFill>
                          <a:srgbClr val="4C1130"/>
                        </a:solidFill>
                        <a:latin typeface="Caveat"/>
                        <a:ea typeface="Caveat"/>
                        <a:cs typeface="Caveat"/>
                        <a:sym typeface="Caveat"/>
                      </a:endParaRPr>
                    </a:p>
                    <a:p>
                      <a:pPr indent="0" lvl="0" marL="0" rtl="0" algn="l">
                        <a:spcBef>
                          <a:spcPts val="0"/>
                        </a:spcBef>
                        <a:spcAft>
                          <a:spcPts val="0"/>
                        </a:spcAft>
                        <a:buClr>
                          <a:schemeClr val="dk1"/>
                        </a:buClr>
                        <a:buSzPts val="1100"/>
                        <a:buFont typeface="Arial"/>
                        <a:buNone/>
                      </a:pPr>
                      <a:r>
                        <a:rPr lang="en">
                          <a:solidFill>
                            <a:srgbClr val="4C1130"/>
                          </a:solidFill>
                          <a:latin typeface="Caveat"/>
                          <a:ea typeface="Caveat"/>
                          <a:cs typeface="Caveat"/>
                          <a:sym typeface="Caveat"/>
                        </a:rPr>
                        <a:t>Of 36</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rtl="0" algn="r">
                        <a:spcBef>
                          <a:spcPts val="0"/>
                        </a:spcBef>
                        <a:spcAft>
                          <a:spcPts val="0"/>
                        </a:spcAft>
                        <a:buNone/>
                      </a:pPr>
                      <a:r>
                        <a:t/>
                      </a:r>
                      <a:endParaRPr b="1" sz="1000">
                        <a:solidFill>
                          <a:schemeClr val="dk1"/>
                        </a:solidFill>
                        <a:latin typeface="Nunito"/>
                        <a:ea typeface="Nunito"/>
                        <a:cs typeface="Nunito"/>
                        <a:sym typeface="Nunito"/>
                      </a:endParaRPr>
                    </a:p>
                    <a:p>
                      <a:pPr indent="0" lvl="0" marL="0" rtl="0" algn="r">
                        <a:spcBef>
                          <a:spcPts val="0"/>
                        </a:spcBef>
                        <a:spcAft>
                          <a:spcPts val="0"/>
                        </a:spcAft>
                        <a:buNone/>
                      </a:pPr>
                      <a:r>
                        <a:t/>
                      </a:r>
                      <a:endParaRPr b="1" sz="1000">
                        <a:solidFill>
                          <a:schemeClr val="dk1"/>
                        </a:solidFill>
                        <a:latin typeface="Nunito"/>
                        <a:ea typeface="Nunito"/>
                        <a:cs typeface="Nunito"/>
                        <a:sym typeface="Nunito"/>
                      </a:endParaRPr>
                    </a:p>
                    <a:p>
                      <a:pPr indent="0" lvl="0" marL="0" rtl="0" algn="r">
                        <a:spcBef>
                          <a:spcPts val="0"/>
                        </a:spcBef>
                        <a:spcAft>
                          <a:spcPts val="0"/>
                        </a:spcAft>
                        <a:buNone/>
                      </a:pPr>
                      <a:r>
                        <a:t/>
                      </a:r>
                      <a:endParaRPr b="1" sz="1000">
                        <a:solidFill>
                          <a:schemeClr val="dk1"/>
                        </a:solidFill>
                        <a:latin typeface="Nunito"/>
                        <a:ea typeface="Nunito"/>
                        <a:cs typeface="Nunito"/>
                        <a:sym typeface="Nunito"/>
                      </a:endParaRPr>
                    </a:p>
                    <a:p>
                      <a:pPr indent="0" lvl="0" marL="0" rtl="0" algn="ctr">
                        <a:spcBef>
                          <a:spcPts val="0"/>
                        </a:spcBef>
                        <a:spcAft>
                          <a:spcPts val="0"/>
                        </a:spcAft>
                        <a:buNone/>
                      </a:pPr>
                      <a:r>
                        <a:rPr b="1" lang="en" sz="1100">
                          <a:solidFill>
                            <a:schemeClr val="dk1"/>
                          </a:solidFill>
                          <a:latin typeface="Nunito"/>
                          <a:ea typeface="Nunito"/>
                          <a:cs typeface="Nunito"/>
                          <a:sym typeface="Nunito"/>
                        </a:rPr>
                        <a:t>NO SCHOOL</a:t>
                      </a:r>
                      <a:endParaRPr b="1" sz="11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solidFill>
                      <a:srgbClr val="FFFFCC"/>
                    </a:solidFill>
                  </a:tcPr>
                </a:tc>
                <a:tc>
                  <a:txBody>
                    <a:bodyPr/>
                    <a:lstStyle/>
                    <a:p>
                      <a:pPr indent="0" lvl="0" marL="0" rtl="0" algn="r">
                        <a:spcBef>
                          <a:spcPts val="0"/>
                        </a:spcBef>
                        <a:spcAft>
                          <a:spcPts val="0"/>
                        </a:spcAft>
                        <a:buNone/>
                      </a:pPr>
                      <a:r>
                        <a:t/>
                      </a:r>
                      <a:endParaRPr b="1" sz="1100">
                        <a:solidFill>
                          <a:schemeClr val="dk1"/>
                        </a:solidFill>
                        <a:latin typeface="Nunito"/>
                        <a:ea typeface="Nunito"/>
                        <a:cs typeface="Nunito"/>
                        <a:sym typeface="Nunito"/>
                      </a:endParaRPr>
                    </a:p>
                    <a:p>
                      <a:pPr indent="0" lvl="0" marL="0" rtl="0" algn="r">
                        <a:spcBef>
                          <a:spcPts val="0"/>
                        </a:spcBef>
                        <a:spcAft>
                          <a:spcPts val="0"/>
                        </a:spcAft>
                        <a:buClr>
                          <a:schemeClr val="dk1"/>
                        </a:buClr>
                        <a:buSzPts val="1100"/>
                        <a:buFont typeface="Arial"/>
                        <a:buNone/>
                      </a:pPr>
                      <a:r>
                        <a:rPr b="1" lang="en" sz="1100">
                          <a:solidFill>
                            <a:schemeClr val="dk1"/>
                          </a:solidFill>
                          <a:latin typeface="Nunito"/>
                          <a:ea typeface="Nunito"/>
                          <a:cs typeface="Nunito"/>
                          <a:sym typeface="Nunito"/>
                        </a:rPr>
                        <a:t>1:00 pm</a:t>
                      </a:r>
                      <a:endParaRPr b="1" sz="1100">
                        <a:solidFill>
                          <a:schemeClr val="dk1"/>
                        </a:solidFill>
                        <a:latin typeface="Nunito"/>
                        <a:ea typeface="Nunito"/>
                        <a:cs typeface="Nunito"/>
                        <a:sym typeface="Nunito"/>
                      </a:endParaRPr>
                    </a:p>
                    <a:p>
                      <a:pPr indent="0" lvl="0" marL="0" marR="0" rtl="0" algn="r">
                        <a:lnSpc>
                          <a:spcPct val="100000"/>
                        </a:lnSpc>
                        <a:spcBef>
                          <a:spcPts val="0"/>
                        </a:spcBef>
                        <a:spcAft>
                          <a:spcPts val="0"/>
                        </a:spcAft>
                        <a:buNone/>
                      </a:pPr>
                      <a:r>
                        <a:rPr b="1" lang="en" sz="1100">
                          <a:solidFill>
                            <a:schemeClr val="dk1"/>
                          </a:solidFill>
                          <a:latin typeface="Nunito"/>
                          <a:ea typeface="Nunito"/>
                          <a:cs typeface="Nunito"/>
                          <a:sym typeface="Nunito"/>
                        </a:rPr>
                        <a:t>Principal Chat</a:t>
                      </a: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p>
                      <a:pPr indent="0" lvl="0" marL="0" marR="0" rtl="0" algn="r">
                        <a:lnSpc>
                          <a:spcPct val="100000"/>
                        </a:lnSpc>
                        <a:spcBef>
                          <a:spcPts val="0"/>
                        </a:spcBef>
                        <a:spcAft>
                          <a:spcPts val="0"/>
                        </a:spcAft>
                        <a:buNone/>
                      </a:pPr>
                      <a:r>
                        <a:t/>
                      </a:r>
                      <a:endParaRPr b="1" sz="1000">
                        <a:latin typeface="Nunito"/>
                        <a:ea typeface="Nunito"/>
                        <a:cs typeface="Nunito"/>
                        <a:sym typeface="Nunito"/>
                      </a:endParaRPr>
                    </a:p>
                    <a:p>
                      <a:pPr indent="0" lvl="0" marL="0" marR="0" rtl="0" algn="r">
                        <a:lnSpc>
                          <a:spcPct val="100000"/>
                        </a:lnSpc>
                        <a:spcBef>
                          <a:spcPts val="0"/>
                        </a:spcBef>
                        <a:spcAft>
                          <a:spcPts val="0"/>
                        </a:spcAft>
                        <a:buNone/>
                      </a:pPr>
                      <a:r>
                        <a:rPr b="1" lang="en" sz="1100">
                          <a:latin typeface="Nunito"/>
                          <a:ea typeface="Nunito"/>
                          <a:cs typeface="Nunito"/>
                          <a:sym typeface="Nunito"/>
                        </a:rPr>
                        <a:t>Spelling Bee</a:t>
                      </a: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r>
              <a:tr h="317750">
                <a:tc>
                  <a:txBody>
                    <a:bodyPr/>
                    <a:lstStyle/>
                    <a:p>
                      <a:pPr indent="0" lvl="0" marL="0" marR="0" rtl="0" algn="r">
                        <a:lnSpc>
                          <a:spcPct val="100000"/>
                        </a:lnSpc>
                        <a:spcBef>
                          <a:spcPts val="0"/>
                        </a:spcBef>
                        <a:spcAft>
                          <a:spcPts val="0"/>
                        </a:spcAft>
                        <a:buNone/>
                      </a:pPr>
                      <a:r>
                        <a:rPr b="1" lang="en" sz="1200">
                          <a:latin typeface="Comfortaa"/>
                          <a:ea typeface="Comfortaa"/>
                          <a:cs typeface="Comfortaa"/>
                          <a:sym typeface="Comfortaa"/>
                        </a:rPr>
                        <a:t>28</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t/>
                      </a:r>
                      <a:endParaRPr b="1" sz="12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t/>
                      </a:r>
                      <a:endParaRPr b="1" sz="12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t/>
                      </a:r>
                      <a:endParaRPr b="1" sz="12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rtl="0" algn="r">
                        <a:spcBef>
                          <a:spcPts val="0"/>
                        </a:spcBef>
                        <a:spcAft>
                          <a:spcPts val="0"/>
                        </a:spcAft>
                        <a:buNone/>
                      </a:pPr>
                      <a:r>
                        <a:t/>
                      </a:r>
                      <a:endParaRPr b="1" sz="12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rtl="0" algn="r">
                        <a:spcBef>
                          <a:spcPts val="0"/>
                        </a:spcBef>
                        <a:spcAft>
                          <a:spcPts val="0"/>
                        </a:spcAft>
                        <a:buNone/>
                      </a:pPr>
                      <a:r>
                        <a:t/>
                      </a:r>
                      <a:endParaRPr b="1" sz="12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rtl="0" algn="r">
                        <a:spcBef>
                          <a:spcPts val="0"/>
                        </a:spcBef>
                        <a:spcAft>
                          <a:spcPts val="0"/>
                        </a:spcAft>
                        <a:buNone/>
                      </a:pPr>
                      <a:r>
                        <a:t/>
                      </a:r>
                      <a:endParaRPr b="1" sz="12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r>
              <a:tr h="665350">
                <a:tc>
                  <a:txBody>
                    <a:bodyPr/>
                    <a:lstStyle/>
                    <a:p>
                      <a:pPr indent="0" lvl="0" marL="0" rtl="0" algn="l">
                        <a:spcBef>
                          <a:spcPts val="0"/>
                        </a:spcBef>
                        <a:spcAft>
                          <a:spcPts val="0"/>
                        </a:spcAft>
                        <a:buClr>
                          <a:schemeClr val="dk1"/>
                        </a:buClr>
                        <a:buSzPts val="1100"/>
                        <a:buFont typeface="Arial"/>
                        <a:buNone/>
                      </a:pPr>
                      <a:r>
                        <a:rPr lang="en">
                          <a:solidFill>
                            <a:srgbClr val="4C1130"/>
                          </a:solidFill>
                          <a:latin typeface="Caveat"/>
                          <a:ea typeface="Caveat"/>
                          <a:cs typeface="Caveat"/>
                          <a:sym typeface="Caveat"/>
                        </a:rPr>
                        <a:t>Week </a:t>
                      </a:r>
                      <a:r>
                        <a:rPr b="1" lang="en">
                          <a:solidFill>
                            <a:srgbClr val="4C1130"/>
                          </a:solidFill>
                          <a:latin typeface="Caveat"/>
                          <a:ea typeface="Caveat"/>
                          <a:cs typeface="Caveat"/>
                          <a:sym typeface="Caveat"/>
                        </a:rPr>
                        <a:t>23</a:t>
                      </a:r>
                      <a:endParaRPr b="1">
                        <a:solidFill>
                          <a:srgbClr val="4C1130"/>
                        </a:solidFill>
                        <a:latin typeface="Caveat"/>
                        <a:ea typeface="Caveat"/>
                        <a:cs typeface="Caveat"/>
                        <a:sym typeface="Caveat"/>
                      </a:endParaRPr>
                    </a:p>
                    <a:p>
                      <a:pPr indent="0" lvl="0" marL="0" rtl="0" algn="l">
                        <a:spcBef>
                          <a:spcPts val="0"/>
                        </a:spcBef>
                        <a:spcAft>
                          <a:spcPts val="0"/>
                        </a:spcAft>
                        <a:buClr>
                          <a:schemeClr val="dk1"/>
                        </a:buClr>
                        <a:buSzPts val="1100"/>
                        <a:buFont typeface="Arial"/>
                        <a:buNone/>
                      </a:pPr>
                      <a:r>
                        <a:rPr lang="en">
                          <a:solidFill>
                            <a:srgbClr val="4C1130"/>
                          </a:solidFill>
                          <a:latin typeface="Caveat"/>
                          <a:ea typeface="Caveat"/>
                          <a:cs typeface="Caveat"/>
                          <a:sym typeface="Caveat"/>
                        </a:rPr>
                        <a:t>Of 36</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rtl="0" algn="r">
                        <a:spcBef>
                          <a:spcPts val="0"/>
                        </a:spcBef>
                        <a:spcAft>
                          <a:spcPts val="0"/>
                        </a:spcAft>
                        <a:buNone/>
                      </a:pPr>
                      <a:r>
                        <a:t/>
                      </a:r>
                      <a:endParaRPr b="1" sz="1000">
                        <a:solidFill>
                          <a:schemeClr val="dk1"/>
                        </a:solidFill>
                        <a:latin typeface="Nunito"/>
                        <a:ea typeface="Nunito"/>
                        <a:cs typeface="Nunito"/>
                        <a:sym typeface="Nunito"/>
                      </a:endParaRPr>
                    </a:p>
                    <a:p>
                      <a:pPr indent="0" lvl="0" marL="0" rtl="0" algn="r">
                        <a:spcBef>
                          <a:spcPts val="0"/>
                        </a:spcBef>
                        <a:spcAft>
                          <a:spcPts val="0"/>
                        </a:spcAft>
                        <a:buNone/>
                      </a:pPr>
                      <a:r>
                        <a:t/>
                      </a:r>
                      <a:endParaRPr b="1" sz="1000">
                        <a:solidFill>
                          <a:schemeClr val="dk1"/>
                        </a:solidFill>
                        <a:latin typeface="Nunito"/>
                        <a:ea typeface="Nunito"/>
                        <a:cs typeface="Nunito"/>
                        <a:sym typeface="Nunito"/>
                      </a:endParaRPr>
                    </a:p>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rtl="0" algn="r">
                        <a:spcBef>
                          <a:spcPts val="0"/>
                        </a:spcBef>
                        <a:spcAft>
                          <a:spcPts val="0"/>
                        </a:spcAft>
                        <a:buClr>
                          <a:schemeClr val="dk1"/>
                        </a:buClr>
                        <a:buSzPts val="1100"/>
                        <a:buFont typeface="Arial"/>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r>
            </a:tbl>
          </a:graphicData>
        </a:graphic>
      </p:graphicFrame>
      <p:pic>
        <p:nvPicPr>
          <p:cNvPr id="562" name="Google Shape;562;p44" title="staff only.png"/>
          <p:cNvPicPr preferRelativeResize="0"/>
          <p:nvPr/>
        </p:nvPicPr>
        <p:blipFill rotWithShape="1">
          <a:blip r:embed="rId3">
            <a:alphaModFix/>
          </a:blip>
          <a:srcRect b="0" l="17424" r="0" t="12869"/>
          <a:stretch/>
        </p:blipFill>
        <p:spPr>
          <a:xfrm>
            <a:off x="3160285" y="5327400"/>
            <a:ext cx="1059200" cy="888100"/>
          </a:xfrm>
          <a:prstGeom prst="rect">
            <a:avLst/>
          </a:prstGeom>
          <a:noFill/>
          <a:ln>
            <a:noFill/>
          </a:ln>
        </p:spPr>
      </p:pic>
      <p:pic>
        <p:nvPicPr>
          <p:cNvPr id="563" name="Google Shape;563;p44" title="prez day (1).png"/>
          <p:cNvPicPr preferRelativeResize="0"/>
          <p:nvPr/>
        </p:nvPicPr>
        <p:blipFill rotWithShape="1">
          <a:blip r:embed="rId4">
            <a:alphaModFix/>
          </a:blip>
          <a:srcRect b="0" l="0" r="0" t="63231"/>
          <a:stretch/>
        </p:blipFill>
        <p:spPr>
          <a:xfrm>
            <a:off x="7213508" y="3433250"/>
            <a:ext cx="1059199" cy="389451"/>
          </a:xfrm>
          <a:prstGeom prst="rect">
            <a:avLst/>
          </a:prstGeom>
          <a:noFill/>
          <a:ln>
            <a:noFill/>
          </a:ln>
        </p:spPr>
      </p:pic>
      <p:pic>
        <p:nvPicPr>
          <p:cNvPr id="564" name="Google Shape;564;p44" title="prez day (1).png"/>
          <p:cNvPicPr preferRelativeResize="0"/>
          <p:nvPr/>
        </p:nvPicPr>
        <p:blipFill rotWithShape="1">
          <a:blip r:embed="rId4">
            <a:alphaModFix/>
          </a:blip>
          <a:srcRect b="0" l="0" r="0" t="63231"/>
          <a:stretch/>
        </p:blipFill>
        <p:spPr>
          <a:xfrm>
            <a:off x="1836900" y="4534937"/>
            <a:ext cx="1059199" cy="389451"/>
          </a:xfrm>
          <a:prstGeom prst="rect">
            <a:avLst/>
          </a:prstGeom>
          <a:noFill/>
          <a:ln>
            <a:noFill/>
          </a:ln>
        </p:spPr>
      </p:pic>
      <p:pic>
        <p:nvPicPr>
          <p:cNvPr id="565" name="Google Shape;565;p44" title="prez day (2).png"/>
          <p:cNvPicPr preferRelativeResize="0"/>
          <p:nvPr/>
        </p:nvPicPr>
        <p:blipFill rotWithShape="1">
          <a:blip r:embed="rId5">
            <a:alphaModFix/>
          </a:blip>
          <a:srcRect b="50932" l="0" r="8551" t="0"/>
          <a:stretch/>
        </p:blipFill>
        <p:spPr>
          <a:xfrm>
            <a:off x="7362200" y="3758200"/>
            <a:ext cx="1059199" cy="568326"/>
          </a:xfrm>
          <a:prstGeom prst="rect">
            <a:avLst/>
          </a:prstGeom>
          <a:noFill/>
          <a:ln>
            <a:noFill/>
          </a:ln>
        </p:spPr>
      </p:pic>
      <p:pic>
        <p:nvPicPr>
          <p:cNvPr id="566" name="Google Shape;566;p44" title="prez day (2).png"/>
          <p:cNvPicPr preferRelativeResize="0"/>
          <p:nvPr/>
        </p:nvPicPr>
        <p:blipFill rotWithShape="1">
          <a:blip r:embed="rId5">
            <a:alphaModFix/>
          </a:blip>
          <a:srcRect b="50932" l="0" r="8551" t="0"/>
          <a:stretch/>
        </p:blipFill>
        <p:spPr>
          <a:xfrm>
            <a:off x="2041875" y="4835275"/>
            <a:ext cx="1059199" cy="568326"/>
          </a:xfrm>
          <a:prstGeom prst="rect">
            <a:avLst/>
          </a:prstGeom>
          <a:noFill/>
          <a:ln>
            <a:noFill/>
          </a:ln>
        </p:spPr>
      </p:pic>
      <p:pic>
        <p:nvPicPr>
          <p:cNvPr id="567" name="Google Shape;567;p44" title="offsite.png"/>
          <p:cNvPicPr preferRelativeResize="0"/>
          <p:nvPr/>
        </p:nvPicPr>
        <p:blipFill>
          <a:blip r:embed="rId6">
            <a:alphaModFix/>
          </a:blip>
          <a:stretch>
            <a:fillRect/>
          </a:stretch>
        </p:blipFill>
        <p:spPr>
          <a:xfrm>
            <a:off x="1798650" y="5454321"/>
            <a:ext cx="1045200" cy="1045229"/>
          </a:xfrm>
          <a:prstGeom prst="rect">
            <a:avLst/>
          </a:prstGeom>
          <a:noFill/>
          <a:ln>
            <a:noFill/>
          </a:ln>
        </p:spPr>
      </p:pic>
      <p:sp>
        <p:nvSpPr>
          <p:cNvPr id="568" name="Google Shape;568;p44"/>
          <p:cNvSpPr txBox="1"/>
          <p:nvPr/>
        </p:nvSpPr>
        <p:spPr>
          <a:xfrm>
            <a:off x="8049300" y="846667"/>
            <a:ext cx="2661000" cy="67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6500">
                <a:solidFill>
                  <a:schemeClr val="dk1"/>
                </a:solidFill>
                <a:latin typeface="Fjalla One"/>
                <a:ea typeface="Fjalla One"/>
                <a:cs typeface="Fjalla One"/>
                <a:sym typeface="Fjalla One"/>
              </a:rPr>
              <a:t>2027</a:t>
            </a:r>
            <a:endParaRPr sz="6500">
              <a:solidFill>
                <a:schemeClr val="dk1"/>
              </a:solidFill>
              <a:latin typeface="Fjalla One"/>
              <a:ea typeface="Fjalla One"/>
              <a:cs typeface="Fjalla One"/>
              <a:sym typeface="Fjalla One"/>
            </a:endParaRPr>
          </a:p>
        </p:txBody>
      </p:sp>
      <p:pic>
        <p:nvPicPr>
          <p:cNvPr id="569" name="Google Shape;569;p44" title="feb.png"/>
          <p:cNvPicPr preferRelativeResize="0"/>
          <p:nvPr/>
        </p:nvPicPr>
        <p:blipFill rotWithShape="1">
          <a:blip r:embed="rId7">
            <a:alphaModFix/>
          </a:blip>
          <a:srcRect b="61668" l="0" r="0" t="0"/>
          <a:stretch/>
        </p:blipFill>
        <p:spPr>
          <a:xfrm>
            <a:off x="1598625" y="120464"/>
            <a:ext cx="5763577" cy="1707488"/>
          </a:xfrm>
          <a:prstGeom prst="rect">
            <a:avLst/>
          </a:prstGeom>
          <a:noFill/>
          <a:ln>
            <a:noFill/>
          </a:ln>
        </p:spPr>
      </p:pic>
      <p:pic>
        <p:nvPicPr>
          <p:cNvPr id="570" name="Google Shape;570;p44" title="JADA GOODWIN.png"/>
          <p:cNvPicPr preferRelativeResize="0"/>
          <p:nvPr/>
        </p:nvPicPr>
        <p:blipFill>
          <a:blip r:embed="rId8">
            <a:alphaModFix/>
          </a:blip>
          <a:stretch>
            <a:fillRect/>
          </a:stretch>
        </p:blipFill>
        <p:spPr>
          <a:xfrm>
            <a:off x="7551275" y="5828350"/>
            <a:ext cx="2209225" cy="1707476"/>
          </a:xfrm>
          <a:prstGeom prst="rect">
            <a:avLst/>
          </a:prstGeom>
          <a:noFill/>
          <a:ln>
            <a:noFill/>
          </a:ln>
        </p:spPr>
      </p:pic>
      <p:pic>
        <p:nvPicPr>
          <p:cNvPr id="571" name="Google Shape;571;p44" title="feb.png"/>
          <p:cNvPicPr preferRelativeResize="0"/>
          <p:nvPr/>
        </p:nvPicPr>
        <p:blipFill rotWithShape="1">
          <a:blip r:embed="rId7">
            <a:alphaModFix/>
          </a:blip>
          <a:srcRect b="6483" l="72700" r="0" t="64382"/>
          <a:stretch/>
        </p:blipFill>
        <p:spPr>
          <a:xfrm>
            <a:off x="763840" y="492475"/>
            <a:ext cx="1529260" cy="1261400"/>
          </a:xfrm>
          <a:prstGeom prst="rect">
            <a:avLst/>
          </a:prstGeom>
          <a:noFill/>
          <a:ln>
            <a:noFill/>
          </a:ln>
        </p:spPr>
      </p:pic>
      <p:sp>
        <p:nvSpPr>
          <p:cNvPr id="572" name="Google Shape;572;p44"/>
          <p:cNvSpPr txBox="1"/>
          <p:nvPr/>
        </p:nvSpPr>
        <p:spPr>
          <a:xfrm>
            <a:off x="7073250" y="7070825"/>
            <a:ext cx="8688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solidFill>
                  <a:schemeClr val="dk2"/>
                </a:solidFill>
                <a:latin typeface="Cherry Swash"/>
                <a:ea typeface="Cherry Swash"/>
                <a:cs typeface="Cherry Swash"/>
                <a:sym typeface="Cherry Swash"/>
              </a:rPr>
              <a:t>Artwork by, </a:t>
            </a:r>
            <a:endParaRPr sz="800">
              <a:solidFill>
                <a:schemeClr val="dk2"/>
              </a:solidFill>
              <a:latin typeface="Cherry Swash"/>
              <a:ea typeface="Cherry Swash"/>
              <a:cs typeface="Cherry Swash"/>
              <a:sym typeface="Cherry Swash"/>
            </a:endParaRPr>
          </a:p>
          <a:p>
            <a:pPr indent="0" lvl="0" marL="0" rtl="0" algn="l">
              <a:spcBef>
                <a:spcPts val="0"/>
              </a:spcBef>
              <a:spcAft>
                <a:spcPts val="0"/>
              </a:spcAft>
              <a:buNone/>
            </a:pPr>
            <a:r>
              <a:rPr lang="en" sz="800">
                <a:solidFill>
                  <a:schemeClr val="dk2"/>
                </a:solidFill>
                <a:latin typeface="Cherry Swash"/>
                <a:ea typeface="Cherry Swash"/>
                <a:cs typeface="Cherry Swash"/>
                <a:sym typeface="Cherry Swash"/>
              </a:rPr>
              <a:t>Jada Goodwin</a:t>
            </a:r>
            <a:endParaRPr sz="800">
              <a:solidFill>
                <a:schemeClr val="dk2"/>
              </a:solidFill>
              <a:latin typeface="Cherry Swash"/>
              <a:ea typeface="Cherry Swash"/>
              <a:cs typeface="Cherry Swash"/>
              <a:sym typeface="Cherry Swash"/>
            </a:endParaRPr>
          </a:p>
        </p:txBody>
      </p:sp>
      <p:pic>
        <p:nvPicPr>
          <p:cNvPr id="573" name="Google Shape;573;p44" title="pta tree logo.png"/>
          <p:cNvPicPr preferRelativeResize="0"/>
          <p:nvPr/>
        </p:nvPicPr>
        <p:blipFill>
          <a:blip r:embed="rId9">
            <a:alphaModFix/>
          </a:blip>
          <a:stretch>
            <a:fillRect/>
          </a:stretch>
        </p:blipFill>
        <p:spPr>
          <a:xfrm>
            <a:off x="3404413" y="2277179"/>
            <a:ext cx="521009" cy="674098"/>
          </a:xfrm>
          <a:prstGeom prst="rect">
            <a:avLst/>
          </a:prstGeom>
          <a:noFill/>
          <a:ln>
            <a:noFill/>
          </a:ln>
        </p:spPr>
      </p:pic>
      <p:pic>
        <p:nvPicPr>
          <p:cNvPr id="574" name="Google Shape;574;p44" title="Kindness WEek (1).png"/>
          <p:cNvPicPr preferRelativeResize="0"/>
          <p:nvPr/>
        </p:nvPicPr>
        <p:blipFill rotWithShape="1">
          <a:blip r:embed="rId10">
            <a:alphaModFix/>
          </a:blip>
          <a:srcRect b="25184" l="0" r="0" t="44975"/>
          <a:stretch/>
        </p:blipFill>
        <p:spPr>
          <a:xfrm>
            <a:off x="3775000" y="4402673"/>
            <a:ext cx="3502499" cy="1045224"/>
          </a:xfrm>
          <a:prstGeom prst="rect">
            <a:avLst/>
          </a:prstGeom>
          <a:noFill/>
          <a:ln>
            <a:noFill/>
          </a:ln>
        </p:spPr>
      </p:pic>
      <p:pic>
        <p:nvPicPr>
          <p:cNvPr id="575" name="Google Shape;575;p44" title="Kindness WEek (1).png"/>
          <p:cNvPicPr preferRelativeResize="0"/>
          <p:nvPr/>
        </p:nvPicPr>
        <p:blipFill rotWithShape="1">
          <a:blip r:embed="rId10">
            <a:alphaModFix/>
          </a:blip>
          <a:srcRect b="0" l="58890" r="0" t="74644"/>
          <a:stretch/>
        </p:blipFill>
        <p:spPr>
          <a:xfrm rot="1389860">
            <a:off x="3142324" y="4602945"/>
            <a:ext cx="1045202" cy="644682"/>
          </a:xfrm>
          <a:prstGeom prst="rect">
            <a:avLst/>
          </a:prstGeom>
          <a:noFill/>
          <a:ln>
            <a:noFill/>
          </a:ln>
        </p:spPr>
      </p:pic>
      <p:pic>
        <p:nvPicPr>
          <p:cNvPr id="576" name="Google Shape;576;p44" title="Kindness WEek (1).png"/>
          <p:cNvPicPr preferRelativeResize="0"/>
          <p:nvPr/>
        </p:nvPicPr>
        <p:blipFill rotWithShape="1">
          <a:blip r:embed="rId10">
            <a:alphaModFix/>
          </a:blip>
          <a:srcRect b="0" l="6855" r="51921" t="70158"/>
          <a:stretch/>
        </p:blipFill>
        <p:spPr>
          <a:xfrm>
            <a:off x="7490200" y="4740387"/>
            <a:ext cx="931206" cy="674101"/>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580" name="Shape 580"/>
        <p:cNvGrpSpPr/>
        <p:nvPr/>
      </p:nvGrpSpPr>
      <p:grpSpPr>
        <a:xfrm>
          <a:off x="0" y="0"/>
          <a:ext cx="0" cy="0"/>
          <a:chOff x="0" y="0"/>
          <a:chExt cx="0" cy="0"/>
        </a:xfrm>
      </p:grpSpPr>
      <p:graphicFrame>
        <p:nvGraphicFramePr>
          <p:cNvPr id="581" name="Google Shape;581;p45"/>
          <p:cNvGraphicFramePr/>
          <p:nvPr/>
        </p:nvGraphicFramePr>
        <p:xfrm>
          <a:off x="386810" y="1774985"/>
          <a:ext cx="3000000" cy="3000000"/>
        </p:xfrm>
        <a:graphic>
          <a:graphicData uri="http://schemas.openxmlformats.org/drawingml/2006/table">
            <a:tbl>
              <a:tblPr>
                <a:noFill/>
                <a:tableStyleId>{AA0ADF77-BFF2-4243-B3DA-00FE822286CF}</a:tableStyleId>
              </a:tblPr>
              <a:tblGrid>
                <a:gridCol w="1339100"/>
                <a:gridCol w="1339100"/>
                <a:gridCol w="1339100"/>
                <a:gridCol w="1339100"/>
                <a:gridCol w="1339100"/>
                <a:gridCol w="1339100"/>
                <a:gridCol w="1339100"/>
              </a:tblGrid>
              <a:tr h="359650">
                <a:tc>
                  <a:txBody>
                    <a:bodyPr/>
                    <a:lstStyle/>
                    <a:p>
                      <a:pPr indent="0" lvl="0" marL="0" marR="0" rtl="0" algn="ctr">
                        <a:lnSpc>
                          <a:spcPct val="100000"/>
                        </a:lnSpc>
                        <a:spcBef>
                          <a:spcPts val="0"/>
                        </a:spcBef>
                        <a:spcAft>
                          <a:spcPts val="0"/>
                        </a:spcAft>
                        <a:buNone/>
                      </a:pPr>
                      <a:r>
                        <a:rPr lang="en" sz="1600">
                          <a:solidFill>
                            <a:srgbClr val="FFFFFF"/>
                          </a:solidFill>
                          <a:latin typeface="Comfortaa"/>
                          <a:ea typeface="Comfortaa"/>
                          <a:cs typeface="Comfortaa"/>
                          <a:sym typeface="Comfortaa"/>
                        </a:rPr>
                        <a:t>Sun</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D9D9D9"/>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 sz="1600">
                          <a:solidFill>
                            <a:srgbClr val="FFFFFF"/>
                          </a:solidFill>
                          <a:latin typeface="Comfortaa"/>
                          <a:ea typeface="Comfortaa"/>
                          <a:cs typeface="Comfortaa"/>
                          <a:sym typeface="Comfortaa"/>
                        </a:rPr>
                        <a:t>Mon</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 sz="1600">
                          <a:solidFill>
                            <a:srgbClr val="FFFFFF"/>
                          </a:solidFill>
                          <a:latin typeface="Comfortaa"/>
                          <a:ea typeface="Comfortaa"/>
                          <a:cs typeface="Comfortaa"/>
                          <a:sym typeface="Comfortaa"/>
                        </a:rPr>
                        <a:t>Tues</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 sz="1600">
                          <a:solidFill>
                            <a:srgbClr val="FFFFFF"/>
                          </a:solidFill>
                          <a:latin typeface="Comfortaa"/>
                          <a:ea typeface="Comfortaa"/>
                          <a:cs typeface="Comfortaa"/>
                          <a:sym typeface="Comfortaa"/>
                        </a:rPr>
                        <a:t>Wed</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 sz="1600">
                          <a:solidFill>
                            <a:srgbClr val="FFFFFF"/>
                          </a:solidFill>
                          <a:latin typeface="Comfortaa"/>
                          <a:ea typeface="Comfortaa"/>
                          <a:cs typeface="Comfortaa"/>
                          <a:sym typeface="Comfortaa"/>
                        </a:rPr>
                        <a:t>Thurs</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 sz="1600">
                          <a:solidFill>
                            <a:srgbClr val="FFFFFF"/>
                          </a:solidFill>
                          <a:latin typeface="Comfortaa"/>
                          <a:ea typeface="Comfortaa"/>
                          <a:cs typeface="Comfortaa"/>
                          <a:sym typeface="Comfortaa"/>
                        </a:rPr>
                        <a:t>Fri</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 sz="1600">
                          <a:solidFill>
                            <a:srgbClr val="FFFFFF"/>
                          </a:solidFill>
                          <a:latin typeface="Comfortaa"/>
                          <a:ea typeface="Comfortaa"/>
                          <a:cs typeface="Comfortaa"/>
                          <a:sym typeface="Comfortaa"/>
                        </a:rPr>
                        <a:t>Sat</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r>
              <a:tr h="316600">
                <a:tc>
                  <a:txBody>
                    <a:bodyPr/>
                    <a:lstStyle/>
                    <a:p>
                      <a:pPr indent="0" lvl="0" marL="0" marR="0" rtl="0" algn="r">
                        <a:lnSpc>
                          <a:spcPct val="100000"/>
                        </a:lnSpc>
                        <a:spcBef>
                          <a:spcPts val="0"/>
                        </a:spcBef>
                        <a:spcAft>
                          <a:spcPts val="0"/>
                        </a:spcAft>
                        <a:buNone/>
                      </a:pPr>
                      <a:r>
                        <a:t/>
                      </a:r>
                      <a:endParaRPr b="1" sz="12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rtl="0" algn="r">
                        <a:spcBef>
                          <a:spcPts val="0"/>
                        </a:spcBef>
                        <a:spcAft>
                          <a:spcPts val="0"/>
                        </a:spcAft>
                        <a:buNone/>
                      </a:pPr>
                      <a:r>
                        <a:rPr b="1" lang="en">
                          <a:latin typeface="Comfortaa"/>
                          <a:ea typeface="Comfortaa"/>
                          <a:cs typeface="Comfortaa"/>
                          <a:sym typeface="Comfortaa"/>
                        </a:rPr>
                        <a:t>2</a:t>
                      </a:r>
                      <a:endParaRPr b="1">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3</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4</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5</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6</a:t>
                      </a:r>
                      <a:endParaRPr b="1" sz="1400" u="none" cap="none" strike="noStrike">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r>
              <a:tr h="779350">
                <a:tc>
                  <a:txBody>
                    <a:bodyPr/>
                    <a:lstStyle/>
                    <a:p>
                      <a:pPr indent="0" lvl="0" marL="0" rtl="0" algn="r">
                        <a:spcBef>
                          <a:spcPts val="0"/>
                        </a:spcBef>
                        <a:spcAft>
                          <a:spcPts val="0"/>
                        </a:spcAft>
                        <a:buNone/>
                      </a:pPr>
                      <a:r>
                        <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600"/>
                        <a:buFont typeface="Arial"/>
                        <a:buNone/>
                      </a:pPr>
                      <a:r>
                        <a:t/>
                      </a:r>
                      <a:endParaRPr b="1" sz="1000" u="none" cap="none" strike="noStrike">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600"/>
                        <a:buFont typeface="Arial"/>
                        <a:buNone/>
                      </a:pPr>
                      <a:r>
                        <a:t/>
                      </a:r>
                      <a:endParaRPr b="1" sz="1000" u="none" cap="none" strike="noStrike">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rtl="0" algn="r">
                        <a:spcBef>
                          <a:spcPts val="0"/>
                        </a:spcBef>
                        <a:spcAft>
                          <a:spcPts val="0"/>
                        </a:spcAft>
                        <a:buClr>
                          <a:schemeClr val="dk1"/>
                        </a:buClr>
                        <a:buSzPts val="1600"/>
                        <a:buFont typeface="Arial"/>
                        <a:buNone/>
                      </a:pPr>
                      <a:r>
                        <a:t/>
                      </a:r>
                      <a:endParaRPr b="1" sz="1100">
                        <a:solidFill>
                          <a:schemeClr val="dk1"/>
                        </a:solidFill>
                        <a:latin typeface="Nunito"/>
                        <a:ea typeface="Nunito"/>
                        <a:cs typeface="Nunito"/>
                        <a:sym typeface="Nunito"/>
                      </a:endParaRPr>
                    </a:p>
                    <a:p>
                      <a:pPr indent="0" lvl="0" marL="0" rtl="0" algn="r">
                        <a:spcBef>
                          <a:spcPts val="0"/>
                        </a:spcBef>
                        <a:spcAft>
                          <a:spcPts val="0"/>
                        </a:spcAft>
                        <a:buClr>
                          <a:schemeClr val="dk1"/>
                        </a:buClr>
                        <a:buSzPts val="1600"/>
                        <a:buFont typeface="Arial"/>
                        <a:buNone/>
                      </a:pPr>
                      <a:r>
                        <a:rPr b="1" lang="en" sz="1100">
                          <a:solidFill>
                            <a:schemeClr val="dk1"/>
                          </a:solidFill>
                          <a:latin typeface="Nunito"/>
                          <a:ea typeface="Nunito"/>
                          <a:cs typeface="Nunito"/>
                          <a:sym typeface="Nunito"/>
                        </a:rPr>
                        <a:t>12 pm</a:t>
                      </a:r>
                      <a:endParaRPr b="1" sz="1100">
                        <a:solidFill>
                          <a:schemeClr val="dk1"/>
                        </a:solidFill>
                        <a:latin typeface="Nunito"/>
                        <a:ea typeface="Nunito"/>
                        <a:cs typeface="Nunito"/>
                        <a:sym typeface="Nunito"/>
                      </a:endParaRPr>
                    </a:p>
                    <a:p>
                      <a:pPr indent="0" lvl="0" marL="0" rtl="0" algn="r">
                        <a:spcBef>
                          <a:spcPts val="0"/>
                        </a:spcBef>
                        <a:spcAft>
                          <a:spcPts val="0"/>
                        </a:spcAft>
                        <a:buClr>
                          <a:schemeClr val="dk1"/>
                        </a:buClr>
                        <a:buSzPts val="1600"/>
                        <a:buFont typeface="Arial"/>
                        <a:buNone/>
                      </a:pPr>
                      <a:r>
                        <a:rPr b="1" lang="en" sz="1100">
                          <a:solidFill>
                            <a:schemeClr val="dk1"/>
                          </a:solidFill>
                          <a:latin typeface="Nunito"/>
                          <a:ea typeface="Nunito"/>
                          <a:cs typeface="Nunito"/>
                          <a:sym typeface="Nunito"/>
                        </a:rPr>
                        <a:t>PTA Meeting</a:t>
                      </a:r>
                      <a:endParaRPr b="1" sz="11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600"/>
                        <a:buFont typeface="Arial"/>
                        <a:buNone/>
                      </a:pPr>
                      <a:r>
                        <a:t/>
                      </a:r>
                      <a:endParaRPr b="1" sz="1000" u="none" cap="none" strike="noStrike">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600"/>
                        <a:buFont typeface="Arial"/>
                        <a:buNone/>
                      </a:pPr>
                      <a:r>
                        <a:t/>
                      </a:r>
                      <a:endParaRPr b="1" sz="1000" u="none" cap="none" strike="noStrike">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600"/>
                        <a:buFont typeface="Arial"/>
                        <a:buNone/>
                      </a:pPr>
                      <a:r>
                        <a:t/>
                      </a:r>
                      <a:endParaRPr b="1" sz="1000" u="none" cap="none" strike="noStrike">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r>
              <a:tr h="316600">
                <a:tc>
                  <a:txBody>
                    <a:bodyPr/>
                    <a:lstStyle/>
                    <a:p>
                      <a:pPr indent="0" lvl="0" marL="0" marR="0" rtl="0" algn="r">
                        <a:lnSpc>
                          <a:spcPct val="100000"/>
                        </a:lnSpc>
                        <a:spcBef>
                          <a:spcPts val="0"/>
                        </a:spcBef>
                        <a:spcAft>
                          <a:spcPts val="0"/>
                        </a:spcAft>
                        <a:buNone/>
                      </a:pPr>
                      <a:r>
                        <a:rPr b="1" lang="en" sz="1200">
                          <a:latin typeface="Comfortaa"/>
                          <a:ea typeface="Comfortaa"/>
                          <a:cs typeface="Comfortaa"/>
                          <a:sym typeface="Comfortaa"/>
                        </a:rPr>
                        <a:t>7</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8</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9</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10</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11</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12</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13</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r>
              <a:tr h="779350">
                <a:tc>
                  <a:txBody>
                    <a:bodyPr/>
                    <a:lstStyle/>
                    <a:p>
                      <a:pPr indent="0" lvl="0" marL="0" rtl="0" algn="l">
                        <a:spcBef>
                          <a:spcPts val="0"/>
                        </a:spcBef>
                        <a:spcAft>
                          <a:spcPts val="0"/>
                        </a:spcAft>
                        <a:buClr>
                          <a:schemeClr val="dk1"/>
                        </a:buClr>
                        <a:buSzPts val="1100"/>
                        <a:buFont typeface="Arial"/>
                        <a:buNone/>
                      </a:pPr>
                      <a:r>
                        <a:rPr lang="en">
                          <a:solidFill>
                            <a:srgbClr val="4C1130"/>
                          </a:solidFill>
                          <a:latin typeface="Caveat"/>
                          <a:ea typeface="Caveat"/>
                          <a:cs typeface="Caveat"/>
                          <a:sym typeface="Caveat"/>
                        </a:rPr>
                        <a:t>Week </a:t>
                      </a:r>
                      <a:r>
                        <a:rPr b="1" lang="en">
                          <a:solidFill>
                            <a:srgbClr val="4C1130"/>
                          </a:solidFill>
                          <a:latin typeface="Caveat"/>
                          <a:ea typeface="Caveat"/>
                          <a:cs typeface="Caveat"/>
                          <a:sym typeface="Caveat"/>
                        </a:rPr>
                        <a:t>24</a:t>
                      </a:r>
                      <a:endParaRPr b="1">
                        <a:solidFill>
                          <a:srgbClr val="4C1130"/>
                        </a:solidFill>
                        <a:latin typeface="Caveat"/>
                        <a:ea typeface="Caveat"/>
                        <a:cs typeface="Caveat"/>
                        <a:sym typeface="Caveat"/>
                      </a:endParaRPr>
                    </a:p>
                    <a:p>
                      <a:pPr indent="0" lvl="0" marL="0" rtl="0" algn="l">
                        <a:spcBef>
                          <a:spcPts val="0"/>
                        </a:spcBef>
                        <a:spcAft>
                          <a:spcPts val="0"/>
                        </a:spcAft>
                        <a:buClr>
                          <a:schemeClr val="dk1"/>
                        </a:buClr>
                        <a:buSzPts val="1100"/>
                        <a:buFont typeface="Arial"/>
                        <a:buNone/>
                      </a:pPr>
                      <a:r>
                        <a:rPr lang="en">
                          <a:solidFill>
                            <a:srgbClr val="4C1130"/>
                          </a:solidFill>
                          <a:latin typeface="Caveat"/>
                          <a:ea typeface="Caveat"/>
                          <a:cs typeface="Caveat"/>
                          <a:sym typeface="Caveat"/>
                        </a:rPr>
                        <a:t>Of 36</a:t>
                      </a:r>
                      <a:endParaRPr b="1">
                        <a:solidFill>
                          <a:schemeClr val="dk1"/>
                        </a:solidFill>
                        <a:latin typeface="Nunito"/>
                        <a:ea typeface="Nunito"/>
                        <a:cs typeface="Nunito"/>
                        <a:sym typeface="Nunito"/>
                      </a:endParaRPr>
                    </a:p>
                    <a:p>
                      <a:pPr indent="0" lvl="0" marL="0" rtl="0" algn="r">
                        <a:spcBef>
                          <a:spcPts val="0"/>
                        </a:spcBef>
                        <a:spcAft>
                          <a:spcPts val="0"/>
                        </a:spcAft>
                        <a:buNone/>
                      </a:pPr>
                      <a:r>
                        <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rtl="0" algn="r">
                        <a:spcBef>
                          <a:spcPts val="0"/>
                        </a:spcBef>
                        <a:spcAft>
                          <a:spcPts val="0"/>
                        </a:spcAft>
                        <a:buNone/>
                      </a:pPr>
                      <a:r>
                        <a:t/>
                      </a:r>
                      <a:endParaRPr b="1" sz="1000">
                        <a:solidFill>
                          <a:schemeClr val="dk1"/>
                        </a:solidFill>
                        <a:latin typeface="Nunito"/>
                        <a:ea typeface="Nunito"/>
                        <a:cs typeface="Nunito"/>
                        <a:sym typeface="Nunito"/>
                      </a:endParaRPr>
                    </a:p>
                    <a:p>
                      <a:pPr indent="0" lvl="0" marL="0" rtl="0" algn="r">
                        <a:spcBef>
                          <a:spcPts val="0"/>
                        </a:spcBef>
                        <a:spcAft>
                          <a:spcPts val="0"/>
                        </a:spcAft>
                        <a:buClr>
                          <a:schemeClr val="dk1"/>
                        </a:buClr>
                        <a:buSzPts val="1100"/>
                        <a:buFont typeface="Arial"/>
                        <a:buNone/>
                      </a:pPr>
                      <a:r>
                        <a:rPr b="1" lang="en" sz="1100">
                          <a:solidFill>
                            <a:schemeClr val="dk1"/>
                          </a:solidFill>
                          <a:latin typeface="Nunito"/>
                          <a:ea typeface="Nunito"/>
                          <a:cs typeface="Nunito"/>
                          <a:sym typeface="Nunito"/>
                        </a:rPr>
                        <a:t>9:15 am</a:t>
                      </a:r>
                      <a:endParaRPr b="1" sz="1100">
                        <a:solidFill>
                          <a:schemeClr val="dk1"/>
                        </a:solidFill>
                        <a:latin typeface="Nunito"/>
                        <a:ea typeface="Nunito"/>
                        <a:cs typeface="Nunito"/>
                        <a:sym typeface="Nunito"/>
                      </a:endParaRPr>
                    </a:p>
                    <a:p>
                      <a:pPr indent="0" lvl="0" marL="0" rtl="0" algn="r">
                        <a:spcBef>
                          <a:spcPts val="0"/>
                        </a:spcBef>
                        <a:spcAft>
                          <a:spcPts val="0"/>
                        </a:spcAft>
                        <a:buClr>
                          <a:schemeClr val="dk1"/>
                        </a:buClr>
                        <a:buSzPts val="1100"/>
                        <a:buFont typeface="Arial"/>
                        <a:buNone/>
                      </a:pPr>
                      <a:r>
                        <a:rPr b="1" lang="en" sz="1100">
                          <a:solidFill>
                            <a:schemeClr val="dk1"/>
                          </a:solidFill>
                          <a:latin typeface="Nunito"/>
                          <a:ea typeface="Nunito"/>
                          <a:cs typeface="Nunito"/>
                          <a:sym typeface="Nunito"/>
                        </a:rPr>
                        <a:t>Parent Advisory</a:t>
                      </a:r>
                      <a:endParaRPr b="1" sz="1100">
                        <a:solidFill>
                          <a:schemeClr val="dk1"/>
                        </a:solidFill>
                        <a:latin typeface="Nunito"/>
                        <a:ea typeface="Nunito"/>
                        <a:cs typeface="Nunito"/>
                        <a:sym typeface="Nunito"/>
                      </a:endParaRPr>
                    </a:p>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r>
              <a:tr h="316600">
                <a:tc>
                  <a:txBody>
                    <a:bodyPr/>
                    <a:lstStyle/>
                    <a:p>
                      <a:pPr indent="0" lvl="0" marL="0" marR="0" rtl="0" algn="r">
                        <a:lnSpc>
                          <a:spcPct val="100000"/>
                        </a:lnSpc>
                        <a:spcBef>
                          <a:spcPts val="0"/>
                        </a:spcBef>
                        <a:spcAft>
                          <a:spcPts val="0"/>
                        </a:spcAft>
                        <a:buNone/>
                      </a:pPr>
                      <a:r>
                        <a:rPr b="1" lang="en" sz="1200">
                          <a:latin typeface="Comfortaa"/>
                          <a:ea typeface="Comfortaa"/>
                          <a:cs typeface="Comfortaa"/>
                          <a:sym typeface="Comfortaa"/>
                        </a:rPr>
                        <a:t>14</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15</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16</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17</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18</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19</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20</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r>
              <a:tr h="760475">
                <a:tc>
                  <a:txBody>
                    <a:bodyPr/>
                    <a:lstStyle/>
                    <a:p>
                      <a:pPr indent="0" lvl="0" marL="0" rtl="0" algn="l">
                        <a:spcBef>
                          <a:spcPts val="0"/>
                        </a:spcBef>
                        <a:spcAft>
                          <a:spcPts val="0"/>
                        </a:spcAft>
                        <a:buClr>
                          <a:schemeClr val="dk1"/>
                        </a:buClr>
                        <a:buSzPts val="1100"/>
                        <a:buFont typeface="Arial"/>
                        <a:buNone/>
                      </a:pPr>
                      <a:r>
                        <a:rPr lang="en">
                          <a:solidFill>
                            <a:srgbClr val="4C1130"/>
                          </a:solidFill>
                          <a:latin typeface="Caveat"/>
                          <a:ea typeface="Caveat"/>
                          <a:cs typeface="Caveat"/>
                          <a:sym typeface="Caveat"/>
                        </a:rPr>
                        <a:t>Week </a:t>
                      </a:r>
                      <a:r>
                        <a:rPr b="1" lang="en">
                          <a:solidFill>
                            <a:srgbClr val="4C1130"/>
                          </a:solidFill>
                          <a:latin typeface="Caveat"/>
                          <a:ea typeface="Caveat"/>
                          <a:cs typeface="Caveat"/>
                          <a:sym typeface="Caveat"/>
                        </a:rPr>
                        <a:t>25</a:t>
                      </a:r>
                      <a:endParaRPr b="1">
                        <a:solidFill>
                          <a:srgbClr val="4C1130"/>
                        </a:solidFill>
                        <a:latin typeface="Caveat"/>
                        <a:ea typeface="Caveat"/>
                        <a:cs typeface="Caveat"/>
                        <a:sym typeface="Caveat"/>
                      </a:endParaRPr>
                    </a:p>
                    <a:p>
                      <a:pPr indent="0" lvl="0" marL="0" rtl="0" algn="l">
                        <a:spcBef>
                          <a:spcPts val="0"/>
                        </a:spcBef>
                        <a:spcAft>
                          <a:spcPts val="0"/>
                        </a:spcAft>
                        <a:buClr>
                          <a:schemeClr val="dk1"/>
                        </a:buClr>
                        <a:buSzPts val="1100"/>
                        <a:buFont typeface="Arial"/>
                        <a:buNone/>
                      </a:pPr>
                      <a:r>
                        <a:rPr lang="en">
                          <a:solidFill>
                            <a:srgbClr val="4C1130"/>
                          </a:solidFill>
                          <a:latin typeface="Caveat"/>
                          <a:ea typeface="Caveat"/>
                          <a:cs typeface="Caveat"/>
                          <a:sym typeface="Caveat"/>
                        </a:rPr>
                        <a:t>Of 36</a:t>
                      </a:r>
                      <a:endParaRPr b="1">
                        <a:solidFill>
                          <a:schemeClr val="dk1"/>
                        </a:solidFill>
                        <a:latin typeface="Nunito"/>
                        <a:ea typeface="Nunito"/>
                        <a:cs typeface="Nunito"/>
                        <a:sym typeface="Nunito"/>
                      </a:endParaRPr>
                    </a:p>
                    <a:p>
                      <a:pPr indent="0" lvl="0" marL="0" rtl="0" algn="r">
                        <a:spcBef>
                          <a:spcPts val="0"/>
                        </a:spcBef>
                        <a:spcAft>
                          <a:spcPts val="0"/>
                        </a:spcAft>
                        <a:buNone/>
                      </a:pPr>
                      <a:r>
                        <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100">
                          <a:latin typeface="Nunito"/>
                          <a:ea typeface="Nunito"/>
                          <a:cs typeface="Nunito"/>
                          <a:sym typeface="Nunito"/>
                        </a:rPr>
                        <a:t>12:30 pm</a:t>
                      </a:r>
                      <a:endParaRPr b="1" sz="1100">
                        <a:latin typeface="Nunito"/>
                        <a:ea typeface="Nunito"/>
                        <a:cs typeface="Nunito"/>
                        <a:sym typeface="Nunito"/>
                      </a:endParaRPr>
                    </a:p>
                    <a:p>
                      <a:pPr indent="0" lvl="0" marL="0" marR="0" rtl="0" algn="r">
                        <a:lnSpc>
                          <a:spcPct val="100000"/>
                        </a:lnSpc>
                        <a:spcBef>
                          <a:spcPts val="0"/>
                        </a:spcBef>
                        <a:spcAft>
                          <a:spcPts val="0"/>
                        </a:spcAft>
                        <a:buNone/>
                      </a:pPr>
                      <a:r>
                        <a:rPr b="1" lang="en" sz="1100">
                          <a:latin typeface="Nunito"/>
                          <a:ea typeface="Nunito"/>
                          <a:cs typeface="Nunito"/>
                          <a:sym typeface="Nunito"/>
                        </a:rPr>
                        <a:t>Spring Mixer </a:t>
                      </a:r>
                      <a:endParaRPr b="1" sz="1100">
                        <a:latin typeface="Nunito"/>
                        <a:ea typeface="Nunito"/>
                        <a:cs typeface="Nunito"/>
                        <a:sym typeface="Nunito"/>
                      </a:endParaRPr>
                    </a:p>
                    <a:p>
                      <a:pPr indent="0" lvl="0" marL="0" marR="0" rtl="0" algn="r">
                        <a:lnSpc>
                          <a:spcPct val="100000"/>
                        </a:lnSpc>
                        <a:spcBef>
                          <a:spcPts val="0"/>
                        </a:spcBef>
                        <a:spcAft>
                          <a:spcPts val="0"/>
                        </a:spcAft>
                        <a:buNone/>
                      </a:pPr>
                      <a:r>
                        <a:rPr b="1" lang="en" sz="1100">
                          <a:latin typeface="Nunito"/>
                          <a:ea typeface="Nunito"/>
                          <a:cs typeface="Nunito"/>
                          <a:sym typeface="Nunito"/>
                        </a:rPr>
                        <a:t>Gr. 6 -12</a:t>
                      </a:r>
                      <a:endParaRPr b="1" sz="11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100">
                          <a:latin typeface="Nunito"/>
                          <a:ea typeface="Nunito"/>
                          <a:cs typeface="Nunito"/>
                          <a:sym typeface="Nunito"/>
                        </a:rPr>
                        <a:t>Regional </a:t>
                      </a:r>
                      <a:r>
                        <a:rPr b="1" lang="en" sz="1100">
                          <a:latin typeface="Nunito"/>
                          <a:ea typeface="Nunito"/>
                          <a:cs typeface="Nunito"/>
                          <a:sym typeface="Nunito"/>
                        </a:rPr>
                        <a:t>History</a:t>
                      </a:r>
                      <a:r>
                        <a:rPr b="1" lang="en" sz="1100">
                          <a:latin typeface="Nunito"/>
                          <a:ea typeface="Nunito"/>
                          <a:cs typeface="Nunito"/>
                          <a:sym typeface="Nunito"/>
                        </a:rPr>
                        <a:t> Day @ SVEC!</a:t>
                      </a:r>
                      <a:endParaRPr b="1" sz="11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r>
              <a:tr h="316600">
                <a:tc>
                  <a:txBody>
                    <a:bodyPr/>
                    <a:lstStyle/>
                    <a:p>
                      <a:pPr indent="0" lvl="0" marL="0" marR="0" rtl="0" algn="r">
                        <a:lnSpc>
                          <a:spcPct val="100000"/>
                        </a:lnSpc>
                        <a:spcBef>
                          <a:spcPts val="0"/>
                        </a:spcBef>
                        <a:spcAft>
                          <a:spcPts val="0"/>
                        </a:spcAft>
                        <a:buNone/>
                      </a:pPr>
                      <a:r>
                        <a:rPr b="1" lang="en" sz="1200">
                          <a:latin typeface="Comfortaa"/>
                          <a:ea typeface="Comfortaa"/>
                          <a:cs typeface="Comfortaa"/>
                          <a:sym typeface="Comfortaa"/>
                        </a:rPr>
                        <a:t>21</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22</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23</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24</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25</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26</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27</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r>
              <a:tr h="779350">
                <a:tc>
                  <a:txBody>
                    <a:bodyPr/>
                    <a:lstStyle/>
                    <a:p>
                      <a:pPr indent="0" lvl="0" marL="0" rtl="0" algn="l">
                        <a:spcBef>
                          <a:spcPts val="0"/>
                        </a:spcBef>
                        <a:spcAft>
                          <a:spcPts val="0"/>
                        </a:spcAft>
                        <a:buClr>
                          <a:schemeClr val="dk1"/>
                        </a:buClr>
                        <a:buSzPts val="1100"/>
                        <a:buFont typeface="Arial"/>
                        <a:buNone/>
                      </a:pPr>
                      <a:r>
                        <a:rPr lang="en">
                          <a:solidFill>
                            <a:srgbClr val="4C1130"/>
                          </a:solidFill>
                          <a:latin typeface="Caveat"/>
                          <a:ea typeface="Caveat"/>
                          <a:cs typeface="Caveat"/>
                          <a:sym typeface="Caveat"/>
                        </a:rPr>
                        <a:t>Week </a:t>
                      </a:r>
                      <a:r>
                        <a:rPr b="1" lang="en">
                          <a:solidFill>
                            <a:srgbClr val="4C1130"/>
                          </a:solidFill>
                          <a:latin typeface="Caveat"/>
                          <a:ea typeface="Caveat"/>
                          <a:cs typeface="Caveat"/>
                          <a:sym typeface="Caveat"/>
                        </a:rPr>
                        <a:t>26</a:t>
                      </a:r>
                      <a:endParaRPr b="1">
                        <a:solidFill>
                          <a:srgbClr val="4C1130"/>
                        </a:solidFill>
                        <a:latin typeface="Caveat"/>
                        <a:ea typeface="Caveat"/>
                        <a:cs typeface="Caveat"/>
                        <a:sym typeface="Caveat"/>
                      </a:endParaRPr>
                    </a:p>
                    <a:p>
                      <a:pPr indent="0" lvl="0" marL="0" rtl="0" algn="l">
                        <a:spcBef>
                          <a:spcPts val="0"/>
                        </a:spcBef>
                        <a:spcAft>
                          <a:spcPts val="0"/>
                        </a:spcAft>
                        <a:buClr>
                          <a:schemeClr val="dk1"/>
                        </a:buClr>
                        <a:buSzPts val="1100"/>
                        <a:buFont typeface="Arial"/>
                        <a:buNone/>
                      </a:pPr>
                      <a:r>
                        <a:rPr lang="en">
                          <a:solidFill>
                            <a:srgbClr val="4C1130"/>
                          </a:solidFill>
                          <a:latin typeface="Caveat"/>
                          <a:ea typeface="Caveat"/>
                          <a:cs typeface="Caveat"/>
                          <a:sym typeface="Caveat"/>
                        </a:rPr>
                        <a:t>Of 36</a:t>
                      </a:r>
                      <a:endParaRPr b="1">
                        <a:solidFill>
                          <a:schemeClr val="dk1"/>
                        </a:solidFill>
                        <a:latin typeface="Nunito"/>
                        <a:ea typeface="Nunito"/>
                        <a:cs typeface="Nunito"/>
                        <a:sym typeface="Nunito"/>
                      </a:endParaRPr>
                    </a:p>
                    <a:p>
                      <a:pPr indent="0" lvl="0" marL="0" rtl="0" algn="r">
                        <a:spcBef>
                          <a:spcPts val="0"/>
                        </a:spcBef>
                        <a:spcAft>
                          <a:spcPts val="0"/>
                        </a:spcAft>
                        <a:buNone/>
                      </a:pPr>
                      <a:r>
                        <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r>
              <a:tr h="316600">
                <a:tc>
                  <a:txBody>
                    <a:bodyPr/>
                    <a:lstStyle/>
                    <a:p>
                      <a:pPr indent="0" lvl="0" marL="0" marR="0" rtl="0" algn="r">
                        <a:lnSpc>
                          <a:spcPct val="100000"/>
                        </a:lnSpc>
                        <a:spcBef>
                          <a:spcPts val="0"/>
                        </a:spcBef>
                        <a:spcAft>
                          <a:spcPts val="0"/>
                        </a:spcAft>
                        <a:buNone/>
                      </a:pPr>
                      <a:r>
                        <a:rPr b="1" lang="en" sz="1200">
                          <a:latin typeface="Comfortaa"/>
                          <a:ea typeface="Comfortaa"/>
                          <a:cs typeface="Comfortaa"/>
                          <a:sym typeface="Comfortaa"/>
                        </a:rPr>
                        <a:t>28</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29</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30</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31</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solidFill>
                      <a:srgbClr val="FFFFCC"/>
                    </a:solidFill>
                  </a:tcPr>
                </a:tc>
                <a:tc>
                  <a:txBody>
                    <a:bodyPr/>
                    <a:lstStyle/>
                    <a:p>
                      <a:pPr indent="0" lvl="0" marL="0" rtl="0" algn="r">
                        <a:spcBef>
                          <a:spcPts val="0"/>
                        </a:spcBef>
                        <a:spcAft>
                          <a:spcPts val="0"/>
                        </a:spcAft>
                        <a:buNone/>
                      </a:pPr>
                      <a:r>
                        <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rtl="0" algn="r">
                        <a:spcBef>
                          <a:spcPts val="0"/>
                        </a:spcBef>
                        <a:spcAft>
                          <a:spcPts val="0"/>
                        </a:spcAft>
                        <a:buNone/>
                      </a:pPr>
                      <a:r>
                        <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rtl="0" algn="r">
                        <a:spcBef>
                          <a:spcPts val="0"/>
                        </a:spcBef>
                        <a:spcAft>
                          <a:spcPts val="0"/>
                        </a:spcAft>
                        <a:buNone/>
                      </a:pPr>
                      <a:r>
                        <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r>
              <a:tr h="779350">
                <a:tc>
                  <a:txBody>
                    <a:bodyPr/>
                    <a:lstStyle/>
                    <a:p>
                      <a:pPr indent="0" lvl="0" marL="0" rtl="0" algn="l">
                        <a:spcBef>
                          <a:spcPts val="0"/>
                        </a:spcBef>
                        <a:spcAft>
                          <a:spcPts val="0"/>
                        </a:spcAft>
                        <a:buClr>
                          <a:schemeClr val="dk1"/>
                        </a:buClr>
                        <a:buSzPts val="1100"/>
                        <a:buFont typeface="Arial"/>
                        <a:buNone/>
                      </a:pPr>
                      <a:r>
                        <a:rPr lang="en">
                          <a:solidFill>
                            <a:srgbClr val="4C1130"/>
                          </a:solidFill>
                          <a:latin typeface="Caveat"/>
                          <a:ea typeface="Caveat"/>
                          <a:cs typeface="Caveat"/>
                          <a:sym typeface="Caveat"/>
                        </a:rPr>
                        <a:t>Week </a:t>
                      </a:r>
                      <a:r>
                        <a:rPr b="1" lang="en">
                          <a:solidFill>
                            <a:srgbClr val="4C1130"/>
                          </a:solidFill>
                          <a:latin typeface="Caveat"/>
                          <a:ea typeface="Caveat"/>
                          <a:cs typeface="Caveat"/>
                          <a:sym typeface="Caveat"/>
                        </a:rPr>
                        <a:t>27</a:t>
                      </a:r>
                      <a:endParaRPr b="1">
                        <a:solidFill>
                          <a:srgbClr val="4C1130"/>
                        </a:solidFill>
                        <a:latin typeface="Caveat"/>
                        <a:ea typeface="Caveat"/>
                        <a:cs typeface="Caveat"/>
                        <a:sym typeface="Caveat"/>
                      </a:endParaRPr>
                    </a:p>
                    <a:p>
                      <a:pPr indent="0" lvl="0" marL="0" rtl="0" algn="l">
                        <a:spcBef>
                          <a:spcPts val="0"/>
                        </a:spcBef>
                        <a:spcAft>
                          <a:spcPts val="0"/>
                        </a:spcAft>
                        <a:buClr>
                          <a:schemeClr val="dk1"/>
                        </a:buClr>
                        <a:buSzPts val="1100"/>
                        <a:buFont typeface="Arial"/>
                        <a:buNone/>
                      </a:pPr>
                      <a:r>
                        <a:rPr lang="en">
                          <a:solidFill>
                            <a:srgbClr val="4C1130"/>
                          </a:solidFill>
                          <a:latin typeface="Caveat"/>
                          <a:ea typeface="Caveat"/>
                          <a:cs typeface="Caveat"/>
                          <a:sym typeface="Caveat"/>
                        </a:rPr>
                        <a:t>Of 36</a:t>
                      </a:r>
                      <a:endParaRPr b="1">
                        <a:solidFill>
                          <a:schemeClr val="dk1"/>
                        </a:solidFill>
                        <a:latin typeface="Nunito"/>
                        <a:ea typeface="Nunito"/>
                        <a:cs typeface="Nunito"/>
                        <a:sym typeface="Nunito"/>
                      </a:endParaRPr>
                    </a:p>
                    <a:p>
                      <a:pPr indent="0" lvl="0" marL="0" rtl="0" algn="r">
                        <a:spcBef>
                          <a:spcPts val="0"/>
                        </a:spcBef>
                        <a:spcAft>
                          <a:spcPts val="0"/>
                        </a:spcAft>
                        <a:buNone/>
                      </a:pPr>
                      <a:r>
                        <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rtl="0" algn="r">
                        <a:spcBef>
                          <a:spcPts val="0"/>
                        </a:spcBef>
                        <a:spcAft>
                          <a:spcPts val="0"/>
                        </a:spcAft>
                        <a:buClr>
                          <a:schemeClr val="dk1"/>
                        </a:buClr>
                        <a:buSzPts val="1100"/>
                        <a:buFont typeface="Arial"/>
                        <a:buNone/>
                      </a:pPr>
                      <a:r>
                        <a:rPr b="1" lang="en" sz="1100">
                          <a:solidFill>
                            <a:schemeClr val="dk1"/>
                          </a:solidFill>
                          <a:latin typeface="Nunito"/>
                          <a:ea typeface="Nunito"/>
                          <a:cs typeface="Nunito"/>
                          <a:sym typeface="Nunito"/>
                        </a:rPr>
                        <a:t>1 pm Special Services Parent Advisory</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rtl="0" algn="r">
                        <a:spcBef>
                          <a:spcPts val="0"/>
                        </a:spcBef>
                        <a:spcAft>
                          <a:spcPts val="0"/>
                        </a:spcAft>
                        <a:buNone/>
                      </a:pPr>
                      <a:r>
                        <a:t/>
                      </a:r>
                      <a:endParaRPr b="1" sz="1000">
                        <a:solidFill>
                          <a:schemeClr val="dk1"/>
                        </a:solidFill>
                        <a:latin typeface="Nunito"/>
                        <a:ea typeface="Nunito"/>
                        <a:cs typeface="Nunito"/>
                        <a:sym typeface="Nunito"/>
                      </a:endParaRPr>
                    </a:p>
                    <a:p>
                      <a:pPr indent="0" lvl="0" marL="0" rtl="0" algn="r">
                        <a:spcBef>
                          <a:spcPts val="0"/>
                        </a:spcBef>
                        <a:spcAft>
                          <a:spcPts val="0"/>
                        </a:spcAft>
                        <a:buNone/>
                      </a:pPr>
                      <a:r>
                        <a:t/>
                      </a:r>
                      <a:endParaRPr b="1" sz="1000">
                        <a:solidFill>
                          <a:schemeClr val="dk1"/>
                        </a:solidFill>
                        <a:latin typeface="Nunito"/>
                        <a:ea typeface="Nunito"/>
                        <a:cs typeface="Nunito"/>
                        <a:sym typeface="Nunito"/>
                      </a:endParaRPr>
                    </a:p>
                    <a:p>
                      <a:pPr indent="0" lvl="0" marL="0" rtl="0" algn="ctr">
                        <a:spcBef>
                          <a:spcPts val="0"/>
                        </a:spcBef>
                        <a:spcAft>
                          <a:spcPts val="0"/>
                        </a:spcAft>
                        <a:buClr>
                          <a:schemeClr val="dk1"/>
                        </a:buClr>
                        <a:buSzPts val="1100"/>
                        <a:buFont typeface="Arial"/>
                        <a:buNone/>
                      </a:pPr>
                      <a:r>
                        <a:rPr b="1" lang="en" sz="1100">
                          <a:solidFill>
                            <a:schemeClr val="dk1"/>
                          </a:solidFill>
                          <a:latin typeface="Nunito"/>
                          <a:ea typeface="Nunito"/>
                          <a:cs typeface="Nunito"/>
                          <a:sym typeface="Nunito"/>
                        </a:rPr>
                        <a:t>NO SCHOOL</a:t>
                      </a:r>
                      <a:endParaRPr b="1" sz="1100">
                        <a:solidFill>
                          <a:schemeClr val="dk1"/>
                        </a:solidFill>
                        <a:latin typeface="Nunito"/>
                        <a:ea typeface="Nunito"/>
                        <a:cs typeface="Nunito"/>
                        <a:sym typeface="Nunito"/>
                      </a:endParaRPr>
                    </a:p>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solidFill>
                      <a:srgbClr val="FFFFCC"/>
                    </a:solidFill>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r>
            </a:tbl>
          </a:graphicData>
        </a:graphic>
      </p:graphicFrame>
      <p:pic>
        <p:nvPicPr>
          <p:cNvPr id="582" name="Google Shape;582;p45" title="staff only.png"/>
          <p:cNvPicPr preferRelativeResize="0"/>
          <p:nvPr/>
        </p:nvPicPr>
        <p:blipFill rotWithShape="1">
          <a:blip r:embed="rId3">
            <a:alphaModFix/>
          </a:blip>
          <a:srcRect b="0" l="17424" r="0" t="12869"/>
          <a:stretch/>
        </p:blipFill>
        <p:spPr>
          <a:xfrm>
            <a:off x="4371885" y="6385275"/>
            <a:ext cx="1059200" cy="888100"/>
          </a:xfrm>
          <a:prstGeom prst="rect">
            <a:avLst/>
          </a:prstGeom>
          <a:noFill/>
          <a:ln>
            <a:noFill/>
          </a:ln>
        </p:spPr>
      </p:pic>
      <p:pic>
        <p:nvPicPr>
          <p:cNvPr id="583" name="Google Shape;583;p45" title="talent show.png"/>
          <p:cNvPicPr preferRelativeResize="0"/>
          <p:nvPr/>
        </p:nvPicPr>
        <p:blipFill rotWithShape="1">
          <a:blip r:embed="rId4">
            <a:alphaModFix/>
          </a:blip>
          <a:srcRect b="0" l="0" r="0" t="32953"/>
          <a:stretch/>
        </p:blipFill>
        <p:spPr>
          <a:xfrm>
            <a:off x="7128015" y="5621150"/>
            <a:ext cx="1223524" cy="820325"/>
          </a:xfrm>
          <a:prstGeom prst="rect">
            <a:avLst/>
          </a:prstGeom>
          <a:noFill/>
          <a:ln>
            <a:noFill/>
          </a:ln>
        </p:spPr>
      </p:pic>
      <p:pic>
        <p:nvPicPr>
          <p:cNvPr id="584" name="Google Shape;584;p45" title="offsite.png"/>
          <p:cNvPicPr preferRelativeResize="0"/>
          <p:nvPr/>
        </p:nvPicPr>
        <p:blipFill>
          <a:blip r:embed="rId5">
            <a:alphaModFix/>
          </a:blip>
          <a:stretch>
            <a:fillRect/>
          </a:stretch>
        </p:blipFill>
        <p:spPr>
          <a:xfrm>
            <a:off x="3111025" y="5403596"/>
            <a:ext cx="1045200" cy="1045229"/>
          </a:xfrm>
          <a:prstGeom prst="rect">
            <a:avLst/>
          </a:prstGeom>
          <a:noFill/>
          <a:ln>
            <a:noFill/>
          </a:ln>
        </p:spPr>
      </p:pic>
      <p:sp>
        <p:nvSpPr>
          <p:cNvPr id="585" name="Google Shape;585;p45"/>
          <p:cNvSpPr txBox="1"/>
          <p:nvPr/>
        </p:nvSpPr>
        <p:spPr>
          <a:xfrm>
            <a:off x="8049300" y="867833"/>
            <a:ext cx="2661000" cy="67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6500">
                <a:solidFill>
                  <a:schemeClr val="dk1"/>
                </a:solidFill>
                <a:latin typeface="Fjalla One"/>
                <a:ea typeface="Fjalla One"/>
                <a:cs typeface="Fjalla One"/>
                <a:sym typeface="Fjalla One"/>
              </a:rPr>
              <a:t>2027</a:t>
            </a:r>
            <a:endParaRPr sz="6500">
              <a:solidFill>
                <a:schemeClr val="dk1"/>
              </a:solidFill>
              <a:latin typeface="Fjalla One"/>
              <a:ea typeface="Fjalla One"/>
              <a:cs typeface="Fjalla One"/>
              <a:sym typeface="Fjalla One"/>
            </a:endParaRPr>
          </a:p>
        </p:txBody>
      </p:sp>
      <p:pic>
        <p:nvPicPr>
          <p:cNvPr id="586" name="Google Shape;586;p45" title="march (2).png"/>
          <p:cNvPicPr preferRelativeResize="0"/>
          <p:nvPr/>
        </p:nvPicPr>
        <p:blipFill rotWithShape="1">
          <a:blip r:embed="rId6">
            <a:alphaModFix/>
          </a:blip>
          <a:srcRect b="58300" l="10721" r="7062" t="0"/>
          <a:stretch/>
        </p:blipFill>
        <p:spPr>
          <a:xfrm>
            <a:off x="2286008" y="-80800"/>
            <a:ext cx="5079999" cy="1991401"/>
          </a:xfrm>
          <a:prstGeom prst="rect">
            <a:avLst/>
          </a:prstGeom>
          <a:noFill/>
          <a:ln>
            <a:noFill/>
          </a:ln>
        </p:spPr>
      </p:pic>
      <p:pic>
        <p:nvPicPr>
          <p:cNvPr id="587" name="Google Shape;587;p45" title="march (2).png"/>
          <p:cNvPicPr preferRelativeResize="0"/>
          <p:nvPr/>
        </p:nvPicPr>
        <p:blipFill rotWithShape="1">
          <a:blip r:embed="rId6">
            <a:alphaModFix/>
          </a:blip>
          <a:srcRect b="37897" l="10720" r="44084" t="98448"/>
          <a:stretch/>
        </p:blipFill>
        <p:spPr>
          <a:xfrm flipH="1" rot="10800000">
            <a:off x="471500" y="2451226"/>
            <a:ext cx="1254402" cy="779649"/>
          </a:xfrm>
          <a:prstGeom prst="rect">
            <a:avLst/>
          </a:prstGeom>
          <a:noFill/>
          <a:ln>
            <a:noFill/>
          </a:ln>
        </p:spPr>
      </p:pic>
      <p:pic>
        <p:nvPicPr>
          <p:cNvPr id="588" name="Google Shape;588;p45" title="pta tree logo.png"/>
          <p:cNvPicPr preferRelativeResize="0"/>
          <p:nvPr/>
        </p:nvPicPr>
        <p:blipFill>
          <a:blip r:embed="rId7">
            <a:alphaModFix/>
          </a:blip>
          <a:stretch>
            <a:fillRect/>
          </a:stretch>
        </p:blipFill>
        <p:spPr>
          <a:xfrm>
            <a:off x="4692498" y="2283179"/>
            <a:ext cx="521009" cy="674098"/>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592" name="Shape 592"/>
        <p:cNvGrpSpPr/>
        <p:nvPr/>
      </p:nvGrpSpPr>
      <p:grpSpPr>
        <a:xfrm>
          <a:off x="0" y="0"/>
          <a:ext cx="0" cy="0"/>
          <a:chOff x="0" y="0"/>
          <a:chExt cx="0" cy="0"/>
        </a:xfrm>
      </p:grpSpPr>
      <p:pic>
        <p:nvPicPr>
          <p:cNvPr id="593" name="Google Shape;593;p46" title="april (6).png"/>
          <p:cNvPicPr preferRelativeResize="0"/>
          <p:nvPr/>
        </p:nvPicPr>
        <p:blipFill rotWithShape="1">
          <a:blip r:embed="rId3">
            <a:alphaModFix/>
          </a:blip>
          <a:srcRect b="0" l="1105" r="59298" t="61126"/>
          <a:stretch/>
        </p:blipFill>
        <p:spPr>
          <a:xfrm>
            <a:off x="7622650" y="359938"/>
            <a:ext cx="2137851" cy="1622099"/>
          </a:xfrm>
          <a:prstGeom prst="rect">
            <a:avLst/>
          </a:prstGeom>
          <a:noFill/>
          <a:ln>
            <a:noFill/>
          </a:ln>
        </p:spPr>
      </p:pic>
      <p:graphicFrame>
        <p:nvGraphicFramePr>
          <p:cNvPr id="594" name="Google Shape;594;p46"/>
          <p:cNvGraphicFramePr/>
          <p:nvPr/>
        </p:nvGraphicFramePr>
        <p:xfrm>
          <a:off x="386810" y="1774985"/>
          <a:ext cx="3000000" cy="3000000"/>
        </p:xfrm>
        <a:graphic>
          <a:graphicData uri="http://schemas.openxmlformats.org/drawingml/2006/table">
            <a:tbl>
              <a:tblPr>
                <a:noFill/>
                <a:tableStyleId>{AA0ADF77-BFF2-4243-B3DA-00FE822286CF}</a:tableStyleId>
              </a:tblPr>
              <a:tblGrid>
                <a:gridCol w="1339100"/>
                <a:gridCol w="1339100"/>
                <a:gridCol w="1339100"/>
                <a:gridCol w="1339100"/>
                <a:gridCol w="1339100"/>
                <a:gridCol w="1339100"/>
                <a:gridCol w="1339100"/>
              </a:tblGrid>
              <a:tr h="359650">
                <a:tc>
                  <a:txBody>
                    <a:bodyPr/>
                    <a:lstStyle/>
                    <a:p>
                      <a:pPr indent="0" lvl="0" marL="0" marR="0" rtl="0" algn="ctr">
                        <a:lnSpc>
                          <a:spcPct val="100000"/>
                        </a:lnSpc>
                        <a:spcBef>
                          <a:spcPts val="0"/>
                        </a:spcBef>
                        <a:spcAft>
                          <a:spcPts val="0"/>
                        </a:spcAft>
                        <a:buNone/>
                      </a:pPr>
                      <a:r>
                        <a:rPr lang="en" sz="1600">
                          <a:solidFill>
                            <a:srgbClr val="FFFFFF"/>
                          </a:solidFill>
                          <a:latin typeface="Comfortaa"/>
                          <a:ea typeface="Comfortaa"/>
                          <a:cs typeface="Comfortaa"/>
                          <a:sym typeface="Comfortaa"/>
                        </a:rPr>
                        <a:t>Sun</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D9D9D9"/>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 sz="1600">
                          <a:solidFill>
                            <a:srgbClr val="FFFFFF"/>
                          </a:solidFill>
                          <a:latin typeface="Comfortaa"/>
                          <a:ea typeface="Comfortaa"/>
                          <a:cs typeface="Comfortaa"/>
                          <a:sym typeface="Comfortaa"/>
                        </a:rPr>
                        <a:t>Mon</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 sz="1600">
                          <a:solidFill>
                            <a:srgbClr val="FFFFFF"/>
                          </a:solidFill>
                          <a:latin typeface="Comfortaa"/>
                          <a:ea typeface="Comfortaa"/>
                          <a:cs typeface="Comfortaa"/>
                          <a:sym typeface="Comfortaa"/>
                        </a:rPr>
                        <a:t>Tues</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 sz="1600">
                          <a:solidFill>
                            <a:srgbClr val="FFFFFF"/>
                          </a:solidFill>
                          <a:latin typeface="Comfortaa"/>
                          <a:ea typeface="Comfortaa"/>
                          <a:cs typeface="Comfortaa"/>
                          <a:sym typeface="Comfortaa"/>
                        </a:rPr>
                        <a:t>Wed</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 sz="1600">
                          <a:solidFill>
                            <a:srgbClr val="FFFFFF"/>
                          </a:solidFill>
                          <a:latin typeface="Comfortaa"/>
                          <a:ea typeface="Comfortaa"/>
                          <a:cs typeface="Comfortaa"/>
                          <a:sym typeface="Comfortaa"/>
                        </a:rPr>
                        <a:t>Thurs</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 sz="1600">
                          <a:solidFill>
                            <a:srgbClr val="FFFFFF"/>
                          </a:solidFill>
                          <a:latin typeface="Comfortaa"/>
                          <a:ea typeface="Comfortaa"/>
                          <a:cs typeface="Comfortaa"/>
                          <a:sym typeface="Comfortaa"/>
                        </a:rPr>
                        <a:t>Fri</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 sz="1600">
                          <a:solidFill>
                            <a:srgbClr val="FFFFFF"/>
                          </a:solidFill>
                          <a:latin typeface="Comfortaa"/>
                          <a:ea typeface="Comfortaa"/>
                          <a:cs typeface="Comfortaa"/>
                          <a:sym typeface="Comfortaa"/>
                        </a:rPr>
                        <a:t>Sat</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r>
              <a:tr h="316600">
                <a:tc>
                  <a:txBody>
                    <a:bodyPr/>
                    <a:lstStyle/>
                    <a:p>
                      <a:pPr indent="0" lvl="0" marL="0" marR="0" rtl="0" algn="r">
                        <a:lnSpc>
                          <a:spcPct val="100000"/>
                        </a:lnSpc>
                        <a:spcBef>
                          <a:spcPts val="0"/>
                        </a:spcBef>
                        <a:spcAft>
                          <a:spcPts val="0"/>
                        </a:spcAft>
                        <a:buNone/>
                      </a:pPr>
                      <a:r>
                        <a:t/>
                      </a:r>
                      <a:endParaRPr b="1" sz="12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t/>
                      </a:r>
                      <a:endParaRPr b="1" sz="12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rtl="0" algn="r">
                        <a:spcBef>
                          <a:spcPts val="0"/>
                        </a:spcBef>
                        <a:spcAft>
                          <a:spcPts val="0"/>
                        </a:spcAft>
                        <a:buNone/>
                      </a:pPr>
                      <a:r>
                        <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3</a:t>
                      </a:r>
                      <a:endParaRPr b="1" sz="1400" u="none" cap="none" strike="noStrike">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r>
              <a:tr h="779350">
                <a:tc>
                  <a:txBody>
                    <a:bodyPr/>
                    <a:lstStyle/>
                    <a:p>
                      <a:pPr indent="0" lvl="0" marL="0" rtl="0" algn="r">
                        <a:spcBef>
                          <a:spcPts val="0"/>
                        </a:spcBef>
                        <a:spcAft>
                          <a:spcPts val="0"/>
                        </a:spcAft>
                        <a:buNone/>
                      </a:pPr>
                      <a:r>
                        <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600"/>
                        <a:buFont typeface="Arial"/>
                        <a:buNone/>
                      </a:pPr>
                      <a:r>
                        <a:t/>
                      </a:r>
                      <a:endParaRPr b="1" sz="1000" u="none" cap="none" strike="noStrike">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600"/>
                        <a:buFont typeface="Arial"/>
                        <a:buNone/>
                      </a:pPr>
                      <a:r>
                        <a:t/>
                      </a:r>
                      <a:endParaRPr b="1" sz="1000" u="none" cap="none" strike="noStrike">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600"/>
                        <a:buFont typeface="Arial"/>
                        <a:buNone/>
                      </a:pPr>
                      <a:r>
                        <a:t/>
                      </a:r>
                      <a:endParaRPr b="1" sz="1000" u="none" cap="none" strike="noStrike">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600"/>
                        <a:buFont typeface="Arial"/>
                        <a:buNone/>
                      </a:pPr>
                      <a:r>
                        <a:t/>
                      </a:r>
                      <a:endParaRPr b="1" sz="1000">
                        <a:latin typeface="Nunito"/>
                        <a:ea typeface="Nunito"/>
                        <a:cs typeface="Nunito"/>
                        <a:sym typeface="Nunito"/>
                      </a:endParaRPr>
                    </a:p>
                    <a:p>
                      <a:pPr indent="0" lvl="0" marL="0" marR="0" rtl="0" algn="r">
                        <a:lnSpc>
                          <a:spcPct val="100000"/>
                        </a:lnSpc>
                        <a:spcBef>
                          <a:spcPts val="0"/>
                        </a:spcBef>
                        <a:spcAft>
                          <a:spcPts val="0"/>
                        </a:spcAft>
                        <a:buClr>
                          <a:srgbClr val="000000"/>
                        </a:buClr>
                        <a:buSzPts val="1600"/>
                        <a:buFont typeface="Arial"/>
                        <a:buNone/>
                      </a:pPr>
                      <a:r>
                        <a:rPr b="1" lang="en" sz="1100">
                          <a:latin typeface="Nunito"/>
                          <a:ea typeface="Nunito"/>
                          <a:cs typeface="Nunito"/>
                          <a:sym typeface="Nunito"/>
                        </a:rPr>
                        <a:t>12 pm</a:t>
                      </a:r>
                      <a:endParaRPr b="1" sz="1100">
                        <a:latin typeface="Nunito"/>
                        <a:ea typeface="Nunito"/>
                        <a:cs typeface="Nunito"/>
                        <a:sym typeface="Nunito"/>
                      </a:endParaRPr>
                    </a:p>
                    <a:p>
                      <a:pPr indent="0" lvl="0" marL="0" marR="0" rtl="0" algn="r">
                        <a:lnSpc>
                          <a:spcPct val="100000"/>
                        </a:lnSpc>
                        <a:spcBef>
                          <a:spcPts val="0"/>
                        </a:spcBef>
                        <a:spcAft>
                          <a:spcPts val="0"/>
                        </a:spcAft>
                        <a:buClr>
                          <a:srgbClr val="000000"/>
                        </a:buClr>
                        <a:buSzPts val="1600"/>
                        <a:buFont typeface="Arial"/>
                        <a:buNone/>
                      </a:pPr>
                      <a:r>
                        <a:rPr b="1" lang="en" sz="1100">
                          <a:latin typeface="Nunito"/>
                          <a:ea typeface="Nunito"/>
                          <a:cs typeface="Nunito"/>
                          <a:sym typeface="Nunito"/>
                        </a:rPr>
                        <a:t>PTA Meeting</a:t>
                      </a:r>
                      <a:endParaRPr b="1" sz="11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600"/>
                        <a:buFont typeface="Arial"/>
                        <a:buNone/>
                      </a:pPr>
                      <a:r>
                        <a:t/>
                      </a:r>
                      <a:endParaRPr b="1" sz="1000" u="none" cap="none" strike="noStrike">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600"/>
                        <a:buFont typeface="Arial"/>
                        <a:buNone/>
                      </a:pPr>
                      <a:r>
                        <a:t/>
                      </a:r>
                      <a:endParaRPr b="1" sz="1000" u="none" cap="none" strike="noStrike">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r>
              <a:tr h="316600">
                <a:tc>
                  <a:txBody>
                    <a:bodyPr/>
                    <a:lstStyle/>
                    <a:p>
                      <a:pPr indent="0" lvl="0" marL="0" marR="0" rtl="0" algn="r">
                        <a:lnSpc>
                          <a:spcPct val="100000"/>
                        </a:lnSpc>
                        <a:spcBef>
                          <a:spcPts val="0"/>
                        </a:spcBef>
                        <a:spcAft>
                          <a:spcPts val="0"/>
                        </a:spcAft>
                        <a:buNone/>
                      </a:pPr>
                      <a:r>
                        <a:rPr b="1" lang="en" sz="1200">
                          <a:latin typeface="Comfortaa"/>
                          <a:ea typeface="Comfortaa"/>
                          <a:cs typeface="Comfortaa"/>
                          <a:sym typeface="Comfortaa"/>
                        </a:rPr>
                        <a:t>4</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5</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solidFill>
                      <a:srgbClr val="D9D2E9"/>
                    </a:solidFill>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6</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solidFill>
                      <a:srgbClr val="D9D2E9"/>
                    </a:solidFill>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7</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solidFill>
                      <a:srgbClr val="D9D2E9"/>
                    </a:solidFill>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8</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solidFill>
                      <a:srgbClr val="D9D2E9"/>
                    </a:solidFill>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9</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solidFill>
                      <a:srgbClr val="D9D2E9"/>
                    </a:solidFill>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10</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r>
              <a:tr h="779350">
                <a:tc>
                  <a:txBody>
                    <a:bodyPr/>
                    <a:lstStyle/>
                    <a:p>
                      <a:pPr indent="0" lvl="0" marL="0" rtl="0" algn="r">
                        <a:spcBef>
                          <a:spcPts val="0"/>
                        </a:spcBef>
                        <a:spcAft>
                          <a:spcPts val="0"/>
                        </a:spcAft>
                        <a:buNone/>
                      </a:pPr>
                      <a:r>
                        <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solidFill>
                      <a:srgbClr val="D9D2E9"/>
                    </a:solidFill>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p>
                      <a:pPr indent="0" lvl="0" marL="0" marR="0" rtl="0" algn="r">
                        <a:lnSpc>
                          <a:spcPct val="100000"/>
                        </a:lnSpc>
                        <a:spcBef>
                          <a:spcPts val="0"/>
                        </a:spcBef>
                        <a:spcAft>
                          <a:spcPts val="0"/>
                        </a:spcAft>
                        <a:buNone/>
                      </a:pPr>
                      <a:r>
                        <a:t/>
                      </a:r>
                      <a:endParaRPr b="1" sz="1000">
                        <a:latin typeface="Nunito"/>
                        <a:ea typeface="Nunito"/>
                        <a:cs typeface="Nunito"/>
                        <a:sym typeface="Nunito"/>
                      </a:endParaRPr>
                    </a:p>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solidFill>
                      <a:srgbClr val="D9D2E9"/>
                    </a:solidFill>
                  </a:tcPr>
                </a:tc>
                <a:tc>
                  <a:txBody>
                    <a:bodyPr/>
                    <a:lstStyle/>
                    <a:p>
                      <a:pPr indent="0" lvl="0" marL="0" marR="0" rtl="0" algn="l">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solidFill>
                      <a:srgbClr val="D9D2E9"/>
                    </a:solidFill>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solidFill>
                      <a:srgbClr val="D9D2E9"/>
                    </a:solidFill>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solidFill>
                      <a:srgbClr val="D9D2E9"/>
                    </a:solidFill>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r>
              <a:tr h="316600">
                <a:tc>
                  <a:txBody>
                    <a:bodyPr/>
                    <a:lstStyle/>
                    <a:p>
                      <a:pPr indent="0" lvl="0" marL="0" marR="0" rtl="0" algn="r">
                        <a:lnSpc>
                          <a:spcPct val="100000"/>
                        </a:lnSpc>
                        <a:spcBef>
                          <a:spcPts val="0"/>
                        </a:spcBef>
                        <a:spcAft>
                          <a:spcPts val="0"/>
                        </a:spcAft>
                        <a:buNone/>
                      </a:pPr>
                      <a:r>
                        <a:rPr b="1" lang="en" sz="1200">
                          <a:latin typeface="Comfortaa"/>
                          <a:ea typeface="Comfortaa"/>
                          <a:cs typeface="Comfortaa"/>
                          <a:sym typeface="Comfortaa"/>
                        </a:rPr>
                        <a:t>11</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12</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13</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14</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15</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16</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17</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r>
              <a:tr h="760475">
                <a:tc>
                  <a:txBody>
                    <a:bodyPr/>
                    <a:lstStyle/>
                    <a:p>
                      <a:pPr indent="0" lvl="0" marL="0" rtl="0" algn="l">
                        <a:spcBef>
                          <a:spcPts val="0"/>
                        </a:spcBef>
                        <a:spcAft>
                          <a:spcPts val="0"/>
                        </a:spcAft>
                        <a:buClr>
                          <a:schemeClr val="dk1"/>
                        </a:buClr>
                        <a:buSzPts val="1100"/>
                        <a:buFont typeface="Arial"/>
                        <a:buNone/>
                      </a:pPr>
                      <a:r>
                        <a:rPr lang="en">
                          <a:solidFill>
                            <a:srgbClr val="4C1130"/>
                          </a:solidFill>
                          <a:latin typeface="Caveat"/>
                          <a:ea typeface="Caveat"/>
                          <a:cs typeface="Caveat"/>
                          <a:sym typeface="Caveat"/>
                        </a:rPr>
                        <a:t>Week </a:t>
                      </a:r>
                      <a:r>
                        <a:rPr b="1" lang="en">
                          <a:solidFill>
                            <a:srgbClr val="4C1130"/>
                          </a:solidFill>
                          <a:latin typeface="Caveat"/>
                          <a:ea typeface="Caveat"/>
                          <a:cs typeface="Caveat"/>
                          <a:sym typeface="Caveat"/>
                        </a:rPr>
                        <a:t>28</a:t>
                      </a:r>
                      <a:endParaRPr b="1">
                        <a:solidFill>
                          <a:srgbClr val="4C1130"/>
                        </a:solidFill>
                        <a:latin typeface="Caveat"/>
                        <a:ea typeface="Caveat"/>
                        <a:cs typeface="Caveat"/>
                        <a:sym typeface="Caveat"/>
                      </a:endParaRPr>
                    </a:p>
                    <a:p>
                      <a:pPr indent="0" lvl="0" marL="0" rtl="0" algn="l">
                        <a:spcBef>
                          <a:spcPts val="0"/>
                        </a:spcBef>
                        <a:spcAft>
                          <a:spcPts val="0"/>
                        </a:spcAft>
                        <a:buClr>
                          <a:schemeClr val="dk1"/>
                        </a:buClr>
                        <a:buSzPts val="1100"/>
                        <a:buFont typeface="Arial"/>
                        <a:buNone/>
                      </a:pPr>
                      <a:r>
                        <a:rPr lang="en">
                          <a:solidFill>
                            <a:srgbClr val="4C1130"/>
                          </a:solidFill>
                          <a:latin typeface="Caveat"/>
                          <a:ea typeface="Caveat"/>
                          <a:cs typeface="Caveat"/>
                          <a:sym typeface="Caveat"/>
                        </a:rPr>
                        <a:t>Of 36</a:t>
                      </a:r>
                      <a:endParaRPr b="1">
                        <a:solidFill>
                          <a:schemeClr val="dk1"/>
                        </a:solidFill>
                        <a:latin typeface="Nunito"/>
                        <a:ea typeface="Nunito"/>
                        <a:cs typeface="Nunito"/>
                        <a:sym typeface="Nunito"/>
                      </a:endParaRPr>
                    </a:p>
                    <a:p>
                      <a:pPr indent="0" lvl="0" marL="0" rtl="0" algn="r">
                        <a:spcBef>
                          <a:spcPts val="0"/>
                        </a:spcBef>
                        <a:spcAft>
                          <a:spcPts val="0"/>
                        </a:spcAft>
                        <a:buNone/>
                      </a:pPr>
                      <a:r>
                        <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r>
              <a:tr h="316600">
                <a:tc>
                  <a:txBody>
                    <a:bodyPr/>
                    <a:lstStyle/>
                    <a:p>
                      <a:pPr indent="0" lvl="0" marL="0" marR="0" rtl="0" algn="r">
                        <a:lnSpc>
                          <a:spcPct val="100000"/>
                        </a:lnSpc>
                        <a:spcBef>
                          <a:spcPts val="0"/>
                        </a:spcBef>
                        <a:spcAft>
                          <a:spcPts val="0"/>
                        </a:spcAft>
                        <a:buNone/>
                      </a:pPr>
                      <a:r>
                        <a:rPr b="1" lang="en" sz="1200">
                          <a:latin typeface="Comfortaa"/>
                          <a:ea typeface="Comfortaa"/>
                          <a:cs typeface="Comfortaa"/>
                          <a:sym typeface="Comfortaa"/>
                        </a:rPr>
                        <a:t>18</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19</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20</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21</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22</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solidFill>
                      <a:srgbClr val="FFFFCC"/>
                    </a:solidFill>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23</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24</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r>
              <a:tr h="779350">
                <a:tc>
                  <a:txBody>
                    <a:bodyPr/>
                    <a:lstStyle/>
                    <a:p>
                      <a:pPr indent="0" lvl="0" marL="0" rtl="0" algn="l">
                        <a:spcBef>
                          <a:spcPts val="0"/>
                        </a:spcBef>
                        <a:spcAft>
                          <a:spcPts val="0"/>
                        </a:spcAft>
                        <a:buClr>
                          <a:schemeClr val="dk1"/>
                        </a:buClr>
                        <a:buSzPts val="1100"/>
                        <a:buFont typeface="Arial"/>
                        <a:buNone/>
                      </a:pPr>
                      <a:r>
                        <a:rPr lang="en">
                          <a:solidFill>
                            <a:srgbClr val="4C1130"/>
                          </a:solidFill>
                          <a:latin typeface="Caveat"/>
                          <a:ea typeface="Caveat"/>
                          <a:cs typeface="Caveat"/>
                          <a:sym typeface="Caveat"/>
                        </a:rPr>
                        <a:t>Week </a:t>
                      </a:r>
                      <a:r>
                        <a:rPr b="1" lang="en">
                          <a:solidFill>
                            <a:srgbClr val="4C1130"/>
                          </a:solidFill>
                          <a:latin typeface="Caveat"/>
                          <a:ea typeface="Caveat"/>
                          <a:cs typeface="Caveat"/>
                          <a:sym typeface="Caveat"/>
                        </a:rPr>
                        <a:t>29</a:t>
                      </a:r>
                      <a:endParaRPr b="1">
                        <a:solidFill>
                          <a:srgbClr val="4C1130"/>
                        </a:solidFill>
                        <a:latin typeface="Caveat"/>
                        <a:ea typeface="Caveat"/>
                        <a:cs typeface="Caveat"/>
                        <a:sym typeface="Caveat"/>
                      </a:endParaRPr>
                    </a:p>
                    <a:p>
                      <a:pPr indent="0" lvl="0" marL="0" rtl="0" algn="l">
                        <a:spcBef>
                          <a:spcPts val="0"/>
                        </a:spcBef>
                        <a:spcAft>
                          <a:spcPts val="0"/>
                        </a:spcAft>
                        <a:buClr>
                          <a:schemeClr val="dk1"/>
                        </a:buClr>
                        <a:buSzPts val="1100"/>
                        <a:buFont typeface="Arial"/>
                        <a:buNone/>
                      </a:pPr>
                      <a:r>
                        <a:rPr lang="en">
                          <a:solidFill>
                            <a:srgbClr val="4C1130"/>
                          </a:solidFill>
                          <a:latin typeface="Caveat"/>
                          <a:ea typeface="Caveat"/>
                          <a:cs typeface="Caveat"/>
                          <a:sym typeface="Caveat"/>
                        </a:rPr>
                        <a:t>Of 36</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100">
                          <a:solidFill>
                            <a:schemeClr val="dk1"/>
                          </a:solidFill>
                          <a:latin typeface="Nunito"/>
                          <a:ea typeface="Nunito"/>
                          <a:cs typeface="Nunito"/>
                          <a:sym typeface="Nunito"/>
                        </a:rPr>
                        <a:t>1 pm Special Services Parent Advisory</a:t>
                      </a: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No Regular Classes</a:t>
                      </a: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b">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solidFill>
                      <a:srgbClr val="FFFFCC"/>
                    </a:solidFill>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r>
              <a:tr h="316600">
                <a:tc>
                  <a:txBody>
                    <a:bodyPr/>
                    <a:lstStyle/>
                    <a:p>
                      <a:pPr indent="0" lvl="0" marL="0" marR="0" rtl="0" algn="r">
                        <a:lnSpc>
                          <a:spcPct val="100000"/>
                        </a:lnSpc>
                        <a:spcBef>
                          <a:spcPts val="0"/>
                        </a:spcBef>
                        <a:spcAft>
                          <a:spcPts val="0"/>
                        </a:spcAft>
                        <a:buNone/>
                      </a:pPr>
                      <a:r>
                        <a:rPr b="1" lang="en" sz="1200">
                          <a:latin typeface="Comfortaa"/>
                          <a:ea typeface="Comfortaa"/>
                          <a:cs typeface="Comfortaa"/>
                          <a:sym typeface="Comfortaa"/>
                        </a:rPr>
                        <a:t>25</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26</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27</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solidFill>
                      <a:srgbClr val="FFFFCC"/>
                    </a:solidFill>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28</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rtl="0" algn="r">
                        <a:spcBef>
                          <a:spcPts val="0"/>
                        </a:spcBef>
                        <a:spcAft>
                          <a:spcPts val="0"/>
                        </a:spcAft>
                        <a:buNone/>
                      </a:pPr>
                      <a:r>
                        <a:rPr b="1" lang="en" sz="1200">
                          <a:latin typeface="Comfortaa"/>
                          <a:ea typeface="Comfortaa"/>
                          <a:cs typeface="Comfortaa"/>
                          <a:sym typeface="Comfortaa"/>
                        </a:rPr>
                        <a:t>29</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rtl="0" algn="r">
                        <a:spcBef>
                          <a:spcPts val="0"/>
                        </a:spcBef>
                        <a:spcAft>
                          <a:spcPts val="0"/>
                        </a:spcAft>
                        <a:buNone/>
                      </a:pPr>
                      <a:r>
                        <a:rPr b="1" lang="en" sz="1200">
                          <a:latin typeface="Comfortaa"/>
                          <a:ea typeface="Comfortaa"/>
                          <a:cs typeface="Comfortaa"/>
                          <a:sym typeface="Comfortaa"/>
                        </a:rPr>
                        <a:t>30</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rtl="0" algn="r">
                        <a:spcBef>
                          <a:spcPts val="0"/>
                        </a:spcBef>
                        <a:spcAft>
                          <a:spcPts val="0"/>
                        </a:spcAft>
                        <a:buNone/>
                      </a:pPr>
                      <a:r>
                        <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r>
              <a:tr h="779350">
                <a:tc>
                  <a:txBody>
                    <a:bodyPr/>
                    <a:lstStyle/>
                    <a:p>
                      <a:pPr indent="0" lvl="0" marL="0" rtl="0" algn="l">
                        <a:spcBef>
                          <a:spcPts val="0"/>
                        </a:spcBef>
                        <a:spcAft>
                          <a:spcPts val="0"/>
                        </a:spcAft>
                        <a:buClr>
                          <a:schemeClr val="dk1"/>
                        </a:buClr>
                        <a:buSzPts val="1100"/>
                        <a:buFont typeface="Arial"/>
                        <a:buNone/>
                      </a:pPr>
                      <a:r>
                        <a:rPr lang="en">
                          <a:solidFill>
                            <a:srgbClr val="4C1130"/>
                          </a:solidFill>
                          <a:latin typeface="Caveat"/>
                          <a:ea typeface="Caveat"/>
                          <a:cs typeface="Caveat"/>
                          <a:sym typeface="Caveat"/>
                        </a:rPr>
                        <a:t>Week </a:t>
                      </a:r>
                      <a:r>
                        <a:rPr b="1" lang="en">
                          <a:solidFill>
                            <a:srgbClr val="4C1130"/>
                          </a:solidFill>
                          <a:latin typeface="Caveat"/>
                          <a:ea typeface="Caveat"/>
                          <a:cs typeface="Caveat"/>
                          <a:sym typeface="Caveat"/>
                        </a:rPr>
                        <a:t>30</a:t>
                      </a:r>
                      <a:endParaRPr b="1">
                        <a:solidFill>
                          <a:srgbClr val="4C1130"/>
                        </a:solidFill>
                        <a:latin typeface="Caveat"/>
                        <a:ea typeface="Caveat"/>
                        <a:cs typeface="Caveat"/>
                        <a:sym typeface="Caveat"/>
                      </a:endParaRPr>
                    </a:p>
                    <a:p>
                      <a:pPr indent="0" lvl="0" marL="0" rtl="0" algn="l">
                        <a:spcBef>
                          <a:spcPts val="0"/>
                        </a:spcBef>
                        <a:spcAft>
                          <a:spcPts val="0"/>
                        </a:spcAft>
                        <a:buClr>
                          <a:schemeClr val="dk1"/>
                        </a:buClr>
                        <a:buSzPts val="1100"/>
                        <a:buFont typeface="Arial"/>
                        <a:buNone/>
                      </a:pPr>
                      <a:r>
                        <a:rPr lang="en">
                          <a:solidFill>
                            <a:srgbClr val="4C1130"/>
                          </a:solidFill>
                          <a:latin typeface="Caveat"/>
                          <a:ea typeface="Caveat"/>
                          <a:cs typeface="Caveat"/>
                          <a:sym typeface="Caveat"/>
                        </a:rPr>
                        <a:t>Of 36</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rtl="0" algn="r">
                        <a:spcBef>
                          <a:spcPts val="0"/>
                        </a:spcBef>
                        <a:spcAft>
                          <a:spcPts val="0"/>
                        </a:spcAft>
                        <a:buNone/>
                      </a:pPr>
                      <a:r>
                        <a:t/>
                      </a:r>
                      <a:endParaRPr b="1" sz="1000">
                        <a:solidFill>
                          <a:schemeClr val="dk1"/>
                        </a:solidFill>
                        <a:latin typeface="Nunito"/>
                        <a:ea typeface="Nunito"/>
                        <a:cs typeface="Nunito"/>
                        <a:sym typeface="Nunito"/>
                      </a:endParaRPr>
                    </a:p>
                    <a:p>
                      <a:pPr indent="0" lvl="0" marL="0" rtl="0" algn="r">
                        <a:spcBef>
                          <a:spcPts val="0"/>
                        </a:spcBef>
                        <a:spcAft>
                          <a:spcPts val="0"/>
                        </a:spcAft>
                        <a:buNone/>
                      </a:pPr>
                      <a:r>
                        <a:t/>
                      </a:r>
                      <a:endParaRPr b="1" sz="1000">
                        <a:solidFill>
                          <a:schemeClr val="dk1"/>
                        </a:solidFill>
                        <a:latin typeface="Nunito"/>
                        <a:ea typeface="Nunito"/>
                        <a:cs typeface="Nunito"/>
                        <a:sym typeface="Nunito"/>
                      </a:endParaRPr>
                    </a:p>
                    <a:p>
                      <a:pPr indent="0" lvl="0" marL="0" rtl="0" algn="ctr">
                        <a:spcBef>
                          <a:spcPts val="0"/>
                        </a:spcBef>
                        <a:spcAft>
                          <a:spcPts val="0"/>
                        </a:spcAft>
                        <a:buNone/>
                      </a:pPr>
                      <a:r>
                        <a:rPr b="1" lang="en" sz="1100">
                          <a:solidFill>
                            <a:schemeClr val="dk1"/>
                          </a:solidFill>
                          <a:latin typeface="Nunito"/>
                          <a:ea typeface="Nunito"/>
                          <a:cs typeface="Nunito"/>
                          <a:sym typeface="Nunito"/>
                        </a:rPr>
                        <a:t>NO SCHOOL</a:t>
                      </a:r>
                      <a:endParaRPr b="1" sz="11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solidFill>
                      <a:srgbClr val="FFFFCC"/>
                    </a:solidFill>
                  </a:tcPr>
                </a:tc>
                <a:tc>
                  <a:txBody>
                    <a:bodyPr/>
                    <a:lstStyle/>
                    <a:p>
                      <a:pPr indent="0" lvl="0" marL="0" rtl="0" algn="r">
                        <a:spcBef>
                          <a:spcPts val="0"/>
                        </a:spcBef>
                        <a:spcAft>
                          <a:spcPts val="0"/>
                        </a:spcAft>
                        <a:buNone/>
                      </a:pPr>
                      <a:r>
                        <a:t/>
                      </a:r>
                      <a:endParaRPr b="1" sz="1100">
                        <a:solidFill>
                          <a:schemeClr val="dk1"/>
                        </a:solidFill>
                        <a:latin typeface="Nunito"/>
                        <a:ea typeface="Nunito"/>
                        <a:cs typeface="Nunito"/>
                        <a:sym typeface="Nunito"/>
                      </a:endParaRPr>
                    </a:p>
                    <a:p>
                      <a:pPr indent="0" lvl="0" marL="0" rtl="0" algn="r">
                        <a:spcBef>
                          <a:spcPts val="0"/>
                        </a:spcBef>
                        <a:spcAft>
                          <a:spcPts val="0"/>
                        </a:spcAft>
                        <a:buClr>
                          <a:schemeClr val="dk1"/>
                        </a:buClr>
                        <a:buSzPts val="1100"/>
                        <a:buFont typeface="Arial"/>
                        <a:buNone/>
                      </a:pPr>
                      <a:r>
                        <a:rPr b="1" lang="en" sz="1100">
                          <a:solidFill>
                            <a:schemeClr val="dk1"/>
                          </a:solidFill>
                          <a:latin typeface="Nunito"/>
                          <a:ea typeface="Nunito"/>
                          <a:cs typeface="Nunito"/>
                          <a:sym typeface="Nunito"/>
                        </a:rPr>
                        <a:t>1:00 pm</a:t>
                      </a:r>
                      <a:endParaRPr b="1" sz="1100">
                        <a:solidFill>
                          <a:schemeClr val="dk1"/>
                        </a:solidFill>
                        <a:latin typeface="Nunito"/>
                        <a:ea typeface="Nunito"/>
                        <a:cs typeface="Nunito"/>
                        <a:sym typeface="Nunito"/>
                      </a:endParaRPr>
                    </a:p>
                    <a:p>
                      <a:pPr indent="0" lvl="0" marL="0" rtl="0" algn="r">
                        <a:spcBef>
                          <a:spcPts val="0"/>
                        </a:spcBef>
                        <a:spcAft>
                          <a:spcPts val="0"/>
                        </a:spcAft>
                        <a:buClr>
                          <a:schemeClr val="dk1"/>
                        </a:buClr>
                        <a:buSzPts val="1100"/>
                        <a:buFont typeface="Arial"/>
                        <a:buNone/>
                      </a:pPr>
                      <a:r>
                        <a:rPr b="1" lang="en" sz="1100">
                          <a:solidFill>
                            <a:schemeClr val="dk1"/>
                          </a:solidFill>
                          <a:latin typeface="Nunito"/>
                          <a:ea typeface="Nunito"/>
                          <a:cs typeface="Nunito"/>
                          <a:sym typeface="Nunito"/>
                        </a:rPr>
                        <a:t>Principal Chat</a:t>
                      </a:r>
                      <a:endParaRPr b="1" sz="1000">
                        <a:latin typeface="Nunito"/>
                        <a:ea typeface="Nunito"/>
                        <a:cs typeface="Nunito"/>
                        <a:sym typeface="Nunito"/>
                      </a:endParaRPr>
                    </a:p>
                  </a:txBody>
                  <a:tcPr marT="7625" marB="0" marR="100575" marL="118850" anchor="b">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r>
            </a:tbl>
          </a:graphicData>
        </a:graphic>
      </p:graphicFrame>
      <p:pic>
        <p:nvPicPr>
          <p:cNvPr id="595" name="Google Shape;595;p46" title="staff only.png"/>
          <p:cNvPicPr preferRelativeResize="0"/>
          <p:nvPr/>
        </p:nvPicPr>
        <p:blipFill rotWithShape="1">
          <a:blip r:embed="rId4">
            <a:alphaModFix/>
          </a:blip>
          <a:srcRect b="0" l="17424" r="0" t="12869"/>
          <a:stretch/>
        </p:blipFill>
        <p:spPr>
          <a:xfrm>
            <a:off x="3145035" y="6415750"/>
            <a:ext cx="1059200" cy="888100"/>
          </a:xfrm>
          <a:prstGeom prst="rect">
            <a:avLst/>
          </a:prstGeom>
          <a:noFill/>
          <a:ln>
            <a:noFill/>
          </a:ln>
        </p:spPr>
      </p:pic>
      <p:cxnSp>
        <p:nvCxnSpPr>
          <p:cNvPr id="596" name="Google Shape;596;p46"/>
          <p:cNvCxnSpPr/>
          <p:nvPr/>
        </p:nvCxnSpPr>
        <p:spPr>
          <a:xfrm>
            <a:off x="8099935" y="3672930"/>
            <a:ext cx="0" cy="228600"/>
          </a:xfrm>
          <a:prstGeom prst="straightConnector1">
            <a:avLst/>
          </a:prstGeom>
          <a:noFill/>
          <a:ln cap="flat" cmpd="sng" w="9525">
            <a:solidFill>
              <a:srgbClr val="14029C"/>
            </a:solidFill>
            <a:prstDash val="solid"/>
            <a:round/>
            <a:headEnd len="med" w="med" type="none"/>
            <a:tailEnd len="med" w="med" type="none"/>
          </a:ln>
        </p:spPr>
      </p:cxnSp>
      <p:cxnSp>
        <p:nvCxnSpPr>
          <p:cNvPr id="597" name="Google Shape;597;p46"/>
          <p:cNvCxnSpPr/>
          <p:nvPr/>
        </p:nvCxnSpPr>
        <p:spPr>
          <a:xfrm>
            <a:off x="2872725" y="3779575"/>
            <a:ext cx="5227200" cy="0"/>
          </a:xfrm>
          <a:prstGeom prst="straightConnector1">
            <a:avLst/>
          </a:prstGeom>
          <a:noFill/>
          <a:ln cap="flat" cmpd="sng" w="9525">
            <a:solidFill>
              <a:srgbClr val="14029C"/>
            </a:solidFill>
            <a:prstDash val="solid"/>
            <a:round/>
            <a:headEnd len="med" w="med" type="none"/>
            <a:tailEnd len="med" w="med" type="triangle"/>
          </a:ln>
        </p:spPr>
      </p:cxnSp>
      <p:pic>
        <p:nvPicPr>
          <p:cNvPr id="598" name="Google Shape;598;p46" title="offsite.png"/>
          <p:cNvPicPr preferRelativeResize="0"/>
          <p:nvPr/>
        </p:nvPicPr>
        <p:blipFill>
          <a:blip r:embed="rId5">
            <a:alphaModFix/>
          </a:blip>
          <a:stretch>
            <a:fillRect/>
          </a:stretch>
        </p:blipFill>
        <p:spPr>
          <a:xfrm>
            <a:off x="7124650" y="5403596"/>
            <a:ext cx="1045200" cy="1045229"/>
          </a:xfrm>
          <a:prstGeom prst="rect">
            <a:avLst/>
          </a:prstGeom>
          <a:noFill/>
          <a:ln>
            <a:noFill/>
          </a:ln>
        </p:spPr>
      </p:pic>
      <p:pic>
        <p:nvPicPr>
          <p:cNvPr id="599" name="Google Shape;599;p46" title="SVECTACULAR (2).png"/>
          <p:cNvPicPr preferRelativeResize="0"/>
          <p:nvPr/>
        </p:nvPicPr>
        <p:blipFill rotWithShape="1">
          <a:blip r:embed="rId6">
            <a:alphaModFix/>
          </a:blip>
          <a:srcRect b="39769" l="0" r="0" t="30114"/>
          <a:stretch/>
        </p:blipFill>
        <p:spPr>
          <a:xfrm>
            <a:off x="1544726" y="6889750"/>
            <a:ext cx="1672599" cy="503726"/>
          </a:xfrm>
          <a:prstGeom prst="rect">
            <a:avLst/>
          </a:prstGeom>
          <a:noFill/>
          <a:ln>
            <a:noFill/>
          </a:ln>
        </p:spPr>
      </p:pic>
      <p:sp>
        <p:nvSpPr>
          <p:cNvPr id="600" name="Google Shape;600;p46"/>
          <p:cNvSpPr txBox="1"/>
          <p:nvPr/>
        </p:nvSpPr>
        <p:spPr>
          <a:xfrm>
            <a:off x="8049300" y="857250"/>
            <a:ext cx="2661000" cy="67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6500">
                <a:solidFill>
                  <a:schemeClr val="dk1"/>
                </a:solidFill>
                <a:latin typeface="Fjalla One"/>
                <a:ea typeface="Fjalla One"/>
                <a:cs typeface="Fjalla One"/>
                <a:sym typeface="Fjalla One"/>
              </a:rPr>
              <a:t>2027</a:t>
            </a:r>
            <a:endParaRPr sz="6500">
              <a:solidFill>
                <a:schemeClr val="dk1"/>
              </a:solidFill>
              <a:latin typeface="Fjalla One"/>
              <a:ea typeface="Fjalla One"/>
              <a:cs typeface="Fjalla One"/>
              <a:sym typeface="Fjalla One"/>
            </a:endParaRPr>
          </a:p>
        </p:txBody>
      </p:sp>
      <p:pic>
        <p:nvPicPr>
          <p:cNvPr id="601" name="Google Shape;601;p46" title="april (6).png"/>
          <p:cNvPicPr preferRelativeResize="0"/>
          <p:nvPr/>
        </p:nvPicPr>
        <p:blipFill rotWithShape="1">
          <a:blip r:embed="rId3">
            <a:alphaModFix/>
          </a:blip>
          <a:srcRect b="53813" l="13317" r="15127" t="0"/>
          <a:stretch/>
        </p:blipFill>
        <p:spPr>
          <a:xfrm>
            <a:off x="2872725" y="207353"/>
            <a:ext cx="3863227" cy="1927275"/>
          </a:xfrm>
          <a:prstGeom prst="rect">
            <a:avLst/>
          </a:prstGeom>
          <a:noFill/>
          <a:ln>
            <a:noFill/>
          </a:ln>
        </p:spPr>
      </p:pic>
      <p:pic>
        <p:nvPicPr>
          <p:cNvPr id="602" name="Google Shape;602;p46" title="talia 3.png"/>
          <p:cNvPicPr preferRelativeResize="0"/>
          <p:nvPr/>
        </p:nvPicPr>
        <p:blipFill>
          <a:blip r:embed="rId7">
            <a:alphaModFix/>
          </a:blip>
          <a:stretch>
            <a:fillRect/>
          </a:stretch>
        </p:blipFill>
        <p:spPr>
          <a:xfrm>
            <a:off x="700690" y="207350"/>
            <a:ext cx="2296186" cy="1774699"/>
          </a:xfrm>
          <a:prstGeom prst="rect">
            <a:avLst/>
          </a:prstGeom>
          <a:noFill/>
          <a:ln>
            <a:noFill/>
          </a:ln>
        </p:spPr>
      </p:pic>
      <p:sp>
        <p:nvSpPr>
          <p:cNvPr id="603" name="Google Shape;603;p46"/>
          <p:cNvSpPr txBox="1"/>
          <p:nvPr/>
        </p:nvSpPr>
        <p:spPr>
          <a:xfrm>
            <a:off x="386800" y="207350"/>
            <a:ext cx="8604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lt1"/>
                </a:solidFill>
                <a:latin typeface="Cherry Swash"/>
                <a:ea typeface="Cherry Swash"/>
                <a:cs typeface="Cherry Swash"/>
                <a:sym typeface="Cherry Swash"/>
              </a:rPr>
              <a:t>Artwork by, </a:t>
            </a:r>
            <a:endParaRPr sz="800">
              <a:solidFill>
                <a:schemeClr val="lt1"/>
              </a:solidFill>
              <a:latin typeface="Cherry Swash"/>
              <a:ea typeface="Cherry Swash"/>
              <a:cs typeface="Cherry Swash"/>
              <a:sym typeface="Cherry Swash"/>
            </a:endParaRPr>
          </a:p>
          <a:p>
            <a:pPr indent="0" lvl="0" marL="0" rtl="0" algn="l">
              <a:spcBef>
                <a:spcPts val="0"/>
              </a:spcBef>
              <a:spcAft>
                <a:spcPts val="0"/>
              </a:spcAft>
              <a:buNone/>
            </a:pPr>
            <a:r>
              <a:rPr lang="en" sz="800">
                <a:solidFill>
                  <a:schemeClr val="lt1"/>
                </a:solidFill>
                <a:latin typeface="Cherry Swash"/>
                <a:ea typeface="Cherry Swash"/>
                <a:cs typeface="Cherry Swash"/>
                <a:sym typeface="Cherry Swash"/>
              </a:rPr>
              <a:t>Talia Zimmers</a:t>
            </a:r>
            <a:endParaRPr>
              <a:solidFill>
                <a:schemeClr val="lt1"/>
              </a:solidFill>
            </a:endParaRPr>
          </a:p>
        </p:txBody>
      </p:sp>
      <p:pic>
        <p:nvPicPr>
          <p:cNvPr id="604" name="Google Shape;604;p46" title="pta tree logo.png"/>
          <p:cNvPicPr preferRelativeResize="0"/>
          <p:nvPr/>
        </p:nvPicPr>
        <p:blipFill>
          <a:blip r:embed="rId8">
            <a:alphaModFix/>
          </a:blip>
          <a:stretch>
            <a:fillRect/>
          </a:stretch>
        </p:blipFill>
        <p:spPr>
          <a:xfrm>
            <a:off x="6026363" y="2290584"/>
            <a:ext cx="521009" cy="674098"/>
          </a:xfrm>
          <a:prstGeom prst="rect">
            <a:avLst/>
          </a:prstGeom>
          <a:noFill/>
          <a:ln>
            <a:noFill/>
          </a:ln>
        </p:spPr>
      </p:pic>
      <p:pic>
        <p:nvPicPr>
          <p:cNvPr id="605" name="Google Shape;605;p46" title="bazaar.png"/>
          <p:cNvPicPr preferRelativeResize="0"/>
          <p:nvPr/>
        </p:nvPicPr>
        <p:blipFill rotWithShape="1">
          <a:blip r:embed="rId9">
            <a:alphaModFix/>
          </a:blip>
          <a:srcRect b="71469" l="17716" r="0" t="0"/>
          <a:stretch/>
        </p:blipFill>
        <p:spPr>
          <a:xfrm>
            <a:off x="4404092" y="6499558"/>
            <a:ext cx="2561374" cy="888100"/>
          </a:xfrm>
          <a:prstGeom prst="rect">
            <a:avLst/>
          </a:prstGeom>
          <a:noFill/>
          <a:ln>
            <a:noFill/>
          </a:ln>
        </p:spPr>
      </p:pic>
      <p:pic>
        <p:nvPicPr>
          <p:cNvPr id="606" name="Google Shape;606;p46" title="spring break.png"/>
          <p:cNvPicPr preferRelativeResize="0"/>
          <p:nvPr/>
        </p:nvPicPr>
        <p:blipFill>
          <a:blip r:embed="rId10">
            <a:alphaModFix/>
          </a:blip>
          <a:stretch>
            <a:fillRect/>
          </a:stretch>
        </p:blipFill>
        <p:spPr>
          <a:xfrm>
            <a:off x="1725900" y="3259976"/>
            <a:ext cx="1102874" cy="1102850"/>
          </a:xfrm>
          <a:prstGeom prst="rect">
            <a:avLst/>
          </a:prstGeom>
          <a:noFill/>
          <a:ln>
            <a:noFill/>
          </a:ln>
        </p:spPr>
      </p:pic>
      <p:pic>
        <p:nvPicPr>
          <p:cNvPr id="607" name="Google Shape;607;p46" title="workshops (2).png"/>
          <p:cNvPicPr preferRelativeResize="0"/>
          <p:nvPr/>
        </p:nvPicPr>
        <p:blipFill>
          <a:blip r:embed="rId11">
            <a:alphaModFix/>
          </a:blip>
          <a:stretch>
            <a:fillRect/>
          </a:stretch>
        </p:blipFill>
        <p:spPr>
          <a:xfrm>
            <a:off x="5651575" y="5424525"/>
            <a:ext cx="1430725" cy="1430725"/>
          </a:xfrm>
          <a:prstGeom prst="rect">
            <a:avLst/>
          </a:prstGeom>
          <a:noFill/>
          <a:ln>
            <a:noFill/>
          </a:ln>
        </p:spPr>
      </p:pic>
      <p:pic>
        <p:nvPicPr>
          <p:cNvPr id="608" name="Google Shape;608;p46" title="ss pop up.png"/>
          <p:cNvPicPr preferRelativeResize="0"/>
          <p:nvPr/>
        </p:nvPicPr>
        <p:blipFill>
          <a:blip r:embed="rId12">
            <a:alphaModFix/>
          </a:blip>
          <a:stretch>
            <a:fillRect/>
          </a:stretch>
        </p:blipFill>
        <p:spPr>
          <a:xfrm>
            <a:off x="5796715" y="4257725"/>
            <a:ext cx="1266975" cy="1266975"/>
          </a:xfrm>
          <a:prstGeom prst="rect">
            <a:avLst/>
          </a:prstGeom>
          <a:noFill/>
          <a:ln>
            <a:noFill/>
          </a:ln>
        </p:spPr>
      </p:pic>
      <p:pic>
        <p:nvPicPr>
          <p:cNvPr id="609" name="Google Shape;609;p46" title="ss pop up.png"/>
          <p:cNvPicPr preferRelativeResize="0"/>
          <p:nvPr/>
        </p:nvPicPr>
        <p:blipFill>
          <a:blip r:embed="rId12">
            <a:alphaModFix/>
          </a:blip>
          <a:stretch>
            <a:fillRect/>
          </a:stretch>
        </p:blipFill>
        <p:spPr>
          <a:xfrm>
            <a:off x="4440163" y="4265345"/>
            <a:ext cx="1266975" cy="126697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613" name="Shape 613"/>
        <p:cNvGrpSpPr/>
        <p:nvPr/>
      </p:nvGrpSpPr>
      <p:grpSpPr>
        <a:xfrm>
          <a:off x="0" y="0"/>
          <a:ext cx="0" cy="0"/>
          <a:chOff x="0" y="0"/>
          <a:chExt cx="0" cy="0"/>
        </a:xfrm>
      </p:grpSpPr>
      <p:graphicFrame>
        <p:nvGraphicFramePr>
          <p:cNvPr id="614" name="Google Shape;614;p47"/>
          <p:cNvGraphicFramePr/>
          <p:nvPr/>
        </p:nvGraphicFramePr>
        <p:xfrm>
          <a:off x="386810" y="1808036"/>
          <a:ext cx="3000000" cy="3000000"/>
        </p:xfrm>
        <a:graphic>
          <a:graphicData uri="http://schemas.openxmlformats.org/drawingml/2006/table">
            <a:tbl>
              <a:tblPr>
                <a:noFill/>
                <a:tableStyleId>{AA0ADF77-BFF2-4243-B3DA-00FE822286CF}</a:tableStyleId>
              </a:tblPr>
              <a:tblGrid>
                <a:gridCol w="1339100"/>
                <a:gridCol w="1339100"/>
                <a:gridCol w="1339100"/>
                <a:gridCol w="1339100"/>
                <a:gridCol w="1339100"/>
                <a:gridCol w="1339100"/>
                <a:gridCol w="1339100"/>
              </a:tblGrid>
              <a:tr h="359650">
                <a:tc>
                  <a:txBody>
                    <a:bodyPr/>
                    <a:lstStyle/>
                    <a:p>
                      <a:pPr indent="0" lvl="0" marL="0" marR="0" rtl="0" algn="ctr">
                        <a:lnSpc>
                          <a:spcPct val="100000"/>
                        </a:lnSpc>
                        <a:spcBef>
                          <a:spcPts val="0"/>
                        </a:spcBef>
                        <a:spcAft>
                          <a:spcPts val="0"/>
                        </a:spcAft>
                        <a:buNone/>
                      </a:pPr>
                      <a:r>
                        <a:rPr lang="en" sz="1600">
                          <a:solidFill>
                            <a:srgbClr val="FFFFFF"/>
                          </a:solidFill>
                          <a:latin typeface="Comfortaa"/>
                          <a:ea typeface="Comfortaa"/>
                          <a:cs typeface="Comfortaa"/>
                          <a:sym typeface="Comfortaa"/>
                        </a:rPr>
                        <a:t>Sun</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D9D9D9"/>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 sz="1600">
                          <a:solidFill>
                            <a:srgbClr val="FFFFFF"/>
                          </a:solidFill>
                          <a:latin typeface="Comfortaa"/>
                          <a:ea typeface="Comfortaa"/>
                          <a:cs typeface="Comfortaa"/>
                          <a:sym typeface="Comfortaa"/>
                        </a:rPr>
                        <a:t>Mon</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 sz="1600">
                          <a:solidFill>
                            <a:srgbClr val="FFFFFF"/>
                          </a:solidFill>
                          <a:latin typeface="Comfortaa"/>
                          <a:ea typeface="Comfortaa"/>
                          <a:cs typeface="Comfortaa"/>
                          <a:sym typeface="Comfortaa"/>
                        </a:rPr>
                        <a:t>Tues</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 sz="1600">
                          <a:solidFill>
                            <a:srgbClr val="FFFFFF"/>
                          </a:solidFill>
                          <a:latin typeface="Comfortaa"/>
                          <a:ea typeface="Comfortaa"/>
                          <a:cs typeface="Comfortaa"/>
                          <a:sym typeface="Comfortaa"/>
                        </a:rPr>
                        <a:t>Wed</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 sz="1600">
                          <a:solidFill>
                            <a:srgbClr val="FFFFFF"/>
                          </a:solidFill>
                          <a:latin typeface="Comfortaa"/>
                          <a:ea typeface="Comfortaa"/>
                          <a:cs typeface="Comfortaa"/>
                          <a:sym typeface="Comfortaa"/>
                        </a:rPr>
                        <a:t>Thurs</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 sz="1600">
                          <a:solidFill>
                            <a:srgbClr val="FFFFFF"/>
                          </a:solidFill>
                          <a:latin typeface="Comfortaa"/>
                          <a:ea typeface="Comfortaa"/>
                          <a:cs typeface="Comfortaa"/>
                          <a:sym typeface="Comfortaa"/>
                        </a:rPr>
                        <a:t>Fri</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 sz="1600">
                          <a:solidFill>
                            <a:srgbClr val="FFFFFF"/>
                          </a:solidFill>
                          <a:latin typeface="Comfortaa"/>
                          <a:ea typeface="Comfortaa"/>
                          <a:cs typeface="Comfortaa"/>
                          <a:sym typeface="Comfortaa"/>
                        </a:rPr>
                        <a:t>Sat</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r>
              <a:tr h="316600">
                <a:tc>
                  <a:txBody>
                    <a:bodyPr/>
                    <a:lstStyle/>
                    <a:p>
                      <a:pPr indent="0" lvl="0" marL="0" marR="0" rtl="0" algn="r">
                        <a:lnSpc>
                          <a:spcPct val="100000"/>
                        </a:lnSpc>
                        <a:spcBef>
                          <a:spcPts val="0"/>
                        </a:spcBef>
                        <a:spcAft>
                          <a:spcPts val="0"/>
                        </a:spcAft>
                        <a:buNone/>
                      </a:pPr>
                      <a:r>
                        <a:t/>
                      </a:r>
                      <a:endParaRPr b="1" sz="12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t/>
                      </a:r>
                      <a:endParaRPr b="1" sz="12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rtl="0" algn="r">
                        <a:spcBef>
                          <a:spcPts val="0"/>
                        </a:spcBef>
                        <a:spcAft>
                          <a:spcPts val="0"/>
                        </a:spcAft>
                        <a:buNone/>
                      </a:pPr>
                      <a:r>
                        <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t/>
                      </a:r>
                      <a:endParaRPr b="1" sz="12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t/>
                      </a:r>
                      <a:endParaRPr b="1" sz="12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t/>
                      </a:r>
                      <a:endParaRPr b="1" sz="12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a:t>
                      </a:r>
                      <a:endParaRPr b="1" sz="1400" u="none" cap="none" strike="noStrike">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r>
              <a:tr h="535950">
                <a:tc>
                  <a:txBody>
                    <a:bodyPr/>
                    <a:lstStyle/>
                    <a:p>
                      <a:pPr indent="0" lvl="0" marL="0" rtl="0" algn="r">
                        <a:spcBef>
                          <a:spcPts val="0"/>
                        </a:spcBef>
                        <a:spcAft>
                          <a:spcPts val="0"/>
                        </a:spcAft>
                        <a:buNone/>
                      </a:pPr>
                      <a:r>
                        <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600"/>
                        <a:buFont typeface="Arial"/>
                        <a:buNone/>
                      </a:pPr>
                      <a:r>
                        <a:t/>
                      </a:r>
                      <a:endParaRPr b="1" sz="1000" u="none" cap="none" strike="noStrike">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600"/>
                        <a:buFont typeface="Arial"/>
                        <a:buNone/>
                      </a:pPr>
                      <a:r>
                        <a:t/>
                      </a:r>
                      <a:endParaRPr b="1" sz="1000" u="none" cap="none" strike="noStrike">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600"/>
                        <a:buFont typeface="Arial"/>
                        <a:buNone/>
                      </a:pPr>
                      <a:r>
                        <a:t/>
                      </a:r>
                      <a:endParaRPr b="1" sz="1000" u="none" cap="none" strike="noStrike">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600"/>
                        <a:buFont typeface="Arial"/>
                        <a:buNone/>
                      </a:pPr>
                      <a:r>
                        <a:t/>
                      </a:r>
                      <a:endParaRPr b="1" sz="1000" u="none" cap="none" strike="noStrike">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600"/>
                        <a:buFont typeface="Arial"/>
                        <a:buNone/>
                      </a:pPr>
                      <a:r>
                        <a:t/>
                      </a:r>
                      <a:endParaRPr b="1" sz="1000" u="none" cap="none" strike="noStrike">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600"/>
                        <a:buFont typeface="Arial"/>
                        <a:buNone/>
                      </a:pPr>
                      <a:r>
                        <a:t/>
                      </a:r>
                      <a:endParaRPr b="1" sz="1000" u="none" cap="none" strike="noStrike">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r>
              <a:tr h="316600">
                <a:tc>
                  <a:txBody>
                    <a:bodyPr/>
                    <a:lstStyle/>
                    <a:p>
                      <a:pPr indent="0" lvl="0" marL="0" marR="0" rtl="0" algn="r">
                        <a:lnSpc>
                          <a:spcPct val="100000"/>
                        </a:lnSpc>
                        <a:spcBef>
                          <a:spcPts val="0"/>
                        </a:spcBef>
                        <a:spcAft>
                          <a:spcPts val="0"/>
                        </a:spcAft>
                        <a:buNone/>
                      </a:pPr>
                      <a:r>
                        <a:rPr b="1" lang="en" sz="1200">
                          <a:latin typeface="Comfortaa"/>
                          <a:ea typeface="Comfortaa"/>
                          <a:cs typeface="Comfortaa"/>
                          <a:sym typeface="Comfortaa"/>
                        </a:rPr>
                        <a:t>2</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3</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solidFill>
                      <a:srgbClr val="CFE2F3"/>
                    </a:solidFill>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4</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solidFill>
                      <a:srgbClr val="CFE2F3"/>
                    </a:solidFill>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5</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solidFill>
                      <a:srgbClr val="CFE2F3"/>
                    </a:solidFill>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6</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solidFill>
                      <a:srgbClr val="CFE2F3"/>
                    </a:solidFill>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7</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solidFill>
                      <a:srgbClr val="CFE2F3"/>
                    </a:solidFill>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8</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r>
              <a:tr h="779350">
                <a:tc>
                  <a:txBody>
                    <a:bodyPr/>
                    <a:lstStyle/>
                    <a:p>
                      <a:pPr indent="0" lvl="0" marL="0" rtl="0" algn="l">
                        <a:spcBef>
                          <a:spcPts val="0"/>
                        </a:spcBef>
                        <a:spcAft>
                          <a:spcPts val="0"/>
                        </a:spcAft>
                        <a:buClr>
                          <a:schemeClr val="dk1"/>
                        </a:buClr>
                        <a:buSzPts val="1100"/>
                        <a:buFont typeface="Arial"/>
                        <a:buNone/>
                      </a:pPr>
                      <a:r>
                        <a:t/>
                      </a:r>
                      <a:endParaRPr b="1">
                        <a:solidFill>
                          <a:schemeClr val="dk1"/>
                        </a:solidFill>
                        <a:latin typeface="Nunito"/>
                        <a:ea typeface="Nunito"/>
                        <a:cs typeface="Nunito"/>
                        <a:sym typeface="Nunito"/>
                      </a:endParaRPr>
                    </a:p>
                    <a:p>
                      <a:pPr indent="0" lvl="0" marL="0" rtl="0" algn="r">
                        <a:spcBef>
                          <a:spcPts val="0"/>
                        </a:spcBef>
                        <a:spcAft>
                          <a:spcPts val="0"/>
                        </a:spcAft>
                        <a:buNone/>
                      </a:pPr>
                      <a:r>
                        <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solidFill>
                      <a:srgbClr val="CFE2F3"/>
                    </a:solidFill>
                  </a:tcPr>
                </a:tc>
                <a:tc>
                  <a:txBody>
                    <a:bodyPr/>
                    <a:lstStyle/>
                    <a:p>
                      <a:pPr indent="0" lvl="0" marL="0" rtl="0" algn="r">
                        <a:spcBef>
                          <a:spcPts val="0"/>
                        </a:spcBef>
                        <a:spcAft>
                          <a:spcPts val="0"/>
                        </a:spcAft>
                        <a:buNone/>
                      </a:pPr>
                      <a:r>
                        <a:t/>
                      </a:r>
                      <a:endParaRPr b="1" sz="1000">
                        <a:solidFill>
                          <a:schemeClr val="dk1"/>
                        </a:solidFill>
                        <a:latin typeface="Nunito"/>
                        <a:ea typeface="Nunito"/>
                        <a:cs typeface="Nunito"/>
                        <a:sym typeface="Nunito"/>
                      </a:endParaRPr>
                    </a:p>
                    <a:p>
                      <a:pPr indent="0" lvl="0" marL="0" rtl="0" algn="r">
                        <a:spcBef>
                          <a:spcPts val="0"/>
                        </a:spcBef>
                        <a:spcAft>
                          <a:spcPts val="0"/>
                        </a:spcAft>
                        <a:buNone/>
                      </a:pPr>
                      <a:r>
                        <a:t/>
                      </a:r>
                      <a:endParaRPr b="1" sz="1000">
                        <a:solidFill>
                          <a:schemeClr val="dk1"/>
                        </a:solidFill>
                        <a:latin typeface="Nunito"/>
                        <a:ea typeface="Nunito"/>
                        <a:cs typeface="Nunito"/>
                        <a:sym typeface="Nunito"/>
                      </a:endParaRPr>
                    </a:p>
                    <a:p>
                      <a:pPr indent="0" lvl="0" marL="0" rtl="0" algn="r">
                        <a:spcBef>
                          <a:spcPts val="0"/>
                        </a:spcBef>
                        <a:spcAft>
                          <a:spcPts val="0"/>
                        </a:spcAft>
                        <a:buNone/>
                      </a:pPr>
                      <a:r>
                        <a:t/>
                      </a:r>
                      <a:endParaRPr b="1" sz="1000">
                        <a:solidFill>
                          <a:schemeClr val="dk1"/>
                        </a:solidFill>
                        <a:latin typeface="Nunito"/>
                        <a:ea typeface="Nunito"/>
                        <a:cs typeface="Nunito"/>
                        <a:sym typeface="Nunito"/>
                      </a:endParaRPr>
                    </a:p>
                    <a:p>
                      <a:pPr indent="0" lvl="0" marL="0" rtl="0" algn="r">
                        <a:spcBef>
                          <a:spcPts val="0"/>
                        </a:spcBef>
                        <a:spcAft>
                          <a:spcPts val="0"/>
                        </a:spcAft>
                        <a:buNone/>
                      </a:pPr>
                      <a:r>
                        <a:rPr b="1" lang="en" sz="1100">
                          <a:solidFill>
                            <a:schemeClr val="dk1"/>
                          </a:solidFill>
                          <a:latin typeface="Nunito"/>
                          <a:ea typeface="Nunito"/>
                          <a:cs typeface="Nunito"/>
                          <a:sym typeface="Nunito"/>
                        </a:rPr>
                        <a:t>No Regular Classes</a:t>
                      </a:r>
                      <a:r>
                        <a:rPr b="1" lang="en" sz="1100">
                          <a:latin typeface="Nunito"/>
                          <a:ea typeface="Nunito"/>
                          <a:cs typeface="Nunito"/>
                          <a:sym typeface="Nunito"/>
                        </a:rPr>
                        <a:t> </a:t>
                      </a:r>
                      <a:endParaRPr b="1" sz="11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solidFill>
                      <a:srgbClr val="CFE2F3"/>
                    </a:solidFill>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solidFill>
                      <a:srgbClr val="CFE2F3"/>
                    </a:solidFill>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solidFill>
                      <a:srgbClr val="CFE2F3"/>
                    </a:solidFill>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p>
                      <a:pPr indent="0" lvl="0" marL="0" marR="0" rtl="0" algn="l">
                        <a:lnSpc>
                          <a:spcPct val="100000"/>
                        </a:lnSpc>
                        <a:spcBef>
                          <a:spcPts val="0"/>
                        </a:spcBef>
                        <a:spcAft>
                          <a:spcPts val="0"/>
                        </a:spcAft>
                        <a:buNone/>
                      </a:pPr>
                      <a:r>
                        <a:t/>
                      </a:r>
                      <a:endParaRPr b="1" sz="1000">
                        <a:latin typeface="Nunito"/>
                        <a:ea typeface="Nunito"/>
                        <a:cs typeface="Nunito"/>
                        <a:sym typeface="Nunito"/>
                      </a:endParaRPr>
                    </a:p>
                    <a:p>
                      <a:pPr indent="0" lvl="0" marL="0" marR="0" rtl="0" algn="l">
                        <a:lnSpc>
                          <a:spcPct val="100000"/>
                        </a:lnSpc>
                        <a:spcBef>
                          <a:spcPts val="0"/>
                        </a:spcBef>
                        <a:spcAft>
                          <a:spcPts val="0"/>
                        </a:spcAft>
                        <a:buNone/>
                      </a:pPr>
                      <a:r>
                        <a:rPr b="1" lang="en" sz="1000">
                          <a:latin typeface="Nunito"/>
                          <a:ea typeface="Nunito"/>
                          <a:cs typeface="Nunito"/>
                          <a:sym typeface="Nunito"/>
                        </a:rPr>
                        <a:t>No Contact </a:t>
                      </a:r>
                      <a:r>
                        <a:rPr b="1" lang="en" sz="1000">
                          <a:latin typeface="Nunito"/>
                          <a:ea typeface="Nunito"/>
                          <a:cs typeface="Nunito"/>
                          <a:sym typeface="Nunito"/>
                        </a:rPr>
                        <a:t>Required</a:t>
                      </a:r>
                      <a:r>
                        <a:rPr b="1" lang="en" sz="1000">
                          <a:latin typeface="Nunito"/>
                          <a:ea typeface="Nunito"/>
                          <a:cs typeface="Nunito"/>
                          <a:sym typeface="Nunito"/>
                        </a:rPr>
                        <a:t> this week</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solidFill>
                      <a:srgbClr val="CFE2F3"/>
                    </a:solidFill>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r>
              <a:tr h="316600">
                <a:tc>
                  <a:txBody>
                    <a:bodyPr/>
                    <a:lstStyle/>
                    <a:p>
                      <a:pPr indent="0" lvl="0" marL="0" marR="0" rtl="0" algn="r">
                        <a:lnSpc>
                          <a:spcPct val="100000"/>
                        </a:lnSpc>
                        <a:spcBef>
                          <a:spcPts val="0"/>
                        </a:spcBef>
                        <a:spcAft>
                          <a:spcPts val="0"/>
                        </a:spcAft>
                        <a:buNone/>
                      </a:pPr>
                      <a:r>
                        <a:rPr b="1" lang="en" sz="1200">
                          <a:latin typeface="Comfortaa"/>
                          <a:ea typeface="Comfortaa"/>
                          <a:cs typeface="Comfortaa"/>
                          <a:sym typeface="Comfortaa"/>
                        </a:rPr>
                        <a:t>9</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10</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11</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12</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13</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14</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15</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r>
              <a:tr h="760475">
                <a:tc>
                  <a:txBody>
                    <a:bodyPr/>
                    <a:lstStyle/>
                    <a:p>
                      <a:pPr indent="0" lvl="0" marL="0" rtl="0" algn="l">
                        <a:spcBef>
                          <a:spcPts val="0"/>
                        </a:spcBef>
                        <a:spcAft>
                          <a:spcPts val="0"/>
                        </a:spcAft>
                        <a:buClr>
                          <a:schemeClr val="dk1"/>
                        </a:buClr>
                        <a:buSzPts val="1100"/>
                        <a:buFont typeface="Arial"/>
                        <a:buNone/>
                      </a:pPr>
                      <a:r>
                        <a:rPr lang="en">
                          <a:solidFill>
                            <a:srgbClr val="4C1130"/>
                          </a:solidFill>
                          <a:latin typeface="Caveat"/>
                          <a:ea typeface="Caveat"/>
                          <a:cs typeface="Caveat"/>
                          <a:sym typeface="Caveat"/>
                        </a:rPr>
                        <a:t>Week </a:t>
                      </a:r>
                      <a:r>
                        <a:rPr b="1" lang="en">
                          <a:solidFill>
                            <a:srgbClr val="4C1130"/>
                          </a:solidFill>
                          <a:latin typeface="Caveat"/>
                          <a:ea typeface="Caveat"/>
                          <a:cs typeface="Caveat"/>
                          <a:sym typeface="Caveat"/>
                        </a:rPr>
                        <a:t>31</a:t>
                      </a:r>
                      <a:endParaRPr b="1">
                        <a:solidFill>
                          <a:srgbClr val="4C1130"/>
                        </a:solidFill>
                        <a:latin typeface="Caveat"/>
                        <a:ea typeface="Caveat"/>
                        <a:cs typeface="Caveat"/>
                        <a:sym typeface="Caveat"/>
                      </a:endParaRPr>
                    </a:p>
                    <a:p>
                      <a:pPr indent="0" lvl="0" marL="0" rtl="0" algn="l">
                        <a:spcBef>
                          <a:spcPts val="0"/>
                        </a:spcBef>
                        <a:spcAft>
                          <a:spcPts val="0"/>
                        </a:spcAft>
                        <a:buClr>
                          <a:schemeClr val="dk1"/>
                        </a:buClr>
                        <a:buSzPts val="1100"/>
                        <a:buFont typeface="Arial"/>
                        <a:buNone/>
                      </a:pPr>
                      <a:r>
                        <a:rPr lang="en">
                          <a:solidFill>
                            <a:srgbClr val="4C1130"/>
                          </a:solidFill>
                          <a:latin typeface="Caveat"/>
                          <a:ea typeface="Caveat"/>
                          <a:cs typeface="Caveat"/>
                          <a:sym typeface="Caveat"/>
                        </a:rPr>
                        <a:t>Of 36</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p>
                      <a:pPr indent="0" lvl="0" marL="0" marR="0" rtl="0" algn="r">
                        <a:lnSpc>
                          <a:spcPct val="100000"/>
                        </a:lnSpc>
                        <a:spcBef>
                          <a:spcPts val="0"/>
                        </a:spcBef>
                        <a:spcAft>
                          <a:spcPts val="0"/>
                        </a:spcAft>
                        <a:buNone/>
                      </a:pPr>
                      <a:r>
                        <a:t/>
                      </a:r>
                      <a:endParaRPr b="1" sz="1000">
                        <a:latin typeface="Nunito"/>
                        <a:ea typeface="Nunito"/>
                        <a:cs typeface="Nunito"/>
                        <a:sym typeface="Nunito"/>
                      </a:endParaRPr>
                    </a:p>
                    <a:p>
                      <a:pPr indent="0" lvl="0" marL="0" marR="0" rtl="0" algn="r">
                        <a:lnSpc>
                          <a:spcPct val="100000"/>
                        </a:lnSpc>
                        <a:spcBef>
                          <a:spcPts val="0"/>
                        </a:spcBef>
                        <a:spcAft>
                          <a:spcPts val="0"/>
                        </a:spcAft>
                        <a:buNone/>
                      </a:pPr>
                      <a:r>
                        <a:t/>
                      </a:r>
                      <a:endParaRPr b="1" sz="1000">
                        <a:latin typeface="Nunito"/>
                        <a:ea typeface="Nunito"/>
                        <a:cs typeface="Nunito"/>
                        <a:sym typeface="Nunito"/>
                      </a:endParaRPr>
                    </a:p>
                    <a:p>
                      <a:pPr indent="0" lvl="0" marL="0" marR="0" rtl="0" algn="r">
                        <a:lnSpc>
                          <a:spcPct val="100000"/>
                        </a:lnSpc>
                        <a:spcBef>
                          <a:spcPts val="0"/>
                        </a:spcBef>
                        <a:spcAft>
                          <a:spcPts val="0"/>
                        </a:spcAft>
                        <a:buNone/>
                      </a:pPr>
                      <a:r>
                        <a:rPr b="1" lang="en" sz="1100">
                          <a:latin typeface="Nunito"/>
                          <a:ea typeface="Nunito"/>
                          <a:cs typeface="Nunito"/>
                          <a:sym typeface="Nunito"/>
                        </a:rPr>
                        <a:t>Spring Share Fair</a:t>
                      </a:r>
                      <a:endParaRPr b="1" sz="11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b="1" lang="en" sz="1100">
                          <a:solidFill>
                            <a:schemeClr val="dk1"/>
                          </a:solidFill>
                          <a:latin typeface="Nunito"/>
                          <a:ea typeface="Nunito"/>
                          <a:cs typeface="Nunito"/>
                          <a:sym typeface="Nunito"/>
                        </a:rPr>
                        <a:t>               </a:t>
                      </a:r>
                      <a:r>
                        <a:rPr b="1" lang="en" sz="1100">
                          <a:solidFill>
                            <a:schemeClr val="dk1"/>
                          </a:solidFill>
                          <a:latin typeface="Nunito"/>
                          <a:ea typeface="Nunito"/>
                          <a:cs typeface="Nunito"/>
                          <a:sym typeface="Nunito"/>
                        </a:rPr>
                        <a:t>9:15 am</a:t>
                      </a:r>
                      <a:endParaRPr b="1" sz="1100">
                        <a:solidFill>
                          <a:schemeClr val="dk1"/>
                        </a:solidFill>
                        <a:latin typeface="Nunito"/>
                        <a:ea typeface="Nunito"/>
                        <a:cs typeface="Nunito"/>
                        <a:sym typeface="Nunito"/>
                      </a:endParaRPr>
                    </a:p>
                    <a:p>
                      <a:pPr indent="0" lvl="0" marL="0" rtl="0" algn="r">
                        <a:spcBef>
                          <a:spcPts val="0"/>
                        </a:spcBef>
                        <a:spcAft>
                          <a:spcPts val="0"/>
                        </a:spcAft>
                        <a:buNone/>
                      </a:pPr>
                      <a:r>
                        <a:rPr b="1" lang="en" sz="1100">
                          <a:solidFill>
                            <a:schemeClr val="dk1"/>
                          </a:solidFill>
                          <a:latin typeface="Nunito"/>
                          <a:ea typeface="Nunito"/>
                          <a:cs typeface="Nunito"/>
                          <a:sym typeface="Nunito"/>
                        </a:rPr>
                        <a:t>Parent Advisory</a:t>
                      </a:r>
                      <a:endParaRPr b="1" sz="1100">
                        <a:solidFill>
                          <a:schemeClr val="dk1"/>
                        </a:solidFill>
                        <a:latin typeface="Nunito"/>
                        <a:ea typeface="Nunito"/>
                        <a:cs typeface="Nunito"/>
                        <a:sym typeface="Nunito"/>
                      </a:endParaRPr>
                    </a:p>
                    <a:p>
                      <a:pPr indent="0" lvl="0" marL="0" marR="0" rtl="0" algn="r">
                        <a:lnSpc>
                          <a:spcPct val="100000"/>
                        </a:lnSpc>
                        <a:spcBef>
                          <a:spcPts val="0"/>
                        </a:spcBef>
                        <a:spcAft>
                          <a:spcPts val="0"/>
                        </a:spcAft>
                        <a:buNone/>
                      </a:pPr>
                      <a:r>
                        <a:rPr b="1" lang="en" sz="1100">
                          <a:solidFill>
                            <a:srgbClr val="0033CC"/>
                          </a:solidFill>
                          <a:latin typeface="Nunito"/>
                          <a:ea typeface="Nunito"/>
                          <a:cs typeface="Nunito"/>
                          <a:sym typeface="Nunito"/>
                        </a:rPr>
                        <a:t>Family Checkout Begins!</a:t>
                      </a:r>
                      <a:endParaRPr b="1" sz="1100">
                        <a:solidFill>
                          <a:srgbClr val="0033CC"/>
                        </a:solidFill>
                        <a:latin typeface="Nunito"/>
                        <a:ea typeface="Nunito"/>
                        <a:cs typeface="Nunito"/>
                        <a:sym typeface="Nunito"/>
                      </a:endParaRPr>
                    </a:p>
                    <a:p>
                      <a:pPr indent="0" lvl="0" marL="0" marR="0" rtl="0" algn="l">
                        <a:lnSpc>
                          <a:spcPct val="100000"/>
                        </a:lnSpc>
                        <a:spcBef>
                          <a:spcPts val="0"/>
                        </a:spcBef>
                        <a:spcAft>
                          <a:spcPts val="0"/>
                        </a:spcAft>
                        <a:buNone/>
                      </a:pPr>
                      <a:r>
                        <a:t/>
                      </a:r>
                      <a:endParaRPr b="1" sz="1100">
                        <a:solidFill>
                          <a:srgbClr val="0033CC"/>
                        </a:solidFill>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r>
              <a:tr h="316600">
                <a:tc>
                  <a:txBody>
                    <a:bodyPr/>
                    <a:lstStyle/>
                    <a:p>
                      <a:pPr indent="0" lvl="0" marL="0" marR="0" rtl="0" algn="r">
                        <a:lnSpc>
                          <a:spcPct val="100000"/>
                        </a:lnSpc>
                        <a:spcBef>
                          <a:spcPts val="0"/>
                        </a:spcBef>
                        <a:spcAft>
                          <a:spcPts val="0"/>
                        </a:spcAft>
                        <a:buNone/>
                      </a:pPr>
                      <a:r>
                        <a:rPr b="1" lang="en" sz="1200">
                          <a:latin typeface="Comfortaa"/>
                          <a:ea typeface="Comfortaa"/>
                          <a:cs typeface="Comfortaa"/>
                          <a:sym typeface="Comfortaa"/>
                        </a:rPr>
                        <a:t>16</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17</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18</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19</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20</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21</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22</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r>
              <a:tr h="779350">
                <a:tc>
                  <a:txBody>
                    <a:bodyPr/>
                    <a:lstStyle/>
                    <a:p>
                      <a:pPr indent="0" lvl="0" marL="0" rtl="0" algn="l">
                        <a:spcBef>
                          <a:spcPts val="0"/>
                        </a:spcBef>
                        <a:spcAft>
                          <a:spcPts val="0"/>
                        </a:spcAft>
                        <a:buClr>
                          <a:schemeClr val="dk1"/>
                        </a:buClr>
                        <a:buSzPts val="1100"/>
                        <a:buFont typeface="Arial"/>
                        <a:buNone/>
                      </a:pPr>
                      <a:r>
                        <a:rPr lang="en">
                          <a:solidFill>
                            <a:srgbClr val="4C1130"/>
                          </a:solidFill>
                          <a:latin typeface="Caveat"/>
                          <a:ea typeface="Caveat"/>
                          <a:cs typeface="Caveat"/>
                          <a:sym typeface="Caveat"/>
                        </a:rPr>
                        <a:t>Week </a:t>
                      </a:r>
                      <a:r>
                        <a:rPr b="1" lang="en">
                          <a:solidFill>
                            <a:srgbClr val="4C1130"/>
                          </a:solidFill>
                          <a:latin typeface="Caveat"/>
                          <a:ea typeface="Caveat"/>
                          <a:cs typeface="Caveat"/>
                          <a:sym typeface="Caveat"/>
                        </a:rPr>
                        <a:t>32</a:t>
                      </a:r>
                      <a:endParaRPr b="1">
                        <a:solidFill>
                          <a:srgbClr val="4C1130"/>
                        </a:solidFill>
                        <a:latin typeface="Caveat"/>
                        <a:ea typeface="Caveat"/>
                        <a:cs typeface="Caveat"/>
                        <a:sym typeface="Caveat"/>
                      </a:endParaRPr>
                    </a:p>
                    <a:p>
                      <a:pPr indent="0" lvl="0" marL="0" rtl="0" algn="l">
                        <a:spcBef>
                          <a:spcPts val="0"/>
                        </a:spcBef>
                        <a:spcAft>
                          <a:spcPts val="0"/>
                        </a:spcAft>
                        <a:buClr>
                          <a:schemeClr val="dk1"/>
                        </a:buClr>
                        <a:buSzPts val="1100"/>
                        <a:buFont typeface="Arial"/>
                        <a:buNone/>
                      </a:pPr>
                      <a:r>
                        <a:rPr lang="en">
                          <a:solidFill>
                            <a:srgbClr val="4C1130"/>
                          </a:solidFill>
                          <a:latin typeface="Caveat"/>
                          <a:ea typeface="Caveat"/>
                          <a:cs typeface="Caveat"/>
                          <a:sym typeface="Caveat"/>
                        </a:rPr>
                        <a:t>Of 36</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r>
              <a:tr h="316600">
                <a:tc>
                  <a:txBody>
                    <a:bodyPr/>
                    <a:lstStyle/>
                    <a:p>
                      <a:pPr indent="0" lvl="0" marL="0" rtl="0" algn="l">
                        <a:spcBef>
                          <a:spcPts val="0"/>
                        </a:spcBef>
                        <a:spcAft>
                          <a:spcPts val="0"/>
                        </a:spcAft>
                        <a:buNone/>
                      </a:pPr>
                      <a:r>
                        <a:rPr lang="en">
                          <a:solidFill>
                            <a:srgbClr val="4C1130"/>
                          </a:solidFill>
                          <a:latin typeface="Caveat"/>
                          <a:ea typeface="Caveat"/>
                          <a:cs typeface="Caveat"/>
                          <a:sym typeface="Caveat"/>
                        </a:rPr>
                        <a:t>Week </a:t>
                      </a:r>
                      <a:r>
                        <a:rPr b="1" lang="en">
                          <a:solidFill>
                            <a:srgbClr val="4C1130"/>
                          </a:solidFill>
                          <a:latin typeface="Caveat"/>
                          <a:ea typeface="Caveat"/>
                          <a:cs typeface="Caveat"/>
                          <a:sym typeface="Caveat"/>
                        </a:rPr>
                        <a:t>33</a:t>
                      </a:r>
                      <a:endParaRPr b="1">
                        <a:solidFill>
                          <a:srgbClr val="4C1130"/>
                        </a:solidFill>
                        <a:latin typeface="Caveat"/>
                        <a:ea typeface="Caveat"/>
                        <a:cs typeface="Caveat"/>
                        <a:sym typeface="Caveat"/>
                      </a:endParaRPr>
                    </a:p>
                    <a:p>
                      <a:pPr indent="0" lvl="0" marL="0" marR="0" rtl="0" algn="l">
                        <a:lnSpc>
                          <a:spcPct val="100000"/>
                        </a:lnSpc>
                        <a:spcBef>
                          <a:spcPts val="0"/>
                        </a:spcBef>
                        <a:spcAft>
                          <a:spcPts val="0"/>
                        </a:spcAft>
                        <a:buNone/>
                      </a:pPr>
                      <a:r>
                        <a:rPr lang="en">
                          <a:solidFill>
                            <a:srgbClr val="4C1130"/>
                          </a:solidFill>
                          <a:latin typeface="Caveat"/>
                          <a:ea typeface="Caveat"/>
                          <a:cs typeface="Caveat"/>
                          <a:sym typeface="Caveat"/>
                        </a:rPr>
                        <a:t>Of 36             </a:t>
                      </a:r>
                      <a:r>
                        <a:rPr b="1" lang="en" sz="1200">
                          <a:latin typeface="Comfortaa"/>
                          <a:ea typeface="Comfortaa"/>
                          <a:cs typeface="Comfortaa"/>
                          <a:sym typeface="Comfortaa"/>
                        </a:rPr>
                        <a:t>23</a:t>
                      </a:r>
                      <a:endParaRPr b="1" sz="1200">
                        <a:latin typeface="Comfortaa"/>
                        <a:ea typeface="Comfortaa"/>
                        <a:cs typeface="Comfortaa"/>
                        <a:sym typeface="Comfortaa"/>
                      </a:endParaRPr>
                    </a:p>
                  </a:txBody>
                  <a:tcPr marT="7625" marB="0" marR="100575" marL="118850">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24 </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25</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26</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rtl="0" algn="r">
                        <a:spcBef>
                          <a:spcPts val="0"/>
                        </a:spcBef>
                        <a:spcAft>
                          <a:spcPts val="0"/>
                        </a:spcAft>
                        <a:buNone/>
                      </a:pPr>
                      <a:r>
                        <a:rPr b="1" lang="en" sz="1200">
                          <a:latin typeface="Comfortaa"/>
                          <a:ea typeface="Comfortaa"/>
                          <a:cs typeface="Comfortaa"/>
                          <a:sym typeface="Comfortaa"/>
                        </a:rPr>
                        <a:t>27</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rtl="0" algn="r">
                        <a:spcBef>
                          <a:spcPts val="0"/>
                        </a:spcBef>
                        <a:spcAft>
                          <a:spcPts val="0"/>
                        </a:spcAft>
                        <a:buNone/>
                      </a:pPr>
                      <a:r>
                        <a:rPr b="1" lang="en" sz="1200">
                          <a:latin typeface="Comfortaa"/>
                          <a:ea typeface="Comfortaa"/>
                          <a:cs typeface="Comfortaa"/>
                          <a:sym typeface="Comfortaa"/>
                        </a:rPr>
                        <a:t>28</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solidFill>
                      <a:srgbClr val="FFFFCC"/>
                    </a:solidFill>
                  </a:tcPr>
                </a:tc>
                <a:tc>
                  <a:txBody>
                    <a:bodyPr/>
                    <a:lstStyle/>
                    <a:p>
                      <a:pPr indent="0" lvl="0" marL="0" rtl="0" algn="r">
                        <a:spcBef>
                          <a:spcPts val="0"/>
                        </a:spcBef>
                        <a:spcAft>
                          <a:spcPts val="0"/>
                        </a:spcAft>
                        <a:buNone/>
                      </a:pPr>
                      <a:r>
                        <a:rPr b="1" lang="en" sz="1200">
                          <a:latin typeface="Comfortaa"/>
                          <a:ea typeface="Comfortaa"/>
                          <a:cs typeface="Comfortaa"/>
                          <a:sym typeface="Comfortaa"/>
                        </a:rPr>
                        <a:t>29</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r>
              <a:tr h="779350">
                <a:tc>
                  <a:txBody>
                    <a:bodyPr/>
                    <a:lstStyle/>
                    <a:p>
                      <a:pPr indent="0" lvl="0" marL="0" rtl="0" algn="r">
                        <a:spcBef>
                          <a:spcPts val="0"/>
                        </a:spcBef>
                        <a:spcAft>
                          <a:spcPts val="0"/>
                        </a:spcAft>
                        <a:buNone/>
                      </a:pPr>
                      <a:r>
                        <a:t/>
                      </a:r>
                      <a:endParaRPr b="1" sz="1200">
                        <a:latin typeface="Comfortaa"/>
                        <a:ea typeface="Comfortaa"/>
                        <a:cs typeface="Comfortaa"/>
                        <a:sym typeface="Comfortaa"/>
                      </a:endParaRPr>
                    </a:p>
                    <a:p>
                      <a:pPr indent="0" lvl="0" marL="0" rtl="0" algn="l">
                        <a:spcBef>
                          <a:spcPts val="0"/>
                        </a:spcBef>
                        <a:spcAft>
                          <a:spcPts val="0"/>
                        </a:spcAft>
                        <a:buNone/>
                      </a:pPr>
                      <a:r>
                        <a:rPr lang="en">
                          <a:solidFill>
                            <a:srgbClr val="4C1130"/>
                          </a:solidFill>
                          <a:latin typeface="Caveat"/>
                          <a:ea typeface="Caveat"/>
                          <a:cs typeface="Caveat"/>
                          <a:sym typeface="Caveat"/>
                        </a:rPr>
                        <a:t>Week </a:t>
                      </a:r>
                      <a:r>
                        <a:rPr b="1" lang="en">
                          <a:solidFill>
                            <a:srgbClr val="4C1130"/>
                          </a:solidFill>
                          <a:latin typeface="Caveat"/>
                          <a:ea typeface="Caveat"/>
                          <a:cs typeface="Caveat"/>
                          <a:sym typeface="Caveat"/>
                        </a:rPr>
                        <a:t>34         </a:t>
                      </a:r>
                      <a:r>
                        <a:rPr b="1" lang="en" sz="1200">
                          <a:solidFill>
                            <a:schemeClr val="dk1"/>
                          </a:solidFill>
                          <a:latin typeface="Comfortaa"/>
                          <a:ea typeface="Comfortaa"/>
                          <a:cs typeface="Comfortaa"/>
                          <a:sym typeface="Comfortaa"/>
                        </a:rPr>
                        <a:t>30</a:t>
                      </a:r>
                      <a:endParaRPr b="1">
                        <a:solidFill>
                          <a:srgbClr val="4C1130"/>
                        </a:solidFill>
                        <a:latin typeface="Caveat"/>
                        <a:ea typeface="Caveat"/>
                        <a:cs typeface="Caveat"/>
                        <a:sym typeface="Caveat"/>
                      </a:endParaRPr>
                    </a:p>
                    <a:p>
                      <a:pPr indent="0" lvl="0" marL="0" rtl="0" algn="l">
                        <a:spcBef>
                          <a:spcPts val="0"/>
                        </a:spcBef>
                        <a:spcAft>
                          <a:spcPts val="0"/>
                        </a:spcAft>
                        <a:buClr>
                          <a:schemeClr val="dk1"/>
                        </a:buClr>
                        <a:buSzPts val="1100"/>
                        <a:buFont typeface="Arial"/>
                        <a:buNone/>
                      </a:pPr>
                      <a:r>
                        <a:rPr lang="en">
                          <a:solidFill>
                            <a:srgbClr val="4C1130"/>
                          </a:solidFill>
                          <a:latin typeface="Caveat"/>
                          <a:ea typeface="Caveat"/>
                          <a:cs typeface="Caveat"/>
                          <a:sym typeface="Caveat"/>
                        </a:rPr>
                        <a:t>Of 36       </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rtl="0" algn="r">
                        <a:spcBef>
                          <a:spcPts val="0"/>
                        </a:spcBef>
                        <a:spcAft>
                          <a:spcPts val="0"/>
                        </a:spcAft>
                        <a:buClr>
                          <a:schemeClr val="dk1"/>
                        </a:buClr>
                        <a:buSzPts val="1200"/>
                        <a:buFont typeface="Arial"/>
                        <a:buNone/>
                      </a:pPr>
                      <a:r>
                        <a:rPr b="1" lang="en" sz="1200">
                          <a:solidFill>
                            <a:schemeClr val="dk1"/>
                          </a:solidFill>
                          <a:latin typeface="Comfortaa"/>
                          <a:ea typeface="Comfortaa"/>
                          <a:cs typeface="Comfortaa"/>
                          <a:sym typeface="Comfortaa"/>
                        </a:rPr>
                        <a:t>31</a:t>
                      </a:r>
                      <a:endParaRPr b="1" sz="10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rtl="0" algn="r">
                        <a:spcBef>
                          <a:spcPts val="0"/>
                        </a:spcBef>
                        <a:spcAft>
                          <a:spcPts val="0"/>
                        </a:spcAft>
                        <a:buClr>
                          <a:schemeClr val="dk1"/>
                        </a:buClr>
                        <a:buSzPts val="1100"/>
                        <a:buFont typeface="Arial"/>
                        <a:buNone/>
                      </a:pPr>
                      <a:r>
                        <a:rPr b="1" lang="en" sz="1100">
                          <a:solidFill>
                            <a:schemeClr val="dk1"/>
                          </a:solidFill>
                          <a:latin typeface="Nunito"/>
                          <a:ea typeface="Nunito"/>
                          <a:cs typeface="Nunito"/>
                          <a:sym typeface="Nunito"/>
                        </a:rPr>
                        <a:t>1 pm Special Services Parent Advisory</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solidFill>
                          <a:schemeClr val="lt1"/>
                        </a:solidFill>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solidFill>
                      <a:srgbClr val="FFFFCC"/>
                    </a:solidFill>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r>
            </a:tbl>
          </a:graphicData>
        </a:graphic>
      </p:graphicFrame>
      <p:cxnSp>
        <p:nvCxnSpPr>
          <p:cNvPr id="615" name="Google Shape;615;p47"/>
          <p:cNvCxnSpPr/>
          <p:nvPr/>
        </p:nvCxnSpPr>
        <p:spPr>
          <a:xfrm flipH="1" rot="10800000">
            <a:off x="376217" y="7142658"/>
            <a:ext cx="1359600" cy="4200"/>
          </a:xfrm>
          <a:prstGeom prst="straightConnector1">
            <a:avLst/>
          </a:prstGeom>
          <a:noFill/>
          <a:ln cap="flat" cmpd="sng" w="9525">
            <a:solidFill>
              <a:schemeClr val="dk2"/>
            </a:solidFill>
            <a:prstDash val="solid"/>
            <a:round/>
            <a:headEnd len="med" w="med" type="none"/>
            <a:tailEnd len="med" w="med" type="none"/>
          </a:ln>
        </p:spPr>
      </p:cxnSp>
      <p:pic>
        <p:nvPicPr>
          <p:cNvPr id="616" name="Google Shape;616;p47" title="state testing.png"/>
          <p:cNvPicPr preferRelativeResize="0"/>
          <p:nvPr/>
        </p:nvPicPr>
        <p:blipFill rotWithShape="1">
          <a:blip r:embed="rId3">
            <a:alphaModFix/>
          </a:blip>
          <a:srcRect b="48633" l="5051" r="16271" t="21625"/>
          <a:stretch/>
        </p:blipFill>
        <p:spPr>
          <a:xfrm>
            <a:off x="2308275" y="3312762"/>
            <a:ext cx="1693399" cy="640075"/>
          </a:xfrm>
          <a:prstGeom prst="rect">
            <a:avLst/>
          </a:prstGeom>
          <a:noFill/>
          <a:ln>
            <a:noFill/>
          </a:ln>
        </p:spPr>
      </p:pic>
      <p:cxnSp>
        <p:nvCxnSpPr>
          <p:cNvPr id="617" name="Google Shape;617;p47"/>
          <p:cNvCxnSpPr>
            <a:stCxn id="616" idx="3"/>
          </p:cNvCxnSpPr>
          <p:nvPr/>
        </p:nvCxnSpPr>
        <p:spPr>
          <a:xfrm flipH="1" rot="10800000">
            <a:off x="4001675" y="3627700"/>
            <a:ext cx="4237200" cy="5100"/>
          </a:xfrm>
          <a:prstGeom prst="straightConnector1">
            <a:avLst/>
          </a:prstGeom>
          <a:noFill/>
          <a:ln cap="flat" cmpd="sng" w="9525">
            <a:solidFill>
              <a:srgbClr val="38761D"/>
            </a:solidFill>
            <a:prstDash val="solid"/>
            <a:round/>
            <a:headEnd len="med" w="med" type="none"/>
            <a:tailEnd len="med" w="med" type="triangle"/>
          </a:ln>
        </p:spPr>
      </p:cxnSp>
      <p:cxnSp>
        <p:nvCxnSpPr>
          <p:cNvPr id="618" name="Google Shape;618;p47"/>
          <p:cNvCxnSpPr/>
          <p:nvPr/>
        </p:nvCxnSpPr>
        <p:spPr>
          <a:xfrm>
            <a:off x="8252460" y="3526155"/>
            <a:ext cx="0" cy="213300"/>
          </a:xfrm>
          <a:prstGeom prst="straightConnector1">
            <a:avLst/>
          </a:prstGeom>
          <a:noFill/>
          <a:ln cap="flat" cmpd="sng" w="9525">
            <a:solidFill>
              <a:srgbClr val="38761D"/>
            </a:solidFill>
            <a:prstDash val="solid"/>
            <a:round/>
            <a:headEnd len="med" w="med" type="none"/>
            <a:tailEnd len="med" w="med" type="none"/>
          </a:ln>
        </p:spPr>
      </p:cxnSp>
      <p:pic>
        <p:nvPicPr>
          <p:cNvPr id="619" name="Google Shape;619;p47" title="spotlight piano.png"/>
          <p:cNvPicPr preferRelativeResize="0"/>
          <p:nvPr/>
        </p:nvPicPr>
        <p:blipFill>
          <a:blip r:embed="rId4">
            <a:alphaModFix/>
          </a:blip>
          <a:stretch>
            <a:fillRect/>
          </a:stretch>
        </p:blipFill>
        <p:spPr>
          <a:xfrm>
            <a:off x="4404098" y="6421332"/>
            <a:ext cx="740251" cy="740251"/>
          </a:xfrm>
          <a:prstGeom prst="rect">
            <a:avLst/>
          </a:prstGeom>
          <a:noFill/>
          <a:ln>
            <a:noFill/>
          </a:ln>
        </p:spPr>
      </p:pic>
      <p:pic>
        <p:nvPicPr>
          <p:cNvPr id="620" name="Google Shape;620;p47" title="spotlight guitar.png"/>
          <p:cNvPicPr preferRelativeResize="0"/>
          <p:nvPr/>
        </p:nvPicPr>
        <p:blipFill>
          <a:blip r:embed="rId5">
            <a:alphaModFix/>
          </a:blip>
          <a:stretch>
            <a:fillRect/>
          </a:stretch>
        </p:blipFill>
        <p:spPr>
          <a:xfrm>
            <a:off x="1725900" y="6394566"/>
            <a:ext cx="721599" cy="721599"/>
          </a:xfrm>
          <a:prstGeom prst="rect">
            <a:avLst/>
          </a:prstGeom>
          <a:noFill/>
          <a:ln>
            <a:noFill/>
          </a:ln>
        </p:spPr>
      </p:pic>
      <p:pic>
        <p:nvPicPr>
          <p:cNvPr id="621" name="Google Shape;621;p47" title="offsite.png"/>
          <p:cNvPicPr preferRelativeResize="0"/>
          <p:nvPr/>
        </p:nvPicPr>
        <p:blipFill>
          <a:blip r:embed="rId6">
            <a:alphaModFix/>
          </a:blip>
          <a:stretch>
            <a:fillRect/>
          </a:stretch>
        </p:blipFill>
        <p:spPr>
          <a:xfrm>
            <a:off x="7196175" y="5306154"/>
            <a:ext cx="1045200" cy="1045229"/>
          </a:xfrm>
          <a:prstGeom prst="rect">
            <a:avLst/>
          </a:prstGeom>
          <a:noFill/>
          <a:ln>
            <a:noFill/>
          </a:ln>
        </p:spPr>
      </p:pic>
      <p:pic>
        <p:nvPicPr>
          <p:cNvPr id="622" name="Google Shape;622;p47" title="memorial  day.png"/>
          <p:cNvPicPr preferRelativeResize="0"/>
          <p:nvPr/>
        </p:nvPicPr>
        <p:blipFill>
          <a:blip r:embed="rId7">
            <a:alphaModFix/>
          </a:blip>
          <a:stretch>
            <a:fillRect/>
          </a:stretch>
        </p:blipFill>
        <p:spPr>
          <a:xfrm>
            <a:off x="7082300" y="6500050"/>
            <a:ext cx="1095576" cy="1095576"/>
          </a:xfrm>
          <a:prstGeom prst="rect">
            <a:avLst/>
          </a:prstGeom>
          <a:noFill/>
          <a:ln>
            <a:noFill/>
          </a:ln>
        </p:spPr>
      </p:pic>
      <p:sp>
        <p:nvSpPr>
          <p:cNvPr id="623" name="Google Shape;623;p47"/>
          <p:cNvSpPr txBox="1"/>
          <p:nvPr/>
        </p:nvSpPr>
        <p:spPr>
          <a:xfrm>
            <a:off x="8049300" y="899583"/>
            <a:ext cx="2661000" cy="67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6500">
                <a:solidFill>
                  <a:schemeClr val="dk1"/>
                </a:solidFill>
                <a:latin typeface="Fjalla One"/>
                <a:ea typeface="Fjalla One"/>
                <a:cs typeface="Fjalla One"/>
                <a:sym typeface="Fjalla One"/>
              </a:rPr>
              <a:t>2027</a:t>
            </a:r>
            <a:endParaRPr sz="6500">
              <a:solidFill>
                <a:schemeClr val="dk1"/>
              </a:solidFill>
              <a:latin typeface="Fjalla One"/>
              <a:ea typeface="Fjalla One"/>
              <a:cs typeface="Fjalla One"/>
              <a:sym typeface="Fjalla One"/>
            </a:endParaRPr>
          </a:p>
        </p:txBody>
      </p:sp>
      <p:pic>
        <p:nvPicPr>
          <p:cNvPr id="624" name="Google Shape;624;p47" title="may (1).png"/>
          <p:cNvPicPr preferRelativeResize="0"/>
          <p:nvPr/>
        </p:nvPicPr>
        <p:blipFill rotWithShape="1">
          <a:blip r:embed="rId8">
            <a:alphaModFix/>
          </a:blip>
          <a:srcRect b="35704" l="0" r="39570" t="0"/>
          <a:stretch/>
        </p:blipFill>
        <p:spPr>
          <a:xfrm>
            <a:off x="2161652" y="221250"/>
            <a:ext cx="2996051" cy="2463777"/>
          </a:xfrm>
          <a:prstGeom prst="rect">
            <a:avLst/>
          </a:prstGeom>
          <a:noFill/>
          <a:ln>
            <a:noFill/>
          </a:ln>
        </p:spPr>
      </p:pic>
      <p:sp>
        <p:nvSpPr>
          <p:cNvPr id="625" name="Google Shape;625;p47"/>
          <p:cNvSpPr/>
          <p:nvPr/>
        </p:nvSpPr>
        <p:spPr>
          <a:xfrm>
            <a:off x="1725900" y="7143575"/>
            <a:ext cx="1332600" cy="484500"/>
          </a:xfrm>
          <a:prstGeom prst="rect">
            <a:avLst/>
          </a:prstGeom>
          <a:solidFill>
            <a:srgbClr val="FFFF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626" name="Google Shape;626;p47" title="no school.png"/>
          <p:cNvPicPr preferRelativeResize="0"/>
          <p:nvPr/>
        </p:nvPicPr>
        <p:blipFill rotWithShape="1">
          <a:blip r:embed="rId9">
            <a:alphaModFix/>
          </a:blip>
          <a:srcRect b="37237" l="26206" r="22750" t="46703"/>
          <a:stretch/>
        </p:blipFill>
        <p:spPr>
          <a:xfrm>
            <a:off x="1781175" y="7314973"/>
            <a:ext cx="740251" cy="232902"/>
          </a:xfrm>
          <a:prstGeom prst="rect">
            <a:avLst/>
          </a:prstGeom>
          <a:noFill/>
          <a:ln>
            <a:noFill/>
          </a:ln>
        </p:spPr>
      </p:pic>
      <p:sp>
        <p:nvSpPr>
          <p:cNvPr id="627" name="Google Shape;627;p47"/>
          <p:cNvSpPr txBox="1"/>
          <p:nvPr/>
        </p:nvSpPr>
        <p:spPr>
          <a:xfrm>
            <a:off x="2583208" y="7063258"/>
            <a:ext cx="506700" cy="3693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b="1" lang="en" sz="1200">
                <a:solidFill>
                  <a:schemeClr val="dk1"/>
                </a:solidFill>
                <a:latin typeface="Comfortaa"/>
                <a:ea typeface="Comfortaa"/>
                <a:cs typeface="Comfortaa"/>
                <a:sym typeface="Comfortaa"/>
              </a:rPr>
              <a:t>31</a:t>
            </a:r>
            <a:endParaRPr b="1"/>
          </a:p>
        </p:txBody>
      </p:sp>
      <p:pic>
        <p:nvPicPr>
          <p:cNvPr id="628" name="Google Shape;628;p47" title="teacher week.png"/>
          <p:cNvPicPr preferRelativeResize="0"/>
          <p:nvPr/>
        </p:nvPicPr>
        <p:blipFill rotWithShape="1">
          <a:blip r:embed="rId10">
            <a:alphaModFix/>
          </a:blip>
          <a:srcRect b="19854" l="51784" r="0" t="54446"/>
          <a:stretch/>
        </p:blipFill>
        <p:spPr>
          <a:xfrm rot="-407460">
            <a:off x="4191203" y="367474"/>
            <a:ext cx="2554075" cy="1361276"/>
          </a:xfrm>
          <a:prstGeom prst="rect">
            <a:avLst/>
          </a:prstGeom>
          <a:noFill/>
          <a:ln>
            <a:noFill/>
          </a:ln>
        </p:spPr>
      </p:pic>
      <p:pic>
        <p:nvPicPr>
          <p:cNvPr id="629" name="Google Shape;629;p47" title="teacher week (2).png"/>
          <p:cNvPicPr preferRelativeResize="0"/>
          <p:nvPr/>
        </p:nvPicPr>
        <p:blipFill rotWithShape="1">
          <a:blip r:embed="rId11">
            <a:alphaModFix/>
          </a:blip>
          <a:srcRect b="55024" l="0" r="4562" t="11638"/>
          <a:stretch/>
        </p:blipFill>
        <p:spPr>
          <a:xfrm>
            <a:off x="1413989" y="4110237"/>
            <a:ext cx="3221375" cy="1125338"/>
          </a:xfrm>
          <a:prstGeom prst="rect">
            <a:avLst/>
          </a:prstGeom>
          <a:noFill/>
          <a:ln>
            <a:noFill/>
          </a:ln>
        </p:spPr>
      </p:pic>
      <p:cxnSp>
        <p:nvCxnSpPr>
          <p:cNvPr id="630" name="Google Shape;630;p47"/>
          <p:cNvCxnSpPr/>
          <p:nvPr/>
        </p:nvCxnSpPr>
        <p:spPr>
          <a:xfrm flipH="1" rot="10800000">
            <a:off x="3058499" y="5228075"/>
            <a:ext cx="4819500" cy="7500"/>
          </a:xfrm>
          <a:prstGeom prst="straightConnector1">
            <a:avLst/>
          </a:prstGeom>
          <a:noFill/>
          <a:ln cap="flat" cmpd="sng" w="9525">
            <a:solidFill>
              <a:srgbClr val="344D6C"/>
            </a:solidFill>
            <a:prstDash val="solid"/>
            <a:round/>
            <a:headEnd len="med" w="med" type="none"/>
            <a:tailEnd len="med" w="med" type="triangle"/>
          </a:ln>
        </p:spPr>
      </p:cxnSp>
      <p:cxnSp>
        <p:nvCxnSpPr>
          <p:cNvPr id="631" name="Google Shape;631;p47"/>
          <p:cNvCxnSpPr/>
          <p:nvPr/>
        </p:nvCxnSpPr>
        <p:spPr>
          <a:xfrm>
            <a:off x="7884568" y="5125172"/>
            <a:ext cx="0" cy="213300"/>
          </a:xfrm>
          <a:prstGeom prst="straightConnector1">
            <a:avLst/>
          </a:prstGeom>
          <a:noFill/>
          <a:ln cap="flat" cmpd="sng" w="9525">
            <a:solidFill>
              <a:srgbClr val="003399"/>
            </a:solidFill>
            <a:prstDash val="solid"/>
            <a:round/>
            <a:headEnd len="med" w="med" type="none"/>
            <a:tailEnd len="med" w="med" type="none"/>
          </a:ln>
        </p:spPr>
      </p:cxnSp>
      <p:pic>
        <p:nvPicPr>
          <p:cNvPr id="632" name="Google Shape;632;p47" title="spring share fair (1).png"/>
          <p:cNvPicPr preferRelativeResize="0"/>
          <p:nvPr/>
        </p:nvPicPr>
        <p:blipFill rotWithShape="1">
          <a:blip r:embed="rId12">
            <a:alphaModFix/>
          </a:blip>
          <a:srcRect b="52723" l="12824" r="0" t="13372"/>
          <a:stretch/>
        </p:blipFill>
        <p:spPr>
          <a:xfrm>
            <a:off x="4143663" y="4702475"/>
            <a:ext cx="1365374" cy="531050"/>
          </a:xfrm>
          <a:prstGeom prst="rect">
            <a:avLst/>
          </a:prstGeom>
          <a:noFill/>
          <a:ln>
            <a:noFill/>
          </a:ln>
        </p:spPr>
      </p:pic>
      <p:pic>
        <p:nvPicPr>
          <p:cNvPr id="633" name="Google Shape;633;p47" title="spring share fair (2).png"/>
          <p:cNvPicPr preferRelativeResize="0"/>
          <p:nvPr/>
        </p:nvPicPr>
        <p:blipFill rotWithShape="1">
          <a:blip r:embed="rId13">
            <a:alphaModFix/>
          </a:blip>
          <a:srcRect b="0" l="7379" r="23855" t="45914"/>
          <a:stretch/>
        </p:blipFill>
        <p:spPr>
          <a:xfrm rot="-315229">
            <a:off x="1170676" y="3147121"/>
            <a:ext cx="1234946" cy="97135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4"/>
        </a:solidFill>
      </p:bgPr>
    </p:bg>
    <p:spTree>
      <p:nvGrpSpPr>
        <p:cNvPr id="637" name="Shape 637"/>
        <p:cNvGrpSpPr/>
        <p:nvPr/>
      </p:nvGrpSpPr>
      <p:grpSpPr>
        <a:xfrm>
          <a:off x="0" y="0"/>
          <a:ext cx="0" cy="0"/>
          <a:chOff x="0" y="0"/>
          <a:chExt cx="0" cy="0"/>
        </a:xfrm>
      </p:grpSpPr>
      <p:graphicFrame>
        <p:nvGraphicFramePr>
          <p:cNvPr id="638" name="Google Shape;638;p48"/>
          <p:cNvGraphicFramePr/>
          <p:nvPr/>
        </p:nvGraphicFramePr>
        <p:xfrm>
          <a:off x="386810" y="1774985"/>
          <a:ext cx="3000000" cy="3000000"/>
        </p:xfrm>
        <a:graphic>
          <a:graphicData uri="http://schemas.openxmlformats.org/drawingml/2006/table">
            <a:tbl>
              <a:tblPr>
                <a:noFill/>
                <a:tableStyleId>{AA0ADF77-BFF2-4243-B3DA-00FE822286CF}</a:tableStyleId>
              </a:tblPr>
              <a:tblGrid>
                <a:gridCol w="1339100"/>
                <a:gridCol w="1339100"/>
                <a:gridCol w="1339100"/>
                <a:gridCol w="1339100"/>
                <a:gridCol w="1339100"/>
                <a:gridCol w="1339100"/>
                <a:gridCol w="1339100"/>
              </a:tblGrid>
              <a:tr h="359650">
                <a:tc>
                  <a:txBody>
                    <a:bodyPr/>
                    <a:lstStyle/>
                    <a:p>
                      <a:pPr indent="0" lvl="0" marL="0" marR="0" rtl="0" algn="ctr">
                        <a:lnSpc>
                          <a:spcPct val="100000"/>
                        </a:lnSpc>
                        <a:spcBef>
                          <a:spcPts val="0"/>
                        </a:spcBef>
                        <a:spcAft>
                          <a:spcPts val="0"/>
                        </a:spcAft>
                        <a:buNone/>
                      </a:pPr>
                      <a:r>
                        <a:rPr lang="en" sz="1600">
                          <a:solidFill>
                            <a:srgbClr val="FFFFFF"/>
                          </a:solidFill>
                          <a:latin typeface="Comfortaa"/>
                          <a:ea typeface="Comfortaa"/>
                          <a:cs typeface="Comfortaa"/>
                          <a:sym typeface="Comfortaa"/>
                        </a:rPr>
                        <a:t>Sun</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D9D9D9"/>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 sz="1600">
                          <a:solidFill>
                            <a:srgbClr val="FFFFFF"/>
                          </a:solidFill>
                          <a:latin typeface="Comfortaa"/>
                          <a:ea typeface="Comfortaa"/>
                          <a:cs typeface="Comfortaa"/>
                          <a:sym typeface="Comfortaa"/>
                        </a:rPr>
                        <a:t>Mon</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 sz="1600">
                          <a:solidFill>
                            <a:srgbClr val="FFFFFF"/>
                          </a:solidFill>
                          <a:latin typeface="Comfortaa"/>
                          <a:ea typeface="Comfortaa"/>
                          <a:cs typeface="Comfortaa"/>
                          <a:sym typeface="Comfortaa"/>
                        </a:rPr>
                        <a:t>Tues</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 sz="1600">
                          <a:solidFill>
                            <a:srgbClr val="FFFFFF"/>
                          </a:solidFill>
                          <a:latin typeface="Comfortaa"/>
                          <a:ea typeface="Comfortaa"/>
                          <a:cs typeface="Comfortaa"/>
                          <a:sym typeface="Comfortaa"/>
                        </a:rPr>
                        <a:t>Wed</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 sz="1600">
                          <a:solidFill>
                            <a:srgbClr val="FFFFFF"/>
                          </a:solidFill>
                          <a:latin typeface="Comfortaa"/>
                          <a:ea typeface="Comfortaa"/>
                          <a:cs typeface="Comfortaa"/>
                          <a:sym typeface="Comfortaa"/>
                        </a:rPr>
                        <a:t>Thurs</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 sz="1600">
                          <a:solidFill>
                            <a:srgbClr val="FFFFFF"/>
                          </a:solidFill>
                          <a:latin typeface="Comfortaa"/>
                          <a:ea typeface="Comfortaa"/>
                          <a:cs typeface="Comfortaa"/>
                          <a:sym typeface="Comfortaa"/>
                        </a:rPr>
                        <a:t>Fri</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 sz="1600">
                          <a:solidFill>
                            <a:srgbClr val="FFFFFF"/>
                          </a:solidFill>
                          <a:latin typeface="Comfortaa"/>
                          <a:ea typeface="Comfortaa"/>
                          <a:cs typeface="Comfortaa"/>
                          <a:sym typeface="Comfortaa"/>
                        </a:rPr>
                        <a:t>Sat</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r>
              <a:tr h="316600">
                <a:tc>
                  <a:txBody>
                    <a:bodyPr/>
                    <a:lstStyle/>
                    <a:p>
                      <a:pPr indent="0" lvl="0" marL="0" marR="0" rtl="0" algn="r">
                        <a:lnSpc>
                          <a:spcPct val="100000"/>
                        </a:lnSpc>
                        <a:spcBef>
                          <a:spcPts val="0"/>
                        </a:spcBef>
                        <a:spcAft>
                          <a:spcPts val="0"/>
                        </a:spcAft>
                        <a:buNone/>
                      </a:pPr>
                      <a:r>
                        <a:t/>
                      </a:r>
                      <a:endParaRPr b="1" sz="12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t/>
                      </a:r>
                      <a:endParaRPr b="1" sz="12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rtl="0" algn="r">
                        <a:spcBef>
                          <a:spcPts val="0"/>
                        </a:spcBef>
                        <a:spcAft>
                          <a:spcPts val="0"/>
                        </a:spcAft>
                        <a:buNone/>
                      </a:pPr>
                      <a:r>
                        <a:rPr b="1" lang="en" sz="1200">
                          <a:latin typeface="Comfortaa"/>
                          <a:ea typeface="Comfortaa"/>
                          <a:cs typeface="Comfortaa"/>
                          <a:sym typeface="Comfortaa"/>
                        </a:rPr>
                        <a:t>1</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3</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4</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5</a:t>
                      </a:r>
                      <a:endParaRPr b="1" sz="1200" u="none" cap="none" strike="noStrike">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r>
              <a:tr h="779350">
                <a:tc>
                  <a:txBody>
                    <a:bodyPr/>
                    <a:lstStyle/>
                    <a:p>
                      <a:pPr indent="0" lvl="0" marL="0" rtl="0" algn="l">
                        <a:spcBef>
                          <a:spcPts val="0"/>
                        </a:spcBef>
                        <a:spcAft>
                          <a:spcPts val="0"/>
                        </a:spcAft>
                        <a:buClr>
                          <a:schemeClr val="dk1"/>
                        </a:buClr>
                        <a:buSzPts val="1100"/>
                        <a:buFont typeface="Arial"/>
                        <a:buNone/>
                      </a:pPr>
                      <a:r>
                        <a:rPr lang="en">
                          <a:solidFill>
                            <a:srgbClr val="4C1130"/>
                          </a:solidFill>
                          <a:latin typeface="Caveat"/>
                          <a:ea typeface="Caveat"/>
                          <a:cs typeface="Caveat"/>
                          <a:sym typeface="Caveat"/>
                        </a:rPr>
                        <a:t>Week </a:t>
                      </a:r>
                      <a:r>
                        <a:rPr b="1" lang="en">
                          <a:solidFill>
                            <a:srgbClr val="4C1130"/>
                          </a:solidFill>
                          <a:latin typeface="Caveat"/>
                          <a:ea typeface="Caveat"/>
                          <a:cs typeface="Caveat"/>
                          <a:sym typeface="Caveat"/>
                        </a:rPr>
                        <a:t>34</a:t>
                      </a:r>
                      <a:endParaRPr b="1">
                        <a:solidFill>
                          <a:srgbClr val="4C1130"/>
                        </a:solidFill>
                        <a:latin typeface="Caveat"/>
                        <a:ea typeface="Caveat"/>
                        <a:cs typeface="Caveat"/>
                        <a:sym typeface="Caveat"/>
                      </a:endParaRPr>
                    </a:p>
                    <a:p>
                      <a:pPr indent="0" lvl="0" marL="0" rtl="0" algn="l">
                        <a:spcBef>
                          <a:spcPts val="0"/>
                        </a:spcBef>
                        <a:spcAft>
                          <a:spcPts val="0"/>
                        </a:spcAft>
                        <a:buClr>
                          <a:schemeClr val="dk1"/>
                        </a:buClr>
                        <a:buSzPts val="1100"/>
                        <a:buFont typeface="Arial"/>
                        <a:buNone/>
                      </a:pPr>
                      <a:r>
                        <a:rPr lang="en">
                          <a:solidFill>
                            <a:srgbClr val="4C1130"/>
                          </a:solidFill>
                          <a:latin typeface="Caveat"/>
                          <a:ea typeface="Caveat"/>
                          <a:cs typeface="Caveat"/>
                          <a:sym typeface="Caveat"/>
                        </a:rPr>
                        <a:t>Of 36 </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600"/>
                        <a:buFont typeface="Arial"/>
                        <a:buNone/>
                      </a:pPr>
                      <a:r>
                        <a:t/>
                      </a:r>
                      <a:endParaRPr b="1" sz="1000" u="none" cap="none" strike="noStrike">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600"/>
                        <a:buFont typeface="Arial"/>
                        <a:buNone/>
                      </a:pPr>
                      <a:r>
                        <a:t/>
                      </a:r>
                      <a:endParaRPr b="1" sz="1000" u="none" cap="none" strike="noStrike">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600"/>
                        <a:buFont typeface="Arial"/>
                        <a:buNone/>
                      </a:pPr>
                      <a:r>
                        <a:t/>
                      </a:r>
                      <a:endParaRPr b="1" sz="1000">
                        <a:latin typeface="Nunito"/>
                        <a:ea typeface="Nunito"/>
                        <a:cs typeface="Nunito"/>
                        <a:sym typeface="Nunito"/>
                      </a:endParaRPr>
                    </a:p>
                    <a:p>
                      <a:pPr indent="0" lvl="0" marL="0" marR="0" rtl="0" algn="r">
                        <a:lnSpc>
                          <a:spcPct val="100000"/>
                        </a:lnSpc>
                        <a:spcBef>
                          <a:spcPts val="0"/>
                        </a:spcBef>
                        <a:spcAft>
                          <a:spcPts val="0"/>
                        </a:spcAft>
                        <a:buClr>
                          <a:srgbClr val="000000"/>
                        </a:buClr>
                        <a:buSzPts val="1600"/>
                        <a:buFont typeface="Arial"/>
                        <a:buNone/>
                      </a:pPr>
                      <a:r>
                        <a:t/>
                      </a:r>
                      <a:endParaRPr b="1" sz="1000">
                        <a:latin typeface="Nunito"/>
                        <a:ea typeface="Nunito"/>
                        <a:cs typeface="Nunito"/>
                        <a:sym typeface="Nunito"/>
                      </a:endParaRPr>
                    </a:p>
                    <a:p>
                      <a:pPr indent="0" lvl="0" marL="0" rtl="0" algn="r">
                        <a:spcBef>
                          <a:spcPts val="0"/>
                        </a:spcBef>
                        <a:spcAft>
                          <a:spcPts val="0"/>
                        </a:spcAft>
                        <a:buClr>
                          <a:schemeClr val="dk1"/>
                        </a:buClr>
                        <a:buSzPts val="1600"/>
                        <a:buFont typeface="Arial"/>
                        <a:buNone/>
                      </a:pPr>
                      <a:r>
                        <a:rPr b="1" lang="en" sz="1100">
                          <a:solidFill>
                            <a:schemeClr val="dk1"/>
                          </a:solidFill>
                          <a:latin typeface="Nunito"/>
                          <a:ea typeface="Nunito"/>
                          <a:cs typeface="Nunito"/>
                          <a:sym typeface="Nunito"/>
                        </a:rPr>
                        <a:t>12 pm</a:t>
                      </a:r>
                      <a:endParaRPr b="1" sz="1100">
                        <a:solidFill>
                          <a:schemeClr val="dk1"/>
                        </a:solidFill>
                        <a:latin typeface="Nunito"/>
                        <a:ea typeface="Nunito"/>
                        <a:cs typeface="Nunito"/>
                        <a:sym typeface="Nunito"/>
                      </a:endParaRPr>
                    </a:p>
                    <a:p>
                      <a:pPr indent="0" lvl="0" marL="0" rtl="0" algn="r">
                        <a:spcBef>
                          <a:spcPts val="0"/>
                        </a:spcBef>
                        <a:spcAft>
                          <a:spcPts val="0"/>
                        </a:spcAft>
                        <a:buClr>
                          <a:schemeClr val="dk1"/>
                        </a:buClr>
                        <a:buSzPts val="1600"/>
                        <a:buFont typeface="Arial"/>
                        <a:buNone/>
                      </a:pPr>
                      <a:r>
                        <a:rPr b="1" lang="en" sz="1100">
                          <a:solidFill>
                            <a:schemeClr val="dk1"/>
                          </a:solidFill>
                          <a:latin typeface="Nunito"/>
                          <a:ea typeface="Nunito"/>
                          <a:cs typeface="Nunito"/>
                          <a:sym typeface="Nunito"/>
                        </a:rPr>
                        <a:t>PTA Meeting</a:t>
                      </a:r>
                      <a:endParaRPr b="1" sz="1100">
                        <a:latin typeface="Nunito"/>
                        <a:ea typeface="Nunito"/>
                        <a:cs typeface="Nunito"/>
                        <a:sym typeface="Nunito"/>
                      </a:endParaRPr>
                    </a:p>
                    <a:p>
                      <a:pPr indent="0" lvl="0" marL="0" marR="0" rtl="0" algn="r">
                        <a:lnSpc>
                          <a:spcPct val="100000"/>
                        </a:lnSpc>
                        <a:spcBef>
                          <a:spcPts val="0"/>
                        </a:spcBef>
                        <a:spcAft>
                          <a:spcPts val="0"/>
                        </a:spcAft>
                        <a:buClr>
                          <a:srgbClr val="000000"/>
                        </a:buClr>
                        <a:buSzPts val="1600"/>
                        <a:buFont typeface="Arial"/>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600"/>
                        <a:buFont typeface="Arial"/>
                        <a:buNone/>
                      </a:pPr>
                      <a:r>
                        <a:t/>
                      </a:r>
                      <a:endParaRPr b="1" sz="1100">
                        <a:latin typeface="Nunito"/>
                        <a:ea typeface="Nunito"/>
                        <a:cs typeface="Nunito"/>
                        <a:sym typeface="Nunito"/>
                      </a:endParaRPr>
                    </a:p>
                    <a:p>
                      <a:pPr indent="0" lvl="0" marL="0" marR="0" rtl="0" algn="r">
                        <a:lnSpc>
                          <a:spcPct val="100000"/>
                        </a:lnSpc>
                        <a:spcBef>
                          <a:spcPts val="0"/>
                        </a:spcBef>
                        <a:spcAft>
                          <a:spcPts val="0"/>
                        </a:spcAft>
                        <a:buClr>
                          <a:srgbClr val="000000"/>
                        </a:buClr>
                        <a:buSzPts val="1600"/>
                        <a:buFont typeface="Arial"/>
                        <a:buNone/>
                      </a:pPr>
                      <a:r>
                        <a:t/>
                      </a:r>
                      <a:endParaRPr b="1" sz="1100" u="none" cap="none" strike="noStrike">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600"/>
                        <a:buFont typeface="Arial"/>
                        <a:buNone/>
                      </a:pPr>
                      <a:r>
                        <a:t/>
                      </a:r>
                      <a:endParaRPr b="1" sz="1000" u="none" cap="none" strike="noStrike">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600"/>
                        <a:buFont typeface="Arial"/>
                        <a:buNone/>
                      </a:pPr>
                      <a:r>
                        <a:t/>
                      </a:r>
                      <a:endParaRPr b="1" sz="1000" u="none" cap="none" strike="noStrike">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r>
              <a:tr h="316600">
                <a:tc>
                  <a:txBody>
                    <a:bodyPr/>
                    <a:lstStyle/>
                    <a:p>
                      <a:pPr indent="0" lvl="0" marL="0" marR="0" rtl="0" algn="r">
                        <a:lnSpc>
                          <a:spcPct val="100000"/>
                        </a:lnSpc>
                        <a:spcBef>
                          <a:spcPts val="0"/>
                        </a:spcBef>
                        <a:spcAft>
                          <a:spcPts val="0"/>
                        </a:spcAft>
                        <a:buNone/>
                      </a:pPr>
                      <a:r>
                        <a:rPr b="1" lang="en" sz="1200">
                          <a:latin typeface="Comfortaa"/>
                          <a:ea typeface="Comfortaa"/>
                          <a:cs typeface="Comfortaa"/>
                          <a:sym typeface="Comfortaa"/>
                        </a:rPr>
                        <a:t>6</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7</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8</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9</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10</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11</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12</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r>
              <a:tr h="779350">
                <a:tc>
                  <a:txBody>
                    <a:bodyPr/>
                    <a:lstStyle/>
                    <a:p>
                      <a:pPr indent="0" lvl="0" marL="0" rtl="0" algn="l">
                        <a:spcBef>
                          <a:spcPts val="0"/>
                        </a:spcBef>
                        <a:spcAft>
                          <a:spcPts val="0"/>
                        </a:spcAft>
                        <a:buClr>
                          <a:schemeClr val="dk1"/>
                        </a:buClr>
                        <a:buSzPts val="1100"/>
                        <a:buFont typeface="Arial"/>
                        <a:buNone/>
                      </a:pPr>
                      <a:r>
                        <a:rPr lang="en">
                          <a:solidFill>
                            <a:srgbClr val="4C1130"/>
                          </a:solidFill>
                          <a:latin typeface="Caveat"/>
                          <a:ea typeface="Caveat"/>
                          <a:cs typeface="Caveat"/>
                          <a:sym typeface="Caveat"/>
                        </a:rPr>
                        <a:t>Week </a:t>
                      </a:r>
                      <a:r>
                        <a:rPr b="1" lang="en">
                          <a:solidFill>
                            <a:srgbClr val="4C1130"/>
                          </a:solidFill>
                          <a:latin typeface="Caveat"/>
                          <a:ea typeface="Caveat"/>
                          <a:cs typeface="Caveat"/>
                          <a:sym typeface="Caveat"/>
                        </a:rPr>
                        <a:t>35</a:t>
                      </a:r>
                      <a:endParaRPr b="1">
                        <a:solidFill>
                          <a:srgbClr val="4C1130"/>
                        </a:solidFill>
                        <a:latin typeface="Caveat"/>
                        <a:ea typeface="Caveat"/>
                        <a:cs typeface="Caveat"/>
                        <a:sym typeface="Caveat"/>
                      </a:endParaRPr>
                    </a:p>
                    <a:p>
                      <a:pPr indent="0" lvl="0" marL="0" rtl="0" algn="l">
                        <a:spcBef>
                          <a:spcPts val="0"/>
                        </a:spcBef>
                        <a:spcAft>
                          <a:spcPts val="0"/>
                        </a:spcAft>
                        <a:buClr>
                          <a:schemeClr val="dk1"/>
                        </a:buClr>
                        <a:buSzPts val="1100"/>
                        <a:buFont typeface="Arial"/>
                        <a:buNone/>
                      </a:pPr>
                      <a:r>
                        <a:rPr lang="en">
                          <a:solidFill>
                            <a:srgbClr val="4C1130"/>
                          </a:solidFill>
                          <a:latin typeface="Caveat"/>
                          <a:ea typeface="Caveat"/>
                          <a:cs typeface="Caveat"/>
                          <a:sym typeface="Caveat"/>
                        </a:rPr>
                        <a:t>Of 36 </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100">
                          <a:latin typeface="Nunito"/>
                          <a:ea typeface="Nunito"/>
                          <a:cs typeface="Nunito"/>
                          <a:sym typeface="Nunito"/>
                        </a:rPr>
                        <a:t>1 pm </a:t>
                      </a:r>
                      <a:endParaRPr b="1" sz="1100">
                        <a:latin typeface="Nunito"/>
                        <a:ea typeface="Nunito"/>
                        <a:cs typeface="Nunito"/>
                        <a:sym typeface="Nunito"/>
                      </a:endParaRPr>
                    </a:p>
                    <a:p>
                      <a:pPr indent="0" lvl="0" marL="0" marR="0" rtl="0" algn="r">
                        <a:lnSpc>
                          <a:spcPct val="100000"/>
                        </a:lnSpc>
                        <a:spcBef>
                          <a:spcPts val="0"/>
                        </a:spcBef>
                        <a:spcAft>
                          <a:spcPts val="0"/>
                        </a:spcAft>
                        <a:buNone/>
                      </a:pPr>
                      <a:r>
                        <a:rPr b="1" lang="en" sz="1100">
                          <a:latin typeface="Nunito"/>
                          <a:ea typeface="Nunito"/>
                          <a:cs typeface="Nunito"/>
                          <a:sym typeface="Nunito"/>
                        </a:rPr>
                        <a:t>SVEC </a:t>
                      </a:r>
                      <a:endParaRPr b="1" sz="1100">
                        <a:latin typeface="Nunito"/>
                        <a:ea typeface="Nunito"/>
                        <a:cs typeface="Nunito"/>
                        <a:sym typeface="Nunito"/>
                      </a:endParaRPr>
                    </a:p>
                    <a:p>
                      <a:pPr indent="0" lvl="0" marL="0" marR="0" rtl="0" algn="r">
                        <a:lnSpc>
                          <a:spcPct val="100000"/>
                        </a:lnSpc>
                        <a:spcBef>
                          <a:spcPts val="0"/>
                        </a:spcBef>
                        <a:spcAft>
                          <a:spcPts val="0"/>
                        </a:spcAft>
                        <a:buNone/>
                      </a:pPr>
                      <a:r>
                        <a:rPr b="1" lang="en" sz="1100">
                          <a:latin typeface="Nunito"/>
                          <a:ea typeface="Nunito"/>
                          <a:cs typeface="Nunito"/>
                          <a:sym typeface="Nunito"/>
                        </a:rPr>
                        <a:t>Graduation</a:t>
                      </a:r>
                      <a:endParaRPr b="1" sz="11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r>
              <a:tr h="316600">
                <a:tc>
                  <a:txBody>
                    <a:bodyPr/>
                    <a:lstStyle/>
                    <a:p>
                      <a:pPr indent="0" lvl="0" marL="0" marR="0" rtl="0" algn="r">
                        <a:lnSpc>
                          <a:spcPct val="100000"/>
                        </a:lnSpc>
                        <a:spcBef>
                          <a:spcPts val="0"/>
                        </a:spcBef>
                        <a:spcAft>
                          <a:spcPts val="0"/>
                        </a:spcAft>
                        <a:buNone/>
                      </a:pPr>
                      <a:r>
                        <a:rPr b="1" lang="en" sz="1200">
                          <a:latin typeface="Comfortaa"/>
                          <a:ea typeface="Comfortaa"/>
                          <a:cs typeface="Comfortaa"/>
                          <a:sym typeface="Comfortaa"/>
                        </a:rPr>
                        <a:t>13</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14</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15</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16</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17</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18</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19</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r>
              <a:tr h="760475">
                <a:tc>
                  <a:txBody>
                    <a:bodyPr/>
                    <a:lstStyle/>
                    <a:p>
                      <a:pPr indent="0" lvl="0" marL="0" rtl="0" algn="l">
                        <a:spcBef>
                          <a:spcPts val="0"/>
                        </a:spcBef>
                        <a:spcAft>
                          <a:spcPts val="0"/>
                        </a:spcAft>
                        <a:buNone/>
                      </a:pPr>
                      <a:r>
                        <a:rPr lang="en">
                          <a:solidFill>
                            <a:srgbClr val="4C1130"/>
                          </a:solidFill>
                          <a:latin typeface="Caveat"/>
                          <a:ea typeface="Caveat"/>
                          <a:cs typeface="Caveat"/>
                          <a:sym typeface="Caveat"/>
                        </a:rPr>
                        <a:t>Week </a:t>
                      </a:r>
                      <a:r>
                        <a:rPr b="1" lang="en">
                          <a:solidFill>
                            <a:srgbClr val="4C1130"/>
                          </a:solidFill>
                          <a:latin typeface="Caveat"/>
                          <a:ea typeface="Caveat"/>
                          <a:cs typeface="Caveat"/>
                          <a:sym typeface="Caveat"/>
                        </a:rPr>
                        <a:t>36</a:t>
                      </a:r>
                      <a:endParaRPr b="1">
                        <a:solidFill>
                          <a:srgbClr val="4C1130"/>
                        </a:solidFill>
                        <a:latin typeface="Caveat"/>
                        <a:ea typeface="Caveat"/>
                        <a:cs typeface="Caveat"/>
                        <a:sym typeface="Caveat"/>
                      </a:endParaRPr>
                    </a:p>
                    <a:p>
                      <a:pPr indent="0" lvl="0" marL="0" rtl="0" algn="l">
                        <a:spcBef>
                          <a:spcPts val="0"/>
                        </a:spcBef>
                        <a:spcAft>
                          <a:spcPts val="0"/>
                        </a:spcAft>
                        <a:buClr>
                          <a:schemeClr val="dk1"/>
                        </a:buClr>
                        <a:buSzPts val="1100"/>
                        <a:buFont typeface="Arial"/>
                        <a:buNone/>
                      </a:pPr>
                      <a:r>
                        <a:rPr lang="en">
                          <a:solidFill>
                            <a:srgbClr val="4C1130"/>
                          </a:solidFill>
                          <a:latin typeface="Caveat"/>
                          <a:ea typeface="Caveat"/>
                          <a:cs typeface="Caveat"/>
                          <a:sym typeface="Caveat"/>
                        </a:rPr>
                        <a:t>Of 36 </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b="1" sz="1000">
                        <a:latin typeface="Nunito"/>
                        <a:ea typeface="Nunito"/>
                        <a:cs typeface="Nunito"/>
                        <a:sym typeface="Nunito"/>
                      </a:endParaRPr>
                    </a:p>
                    <a:p>
                      <a:pPr indent="0" lvl="0" marL="0" rtl="0" algn="l">
                        <a:spcBef>
                          <a:spcPts val="0"/>
                        </a:spcBef>
                        <a:spcAft>
                          <a:spcPts val="0"/>
                        </a:spcAft>
                        <a:buClr>
                          <a:schemeClr val="dk1"/>
                        </a:buClr>
                        <a:buSzPts val="1100"/>
                        <a:buFont typeface="Arial"/>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lang="en" sz="1000">
                          <a:latin typeface="Nunito"/>
                          <a:ea typeface="Nunito"/>
                          <a:cs typeface="Nunito"/>
                          <a:sym typeface="Nunito"/>
                        </a:rPr>
                        <a:t>                </a:t>
                      </a:r>
                      <a:r>
                        <a:rPr b="1" lang="en" sz="1100">
                          <a:latin typeface="Nunito"/>
                          <a:ea typeface="Nunito"/>
                          <a:cs typeface="Nunito"/>
                          <a:sym typeface="Nunito"/>
                        </a:rPr>
                        <a:t>10-2 pm</a:t>
                      </a:r>
                      <a:endParaRPr b="1" sz="1100">
                        <a:latin typeface="Nunito"/>
                        <a:ea typeface="Nunito"/>
                        <a:cs typeface="Nunito"/>
                        <a:sym typeface="Nunito"/>
                      </a:endParaRPr>
                    </a:p>
                    <a:p>
                      <a:pPr indent="0" lvl="0" marL="0" marR="0" rtl="0" algn="r">
                        <a:lnSpc>
                          <a:spcPct val="100000"/>
                        </a:lnSpc>
                        <a:spcBef>
                          <a:spcPts val="0"/>
                        </a:spcBef>
                        <a:spcAft>
                          <a:spcPts val="0"/>
                        </a:spcAft>
                        <a:buNone/>
                      </a:pPr>
                      <a:r>
                        <a:rPr b="1" lang="en" sz="1100">
                          <a:latin typeface="Nunito"/>
                          <a:ea typeface="Nunito"/>
                          <a:cs typeface="Nunito"/>
                          <a:sym typeface="Nunito"/>
                        </a:rPr>
                        <a:t>Annual</a:t>
                      </a:r>
                      <a:r>
                        <a:rPr b="1" lang="en" sz="1100">
                          <a:latin typeface="Nunito"/>
                          <a:ea typeface="Nunito"/>
                          <a:cs typeface="Nunito"/>
                          <a:sym typeface="Nunito"/>
                        </a:rPr>
                        <a:t> </a:t>
                      </a:r>
                      <a:endParaRPr b="1" sz="1100">
                        <a:latin typeface="Nunito"/>
                        <a:ea typeface="Nunito"/>
                        <a:cs typeface="Nunito"/>
                        <a:sym typeface="Nunito"/>
                      </a:endParaRPr>
                    </a:p>
                    <a:p>
                      <a:pPr indent="0" lvl="0" marL="0" marR="0" rtl="0" algn="r">
                        <a:lnSpc>
                          <a:spcPct val="100000"/>
                        </a:lnSpc>
                        <a:spcBef>
                          <a:spcPts val="0"/>
                        </a:spcBef>
                        <a:spcAft>
                          <a:spcPts val="0"/>
                        </a:spcAft>
                        <a:buNone/>
                      </a:pPr>
                      <a:r>
                        <a:rPr b="1" lang="en" sz="1100">
                          <a:latin typeface="Nunito"/>
                          <a:ea typeface="Nunito"/>
                          <a:cs typeface="Nunito"/>
                          <a:sym typeface="Nunito"/>
                        </a:rPr>
                        <a:t>Carnival</a:t>
                      </a:r>
                      <a:endParaRPr b="1" sz="11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r>
              <a:tr h="316600">
                <a:tc>
                  <a:txBody>
                    <a:bodyPr/>
                    <a:lstStyle/>
                    <a:p>
                      <a:pPr indent="0" lvl="0" marL="0" marR="0" rtl="0" algn="r">
                        <a:lnSpc>
                          <a:spcPct val="100000"/>
                        </a:lnSpc>
                        <a:spcBef>
                          <a:spcPts val="0"/>
                        </a:spcBef>
                        <a:spcAft>
                          <a:spcPts val="0"/>
                        </a:spcAft>
                        <a:buNone/>
                      </a:pPr>
                      <a:r>
                        <a:rPr b="1" lang="en" sz="1200">
                          <a:latin typeface="Comfortaa"/>
                          <a:ea typeface="Comfortaa"/>
                          <a:cs typeface="Comfortaa"/>
                          <a:sym typeface="Comfortaa"/>
                        </a:rPr>
                        <a:t>20</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21</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22</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23</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24</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25</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26</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r>
              <a:tr h="779350">
                <a:tc>
                  <a:txBody>
                    <a:bodyPr/>
                    <a:lstStyle/>
                    <a:p>
                      <a:pPr indent="0" lvl="0" marL="0" rtl="0" algn="r">
                        <a:spcBef>
                          <a:spcPts val="0"/>
                        </a:spcBef>
                        <a:spcAft>
                          <a:spcPts val="0"/>
                        </a:spcAft>
                        <a:buNone/>
                      </a:pPr>
                      <a:r>
                        <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100">
                          <a:latin typeface="Nunito"/>
                          <a:ea typeface="Nunito"/>
                          <a:cs typeface="Nunito"/>
                          <a:sym typeface="Nunito"/>
                        </a:rPr>
                        <a:t>Possible Snow Make up Days</a:t>
                      </a:r>
                      <a:endParaRPr b="1" sz="11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r>
              <a:tr h="316600">
                <a:tc>
                  <a:txBody>
                    <a:bodyPr/>
                    <a:lstStyle/>
                    <a:p>
                      <a:pPr indent="0" lvl="0" marL="0" marR="0" rtl="0" algn="r">
                        <a:lnSpc>
                          <a:spcPct val="100000"/>
                        </a:lnSpc>
                        <a:spcBef>
                          <a:spcPts val="0"/>
                        </a:spcBef>
                        <a:spcAft>
                          <a:spcPts val="0"/>
                        </a:spcAft>
                        <a:buNone/>
                      </a:pPr>
                      <a:r>
                        <a:rPr b="1" lang="en" sz="1200">
                          <a:latin typeface="Comfortaa"/>
                          <a:ea typeface="Comfortaa"/>
                          <a:cs typeface="Comfortaa"/>
                          <a:sym typeface="Comfortaa"/>
                        </a:rPr>
                        <a:t>27</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28</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29</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30</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rtl="0" algn="r">
                        <a:spcBef>
                          <a:spcPts val="0"/>
                        </a:spcBef>
                        <a:spcAft>
                          <a:spcPts val="0"/>
                        </a:spcAft>
                        <a:buNone/>
                      </a:pPr>
                      <a:r>
                        <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rtl="0" algn="r">
                        <a:spcBef>
                          <a:spcPts val="0"/>
                        </a:spcBef>
                        <a:spcAft>
                          <a:spcPts val="0"/>
                        </a:spcAft>
                        <a:buNone/>
                      </a:pPr>
                      <a:r>
                        <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rtl="0" algn="r">
                        <a:spcBef>
                          <a:spcPts val="0"/>
                        </a:spcBef>
                        <a:spcAft>
                          <a:spcPts val="0"/>
                        </a:spcAft>
                        <a:buNone/>
                      </a:pPr>
                      <a:r>
                        <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r>
              <a:tr h="779350">
                <a:tc>
                  <a:txBody>
                    <a:bodyPr/>
                    <a:lstStyle/>
                    <a:p>
                      <a:pPr indent="0" lvl="0" marL="0" rtl="0" algn="r">
                        <a:spcBef>
                          <a:spcPts val="0"/>
                        </a:spcBef>
                        <a:spcAft>
                          <a:spcPts val="0"/>
                        </a:spcAft>
                        <a:buNone/>
                      </a:pPr>
                      <a:r>
                        <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r>
            </a:tbl>
          </a:graphicData>
        </a:graphic>
      </p:graphicFrame>
      <p:pic>
        <p:nvPicPr>
          <p:cNvPr id="639" name="Google Shape;639;p48" title="last day of classes (2).png"/>
          <p:cNvPicPr preferRelativeResize="0"/>
          <p:nvPr/>
        </p:nvPicPr>
        <p:blipFill>
          <a:blip r:embed="rId3">
            <a:alphaModFix/>
          </a:blip>
          <a:stretch>
            <a:fillRect/>
          </a:stretch>
        </p:blipFill>
        <p:spPr>
          <a:xfrm rot="-357791">
            <a:off x="3177314" y="4451584"/>
            <a:ext cx="949150" cy="949105"/>
          </a:xfrm>
          <a:prstGeom prst="rect">
            <a:avLst/>
          </a:prstGeom>
          <a:noFill/>
          <a:ln>
            <a:noFill/>
          </a:ln>
        </p:spPr>
      </p:pic>
      <p:pic>
        <p:nvPicPr>
          <p:cNvPr id="640" name="Google Shape;640;p48" title="carnival (1).png"/>
          <p:cNvPicPr preferRelativeResize="0"/>
          <p:nvPr/>
        </p:nvPicPr>
        <p:blipFill>
          <a:blip r:embed="rId4">
            <a:alphaModFix/>
          </a:blip>
          <a:stretch>
            <a:fillRect/>
          </a:stretch>
        </p:blipFill>
        <p:spPr>
          <a:xfrm>
            <a:off x="4505809" y="4678863"/>
            <a:ext cx="470691" cy="470726"/>
          </a:xfrm>
          <a:prstGeom prst="rect">
            <a:avLst/>
          </a:prstGeom>
          <a:noFill/>
          <a:ln>
            <a:noFill/>
          </a:ln>
        </p:spPr>
      </p:pic>
      <p:cxnSp>
        <p:nvCxnSpPr>
          <p:cNvPr id="641" name="Google Shape;641;p48"/>
          <p:cNvCxnSpPr/>
          <p:nvPr/>
        </p:nvCxnSpPr>
        <p:spPr>
          <a:xfrm flipH="1" rot="10800000">
            <a:off x="3025150" y="6103550"/>
            <a:ext cx="3947100" cy="15300"/>
          </a:xfrm>
          <a:prstGeom prst="straightConnector1">
            <a:avLst/>
          </a:prstGeom>
          <a:noFill/>
          <a:ln cap="flat" cmpd="sng" w="9525">
            <a:solidFill>
              <a:schemeClr val="dk1"/>
            </a:solidFill>
            <a:prstDash val="solid"/>
            <a:round/>
            <a:headEnd len="med" w="med" type="none"/>
            <a:tailEnd len="med" w="med" type="triangle"/>
          </a:ln>
        </p:spPr>
      </p:cxnSp>
      <p:pic>
        <p:nvPicPr>
          <p:cNvPr id="642" name="Google Shape;642;p48" title="chior.png"/>
          <p:cNvPicPr preferRelativeResize="0"/>
          <p:nvPr/>
        </p:nvPicPr>
        <p:blipFill>
          <a:blip r:embed="rId5">
            <a:alphaModFix/>
          </a:blip>
          <a:stretch>
            <a:fillRect/>
          </a:stretch>
        </p:blipFill>
        <p:spPr>
          <a:xfrm>
            <a:off x="7082300" y="2134625"/>
            <a:ext cx="741649" cy="741649"/>
          </a:xfrm>
          <a:prstGeom prst="rect">
            <a:avLst/>
          </a:prstGeom>
          <a:noFill/>
          <a:ln>
            <a:noFill/>
          </a:ln>
        </p:spPr>
      </p:pic>
      <p:pic>
        <p:nvPicPr>
          <p:cNvPr id="643" name="Google Shape;643;p48" title="orch.png"/>
          <p:cNvPicPr preferRelativeResize="0"/>
          <p:nvPr/>
        </p:nvPicPr>
        <p:blipFill>
          <a:blip r:embed="rId6">
            <a:alphaModFix/>
          </a:blip>
          <a:stretch>
            <a:fillRect/>
          </a:stretch>
        </p:blipFill>
        <p:spPr>
          <a:xfrm>
            <a:off x="1775475" y="3590323"/>
            <a:ext cx="741649" cy="741628"/>
          </a:xfrm>
          <a:prstGeom prst="rect">
            <a:avLst/>
          </a:prstGeom>
          <a:noFill/>
          <a:ln>
            <a:noFill/>
          </a:ln>
        </p:spPr>
      </p:pic>
      <p:pic>
        <p:nvPicPr>
          <p:cNvPr id="644" name="Google Shape;644;p48" title="chior (1).png"/>
          <p:cNvPicPr preferRelativeResize="0"/>
          <p:nvPr/>
        </p:nvPicPr>
        <p:blipFill>
          <a:blip r:embed="rId7">
            <a:alphaModFix/>
          </a:blip>
          <a:stretch>
            <a:fillRect/>
          </a:stretch>
        </p:blipFill>
        <p:spPr>
          <a:xfrm>
            <a:off x="1725900" y="4756268"/>
            <a:ext cx="674101" cy="674101"/>
          </a:xfrm>
          <a:prstGeom prst="rect">
            <a:avLst/>
          </a:prstGeom>
          <a:noFill/>
          <a:ln>
            <a:noFill/>
          </a:ln>
        </p:spPr>
      </p:pic>
      <p:pic>
        <p:nvPicPr>
          <p:cNvPr id="645" name="Google Shape;645;p48" title="offsite.png"/>
          <p:cNvPicPr preferRelativeResize="0"/>
          <p:nvPr/>
        </p:nvPicPr>
        <p:blipFill>
          <a:blip r:embed="rId8">
            <a:alphaModFix/>
          </a:blip>
          <a:stretch>
            <a:fillRect/>
          </a:stretch>
        </p:blipFill>
        <p:spPr>
          <a:xfrm>
            <a:off x="2090475" y="3177250"/>
            <a:ext cx="779350" cy="779374"/>
          </a:xfrm>
          <a:prstGeom prst="rect">
            <a:avLst/>
          </a:prstGeom>
          <a:noFill/>
          <a:ln>
            <a:noFill/>
          </a:ln>
        </p:spPr>
      </p:pic>
      <p:pic>
        <p:nvPicPr>
          <p:cNvPr id="646" name="Google Shape;646;p48" title="bridging ceremony.png"/>
          <p:cNvPicPr preferRelativeResize="0"/>
          <p:nvPr/>
        </p:nvPicPr>
        <p:blipFill rotWithShape="1">
          <a:blip r:embed="rId9">
            <a:alphaModFix/>
          </a:blip>
          <a:srcRect b="41607" l="14625" r="0" t="29927"/>
          <a:stretch/>
        </p:blipFill>
        <p:spPr>
          <a:xfrm>
            <a:off x="1706117" y="4396950"/>
            <a:ext cx="1411800" cy="470734"/>
          </a:xfrm>
          <a:prstGeom prst="rect">
            <a:avLst/>
          </a:prstGeom>
          <a:noFill/>
          <a:ln>
            <a:noFill/>
          </a:ln>
        </p:spPr>
      </p:pic>
      <p:pic>
        <p:nvPicPr>
          <p:cNvPr id="647" name="Google Shape;647;p48" title="MARKET (5).png"/>
          <p:cNvPicPr preferRelativeResize="0"/>
          <p:nvPr/>
        </p:nvPicPr>
        <p:blipFill>
          <a:blip r:embed="rId10">
            <a:alphaModFix/>
          </a:blip>
          <a:stretch>
            <a:fillRect/>
          </a:stretch>
        </p:blipFill>
        <p:spPr>
          <a:xfrm>
            <a:off x="3065000" y="3523037"/>
            <a:ext cx="789925" cy="789925"/>
          </a:xfrm>
          <a:prstGeom prst="rect">
            <a:avLst/>
          </a:prstGeom>
          <a:noFill/>
          <a:ln>
            <a:noFill/>
          </a:ln>
        </p:spPr>
      </p:pic>
      <p:pic>
        <p:nvPicPr>
          <p:cNvPr id="648" name="Google Shape;648;p48" title="MARKET (5).png"/>
          <p:cNvPicPr preferRelativeResize="0"/>
          <p:nvPr/>
        </p:nvPicPr>
        <p:blipFill>
          <a:blip r:embed="rId10">
            <a:alphaModFix/>
          </a:blip>
          <a:stretch>
            <a:fillRect/>
          </a:stretch>
        </p:blipFill>
        <p:spPr>
          <a:xfrm>
            <a:off x="5758437" y="3523037"/>
            <a:ext cx="789925" cy="789925"/>
          </a:xfrm>
          <a:prstGeom prst="rect">
            <a:avLst/>
          </a:prstGeom>
          <a:noFill/>
          <a:ln>
            <a:noFill/>
          </a:ln>
        </p:spPr>
      </p:pic>
      <p:pic>
        <p:nvPicPr>
          <p:cNvPr id="649" name="Google Shape;649;p48" title="juneteenth (2).png"/>
          <p:cNvPicPr preferRelativeResize="0"/>
          <p:nvPr/>
        </p:nvPicPr>
        <p:blipFill>
          <a:blip r:embed="rId11">
            <a:alphaModFix/>
          </a:blip>
          <a:stretch>
            <a:fillRect/>
          </a:stretch>
        </p:blipFill>
        <p:spPr>
          <a:xfrm>
            <a:off x="7082300" y="4151525"/>
            <a:ext cx="1252074" cy="1252074"/>
          </a:xfrm>
          <a:prstGeom prst="rect">
            <a:avLst/>
          </a:prstGeom>
          <a:noFill/>
          <a:ln>
            <a:noFill/>
          </a:ln>
        </p:spPr>
      </p:pic>
      <p:sp>
        <p:nvSpPr>
          <p:cNvPr id="650" name="Google Shape;650;p48"/>
          <p:cNvSpPr txBox="1"/>
          <p:nvPr/>
        </p:nvSpPr>
        <p:spPr>
          <a:xfrm>
            <a:off x="8049300" y="867833"/>
            <a:ext cx="2661000" cy="67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6500">
                <a:solidFill>
                  <a:schemeClr val="dk1"/>
                </a:solidFill>
                <a:latin typeface="Fjalla One"/>
                <a:ea typeface="Fjalla One"/>
                <a:cs typeface="Fjalla One"/>
                <a:sym typeface="Fjalla One"/>
              </a:rPr>
              <a:t>2027</a:t>
            </a:r>
            <a:endParaRPr sz="6500">
              <a:solidFill>
                <a:schemeClr val="dk1"/>
              </a:solidFill>
              <a:latin typeface="Fjalla One"/>
              <a:ea typeface="Fjalla One"/>
              <a:cs typeface="Fjalla One"/>
              <a:sym typeface="Fjalla One"/>
            </a:endParaRPr>
          </a:p>
        </p:txBody>
      </p:sp>
      <p:pic>
        <p:nvPicPr>
          <p:cNvPr id="651" name="Google Shape;651;p48" title="june (2).png"/>
          <p:cNvPicPr preferRelativeResize="0"/>
          <p:nvPr/>
        </p:nvPicPr>
        <p:blipFill rotWithShape="1">
          <a:blip r:embed="rId12">
            <a:alphaModFix/>
          </a:blip>
          <a:srcRect b="58988" l="18744" r="22954" t="0"/>
          <a:stretch/>
        </p:blipFill>
        <p:spPr>
          <a:xfrm>
            <a:off x="3591824" y="143299"/>
            <a:ext cx="3118000" cy="1695174"/>
          </a:xfrm>
          <a:prstGeom prst="rect">
            <a:avLst/>
          </a:prstGeom>
          <a:noFill/>
          <a:ln>
            <a:noFill/>
          </a:ln>
        </p:spPr>
      </p:pic>
      <p:pic>
        <p:nvPicPr>
          <p:cNvPr id="652" name="Google Shape;652;p48" title="june (2).png"/>
          <p:cNvPicPr preferRelativeResize="0"/>
          <p:nvPr/>
        </p:nvPicPr>
        <p:blipFill rotWithShape="1">
          <a:blip r:embed="rId12">
            <a:alphaModFix/>
          </a:blip>
          <a:srcRect b="2477" l="33855" r="27787" t="47085"/>
          <a:stretch/>
        </p:blipFill>
        <p:spPr>
          <a:xfrm>
            <a:off x="7651725" y="5751000"/>
            <a:ext cx="2051424" cy="2084900"/>
          </a:xfrm>
          <a:prstGeom prst="rect">
            <a:avLst/>
          </a:prstGeom>
          <a:noFill/>
          <a:ln>
            <a:noFill/>
          </a:ln>
        </p:spPr>
      </p:pic>
      <p:pic>
        <p:nvPicPr>
          <p:cNvPr id="653" name="Google Shape;653;p48" title="pta tree logo.png"/>
          <p:cNvPicPr preferRelativeResize="0"/>
          <p:nvPr/>
        </p:nvPicPr>
        <p:blipFill>
          <a:blip r:embed="rId13">
            <a:alphaModFix/>
          </a:blip>
          <a:stretch>
            <a:fillRect/>
          </a:stretch>
        </p:blipFill>
        <p:spPr>
          <a:xfrm>
            <a:off x="4690298" y="2271479"/>
            <a:ext cx="521009" cy="674098"/>
          </a:xfrm>
          <a:prstGeom prst="rect">
            <a:avLst/>
          </a:prstGeom>
          <a:noFill/>
          <a:ln>
            <a:noFill/>
          </a:ln>
        </p:spPr>
      </p:pic>
      <p:pic>
        <p:nvPicPr>
          <p:cNvPr id="654" name="Google Shape;654;p48" title="graduation.png"/>
          <p:cNvPicPr preferRelativeResize="0"/>
          <p:nvPr/>
        </p:nvPicPr>
        <p:blipFill>
          <a:blip r:embed="rId14">
            <a:alphaModFix/>
          </a:blip>
          <a:stretch>
            <a:fillRect/>
          </a:stretch>
        </p:blipFill>
        <p:spPr>
          <a:xfrm>
            <a:off x="8578875" y="3305875"/>
            <a:ext cx="741649" cy="74165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C4587"/>
        </a:solidFill>
      </p:bgPr>
    </p:bg>
    <p:spTree>
      <p:nvGrpSpPr>
        <p:cNvPr id="658" name="Shape 658"/>
        <p:cNvGrpSpPr/>
        <p:nvPr/>
      </p:nvGrpSpPr>
      <p:grpSpPr>
        <a:xfrm>
          <a:off x="0" y="0"/>
          <a:ext cx="0" cy="0"/>
          <a:chOff x="0" y="0"/>
          <a:chExt cx="0" cy="0"/>
        </a:xfrm>
      </p:grpSpPr>
      <p:graphicFrame>
        <p:nvGraphicFramePr>
          <p:cNvPr id="659" name="Google Shape;659;p49"/>
          <p:cNvGraphicFramePr/>
          <p:nvPr/>
        </p:nvGraphicFramePr>
        <p:xfrm>
          <a:off x="355060" y="1743235"/>
          <a:ext cx="3000000" cy="3000000"/>
        </p:xfrm>
        <a:graphic>
          <a:graphicData uri="http://schemas.openxmlformats.org/drawingml/2006/table">
            <a:tbl>
              <a:tblPr>
                <a:noFill/>
                <a:tableStyleId>{AA0ADF77-BFF2-4243-B3DA-00FE822286CF}</a:tableStyleId>
              </a:tblPr>
              <a:tblGrid>
                <a:gridCol w="1339100"/>
                <a:gridCol w="1339100"/>
                <a:gridCol w="1339100"/>
                <a:gridCol w="1339100"/>
                <a:gridCol w="1339100"/>
                <a:gridCol w="1339100"/>
                <a:gridCol w="1339100"/>
              </a:tblGrid>
              <a:tr h="359650">
                <a:tc>
                  <a:txBody>
                    <a:bodyPr/>
                    <a:lstStyle/>
                    <a:p>
                      <a:pPr indent="0" lvl="0" marL="0" marR="0" rtl="0" algn="ctr">
                        <a:lnSpc>
                          <a:spcPct val="100000"/>
                        </a:lnSpc>
                        <a:spcBef>
                          <a:spcPts val="0"/>
                        </a:spcBef>
                        <a:spcAft>
                          <a:spcPts val="0"/>
                        </a:spcAft>
                        <a:buNone/>
                      </a:pPr>
                      <a:r>
                        <a:rPr lang="en" sz="1600">
                          <a:solidFill>
                            <a:srgbClr val="FFFFFF"/>
                          </a:solidFill>
                          <a:latin typeface="Comfortaa"/>
                          <a:ea typeface="Comfortaa"/>
                          <a:cs typeface="Comfortaa"/>
                          <a:sym typeface="Comfortaa"/>
                        </a:rPr>
                        <a:t>Sun</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D9D9D9"/>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 sz="1600">
                          <a:solidFill>
                            <a:srgbClr val="FFFFFF"/>
                          </a:solidFill>
                          <a:latin typeface="Comfortaa"/>
                          <a:ea typeface="Comfortaa"/>
                          <a:cs typeface="Comfortaa"/>
                          <a:sym typeface="Comfortaa"/>
                        </a:rPr>
                        <a:t>Mon</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 sz="1600">
                          <a:solidFill>
                            <a:srgbClr val="FFFFFF"/>
                          </a:solidFill>
                          <a:latin typeface="Comfortaa"/>
                          <a:ea typeface="Comfortaa"/>
                          <a:cs typeface="Comfortaa"/>
                          <a:sym typeface="Comfortaa"/>
                        </a:rPr>
                        <a:t>Tues</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 sz="1600">
                          <a:solidFill>
                            <a:srgbClr val="FFFFFF"/>
                          </a:solidFill>
                          <a:latin typeface="Comfortaa"/>
                          <a:ea typeface="Comfortaa"/>
                          <a:cs typeface="Comfortaa"/>
                          <a:sym typeface="Comfortaa"/>
                        </a:rPr>
                        <a:t>Wed</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 sz="1600">
                          <a:solidFill>
                            <a:srgbClr val="FFFFFF"/>
                          </a:solidFill>
                          <a:latin typeface="Comfortaa"/>
                          <a:ea typeface="Comfortaa"/>
                          <a:cs typeface="Comfortaa"/>
                          <a:sym typeface="Comfortaa"/>
                        </a:rPr>
                        <a:t>Thurs</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 sz="1600">
                          <a:solidFill>
                            <a:srgbClr val="FFFFFF"/>
                          </a:solidFill>
                          <a:latin typeface="Comfortaa"/>
                          <a:ea typeface="Comfortaa"/>
                          <a:cs typeface="Comfortaa"/>
                          <a:sym typeface="Comfortaa"/>
                        </a:rPr>
                        <a:t>Fri</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 sz="1600">
                          <a:solidFill>
                            <a:srgbClr val="FFFFFF"/>
                          </a:solidFill>
                          <a:latin typeface="Comfortaa"/>
                          <a:ea typeface="Comfortaa"/>
                          <a:cs typeface="Comfortaa"/>
                          <a:sym typeface="Comfortaa"/>
                        </a:rPr>
                        <a:t>Sat</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r>
              <a:tr h="316600">
                <a:tc>
                  <a:txBody>
                    <a:bodyPr/>
                    <a:lstStyle/>
                    <a:p>
                      <a:pPr indent="0" lvl="0" marL="0" marR="0" rtl="0" algn="r">
                        <a:lnSpc>
                          <a:spcPct val="100000"/>
                        </a:lnSpc>
                        <a:spcBef>
                          <a:spcPts val="0"/>
                        </a:spcBef>
                        <a:spcAft>
                          <a:spcPts val="0"/>
                        </a:spcAft>
                        <a:buNone/>
                      </a:pPr>
                      <a:r>
                        <a:t/>
                      </a:r>
                      <a:endParaRPr b="1" sz="12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t/>
                      </a:r>
                      <a:endParaRPr b="1" sz="12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rtl="0" algn="r">
                        <a:spcBef>
                          <a:spcPts val="0"/>
                        </a:spcBef>
                        <a:spcAft>
                          <a:spcPts val="0"/>
                        </a:spcAft>
                        <a:buNone/>
                      </a:pPr>
                      <a:r>
                        <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t/>
                      </a:r>
                      <a:endParaRPr b="1" sz="12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Nunito"/>
                          <a:ea typeface="Nunito"/>
                          <a:cs typeface="Nunito"/>
                          <a:sym typeface="Nunito"/>
                        </a:rPr>
                        <a:t>2</a:t>
                      </a:r>
                      <a:endParaRPr b="1" sz="12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Nunito"/>
                          <a:ea typeface="Nunito"/>
                          <a:cs typeface="Nunito"/>
                          <a:sym typeface="Nunito"/>
                        </a:rPr>
                        <a:t>3</a:t>
                      </a:r>
                      <a:endParaRPr b="1" sz="1400" u="none" cap="none" strike="noStrike">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r>
              <a:tr h="779350">
                <a:tc>
                  <a:txBody>
                    <a:bodyPr/>
                    <a:lstStyle/>
                    <a:p>
                      <a:pPr indent="0" lvl="0" marL="0" rtl="0" algn="r">
                        <a:spcBef>
                          <a:spcPts val="0"/>
                        </a:spcBef>
                        <a:spcAft>
                          <a:spcPts val="0"/>
                        </a:spcAft>
                        <a:buNone/>
                      </a:pPr>
                      <a:r>
                        <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600"/>
                        <a:buFont typeface="Arial"/>
                        <a:buNone/>
                      </a:pPr>
                      <a:r>
                        <a:t/>
                      </a:r>
                      <a:endParaRPr b="1" sz="1000" u="none" cap="none" strike="noStrike">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600"/>
                        <a:buFont typeface="Arial"/>
                        <a:buNone/>
                      </a:pPr>
                      <a:r>
                        <a:t/>
                      </a:r>
                      <a:endParaRPr b="1" sz="1000" u="none" cap="none" strike="noStrike">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600"/>
                        <a:buFont typeface="Arial"/>
                        <a:buNone/>
                      </a:pPr>
                      <a:r>
                        <a:t/>
                      </a:r>
                      <a:endParaRPr b="1" sz="1000" u="none" cap="none" strike="noStrike">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600"/>
                        <a:buFont typeface="Arial"/>
                        <a:buNone/>
                      </a:pPr>
                      <a:r>
                        <a:t/>
                      </a:r>
                      <a:endParaRPr b="1" sz="1000" u="none" cap="none" strike="noStrike">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600"/>
                        <a:buFont typeface="Arial"/>
                        <a:buNone/>
                      </a:pPr>
                      <a:r>
                        <a:t/>
                      </a:r>
                      <a:endParaRPr b="1" sz="1000" u="none" cap="none" strike="noStrike">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600"/>
                        <a:buFont typeface="Arial"/>
                        <a:buNone/>
                      </a:pPr>
                      <a:r>
                        <a:t/>
                      </a:r>
                      <a:endParaRPr b="1" sz="1000" u="none" cap="none" strike="noStrike">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r>
              <a:tr h="316600">
                <a:tc>
                  <a:txBody>
                    <a:bodyPr/>
                    <a:lstStyle/>
                    <a:p>
                      <a:pPr indent="0" lvl="0" marL="0" marR="0" rtl="0" algn="r">
                        <a:lnSpc>
                          <a:spcPct val="100000"/>
                        </a:lnSpc>
                        <a:spcBef>
                          <a:spcPts val="0"/>
                        </a:spcBef>
                        <a:spcAft>
                          <a:spcPts val="0"/>
                        </a:spcAft>
                        <a:buNone/>
                      </a:pPr>
                      <a:r>
                        <a:rPr b="1" lang="en" sz="1200">
                          <a:latin typeface="Comfortaa"/>
                          <a:ea typeface="Comfortaa"/>
                          <a:cs typeface="Comfortaa"/>
                          <a:sym typeface="Comfortaa"/>
                        </a:rPr>
                        <a:t>4</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5</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6</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7</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8</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9</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10</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r>
              <a:tr h="779350">
                <a:tc>
                  <a:txBody>
                    <a:bodyPr/>
                    <a:lstStyle/>
                    <a:p>
                      <a:pPr indent="0" lvl="0" marL="0" rtl="0" algn="r">
                        <a:spcBef>
                          <a:spcPts val="0"/>
                        </a:spcBef>
                        <a:spcAft>
                          <a:spcPts val="0"/>
                        </a:spcAft>
                        <a:buNone/>
                      </a:pPr>
                      <a:r>
                        <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r>
              <a:tr h="316600">
                <a:tc>
                  <a:txBody>
                    <a:bodyPr/>
                    <a:lstStyle/>
                    <a:p>
                      <a:pPr indent="0" lvl="0" marL="0" marR="0" rtl="0" algn="r">
                        <a:lnSpc>
                          <a:spcPct val="100000"/>
                        </a:lnSpc>
                        <a:spcBef>
                          <a:spcPts val="0"/>
                        </a:spcBef>
                        <a:spcAft>
                          <a:spcPts val="0"/>
                        </a:spcAft>
                        <a:buNone/>
                      </a:pPr>
                      <a:r>
                        <a:rPr b="1" lang="en" sz="1200">
                          <a:latin typeface="Comfortaa"/>
                          <a:ea typeface="Comfortaa"/>
                          <a:cs typeface="Comfortaa"/>
                          <a:sym typeface="Comfortaa"/>
                        </a:rPr>
                        <a:t>11</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12</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13</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14</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15</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16</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17</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r>
              <a:tr h="760475">
                <a:tc>
                  <a:txBody>
                    <a:bodyPr/>
                    <a:lstStyle/>
                    <a:p>
                      <a:pPr indent="0" lvl="0" marL="0" rtl="0" algn="r">
                        <a:spcBef>
                          <a:spcPts val="0"/>
                        </a:spcBef>
                        <a:spcAft>
                          <a:spcPts val="0"/>
                        </a:spcAft>
                        <a:buNone/>
                      </a:pPr>
                      <a:r>
                        <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r>
              <a:tr h="316600">
                <a:tc>
                  <a:txBody>
                    <a:bodyPr/>
                    <a:lstStyle/>
                    <a:p>
                      <a:pPr indent="0" lvl="0" marL="0" marR="0" rtl="0" algn="r">
                        <a:lnSpc>
                          <a:spcPct val="100000"/>
                        </a:lnSpc>
                        <a:spcBef>
                          <a:spcPts val="0"/>
                        </a:spcBef>
                        <a:spcAft>
                          <a:spcPts val="0"/>
                        </a:spcAft>
                        <a:buNone/>
                      </a:pPr>
                      <a:r>
                        <a:rPr b="1" lang="en" sz="1200">
                          <a:latin typeface="Comfortaa"/>
                          <a:ea typeface="Comfortaa"/>
                          <a:cs typeface="Comfortaa"/>
                          <a:sym typeface="Comfortaa"/>
                        </a:rPr>
                        <a:t>18</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19</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20</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21</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22</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23</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24</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r>
              <a:tr h="779350">
                <a:tc>
                  <a:txBody>
                    <a:bodyPr/>
                    <a:lstStyle/>
                    <a:p>
                      <a:pPr indent="0" lvl="0" marL="0" rtl="0" algn="r">
                        <a:spcBef>
                          <a:spcPts val="0"/>
                        </a:spcBef>
                        <a:spcAft>
                          <a:spcPts val="0"/>
                        </a:spcAft>
                        <a:buNone/>
                      </a:pPr>
                      <a:r>
                        <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r>
              <a:tr h="316600">
                <a:tc>
                  <a:txBody>
                    <a:bodyPr/>
                    <a:lstStyle/>
                    <a:p>
                      <a:pPr indent="0" lvl="0" marL="0" marR="0" rtl="0" algn="r">
                        <a:lnSpc>
                          <a:spcPct val="100000"/>
                        </a:lnSpc>
                        <a:spcBef>
                          <a:spcPts val="0"/>
                        </a:spcBef>
                        <a:spcAft>
                          <a:spcPts val="0"/>
                        </a:spcAft>
                        <a:buNone/>
                      </a:pPr>
                      <a:r>
                        <a:rPr b="1" lang="en" sz="1200">
                          <a:latin typeface="Comfortaa"/>
                          <a:ea typeface="Comfortaa"/>
                          <a:cs typeface="Comfortaa"/>
                          <a:sym typeface="Comfortaa"/>
                        </a:rPr>
                        <a:t>25</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26</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27</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28</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rtl="0" algn="r">
                        <a:spcBef>
                          <a:spcPts val="0"/>
                        </a:spcBef>
                        <a:spcAft>
                          <a:spcPts val="0"/>
                        </a:spcAft>
                        <a:buNone/>
                      </a:pPr>
                      <a:r>
                        <a:rPr b="1" lang="en" sz="1200">
                          <a:latin typeface="Comfortaa"/>
                          <a:ea typeface="Comfortaa"/>
                          <a:cs typeface="Comfortaa"/>
                          <a:sym typeface="Comfortaa"/>
                        </a:rPr>
                        <a:t>29</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rtl="0" algn="r">
                        <a:spcBef>
                          <a:spcPts val="0"/>
                        </a:spcBef>
                        <a:spcAft>
                          <a:spcPts val="0"/>
                        </a:spcAft>
                        <a:buNone/>
                      </a:pPr>
                      <a:r>
                        <a:rPr b="1" lang="en" sz="1200">
                          <a:latin typeface="Comfortaa"/>
                          <a:ea typeface="Comfortaa"/>
                          <a:cs typeface="Comfortaa"/>
                          <a:sym typeface="Comfortaa"/>
                        </a:rPr>
                        <a:t>30</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rtl="0" algn="r">
                        <a:spcBef>
                          <a:spcPts val="0"/>
                        </a:spcBef>
                        <a:spcAft>
                          <a:spcPts val="0"/>
                        </a:spcAft>
                        <a:buNone/>
                      </a:pPr>
                      <a:r>
                        <a:rPr b="1" lang="en" sz="1200">
                          <a:latin typeface="Comfortaa"/>
                          <a:ea typeface="Comfortaa"/>
                          <a:cs typeface="Comfortaa"/>
                          <a:sym typeface="Comfortaa"/>
                        </a:rPr>
                        <a:t>31</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r>
              <a:tr h="779350">
                <a:tc>
                  <a:txBody>
                    <a:bodyPr/>
                    <a:lstStyle/>
                    <a:p>
                      <a:pPr indent="0" lvl="0" marL="0" rtl="0" algn="r">
                        <a:spcBef>
                          <a:spcPts val="0"/>
                        </a:spcBef>
                        <a:spcAft>
                          <a:spcPts val="0"/>
                        </a:spcAft>
                        <a:buNone/>
                      </a:pPr>
                      <a:r>
                        <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r>
            </a:tbl>
          </a:graphicData>
        </a:graphic>
      </p:graphicFrame>
      <p:pic>
        <p:nvPicPr>
          <p:cNvPr id="660" name="Google Shape;660;p49" title="4TH.png"/>
          <p:cNvPicPr preferRelativeResize="0"/>
          <p:nvPr/>
        </p:nvPicPr>
        <p:blipFill>
          <a:blip r:embed="rId3">
            <a:alphaModFix/>
          </a:blip>
          <a:stretch>
            <a:fillRect/>
          </a:stretch>
        </p:blipFill>
        <p:spPr>
          <a:xfrm rot="-521464">
            <a:off x="540625" y="3289375"/>
            <a:ext cx="930450" cy="930450"/>
          </a:xfrm>
          <a:prstGeom prst="rect">
            <a:avLst/>
          </a:prstGeom>
          <a:noFill/>
          <a:ln>
            <a:noFill/>
          </a:ln>
        </p:spPr>
      </p:pic>
      <p:sp>
        <p:nvSpPr>
          <p:cNvPr id="661" name="Google Shape;661;p49"/>
          <p:cNvSpPr txBox="1"/>
          <p:nvPr/>
        </p:nvSpPr>
        <p:spPr>
          <a:xfrm>
            <a:off x="8049300" y="836083"/>
            <a:ext cx="2661000" cy="67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6500">
                <a:solidFill>
                  <a:schemeClr val="dk1"/>
                </a:solidFill>
                <a:latin typeface="Fjalla One"/>
                <a:ea typeface="Fjalla One"/>
                <a:cs typeface="Fjalla One"/>
                <a:sym typeface="Fjalla One"/>
              </a:rPr>
              <a:t>2027</a:t>
            </a:r>
            <a:endParaRPr sz="6500">
              <a:solidFill>
                <a:schemeClr val="dk1"/>
              </a:solidFill>
              <a:latin typeface="Fjalla One"/>
              <a:ea typeface="Fjalla One"/>
              <a:cs typeface="Fjalla One"/>
              <a:sym typeface="Fjalla One"/>
            </a:endParaRPr>
          </a:p>
        </p:txBody>
      </p:sp>
      <p:pic>
        <p:nvPicPr>
          <p:cNvPr id="662" name="Google Shape;662;p49" title="july (1).png"/>
          <p:cNvPicPr preferRelativeResize="0"/>
          <p:nvPr/>
        </p:nvPicPr>
        <p:blipFill rotWithShape="1">
          <a:blip r:embed="rId4">
            <a:alphaModFix/>
          </a:blip>
          <a:srcRect b="56263" l="28701" r="25583" t="0"/>
          <a:stretch/>
        </p:blipFill>
        <p:spPr>
          <a:xfrm>
            <a:off x="3223750" y="148150"/>
            <a:ext cx="2713498" cy="2006399"/>
          </a:xfrm>
          <a:prstGeom prst="rect">
            <a:avLst/>
          </a:prstGeom>
          <a:noFill/>
          <a:ln>
            <a:noFill/>
          </a:ln>
        </p:spPr>
      </p:pic>
      <p:pic>
        <p:nvPicPr>
          <p:cNvPr id="663" name="Google Shape;663;p49" title="july (1).png"/>
          <p:cNvPicPr preferRelativeResize="0"/>
          <p:nvPr/>
        </p:nvPicPr>
        <p:blipFill rotWithShape="1">
          <a:blip r:embed="rId4">
            <a:alphaModFix/>
          </a:blip>
          <a:srcRect b="0" l="0" r="51331" t="54271"/>
          <a:stretch/>
        </p:blipFill>
        <p:spPr>
          <a:xfrm rot="11">
            <a:off x="819751" y="6391177"/>
            <a:ext cx="1614697" cy="1172574"/>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2E9"/>
        </a:solidFill>
      </p:bgPr>
    </p:bg>
    <p:spTree>
      <p:nvGrpSpPr>
        <p:cNvPr id="667" name="Shape 667"/>
        <p:cNvGrpSpPr/>
        <p:nvPr/>
      </p:nvGrpSpPr>
      <p:grpSpPr>
        <a:xfrm>
          <a:off x="0" y="0"/>
          <a:ext cx="0" cy="0"/>
          <a:chOff x="0" y="0"/>
          <a:chExt cx="0" cy="0"/>
        </a:xfrm>
      </p:grpSpPr>
      <p:graphicFrame>
        <p:nvGraphicFramePr>
          <p:cNvPr id="668" name="Google Shape;668;p50"/>
          <p:cNvGraphicFramePr/>
          <p:nvPr/>
        </p:nvGraphicFramePr>
        <p:xfrm>
          <a:off x="386810" y="1774985"/>
          <a:ext cx="3000000" cy="3000000"/>
        </p:xfrm>
        <a:graphic>
          <a:graphicData uri="http://schemas.openxmlformats.org/drawingml/2006/table">
            <a:tbl>
              <a:tblPr>
                <a:noFill/>
                <a:tableStyleId>{AA0ADF77-BFF2-4243-B3DA-00FE822286CF}</a:tableStyleId>
              </a:tblPr>
              <a:tblGrid>
                <a:gridCol w="1339100"/>
                <a:gridCol w="1339100"/>
                <a:gridCol w="1339100"/>
                <a:gridCol w="1339100"/>
                <a:gridCol w="1339100"/>
                <a:gridCol w="1339100"/>
                <a:gridCol w="1339100"/>
              </a:tblGrid>
              <a:tr h="359650">
                <a:tc>
                  <a:txBody>
                    <a:bodyPr/>
                    <a:lstStyle/>
                    <a:p>
                      <a:pPr indent="0" lvl="0" marL="0" marR="0" rtl="0" algn="ctr">
                        <a:lnSpc>
                          <a:spcPct val="100000"/>
                        </a:lnSpc>
                        <a:spcBef>
                          <a:spcPts val="0"/>
                        </a:spcBef>
                        <a:spcAft>
                          <a:spcPts val="0"/>
                        </a:spcAft>
                        <a:buNone/>
                      </a:pPr>
                      <a:r>
                        <a:rPr lang="en" sz="1600">
                          <a:solidFill>
                            <a:srgbClr val="FFFFFF"/>
                          </a:solidFill>
                          <a:latin typeface="Comfortaa"/>
                          <a:ea typeface="Comfortaa"/>
                          <a:cs typeface="Comfortaa"/>
                          <a:sym typeface="Comfortaa"/>
                        </a:rPr>
                        <a:t>Sun</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D9D9D9"/>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 sz="1600">
                          <a:solidFill>
                            <a:srgbClr val="FFFFFF"/>
                          </a:solidFill>
                          <a:latin typeface="Comfortaa"/>
                          <a:ea typeface="Comfortaa"/>
                          <a:cs typeface="Comfortaa"/>
                          <a:sym typeface="Comfortaa"/>
                        </a:rPr>
                        <a:t>Mon</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 sz="1600">
                          <a:solidFill>
                            <a:srgbClr val="FFFFFF"/>
                          </a:solidFill>
                          <a:latin typeface="Comfortaa"/>
                          <a:ea typeface="Comfortaa"/>
                          <a:cs typeface="Comfortaa"/>
                          <a:sym typeface="Comfortaa"/>
                        </a:rPr>
                        <a:t>Tues</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 sz="1600">
                          <a:solidFill>
                            <a:srgbClr val="FFFFFF"/>
                          </a:solidFill>
                          <a:latin typeface="Comfortaa"/>
                          <a:ea typeface="Comfortaa"/>
                          <a:cs typeface="Comfortaa"/>
                          <a:sym typeface="Comfortaa"/>
                        </a:rPr>
                        <a:t>Wed</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 sz="1600">
                          <a:solidFill>
                            <a:srgbClr val="FFFFFF"/>
                          </a:solidFill>
                          <a:latin typeface="Comfortaa"/>
                          <a:ea typeface="Comfortaa"/>
                          <a:cs typeface="Comfortaa"/>
                          <a:sym typeface="Comfortaa"/>
                        </a:rPr>
                        <a:t>Thurs</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 sz="1600">
                          <a:solidFill>
                            <a:srgbClr val="FFFFFF"/>
                          </a:solidFill>
                          <a:latin typeface="Comfortaa"/>
                          <a:ea typeface="Comfortaa"/>
                          <a:cs typeface="Comfortaa"/>
                          <a:sym typeface="Comfortaa"/>
                        </a:rPr>
                        <a:t>Fri</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 sz="1600">
                          <a:solidFill>
                            <a:srgbClr val="FFFFFF"/>
                          </a:solidFill>
                          <a:latin typeface="Comfortaa"/>
                          <a:ea typeface="Comfortaa"/>
                          <a:cs typeface="Comfortaa"/>
                          <a:sym typeface="Comfortaa"/>
                        </a:rPr>
                        <a:t>Sat</a:t>
                      </a:r>
                      <a:endParaRPr sz="1600" u="none" cap="none" strike="noStrike">
                        <a:solidFill>
                          <a:srgbClr val="FFFFFF"/>
                        </a:solidFill>
                        <a:latin typeface="Comfortaa"/>
                        <a:ea typeface="Comfortaa"/>
                        <a:cs typeface="Comfortaa"/>
                        <a:sym typeface="Comfortaa"/>
                      </a:endParaRPr>
                    </a:p>
                  </a:txBody>
                  <a:tcPr marT="6150" marB="0" marR="6150" marL="92250" anchor="ctr">
                    <a:lnL cap="flat" cmpd="sng" w="12700">
                      <a:solidFill>
                        <a:srgbClr val="000000">
                          <a:alpha val="0"/>
                        </a:srgbClr>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D9D9D9"/>
                      </a:solidFill>
                      <a:prstDash val="solid"/>
                      <a:round/>
                      <a:headEnd len="sm" w="sm" type="none"/>
                      <a:tailEnd len="sm" w="sm" type="none"/>
                    </a:lnB>
                    <a:solidFill>
                      <a:srgbClr val="000000"/>
                    </a:solidFill>
                  </a:tcPr>
                </a:tc>
              </a:tr>
              <a:tr h="316600">
                <a:tc>
                  <a:txBody>
                    <a:bodyPr/>
                    <a:lstStyle/>
                    <a:p>
                      <a:pPr indent="0" lvl="0" marL="0" marR="0" rtl="0" algn="r">
                        <a:lnSpc>
                          <a:spcPct val="100000"/>
                        </a:lnSpc>
                        <a:spcBef>
                          <a:spcPts val="0"/>
                        </a:spcBef>
                        <a:spcAft>
                          <a:spcPts val="0"/>
                        </a:spcAft>
                        <a:buNone/>
                      </a:pPr>
                      <a:r>
                        <a:rPr b="1" lang="en" sz="1200">
                          <a:latin typeface="Comfortaa"/>
                          <a:ea typeface="Comfortaa"/>
                          <a:cs typeface="Comfortaa"/>
                          <a:sym typeface="Comfortaa"/>
                        </a:rPr>
                        <a:t>1</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rtl="0" algn="r">
                        <a:spcBef>
                          <a:spcPts val="0"/>
                        </a:spcBef>
                        <a:spcAft>
                          <a:spcPts val="0"/>
                        </a:spcAft>
                        <a:buNone/>
                      </a:pPr>
                      <a:r>
                        <a:rPr b="1" lang="en" sz="1200">
                          <a:latin typeface="Comfortaa"/>
                          <a:ea typeface="Comfortaa"/>
                          <a:cs typeface="Comfortaa"/>
                          <a:sym typeface="Comfortaa"/>
                        </a:rPr>
                        <a:t>3</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4</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5</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6</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7</a:t>
                      </a:r>
                      <a:endParaRPr b="1" sz="1200" u="none" cap="none" strike="noStrike">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r>
              <a:tr h="779350">
                <a:tc>
                  <a:txBody>
                    <a:bodyPr/>
                    <a:lstStyle/>
                    <a:p>
                      <a:pPr indent="0" lvl="0" marL="0" rtl="0" algn="r">
                        <a:spcBef>
                          <a:spcPts val="0"/>
                        </a:spcBef>
                        <a:spcAft>
                          <a:spcPts val="0"/>
                        </a:spcAft>
                        <a:buNone/>
                      </a:pPr>
                      <a:r>
                        <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600"/>
                        <a:buFont typeface="Arial"/>
                        <a:buNone/>
                      </a:pPr>
                      <a:r>
                        <a:t/>
                      </a:r>
                      <a:endParaRPr b="1" sz="1000" u="none" cap="none" strike="noStrike">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600"/>
                        <a:buFont typeface="Arial"/>
                        <a:buNone/>
                      </a:pPr>
                      <a:r>
                        <a:t/>
                      </a:r>
                      <a:endParaRPr b="1" sz="1000" u="none" cap="none" strike="noStrike">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600"/>
                        <a:buFont typeface="Arial"/>
                        <a:buNone/>
                      </a:pPr>
                      <a:r>
                        <a:t/>
                      </a:r>
                      <a:endParaRPr b="1" sz="1000" u="none" cap="none" strike="noStrike">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600"/>
                        <a:buFont typeface="Arial"/>
                        <a:buNone/>
                      </a:pPr>
                      <a:r>
                        <a:t/>
                      </a:r>
                      <a:endParaRPr b="1" sz="1000" u="none" cap="none" strike="noStrike">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600"/>
                        <a:buFont typeface="Arial"/>
                        <a:buNone/>
                      </a:pPr>
                      <a:r>
                        <a:t/>
                      </a:r>
                      <a:endParaRPr b="1" sz="1000" u="none" cap="none" strike="noStrike">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600"/>
                        <a:buFont typeface="Arial"/>
                        <a:buNone/>
                      </a:pPr>
                      <a:r>
                        <a:t/>
                      </a:r>
                      <a:endParaRPr b="1" sz="1000" u="none" cap="none" strike="noStrike">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r>
              <a:tr h="316600">
                <a:tc>
                  <a:txBody>
                    <a:bodyPr/>
                    <a:lstStyle/>
                    <a:p>
                      <a:pPr indent="0" lvl="0" marL="0" marR="0" rtl="0" algn="r">
                        <a:lnSpc>
                          <a:spcPct val="100000"/>
                        </a:lnSpc>
                        <a:spcBef>
                          <a:spcPts val="0"/>
                        </a:spcBef>
                        <a:spcAft>
                          <a:spcPts val="0"/>
                        </a:spcAft>
                        <a:buNone/>
                      </a:pPr>
                      <a:r>
                        <a:rPr b="1" lang="en" sz="1200">
                          <a:latin typeface="Comfortaa"/>
                          <a:ea typeface="Comfortaa"/>
                          <a:cs typeface="Comfortaa"/>
                          <a:sym typeface="Comfortaa"/>
                        </a:rPr>
                        <a:t>8</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9</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10</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11</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12</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13</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14</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r>
              <a:tr h="779350">
                <a:tc>
                  <a:txBody>
                    <a:bodyPr/>
                    <a:lstStyle/>
                    <a:p>
                      <a:pPr indent="0" lvl="0" marL="0" rtl="0" algn="r">
                        <a:spcBef>
                          <a:spcPts val="0"/>
                        </a:spcBef>
                        <a:spcAft>
                          <a:spcPts val="0"/>
                        </a:spcAft>
                        <a:buNone/>
                      </a:pPr>
                      <a:r>
                        <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r>
              <a:tr h="316600">
                <a:tc>
                  <a:txBody>
                    <a:bodyPr/>
                    <a:lstStyle/>
                    <a:p>
                      <a:pPr indent="0" lvl="0" marL="0" marR="0" rtl="0" algn="r">
                        <a:lnSpc>
                          <a:spcPct val="100000"/>
                        </a:lnSpc>
                        <a:spcBef>
                          <a:spcPts val="0"/>
                        </a:spcBef>
                        <a:spcAft>
                          <a:spcPts val="0"/>
                        </a:spcAft>
                        <a:buNone/>
                      </a:pPr>
                      <a:r>
                        <a:rPr b="1" lang="en" sz="1200">
                          <a:latin typeface="Comfortaa"/>
                          <a:ea typeface="Comfortaa"/>
                          <a:cs typeface="Comfortaa"/>
                          <a:sym typeface="Comfortaa"/>
                        </a:rPr>
                        <a:t>15</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16</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17</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18</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19</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20</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21</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r>
              <a:tr h="760475">
                <a:tc>
                  <a:txBody>
                    <a:bodyPr/>
                    <a:lstStyle/>
                    <a:p>
                      <a:pPr indent="0" lvl="0" marL="0" rtl="0" algn="r">
                        <a:spcBef>
                          <a:spcPts val="0"/>
                        </a:spcBef>
                        <a:spcAft>
                          <a:spcPts val="0"/>
                        </a:spcAft>
                        <a:buNone/>
                      </a:pPr>
                      <a:r>
                        <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r>
              <a:tr h="316600">
                <a:tc>
                  <a:txBody>
                    <a:bodyPr/>
                    <a:lstStyle/>
                    <a:p>
                      <a:pPr indent="0" lvl="0" marL="0" marR="0" rtl="0" algn="r">
                        <a:lnSpc>
                          <a:spcPct val="100000"/>
                        </a:lnSpc>
                        <a:spcBef>
                          <a:spcPts val="0"/>
                        </a:spcBef>
                        <a:spcAft>
                          <a:spcPts val="0"/>
                        </a:spcAft>
                        <a:buNone/>
                      </a:pPr>
                      <a:r>
                        <a:rPr b="1" lang="en" sz="1200">
                          <a:latin typeface="Comfortaa"/>
                          <a:ea typeface="Comfortaa"/>
                          <a:cs typeface="Comfortaa"/>
                          <a:sym typeface="Comfortaa"/>
                        </a:rPr>
                        <a:t>22</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23</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24</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25</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26</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27</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28</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r>
              <a:tr h="779350">
                <a:tc>
                  <a:txBody>
                    <a:bodyPr/>
                    <a:lstStyle/>
                    <a:p>
                      <a:pPr indent="0" lvl="0" marL="0" rtl="0" algn="r">
                        <a:spcBef>
                          <a:spcPts val="0"/>
                        </a:spcBef>
                        <a:spcAft>
                          <a:spcPts val="0"/>
                        </a:spcAft>
                        <a:buNone/>
                      </a:pPr>
                      <a:r>
                        <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rPr b="1" lang="en" sz="1000">
                          <a:latin typeface="Nunito"/>
                          <a:ea typeface="Nunito"/>
                          <a:cs typeface="Nunito"/>
                          <a:sym typeface="Nunito"/>
                        </a:rPr>
                        <a:t>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r>
              <a:tr h="316600">
                <a:tc>
                  <a:txBody>
                    <a:bodyPr/>
                    <a:lstStyle/>
                    <a:p>
                      <a:pPr indent="0" lvl="0" marL="0" marR="0" rtl="0" algn="r">
                        <a:lnSpc>
                          <a:spcPct val="100000"/>
                        </a:lnSpc>
                        <a:spcBef>
                          <a:spcPts val="0"/>
                        </a:spcBef>
                        <a:spcAft>
                          <a:spcPts val="0"/>
                        </a:spcAft>
                        <a:buNone/>
                      </a:pPr>
                      <a:r>
                        <a:rPr b="1" lang="en" sz="1200">
                          <a:latin typeface="Comfortaa"/>
                          <a:ea typeface="Comfortaa"/>
                          <a:cs typeface="Comfortaa"/>
                          <a:sym typeface="Comfortaa"/>
                        </a:rPr>
                        <a:t>29</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30</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rPr b="1" lang="en" sz="1200">
                          <a:latin typeface="Comfortaa"/>
                          <a:ea typeface="Comfortaa"/>
                          <a:cs typeface="Comfortaa"/>
                          <a:sym typeface="Comfortaa"/>
                        </a:rPr>
                        <a:t>31</a:t>
                      </a:r>
                      <a:endParaRPr b="1" sz="1200">
                        <a:latin typeface="Comfortaa"/>
                        <a:ea typeface="Comfortaa"/>
                        <a:cs typeface="Comfortaa"/>
                        <a:sym typeface="Comfortaa"/>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rgbClr val="000000"/>
                        </a:buClr>
                        <a:buSzPts val="1200"/>
                        <a:buFont typeface="Arial"/>
                        <a:buNone/>
                      </a:pPr>
                      <a:r>
                        <a:t/>
                      </a:r>
                      <a:endParaRPr b="1" sz="12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rtl="0" algn="r">
                        <a:spcBef>
                          <a:spcPts val="0"/>
                        </a:spcBef>
                        <a:spcAft>
                          <a:spcPts val="0"/>
                        </a:spcAft>
                        <a:buNone/>
                      </a:pPr>
                      <a:r>
                        <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rtl="0" algn="r">
                        <a:spcBef>
                          <a:spcPts val="0"/>
                        </a:spcBef>
                        <a:spcAft>
                          <a:spcPts val="0"/>
                        </a:spcAft>
                        <a:buNone/>
                      </a:pPr>
                      <a:r>
                        <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rtl="0" algn="r">
                        <a:spcBef>
                          <a:spcPts val="0"/>
                        </a:spcBef>
                        <a:spcAft>
                          <a:spcPts val="0"/>
                        </a:spcAft>
                        <a:buNone/>
                      </a:pPr>
                      <a:r>
                        <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D9D9D9"/>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r>
              <a:tr h="779350">
                <a:tc>
                  <a:txBody>
                    <a:bodyPr/>
                    <a:lstStyle/>
                    <a:p>
                      <a:pPr indent="0" lvl="0" marL="0" rtl="0" algn="r">
                        <a:spcBef>
                          <a:spcPts val="0"/>
                        </a:spcBef>
                        <a:spcAft>
                          <a:spcPts val="0"/>
                        </a:spcAft>
                        <a:buNone/>
                      </a:pPr>
                      <a:r>
                        <a:t/>
                      </a:r>
                      <a:endParaRPr b="1">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c>
                  <a:txBody>
                    <a:bodyPr/>
                    <a:lstStyle/>
                    <a:p>
                      <a:pPr indent="0" lvl="0" marL="0" marR="0" rtl="0" algn="r">
                        <a:lnSpc>
                          <a:spcPct val="100000"/>
                        </a:lnSpc>
                        <a:spcBef>
                          <a:spcPts val="0"/>
                        </a:spcBef>
                        <a:spcAft>
                          <a:spcPts val="0"/>
                        </a:spcAft>
                        <a:buNone/>
                      </a:pPr>
                      <a:r>
                        <a:t/>
                      </a:r>
                      <a:endParaRPr b="1" sz="1000">
                        <a:latin typeface="Nunito"/>
                        <a:ea typeface="Nunito"/>
                        <a:cs typeface="Nunito"/>
                        <a:sym typeface="Nunito"/>
                      </a:endParaRPr>
                    </a:p>
                  </a:txBody>
                  <a:tcPr marT="7625" marB="0" marR="100575" marL="118850" anchor="ctr">
                    <a:lnL cap="flat" cmpd="sng" w="12700">
                      <a:solidFill>
                        <a:srgbClr val="D9D9D9"/>
                      </a:solidFill>
                      <a:prstDash val="solid"/>
                      <a:round/>
                      <a:headEnd len="sm" w="sm" type="none"/>
                      <a:tailEnd len="sm" w="sm" type="none"/>
                    </a:lnL>
                    <a:lnR cap="flat" cmpd="sng" w="12700">
                      <a:solidFill>
                        <a:srgbClr val="D9D9D9"/>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D9D9D9"/>
                      </a:solidFill>
                      <a:prstDash val="solid"/>
                      <a:round/>
                      <a:headEnd len="sm" w="sm" type="none"/>
                      <a:tailEnd len="sm" w="sm" type="none"/>
                    </a:lnB>
                  </a:tcPr>
                </a:tc>
              </a:tr>
            </a:tbl>
          </a:graphicData>
        </a:graphic>
      </p:graphicFrame>
      <p:sp>
        <p:nvSpPr>
          <p:cNvPr id="669" name="Google Shape;669;p50"/>
          <p:cNvSpPr txBox="1"/>
          <p:nvPr/>
        </p:nvSpPr>
        <p:spPr>
          <a:xfrm>
            <a:off x="8049300" y="878417"/>
            <a:ext cx="2661000" cy="67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6500">
                <a:solidFill>
                  <a:schemeClr val="dk1"/>
                </a:solidFill>
                <a:latin typeface="Fjalla One"/>
                <a:ea typeface="Fjalla One"/>
                <a:cs typeface="Fjalla One"/>
                <a:sym typeface="Fjalla One"/>
              </a:rPr>
              <a:t>2027</a:t>
            </a:r>
            <a:endParaRPr sz="6500">
              <a:solidFill>
                <a:schemeClr val="dk1"/>
              </a:solidFill>
              <a:latin typeface="Fjalla One"/>
              <a:ea typeface="Fjalla One"/>
              <a:cs typeface="Fjalla One"/>
              <a:sym typeface="Fjalla One"/>
            </a:endParaRPr>
          </a:p>
        </p:txBody>
      </p:sp>
      <p:pic>
        <p:nvPicPr>
          <p:cNvPr id="670" name="Google Shape;670;p50" title="august (1).png"/>
          <p:cNvPicPr preferRelativeResize="0"/>
          <p:nvPr/>
        </p:nvPicPr>
        <p:blipFill rotWithShape="1">
          <a:blip r:embed="rId3">
            <a:alphaModFix/>
          </a:blip>
          <a:srcRect b="59533" l="9904" r="18637" t="5898"/>
          <a:stretch/>
        </p:blipFill>
        <p:spPr>
          <a:xfrm>
            <a:off x="1214250" y="169324"/>
            <a:ext cx="4613627" cy="1725074"/>
          </a:xfrm>
          <a:prstGeom prst="rect">
            <a:avLst/>
          </a:prstGeom>
          <a:noFill/>
          <a:ln>
            <a:noFill/>
          </a:ln>
        </p:spPr>
      </p:pic>
      <p:pic>
        <p:nvPicPr>
          <p:cNvPr id="671" name="Google Shape;671;p50" title="august (1).png"/>
          <p:cNvPicPr preferRelativeResize="0"/>
          <p:nvPr/>
        </p:nvPicPr>
        <p:blipFill rotWithShape="1">
          <a:blip r:embed="rId3">
            <a:alphaModFix/>
          </a:blip>
          <a:srcRect b="10201" l="66139" r="3240" t="42504"/>
          <a:stretch/>
        </p:blipFill>
        <p:spPr>
          <a:xfrm rot="922808">
            <a:off x="6659024" y="5287650"/>
            <a:ext cx="1976977" cy="2360099"/>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5" name="Shape 675"/>
        <p:cNvGrpSpPr/>
        <p:nvPr/>
      </p:nvGrpSpPr>
      <p:grpSpPr>
        <a:xfrm>
          <a:off x="0" y="0"/>
          <a:ext cx="0" cy="0"/>
          <a:chOff x="0" y="0"/>
          <a:chExt cx="0" cy="0"/>
        </a:xfrm>
      </p:grpSpPr>
      <p:sp>
        <p:nvSpPr>
          <p:cNvPr id="676" name="Google Shape;676;p51"/>
          <p:cNvSpPr/>
          <p:nvPr/>
        </p:nvSpPr>
        <p:spPr>
          <a:xfrm>
            <a:off x="6242950" y="444500"/>
            <a:ext cx="3831600" cy="7429500"/>
          </a:xfrm>
          <a:prstGeom prst="rect">
            <a:avLst/>
          </a:prstGeom>
          <a:solidFill>
            <a:schemeClr val="lt2"/>
          </a:solidFill>
          <a:ln>
            <a:noFill/>
          </a:ln>
        </p:spPr>
        <p:txBody>
          <a:bodyPr anchorCtr="0" anchor="ctr" bIns="78175" lIns="78175" spcFirstLastPara="1" rIns="78175" wrap="square" tIns="78175">
            <a:noAutofit/>
          </a:bodyPr>
          <a:lstStyle/>
          <a:p>
            <a:pPr indent="0" lvl="0" marL="0" rtl="0" algn="ctr">
              <a:spcBef>
                <a:spcPts val="0"/>
              </a:spcBef>
              <a:spcAft>
                <a:spcPts val="0"/>
              </a:spcAft>
              <a:buNone/>
            </a:pPr>
            <a:r>
              <a:t/>
            </a:r>
            <a:endParaRPr sz="1197"/>
          </a:p>
        </p:txBody>
      </p:sp>
      <p:pic>
        <p:nvPicPr>
          <p:cNvPr id="677" name="Google Shape;677;p51" title="brick rectangle .png"/>
          <p:cNvPicPr preferRelativeResize="0"/>
          <p:nvPr/>
        </p:nvPicPr>
        <p:blipFill>
          <a:blip r:embed="rId3">
            <a:alphaModFix/>
          </a:blip>
          <a:stretch>
            <a:fillRect/>
          </a:stretch>
        </p:blipFill>
        <p:spPr>
          <a:xfrm>
            <a:off x="6243000" y="1931439"/>
            <a:ext cx="3831598" cy="3230576"/>
          </a:xfrm>
          <a:prstGeom prst="rect">
            <a:avLst/>
          </a:prstGeom>
          <a:noFill/>
          <a:ln>
            <a:noFill/>
          </a:ln>
        </p:spPr>
      </p:pic>
      <p:sp>
        <p:nvSpPr>
          <p:cNvPr id="678" name="Google Shape;678;p51"/>
          <p:cNvSpPr txBox="1"/>
          <p:nvPr/>
        </p:nvSpPr>
        <p:spPr>
          <a:xfrm>
            <a:off x="191400" y="6780800"/>
            <a:ext cx="7015800" cy="861000"/>
          </a:xfrm>
          <a:prstGeom prst="rect">
            <a:avLst/>
          </a:prstGeom>
          <a:noFill/>
          <a:ln>
            <a:noFill/>
          </a:ln>
        </p:spPr>
        <p:txBody>
          <a:bodyPr anchorCtr="0" anchor="t" bIns="91425" lIns="91425" spcFirstLastPara="1" rIns="91425" wrap="square" tIns="91425">
            <a:spAutoFit/>
          </a:bodyPr>
          <a:lstStyle/>
          <a:p>
            <a:pPr indent="0" lvl="0" marL="0" rtl="0" algn="l">
              <a:lnSpc>
                <a:spcPct val="119000"/>
              </a:lnSpc>
              <a:spcBef>
                <a:spcPts val="0"/>
              </a:spcBef>
              <a:spcAft>
                <a:spcPts val="0"/>
              </a:spcAft>
              <a:buNone/>
            </a:pPr>
            <a:r>
              <a:rPr b="1" lang="en" sz="1300">
                <a:solidFill>
                  <a:srgbClr val="14029C"/>
                </a:solidFill>
              </a:rPr>
              <a:t>Website: </a:t>
            </a:r>
            <a:r>
              <a:rPr b="1" lang="en" sz="1300" u="sng">
                <a:solidFill>
                  <a:schemeClr val="hlink"/>
                </a:solidFill>
                <a:hlinkClick r:id="rId4"/>
              </a:rPr>
              <a:t>https://www.monroe.wednet.edu/svec</a:t>
            </a:r>
            <a:endParaRPr b="1" sz="1300">
              <a:solidFill>
                <a:srgbClr val="14029C"/>
              </a:solidFill>
            </a:endParaRPr>
          </a:p>
          <a:p>
            <a:pPr indent="0" lvl="0" marL="0" rtl="0" algn="l">
              <a:lnSpc>
                <a:spcPct val="119000"/>
              </a:lnSpc>
              <a:spcBef>
                <a:spcPts val="0"/>
              </a:spcBef>
              <a:spcAft>
                <a:spcPts val="0"/>
              </a:spcAft>
              <a:buNone/>
            </a:pPr>
            <a:r>
              <a:rPr b="1" lang="en" sz="1300">
                <a:solidFill>
                  <a:srgbClr val="14029C"/>
                </a:solidFill>
              </a:rPr>
              <a:t>SVEC OFFICIAL Facebook: </a:t>
            </a:r>
            <a:r>
              <a:rPr b="1" lang="en" sz="1300" u="sng">
                <a:solidFill>
                  <a:schemeClr val="hlink"/>
                </a:solidFill>
                <a:hlinkClick r:id="rId5"/>
              </a:rPr>
              <a:t>facebook.com/SkyValleyEducationCenter/ </a:t>
            </a:r>
            <a:endParaRPr b="1" sz="1300">
              <a:solidFill>
                <a:schemeClr val="dk1"/>
              </a:solidFill>
            </a:endParaRPr>
          </a:p>
          <a:p>
            <a:pPr indent="0" lvl="0" marL="0" rtl="0" algn="l">
              <a:lnSpc>
                <a:spcPct val="119000"/>
              </a:lnSpc>
              <a:spcBef>
                <a:spcPts val="0"/>
              </a:spcBef>
              <a:spcAft>
                <a:spcPts val="0"/>
              </a:spcAft>
              <a:buNone/>
            </a:pPr>
            <a:r>
              <a:rPr b="1" lang="en" sz="1300">
                <a:solidFill>
                  <a:srgbClr val="14029C"/>
                </a:solidFill>
              </a:rPr>
              <a:t>PTA contact info: </a:t>
            </a:r>
            <a:r>
              <a:rPr b="1" lang="en" sz="1300" u="sng">
                <a:solidFill>
                  <a:schemeClr val="hlink"/>
                </a:solidFill>
                <a:hlinkClick r:id="rId6"/>
              </a:rPr>
              <a:t>skyvalley.pta@gmail.com</a:t>
            </a:r>
            <a:r>
              <a:rPr lang="en" sz="1300">
                <a:solidFill>
                  <a:schemeClr val="dk1"/>
                </a:solidFill>
              </a:rPr>
              <a:t>     </a:t>
            </a:r>
            <a:r>
              <a:rPr b="1" lang="en" sz="1300">
                <a:solidFill>
                  <a:srgbClr val="14029C"/>
                </a:solidFill>
              </a:rPr>
              <a:t>PTA Website: </a:t>
            </a:r>
            <a:r>
              <a:rPr b="1" lang="en" sz="1300" u="sng">
                <a:solidFill>
                  <a:schemeClr val="accent5"/>
                </a:solidFill>
                <a:hlinkClick r:id="rId7">
                  <a:extLst>
                    <a:ext uri="{A12FA001-AC4F-418D-AE19-62706E023703}">
                      <ahyp:hlinkClr val="tx"/>
                    </a:ext>
                  </a:extLst>
                </a:hlinkClick>
              </a:rPr>
              <a:t>svecpta.org/</a:t>
            </a:r>
            <a:endParaRPr sz="1300">
              <a:solidFill>
                <a:schemeClr val="dk1"/>
              </a:solidFill>
            </a:endParaRPr>
          </a:p>
        </p:txBody>
      </p:sp>
      <p:graphicFrame>
        <p:nvGraphicFramePr>
          <p:cNvPr id="679" name="Google Shape;679;p51"/>
          <p:cNvGraphicFramePr/>
          <p:nvPr/>
        </p:nvGraphicFramePr>
        <p:xfrm>
          <a:off x="6334875" y="6325513"/>
          <a:ext cx="3000000" cy="3000000"/>
        </p:xfrm>
        <a:graphic>
          <a:graphicData uri="http://schemas.openxmlformats.org/drawingml/2006/table">
            <a:tbl>
              <a:tblPr>
                <a:noFill/>
                <a:tableStyleId>{19B0D7FA-E15B-433C-ADD0-D45851EC586C}</a:tableStyleId>
              </a:tblPr>
              <a:tblGrid>
                <a:gridCol w="3647725"/>
              </a:tblGrid>
              <a:tr h="1031000">
                <a:tc>
                  <a:txBody>
                    <a:bodyPr/>
                    <a:lstStyle/>
                    <a:p>
                      <a:pPr indent="0" lvl="0" marL="38100" marR="38100" rtl="0" algn="ctr">
                        <a:lnSpc>
                          <a:spcPct val="90000"/>
                        </a:lnSpc>
                        <a:spcBef>
                          <a:spcPts val="0"/>
                        </a:spcBef>
                        <a:spcAft>
                          <a:spcPts val="0"/>
                        </a:spcAft>
                        <a:buNone/>
                      </a:pPr>
                      <a:r>
                        <a:rPr lang="en" sz="1700">
                          <a:solidFill>
                            <a:srgbClr val="14029C"/>
                          </a:solidFill>
                        </a:rPr>
                        <a:t>Office Hours: </a:t>
                      </a:r>
                      <a:r>
                        <a:rPr lang="en" sz="1700"/>
                        <a:t>Monday-Friday 8:00am-3:30pm</a:t>
                      </a:r>
                      <a:endParaRPr sz="1700"/>
                    </a:p>
                  </a:txBody>
                  <a:tcPr marT="91425" marB="91425" marR="91425" marL="91425"/>
                </a:tc>
              </a:tr>
            </a:tbl>
          </a:graphicData>
        </a:graphic>
      </p:graphicFrame>
      <p:sp>
        <p:nvSpPr>
          <p:cNvPr id="680" name="Google Shape;680;p51"/>
          <p:cNvSpPr txBox="1"/>
          <p:nvPr/>
        </p:nvSpPr>
        <p:spPr>
          <a:xfrm>
            <a:off x="6225150" y="5364675"/>
            <a:ext cx="3769500" cy="1185300"/>
          </a:xfrm>
          <a:prstGeom prst="rect">
            <a:avLst/>
          </a:prstGeom>
          <a:noFill/>
          <a:ln>
            <a:noFill/>
          </a:ln>
        </p:spPr>
        <p:txBody>
          <a:bodyPr anchorCtr="0" anchor="t" bIns="91425" lIns="91425" spcFirstLastPara="1" rIns="91425" wrap="square" tIns="91425">
            <a:spAutoFit/>
          </a:bodyPr>
          <a:lstStyle/>
          <a:p>
            <a:pPr indent="0" lvl="0" marL="0" rtl="0" algn="ctr">
              <a:lnSpc>
                <a:spcPct val="90000"/>
              </a:lnSpc>
              <a:spcBef>
                <a:spcPts val="0"/>
              </a:spcBef>
              <a:spcAft>
                <a:spcPts val="0"/>
              </a:spcAft>
              <a:buNone/>
            </a:pPr>
            <a:r>
              <a:rPr lang="en" sz="1800">
                <a:solidFill>
                  <a:srgbClr val="0070C0"/>
                </a:solidFill>
              </a:rPr>
              <a:t>351 Short Columbia St.</a:t>
            </a:r>
            <a:endParaRPr sz="1800">
              <a:solidFill>
                <a:srgbClr val="0070C0"/>
              </a:solidFill>
            </a:endParaRPr>
          </a:p>
          <a:p>
            <a:pPr indent="0" lvl="0" marL="0" rtl="0" algn="ctr">
              <a:lnSpc>
                <a:spcPct val="90000"/>
              </a:lnSpc>
              <a:spcBef>
                <a:spcPts val="0"/>
              </a:spcBef>
              <a:spcAft>
                <a:spcPts val="0"/>
              </a:spcAft>
              <a:buNone/>
            </a:pPr>
            <a:r>
              <a:rPr lang="en" sz="1800">
                <a:solidFill>
                  <a:srgbClr val="0070C0"/>
                </a:solidFill>
              </a:rPr>
              <a:t>Monroe, WA  98272</a:t>
            </a:r>
            <a:endParaRPr sz="1800">
              <a:solidFill>
                <a:srgbClr val="0070C0"/>
              </a:solidFill>
            </a:endParaRPr>
          </a:p>
          <a:p>
            <a:pPr indent="0" lvl="0" marL="0" rtl="0" algn="ctr">
              <a:lnSpc>
                <a:spcPct val="90000"/>
              </a:lnSpc>
              <a:spcBef>
                <a:spcPts val="0"/>
              </a:spcBef>
              <a:spcAft>
                <a:spcPts val="0"/>
              </a:spcAft>
              <a:buNone/>
            </a:pPr>
            <a:r>
              <a:rPr lang="en" sz="1800">
                <a:solidFill>
                  <a:srgbClr val="0070C0"/>
                </a:solidFill>
              </a:rPr>
              <a:t>Phone: (360) 804-2700</a:t>
            </a:r>
            <a:endParaRPr sz="1800">
              <a:solidFill>
                <a:srgbClr val="0070C0"/>
              </a:solidFill>
            </a:endParaRPr>
          </a:p>
          <a:p>
            <a:pPr indent="0" lvl="0" marL="0" rtl="0" algn="ctr">
              <a:lnSpc>
                <a:spcPct val="115000"/>
              </a:lnSpc>
              <a:spcBef>
                <a:spcPts val="0"/>
              </a:spcBef>
              <a:spcAft>
                <a:spcPts val="0"/>
              </a:spcAft>
              <a:buNone/>
            </a:pPr>
            <a:r>
              <a:rPr lang="en" sz="1100">
                <a:solidFill>
                  <a:schemeClr val="dk1"/>
                </a:solidFill>
              </a:rPr>
              <a:t> </a:t>
            </a:r>
            <a:endParaRPr sz="1100">
              <a:solidFill>
                <a:schemeClr val="dk1"/>
              </a:solidFill>
            </a:endParaRPr>
          </a:p>
        </p:txBody>
      </p:sp>
      <p:pic>
        <p:nvPicPr>
          <p:cNvPr id="681" name="Google Shape;681;p51" title="aurora Hale.png"/>
          <p:cNvPicPr preferRelativeResize="0"/>
          <p:nvPr/>
        </p:nvPicPr>
        <p:blipFill>
          <a:blip r:embed="rId8">
            <a:alphaModFix/>
          </a:blip>
          <a:stretch>
            <a:fillRect/>
          </a:stretch>
        </p:blipFill>
        <p:spPr>
          <a:xfrm>
            <a:off x="6264141" y="1075749"/>
            <a:ext cx="3691498" cy="2796593"/>
          </a:xfrm>
          <a:prstGeom prst="rect">
            <a:avLst/>
          </a:prstGeom>
          <a:noFill/>
          <a:ln>
            <a:noFill/>
          </a:ln>
        </p:spPr>
      </p:pic>
      <p:sp>
        <p:nvSpPr>
          <p:cNvPr id="682" name="Google Shape;682;p51"/>
          <p:cNvSpPr txBox="1"/>
          <p:nvPr/>
        </p:nvSpPr>
        <p:spPr>
          <a:xfrm>
            <a:off x="191400" y="2940717"/>
            <a:ext cx="5760900" cy="375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227">
                <a:solidFill>
                  <a:srgbClr val="A61C00"/>
                </a:solidFill>
              </a:rPr>
              <a:t>F</a:t>
            </a:r>
            <a:r>
              <a:rPr b="1" lang="en" sz="2000">
                <a:solidFill>
                  <a:srgbClr val="A61C00"/>
                </a:solidFill>
              </a:rPr>
              <a:t>amily Workshop</a:t>
            </a:r>
            <a:r>
              <a:rPr lang="en" sz="2000">
                <a:solidFill>
                  <a:srgbClr val="A61C00"/>
                </a:solidFill>
              </a:rPr>
              <a:t> </a:t>
            </a:r>
            <a:r>
              <a:rPr lang="en" sz="2000">
                <a:solidFill>
                  <a:schemeClr val="dk2"/>
                </a:solidFill>
              </a:rPr>
              <a:t>(Mythology)</a:t>
            </a:r>
            <a:r>
              <a:rPr b="1" lang="en" sz="2000">
                <a:solidFill>
                  <a:schemeClr val="dk2"/>
                </a:solidFill>
              </a:rPr>
              <a:t> </a:t>
            </a:r>
            <a:r>
              <a:rPr lang="en" sz="2000">
                <a:solidFill>
                  <a:schemeClr val="dk2"/>
                </a:solidFill>
              </a:rPr>
              <a:t>- Thursday, 10/29 </a:t>
            </a:r>
            <a:endParaRPr sz="2000">
              <a:solidFill>
                <a:schemeClr val="dk2"/>
              </a:solidFill>
            </a:endParaRPr>
          </a:p>
          <a:p>
            <a:pPr indent="0" lvl="0" marL="0" rtl="0" algn="l">
              <a:spcBef>
                <a:spcPts val="0"/>
              </a:spcBef>
              <a:spcAft>
                <a:spcPts val="0"/>
              </a:spcAft>
              <a:buNone/>
            </a:pPr>
            <a:r>
              <a:rPr b="1" lang="en" sz="2000">
                <a:solidFill>
                  <a:srgbClr val="980000"/>
                </a:solidFill>
              </a:rPr>
              <a:t>Talent Show </a:t>
            </a:r>
            <a:r>
              <a:rPr lang="en" sz="2000">
                <a:solidFill>
                  <a:schemeClr val="dk2"/>
                </a:solidFill>
              </a:rPr>
              <a:t>- Friday, 3/26</a:t>
            </a:r>
            <a:endParaRPr sz="2000">
              <a:solidFill>
                <a:schemeClr val="dk2"/>
              </a:solidFill>
            </a:endParaRPr>
          </a:p>
          <a:p>
            <a:pPr indent="0" lvl="0" marL="0" rtl="0" algn="l">
              <a:spcBef>
                <a:spcPts val="0"/>
              </a:spcBef>
              <a:spcAft>
                <a:spcPts val="0"/>
              </a:spcAft>
              <a:buNone/>
            </a:pPr>
            <a:r>
              <a:rPr b="1" lang="en" sz="2000">
                <a:solidFill>
                  <a:srgbClr val="980000"/>
                </a:solidFill>
              </a:rPr>
              <a:t>Family Workshop</a:t>
            </a:r>
            <a:r>
              <a:rPr b="1" lang="en" sz="2000">
                <a:solidFill>
                  <a:schemeClr val="dk2"/>
                </a:solidFill>
              </a:rPr>
              <a:t> </a:t>
            </a:r>
            <a:r>
              <a:rPr lang="en" sz="2000">
                <a:solidFill>
                  <a:schemeClr val="dk2"/>
                </a:solidFill>
              </a:rPr>
              <a:t>-</a:t>
            </a:r>
            <a:r>
              <a:rPr b="1" lang="en" sz="2000">
                <a:solidFill>
                  <a:schemeClr val="dk2"/>
                </a:solidFill>
              </a:rPr>
              <a:t> </a:t>
            </a:r>
            <a:r>
              <a:rPr lang="en" sz="2000">
                <a:solidFill>
                  <a:schemeClr val="dk2"/>
                </a:solidFill>
              </a:rPr>
              <a:t>(Earth Day) -Thursday,  4/22 </a:t>
            </a:r>
            <a:endParaRPr sz="2000">
              <a:solidFill>
                <a:schemeClr val="dk2"/>
              </a:solidFill>
            </a:endParaRPr>
          </a:p>
          <a:p>
            <a:pPr indent="0" lvl="0" marL="0" rtl="0" algn="l">
              <a:spcBef>
                <a:spcPts val="0"/>
              </a:spcBef>
              <a:spcAft>
                <a:spcPts val="0"/>
              </a:spcAft>
              <a:buNone/>
            </a:pPr>
            <a:r>
              <a:rPr b="1" lang="en" sz="2000">
                <a:solidFill>
                  <a:srgbClr val="980000"/>
                </a:solidFill>
              </a:rPr>
              <a:t>SVECtacular</a:t>
            </a:r>
            <a:r>
              <a:rPr lang="en" sz="2000">
                <a:solidFill>
                  <a:schemeClr val="dk2"/>
                </a:solidFill>
              </a:rPr>
              <a:t> - Monday, 4/26</a:t>
            </a:r>
            <a:endParaRPr sz="2000">
              <a:solidFill>
                <a:schemeClr val="dk2"/>
              </a:solidFill>
            </a:endParaRPr>
          </a:p>
          <a:p>
            <a:pPr indent="0" lvl="0" marL="0" rtl="0" algn="l">
              <a:spcBef>
                <a:spcPts val="0"/>
              </a:spcBef>
              <a:spcAft>
                <a:spcPts val="0"/>
              </a:spcAft>
              <a:buNone/>
            </a:pPr>
            <a:r>
              <a:t/>
            </a:r>
            <a:endParaRPr sz="2000">
              <a:solidFill>
                <a:schemeClr val="dk2"/>
              </a:solidFill>
            </a:endParaRPr>
          </a:p>
          <a:p>
            <a:pPr indent="0" lvl="0" marL="0" rtl="0" algn="l">
              <a:spcBef>
                <a:spcPts val="0"/>
              </a:spcBef>
              <a:spcAft>
                <a:spcPts val="0"/>
              </a:spcAft>
              <a:buNone/>
            </a:pPr>
            <a:r>
              <a:rPr b="1" lang="en" sz="2000">
                <a:solidFill>
                  <a:schemeClr val="dk1"/>
                </a:solidFill>
              </a:rPr>
              <a:t>Spotlight Nights:</a:t>
            </a:r>
            <a:endParaRPr b="1" sz="2000">
              <a:solidFill>
                <a:schemeClr val="dk1"/>
              </a:solidFill>
            </a:endParaRPr>
          </a:p>
          <a:p>
            <a:pPr indent="0" lvl="0" marL="0" rtl="0" algn="l">
              <a:spcBef>
                <a:spcPts val="0"/>
              </a:spcBef>
              <a:spcAft>
                <a:spcPts val="0"/>
              </a:spcAft>
              <a:buNone/>
            </a:pPr>
            <a:r>
              <a:rPr lang="en" sz="2000">
                <a:solidFill>
                  <a:srgbClr val="0033CC"/>
                </a:solidFill>
              </a:rPr>
              <a:t>Monday, 5/24 - </a:t>
            </a:r>
            <a:r>
              <a:rPr b="1" lang="en" sz="2000">
                <a:solidFill>
                  <a:srgbClr val="0033CC"/>
                </a:solidFill>
              </a:rPr>
              <a:t>Guitar/Bass/Uke/Flute Night </a:t>
            </a:r>
            <a:endParaRPr b="1" sz="2000">
              <a:solidFill>
                <a:srgbClr val="0033CC"/>
              </a:solidFill>
            </a:endParaRPr>
          </a:p>
          <a:p>
            <a:pPr indent="0" lvl="0" marL="0" rtl="0" algn="l">
              <a:spcBef>
                <a:spcPts val="0"/>
              </a:spcBef>
              <a:spcAft>
                <a:spcPts val="0"/>
              </a:spcAft>
              <a:buNone/>
            </a:pPr>
            <a:r>
              <a:rPr lang="en" sz="2000">
                <a:solidFill>
                  <a:srgbClr val="0033CC"/>
                </a:solidFill>
              </a:rPr>
              <a:t>Wednesday, 5/26 - </a:t>
            </a:r>
            <a:r>
              <a:rPr b="1" lang="en" sz="2000">
                <a:solidFill>
                  <a:srgbClr val="0033CC"/>
                </a:solidFill>
              </a:rPr>
              <a:t>Piano </a:t>
            </a:r>
            <a:endParaRPr b="1" sz="2000">
              <a:solidFill>
                <a:srgbClr val="0033CC"/>
              </a:solidFill>
            </a:endParaRPr>
          </a:p>
          <a:p>
            <a:pPr indent="0" lvl="0" marL="0" rtl="0" algn="l">
              <a:spcBef>
                <a:spcPts val="0"/>
              </a:spcBef>
              <a:spcAft>
                <a:spcPts val="0"/>
              </a:spcAft>
              <a:buNone/>
            </a:pPr>
            <a:r>
              <a:rPr lang="en" sz="2000">
                <a:solidFill>
                  <a:srgbClr val="0033CC"/>
                </a:solidFill>
              </a:rPr>
              <a:t>Friday, 6/4 - </a:t>
            </a:r>
            <a:r>
              <a:rPr b="1" lang="en" sz="2000">
                <a:solidFill>
                  <a:srgbClr val="0033CC"/>
                </a:solidFill>
              </a:rPr>
              <a:t>Choir Concert </a:t>
            </a:r>
            <a:endParaRPr b="1" sz="2000">
              <a:solidFill>
                <a:srgbClr val="0033CC"/>
              </a:solidFill>
            </a:endParaRPr>
          </a:p>
          <a:p>
            <a:pPr indent="0" lvl="0" marL="0" rtl="0" algn="l">
              <a:spcBef>
                <a:spcPts val="0"/>
              </a:spcBef>
              <a:spcAft>
                <a:spcPts val="0"/>
              </a:spcAft>
              <a:buNone/>
            </a:pPr>
            <a:r>
              <a:rPr lang="en" sz="2000">
                <a:solidFill>
                  <a:srgbClr val="0033CC"/>
                </a:solidFill>
              </a:rPr>
              <a:t>Monday, 6/7 - </a:t>
            </a:r>
            <a:r>
              <a:rPr b="1" lang="en" sz="2000">
                <a:solidFill>
                  <a:srgbClr val="0033CC"/>
                </a:solidFill>
              </a:rPr>
              <a:t>Orchestra and Ballet</a:t>
            </a:r>
            <a:r>
              <a:rPr lang="en" sz="2000">
                <a:solidFill>
                  <a:srgbClr val="0033CC"/>
                </a:solidFill>
              </a:rPr>
              <a:t>  </a:t>
            </a:r>
            <a:endParaRPr sz="2000">
              <a:solidFill>
                <a:srgbClr val="0033CC"/>
              </a:solidFill>
            </a:endParaRPr>
          </a:p>
          <a:p>
            <a:pPr indent="0" lvl="0" marL="0" rtl="0" algn="l">
              <a:spcBef>
                <a:spcPts val="0"/>
              </a:spcBef>
              <a:spcAft>
                <a:spcPts val="0"/>
              </a:spcAft>
              <a:buNone/>
            </a:pPr>
            <a:r>
              <a:rPr lang="en" sz="2000">
                <a:solidFill>
                  <a:srgbClr val="0033CC"/>
                </a:solidFill>
              </a:rPr>
              <a:t>Monday, 6/14 - </a:t>
            </a:r>
            <a:r>
              <a:rPr b="1" lang="en" sz="2000">
                <a:solidFill>
                  <a:srgbClr val="0033CC"/>
                </a:solidFill>
              </a:rPr>
              <a:t>Irish Dance </a:t>
            </a:r>
            <a:endParaRPr b="1" sz="2000">
              <a:solidFill>
                <a:srgbClr val="0033CC"/>
              </a:solidFill>
            </a:endParaRPr>
          </a:p>
        </p:txBody>
      </p:sp>
      <p:pic>
        <p:nvPicPr>
          <p:cNvPr id="683" name="Google Shape;683;p51" title="spotlight only.png"/>
          <p:cNvPicPr preferRelativeResize="0"/>
          <p:nvPr/>
        </p:nvPicPr>
        <p:blipFill rotWithShape="1">
          <a:blip r:embed="rId9">
            <a:alphaModFix/>
          </a:blip>
          <a:srcRect b="45893" l="41159" r="0" t="0"/>
          <a:stretch/>
        </p:blipFill>
        <p:spPr>
          <a:xfrm>
            <a:off x="4125338" y="671863"/>
            <a:ext cx="1807717" cy="1662301"/>
          </a:xfrm>
          <a:prstGeom prst="rect">
            <a:avLst/>
          </a:prstGeom>
          <a:noFill/>
          <a:ln>
            <a:noFill/>
          </a:ln>
        </p:spPr>
      </p:pic>
      <p:pic>
        <p:nvPicPr>
          <p:cNvPr id="684" name="Google Shape;684;p51" title="annual showstoppers.png"/>
          <p:cNvPicPr preferRelativeResize="0"/>
          <p:nvPr/>
        </p:nvPicPr>
        <p:blipFill rotWithShape="1">
          <a:blip r:embed="rId10">
            <a:alphaModFix/>
          </a:blip>
          <a:srcRect b="40359" l="11780" r="14129" t="23747"/>
          <a:stretch/>
        </p:blipFill>
        <p:spPr>
          <a:xfrm>
            <a:off x="247512" y="933850"/>
            <a:ext cx="4455826" cy="2158726"/>
          </a:xfrm>
          <a:prstGeom prst="rect">
            <a:avLst/>
          </a:prstGeom>
          <a:noFill/>
          <a:ln>
            <a:noFill/>
          </a:ln>
        </p:spPr>
      </p:pic>
      <p:pic>
        <p:nvPicPr>
          <p:cNvPr id="685" name="Google Shape;685;p51" title="brick rectangle .png"/>
          <p:cNvPicPr preferRelativeResize="0"/>
          <p:nvPr/>
        </p:nvPicPr>
        <p:blipFill>
          <a:blip r:embed="rId3">
            <a:alphaModFix/>
          </a:blip>
          <a:stretch>
            <a:fillRect/>
          </a:stretch>
        </p:blipFill>
        <p:spPr>
          <a:xfrm rot="10800000">
            <a:off x="6253594" y="-6034"/>
            <a:ext cx="3831623" cy="2996925"/>
          </a:xfrm>
          <a:prstGeom prst="rect">
            <a:avLst/>
          </a:prstGeom>
          <a:noFill/>
          <a:ln>
            <a:noFill/>
          </a:ln>
        </p:spPr>
      </p:pic>
      <p:pic>
        <p:nvPicPr>
          <p:cNvPr id="686" name="Google Shape;686;p51" title="brick rectangle .png"/>
          <p:cNvPicPr preferRelativeResize="0"/>
          <p:nvPr/>
        </p:nvPicPr>
        <p:blipFill rotWithShape="1">
          <a:blip r:embed="rId3">
            <a:alphaModFix/>
          </a:blip>
          <a:srcRect b="0" l="0" r="21544" t="0"/>
          <a:stretch/>
        </p:blipFill>
        <p:spPr>
          <a:xfrm rot="10800000">
            <a:off x="10576" y="4550"/>
            <a:ext cx="3006126" cy="2996925"/>
          </a:xfrm>
          <a:prstGeom prst="rect">
            <a:avLst/>
          </a:prstGeom>
          <a:noFill/>
          <a:ln>
            <a:noFill/>
          </a:ln>
        </p:spPr>
      </p:pic>
      <p:pic>
        <p:nvPicPr>
          <p:cNvPr id="687" name="Google Shape;687;p51" title="brick rectangle .png"/>
          <p:cNvPicPr preferRelativeResize="0"/>
          <p:nvPr/>
        </p:nvPicPr>
        <p:blipFill>
          <a:blip r:embed="rId3">
            <a:alphaModFix/>
          </a:blip>
          <a:stretch>
            <a:fillRect/>
          </a:stretch>
        </p:blipFill>
        <p:spPr>
          <a:xfrm rot="-4">
            <a:off x="2963787" y="-2221802"/>
            <a:ext cx="3831623" cy="2996925"/>
          </a:xfrm>
          <a:prstGeom prst="rect">
            <a:avLst/>
          </a:prstGeom>
          <a:noFill/>
          <a:ln>
            <a:noFill/>
          </a:ln>
        </p:spPr>
      </p:pic>
      <p:sp>
        <p:nvSpPr>
          <p:cNvPr id="688" name="Google Shape;688;p51"/>
          <p:cNvSpPr/>
          <p:nvPr/>
        </p:nvSpPr>
        <p:spPr>
          <a:xfrm>
            <a:off x="9612150" y="7334250"/>
            <a:ext cx="420000" cy="406500"/>
          </a:xfrm>
          <a:prstGeom prst="ellipse">
            <a:avLst/>
          </a:prstGeom>
          <a:gradFill>
            <a:gsLst>
              <a:gs pos="0">
                <a:srgbClr val="8C5141"/>
              </a:gs>
              <a:gs pos="100000">
                <a:srgbClr val="540303"/>
              </a:gs>
            </a:gsLst>
            <a:lin ang="5400012"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endParaRPr>
          </a:p>
        </p:txBody>
      </p:sp>
      <p:sp>
        <p:nvSpPr>
          <p:cNvPr id="689" name="Google Shape;689;p51"/>
          <p:cNvSpPr txBox="1"/>
          <p:nvPr/>
        </p:nvSpPr>
        <p:spPr>
          <a:xfrm>
            <a:off x="9624850" y="7334250"/>
            <a:ext cx="691800" cy="74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rPr>
              <a:t>36</a:t>
            </a:r>
            <a:endParaRPr>
              <a:solidFill>
                <a:schemeClr val="lt1"/>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93" name="Shape 693"/>
        <p:cNvGrpSpPr/>
        <p:nvPr/>
      </p:nvGrpSpPr>
      <p:grpSpPr>
        <a:xfrm>
          <a:off x="0" y="0"/>
          <a:ext cx="0" cy="0"/>
          <a:chOff x="0" y="0"/>
          <a:chExt cx="0" cy="0"/>
        </a:xfrm>
      </p:grpSpPr>
      <p:sp>
        <p:nvSpPr>
          <p:cNvPr id="694" name="Google Shape;694;p52"/>
          <p:cNvSpPr txBox="1"/>
          <p:nvPr/>
        </p:nvSpPr>
        <p:spPr>
          <a:xfrm rot="10800000">
            <a:off x="425402" y="385942"/>
            <a:ext cx="9207600" cy="850800"/>
          </a:xfrm>
          <a:prstGeom prst="rect">
            <a:avLst/>
          </a:prstGeom>
          <a:solidFill>
            <a:schemeClr val="dk1"/>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927">
                <a:solidFill>
                  <a:schemeClr val="lt1"/>
                </a:solidFill>
              </a:rPr>
              <a:t>SEE WEBSITE FOR A FULL MSD HANDBOOK WITH ALL DISTRICT POLICIES</a:t>
            </a:r>
            <a:endParaRPr sz="1927">
              <a:solidFill>
                <a:schemeClr val="lt1"/>
              </a:solidFill>
            </a:endParaRPr>
          </a:p>
          <a:p>
            <a:pPr indent="0" lvl="0" marL="0" rtl="0" algn="ctr">
              <a:spcBef>
                <a:spcPts val="0"/>
              </a:spcBef>
              <a:spcAft>
                <a:spcPts val="0"/>
              </a:spcAft>
              <a:buNone/>
            </a:pPr>
            <a:r>
              <a:rPr lang="en" sz="2227">
                <a:solidFill>
                  <a:schemeClr val="lt1"/>
                </a:solidFill>
              </a:rPr>
              <a:t>WWW.MONRE.WEDNET.EDU/SVEC/ABOUT/FAMILY-HANDBOOK</a:t>
            </a:r>
            <a:endParaRPr sz="2227">
              <a:solidFill>
                <a:schemeClr val="lt1"/>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