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278" r:id="rId3"/>
    <p:sldId id="279" r:id="rId4"/>
    <p:sldId id="262" r:id="rId5"/>
    <p:sldId id="273" r:id="rId6"/>
    <p:sldId id="269" r:id="rId7"/>
    <p:sldId id="274" r:id="rId8"/>
    <p:sldId id="277" r:id="rId9"/>
    <p:sldId id="266" r:id="rId10"/>
    <p:sldId id="275" r:id="rId11"/>
    <p:sldId id="27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ddleton, Katherine" userId="S::kemiddl@carrollk12.org::2ad75838-093c-4cfc-b226-eda06a13012b" providerId="AD" clId="Web-{0C7344B1-8373-64AF-B262-845BBAD34F95}"/>
    <pc:docChg chg="addSld delSld">
      <pc:chgData name="Middleton, Katherine" userId="S::kemiddl@carrollk12.org::2ad75838-093c-4cfc-b226-eda06a13012b" providerId="AD" clId="Web-{0C7344B1-8373-64AF-B262-845BBAD34F95}" dt="2025-11-06T15:09:52.877" v="6"/>
      <pc:docMkLst>
        <pc:docMk/>
      </pc:docMkLst>
      <pc:sldChg chg="add">
        <pc:chgData name="Middleton, Katherine" userId="S::kemiddl@carrollk12.org::2ad75838-093c-4cfc-b226-eda06a13012b" providerId="AD" clId="Web-{0C7344B1-8373-64AF-B262-845BBAD34F95}" dt="2025-11-06T15:09:46.971" v="1"/>
        <pc:sldMkLst>
          <pc:docMk/>
          <pc:sldMk cId="0" sldId="266"/>
        </pc:sldMkLst>
      </pc:sldChg>
      <pc:sldChg chg="add">
        <pc:chgData name="Middleton, Katherine" userId="S::kemiddl@carrollk12.org::2ad75838-093c-4cfc-b226-eda06a13012b" providerId="AD" clId="Web-{0C7344B1-8373-64AF-B262-845BBAD34F95}" dt="2025-11-06T15:09:47.393" v="4"/>
        <pc:sldMkLst>
          <pc:docMk/>
          <pc:sldMk cId="0" sldId="269"/>
        </pc:sldMkLst>
      </pc:sldChg>
    </pc:docChg>
  </pc:docChgLst>
  <pc:docChgLst>
    <pc:chgData name="Middleton, Katherine" userId="S::kemiddl@carrollk12.org::2ad75838-093c-4cfc-b226-eda06a13012b" providerId="AD" clId="Web-{A2ECE239-8E8B-392D-354D-D4428FD40ACC}"/>
    <pc:docChg chg="addSld delSld modSld">
      <pc:chgData name="Middleton, Katherine" userId="S::kemiddl@carrollk12.org::2ad75838-093c-4cfc-b226-eda06a13012b" providerId="AD" clId="Web-{A2ECE239-8E8B-392D-354D-D4428FD40ACC}" dt="2025-11-11T19:08:38.594" v="67" actId="1076"/>
      <pc:docMkLst>
        <pc:docMk/>
      </pc:docMkLst>
      <pc:sldChg chg="modSp add">
        <pc:chgData name="Middleton, Katherine" userId="S::kemiddl@carrollk12.org::2ad75838-093c-4cfc-b226-eda06a13012b" providerId="AD" clId="Web-{A2ECE239-8E8B-392D-354D-D4428FD40ACC}" dt="2025-11-11T19:08:38.594" v="67" actId="1076"/>
        <pc:sldMkLst>
          <pc:docMk/>
          <pc:sldMk cId="0" sldId="262"/>
        </pc:sldMkLst>
        <pc:spChg chg="mod">
          <ac:chgData name="Middleton, Katherine" userId="S::kemiddl@carrollk12.org::2ad75838-093c-4cfc-b226-eda06a13012b" providerId="AD" clId="Web-{A2ECE239-8E8B-392D-354D-D4428FD40ACC}" dt="2025-11-11T19:08:38.594" v="67" actId="1076"/>
          <ac:spMkLst>
            <pc:docMk/>
            <pc:sldMk cId="0" sldId="262"/>
            <ac:spMk id="2" creationId="{00000000-0000-0000-0000-000000000000}"/>
          </ac:spMkLst>
        </pc:spChg>
        <pc:spChg chg="mod">
          <ac:chgData name="Middleton, Katherine" userId="S::kemiddl@carrollk12.org::2ad75838-093c-4cfc-b226-eda06a13012b" providerId="AD" clId="Web-{A2ECE239-8E8B-392D-354D-D4428FD40ACC}" dt="2025-11-11T19:08:21.875" v="64" actId="1076"/>
          <ac:spMkLst>
            <pc:docMk/>
            <pc:sldMk cId="0" sldId="262"/>
            <ac:spMk id="4" creationId="{00000000-0000-0000-0000-000000000000}"/>
          </ac:spMkLst>
        </pc:spChg>
      </pc:sldChg>
      <pc:sldChg chg="modSp">
        <pc:chgData name="Middleton, Katherine" userId="S::kemiddl@carrollk12.org::2ad75838-093c-4cfc-b226-eda06a13012b" providerId="AD" clId="Web-{A2ECE239-8E8B-392D-354D-D4428FD40ACC}" dt="2025-11-11T19:07:32.172" v="60" actId="1076"/>
        <pc:sldMkLst>
          <pc:docMk/>
          <pc:sldMk cId="0" sldId="269"/>
        </pc:sldMkLst>
        <pc:spChg chg="mod">
          <ac:chgData name="Middleton, Katherine" userId="S::kemiddl@carrollk12.org::2ad75838-093c-4cfc-b226-eda06a13012b" providerId="AD" clId="Web-{A2ECE239-8E8B-392D-354D-D4428FD40ACC}" dt="2025-11-11T19:07:32.172" v="60" actId="1076"/>
          <ac:spMkLst>
            <pc:docMk/>
            <pc:sldMk cId="0" sldId="269"/>
            <ac:spMk id="4" creationId="{00000000-0000-0000-0000-000000000000}"/>
          </ac:spMkLst>
        </pc:spChg>
      </pc:sldChg>
      <pc:sldChg chg="delSp modSp add">
        <pc:chgData name="Middleton, Katherine" userId="S::kemiddl@carrollk12.org::2ad75838-093c-4cfc-b226-eda06a13012b" providerId="AD" clId="Web-{A2ECE239-8E8B-392D-354D-D4428FD40ACC}" dt="2025-11-11T18:39:45.328" v="46" actId="1076"/>
        <pc:sldMkLst>
          <pc:docMk/>
          <pc:sldMk cId="0" sldId="273"/>
        </pc:sldMkLst>
        <pc:spChg chg="mod">
          <ac:chgData name="Middleton, Katherine" userId="S::kemiddl@carrollk12.org::2ad75838-093c-4cfc-b226-eda06a13012b" providerId="AD" clId="Web-{A2ECE239-8E8B-392D-354D-D4428FD40ACC}" dt="2025-11-11T18:38:54.374" v="33" actId="1076"/>
          <ac:spMkLst>
            <pc:docMk/>
            <pc:sldMk cId="0" sldId="273"/>
            <ac:spMk id="2" creationId="{00000000-0000-0000-0000-000000000000}"/>
          </ac:spMkLst>
        </pc:spChg>
        <pc:spChg chg="mod">
          <ac:chgData name="Middleton, Katherine" userId="S::kemiddl@carrollk12.org::2ad75838-093c-4cfc-b226-eda06a13012b" providerId="AD" clId="Web-{A2ECE239-8E8B-392D-354D-D4428FD40ACC}" dt="2025-11-11T18:39:45.328" v="46" actId="1076"/>
          <ac:spMkLst>
            <pc:docMk/>
            <pc:sldMk cId="0" sldId="273"/>
            <ac:spMk id="13" creationId="{00000000-0000-0000-0000-000000000000}"/>
          </ac:spMkLst>
        </pc:spChg>
        <pc:grpChg chg="mod">
          <ac:chgData name="Middleton, Katherine" userId="S::kemiddl@carrollk12.org::2ad75838-093c-4cfc-b226-eda06a13012b" providerId="AD" clId="Web-{A2ECE239-8E8B-392D-354D-D4428FD40ACC}" dt="2025-11-11T18:39:00.500" v="34" actId="1076"/>
          <ac:grpSpMkLst>
            <pc:docMk/>
            <pc:sldMk cId="0" sldId="273"/>
            <ac:grpSpMk id="7" creationId="{00000000-0000-0000-0000-000000000000}"/>
          </ac:grpSpMkLst>
        </pc:grpChg>
      </pc:sldChg>
      <pc:sldChg chg="modSp">
        <pc:chgData name="Middleton, Katherine" userId="S::kemiddl@carrollk12.org::2ad75838-093c-4cfc-b226-eda06a13012b" providerId="AD" clId="Web-{A2ECE239-8E8B-392D-354D-D4428FD40ACC}" dt="2025-11-11T19:08:04.297" v="63" actId="20577"/>
        <pc:sldMkLst>
          <pc:docMk/>
          <pc:sldMk cId="0" sldId="274"/>
        </pc:sldMkLst>
        <pc:spChg chg="mod">
          <ac:chgData name="Middleton, Katherine" userId="S::kemiddl@carrollk12.org::2ad75838-093c-4cfc-b226-eda06a13012b" providerId="AD" clId="Web-{A2ECE239-8E8B-392D-354D-D4428FD40ACC}" dt="2025-11-11T19:08:04.297" v="63" actId="20577"/>
          <ac:spMkLst>
            <pc:docMk/>
            <pc:sldMk cId="0" sldId="274"/>
            <ac:spMk id="5" creationId="{00000000-0000-0000-0000-000000000000}"/>
          </ac:spMkLst>
        </pc:spChg>
      </pc:sldChg>
      <pc:sldChg chg="add del">
        <pc:chgData name="Middleton, Katherine" userId="S::kemiddl@carrollk12.org::2ad75838-093c-4cfc-b226-eda06a13012b" providerId="AD" clId="Web-{A2ECE239-8E8B-392D-354D-D4428FD40ACC}" dt="2025-11-11T18:35:18.015" v="3"/>
        <pc:sldMkLst>
          <pc:docMk/>
          <pc:sldMk cId="1657377760" sldId="279"/>
        </pc:sldMkLst>
      </pc:sldChg>
    </pc:docChg>
  </pc:docChgLst>
  <pc:docChgLst>
    <pc:chgData name="Middleton, Katherine" userId="S::kemiddl@carrollk12.org::2ad75838-093c-4cfc-b226-eda06a13012b" providerId="AD" clId="Web-{AEF0B00A-C235-4C9D-31D7-62771379DC73}"/>
    <pc:docChg chg="addSld modSld">
      <pc:chgData name="Middleton, Katherine" userId="S::kemiddl@carrollk12.org::2ad75838-093c-4cfc-b226-eda06a13012b" providerId="AD" clId="Web-{AEF0B00A-C235-4C9D-31D7-62771379DC73}" dt="2025-11-06T15:23:05.569" v="3" actId="20577"/>
      <pc:docMkLst>
        <pc:docMk/>
      </pc:docMkLst>
      <pc:sldChg chg="addSp">
        <pc:chgData name="Middleton, Katherine" userId="S::kemiddl@carrollk12.org::2ad75838-093c-4cfc-b226-eda06a13012b" providerId="AD" clId="Web-{AEF0B00A-C235-4C9D-31D7-62771379DC73}" dt="2025-11-06T15:22:26.427" v="0"/>
        <pc:sldMkLst>
          <pc:docMk/>
          <pc:sldMk cId="443857806" sldId="271"/>
        </pc:sldMkLst>
      </pc:sldChg>
      <pc:sldChg chg="modSp add">
        <pc:chgData name="Middleton, Katherine" userId="S::kemiddl@carrollk12.org::2ad75838-093c-4cfc-b226-eda06a13012b" providerId="AD" clId="Web-{AEF0B00A-C235-4C9D-31D7-62771379DC73}" dt="2025-11-06T15:23:05.569" v="3" actId="20577"/>
        <pc:sldMkLst>
          <pc:docMk/>
          <pc:sldMk cId="0" sldId="274"/>
        </pc:sldMkLst>
        <pc:spChg chg="mod">
          <ac:chgData name="Middleton, Katherine" userId="S::kemiddl@carrollk12.org::2ad75838-093c-4cfc-b226-eda06a13012b" providerId="AD" clId="Web-{AEF0B00A-C235-4C9D-31D7-62771379DC73}" dt="2025-11-06T15:23:05.569" v="3" actId="20577"/>
          <ac:spMkLst>
            <pc:docMk/>
            <pc:sldMk cId="0" sldId="274"/>
            <ac:spMk id="3" creationId="{00000000-0000-0000-0000-000000000000}"/>
          </ac:spMkLst>
        </pc:spChg>
      </pc:sldChg>
    </pc:docChg>
  </pc:docChgLst>
  <pc:docChgLst>
    <pc:chgData name="Middleton, Katherine" userId="S::kemiddl@carrollk12.org::2ad75838-093c-4cfc-b226-eda06a13012b" providerId="AD" clId="Web-{C446B8DC-3CF0-79B0-E65C-5E5D5F37EDEE}"/>
    <pc:docChg chg="addSld delSld modSld">
      <pc:chgData name="Middleton, Katherine" userId="S::kemiddl@carrollk12.org::2ad75838-093c-4cfc-b226-eda06a13012b" providerId="AD" clId="Web-{C446B8DC-3CF0-79B0-E65C-5E5D5F37EDEE}" dt="2025-11-10T19:58:39.962" v="407" actId="1076"/>
      <pc:docMkLst>
        <pc:docMk/>
      </pc:docMkLst>
      <pc:sldChg chg="modSp">
        <pc:chgData name="Middleton, Katherine" userId="S::kemiddl@carrollk12.org::2ad75838-093c-4cfc-b226-eda06a13012b" providerId="AD" clId="Web-{C446B8DC-3CF0-79B0-E65C-5E5D5F37EDEE}" dt="2025-11-10T19:31:42.741" v="147" actId="1076"/>
        <pc:sldMkLst>
          <pc:docMk/>
          <pc:sldMk cId="0" sldId="266"/>
        </pc:sldMkLst>
        <pc:spChg chg="mod">
          <ac:chgData name="Middleton, Katherine" userId="S::kemiddl@carrollk12.org::2ad75838-093c-4cfc-b226-eda06a13012b" providerId="AD" clId="Web-{C446B8DC-3CF0-79B0-E65C-5E5D5F37EDEE}" dt="2025-11-10T19:31:42.741" v="147" actId="1076"/>
          <ac:spMkLst>
            <pc:docMk/>
            <pc:sldMk cId="0" sldId="266"/>
            <ac:spMk id="5" creationId="{C38FE841-A2B7-BBC9-550D-21B20F3D2D65}"/>
          </ac:spMkLst>
        </pc:spChg>
      </pc:sldChg>
      <pc:sldChg chg="modSp">
        <pc:chgData name="Middleton, Katherine" userId="S::kemiddl@carrollk12.org::2ad75838-093c-4cfc-b226-eda06a13012b" providerId="AD" clId="Web-{C446B8DC-3CF0-79B0-E65C-5E5D5F37EDEE}" dt="2025-11-10T19:14:49.756" v="143" actId="1076"/>
        <pc:sldMkLst>
          <pc:docMk/>
          <pc:sldMk cId="0" sldId="269"/>
        </pc:sldMkLst>
        <pc:spChg chg="mod">
          <ac:chgData name="Middleton, Katherine" userId="S::kemiddl@carrollk12.org::2ad75838-093c-4cfc-b226-eda06a13012b" providerId="AD" clId="Web-{C446B8DC-3CF0-79B0-E65C-5E5D5F37EDEE}" dt="2025-11-10T19:13:13.895" v="125" actId="20577"/>
          <ac:spMkLst>
            <pc:docMk/>
            <pc:sldMk cId="0" sldId="269"/>
            <ac:spMk id="3" creationId="{00000000-0000-0000-0000-000000000000}"/>
          </ac:spMkLst>
        </pc:spChg>
        <pc:spChg chg="mod">
          <ac:chgData name="Middleton, Katherine" userId="S::kemiddl@carrollk12.org::2ad75838-093c-4cfc-b226-eda06a13012b" providerId="AD" clId="Web-{C446B8DC-3CF0-79B0-E65C-5E5D5F37EDEE}" dt="2025-11-10T19:14:45.600" v="142" actId="1076"/>
          <ac:spMkLst>
            <pc:docMk/>
            <pc:sldMk cId="0" sldId="269"/>
            <ac:spMk id="4" creationId="{00000000-0000-0000-0000-000000000000}"/>
          </ac:spMkLst>
        </pc:spChg>
      </pc:sldChg>
      <pc:sldChg chg="modSp">
        <pc:chgData name="Middleton, Katherine" userId="S::kemiddl@carrollk12.org::2ad75838-093c-4cfc-b226-eda06a13012b" providerId="AD" clId="Web-{C446B8DC-3CF0-79B0-E65C-5E5D5F37EDEE}" dt="2025-11-10T19:04:44.415" v="10" actId="20577"/>
        <pc:sldMkLst>
          <pc:docMk/>
          <pc:sldMk cId="443857806" sldId="271"/>
        </pc:sldMkLst>
        <pc:spChg chg="mod">
          <ac:chgData name="Middleton, Katherine" userId="S::kemiddl@carrollk12.org::2ad75838-093c-4cfc-b226-eda06a13012b" providerId="AD" clId="Web-{C446B8DC-3CF0-79B0-E65C-5E5D5F37EDEE}" dt="2025-11-10T19:03:42.508" v="1" actId="20577"/>
          <ac:spMkLst>
            <pc:docMk/>
            <pc:sldMk cId="443857806" sldId="271"/>
            <ac:spMk id="2" creationId="{97FF6F4E-612F-8D18-6607-EB8EFCF3572D}"/>
          </ac:spMkLst>
        </pc:spChg>
        <pc:spChg chg="mod">
          <ac:chgData name="Middleton, Katherine" userId="S::kemiddl@carrollk12.org::2ad75838-093c-4cfc-b226-eda06a13012b" providerId="AD" clId="Web-{C446B8DC-3CF0-79B0-E65C-5E5D5F37EDEE}" dt="2025-11-10T19:04:44.415" v="10" actId="20577"/>
          <ac:spMkLst>
            <pc:docMk/>
            <pc:sldMk cId="443857806" sldId="271"/>
            <ac:spMk id="3" creationId="{17F0C4BB-BD4F-F52E-79BF-CE5FE4407ED1}"/>
          </ac:spMkLst>
        </pc:spChg>
      </pc:sldChg>
      <pc:sldChg chg="addSp delSp modSp">
        <pc:chgData name="Middleton, Katherine" userId="S::kemiddl@carrollk12.org::2ad75838-093c-4cfc-b226-eda06a13012b" providerId="AD" clId="Web-{C446B8DC-3CF0-79B0-E65C-5E5D5F37EDEE}" dt="2025-11-10T19:58:39.962" v="407" actId="1076"/>
        <pc:sldMkLst>
          <pc:docMk/>
          <pc:sldMk cId="0" sldId="274"/>
        </pc:sldMkLst>
        <pc:spChg chg="mod">
          <ac:chgData name="Middleton, Katherine" userId="S::kemiddl@carrollk12.org::2ad75838-093c-4cfc-b226-eda06a13012b" providerId="AD" clId="Web-{C446B8DC-3CF0-79B0-E65C-5E5D5F37EDEE}" dt="2025-11-10T19:10:31.936" v="58" actId="1076"/>
          <ac:spMkLst>
            <pc:docMk/>
            <pc:sldMk cId="0" sldId="274"/>
            <ac:spMk id="4" creationId="{00000000-0000-0000-0000-000000000000}"/>
          </ac:spMkLst>
        </pc:spChg>
        <pc:spChg chg="mod">
          <ac:chgData name="Middleton, Katherine" userId="S::kemiddl@carrollk12.org::2ad75838-093c-4cfc-b226-eda06a13012b" providerId="AD" clId="Web-{C446B8DC-3CF0-79B0-E65C-5E5D5F37EDEE}" dt="2025-11-10T19:12:56.707" v="124" actId="20577"/>
          <ac:spMkLst>
            <pc:docMk/>
            <pc:sldMk cId="0" sldId="274"/>
            <ac:spMk id="5" creationId="{00000000-0000-0000-0000-000000000000}"/>
          </ac:spMkLst>
        </pc:spChg>
        <pc:spChg chg="mod">
          <ac:chgData name="Middleton, Katherine" userId="S::kemiddl@carrollk12.org::2ad75838-093c-4cfc-b226-eda06a13012b" providerId="AD" clId="Web-{C446B8DC-3CF0-79B0-E65C-5E5D5F37EDEE}" dt="2025-11-10T19:58:39.962" v="407" actId="1076"/>
          <ac:spMkLst>
            <pc:docMk/>
            <pc:sldMk cId="0" sldId="274"/>
            <ac:spMk id="8" creationId="{A8E80C00-7A85-995B-A4B4-45BAA29BA346}"/>
          </ac:spMkLst>
        </pc:spChg>
        <pc:spChg chg="mod">
          <ac:chgData name="Middleton, Katherine" userId="S::kemiddl@carrollk12.org::2ad75838-093c-4cfc-b226-eda06a13012b" providerId="AD" clId="Web-{C446B8DC-3CF0-79B0-E65C-5E5D5F37EDEE}" dt="2025-11-10T19:11:39.095" v="109" actId="1076"/>
          <ac:spMkLst>
            <pc:docMk/>
            <pc:sldMk cId="0" sldId="274"/>
            <ac:spMk id="10" creationId="{FA3ED55D-6344-1A1B-6106-107326CB479F}"/>
          </ac:spMkLst>
        </pc:spChg>
        <pc:spChg chg="add mod">
          <ac:chgData name="Middleton, Katherine" userId="S::kemiddl@carrollk12.org::2ad75838-093c-4cfc-b226-eda06a13012b" providerId="AD" clId="Web-{C446B8DC-3CF0-79B0-E65C-5E5D5F37EDEE}" dt="2025-11-10T19:09:07.354" v="27" actId="14100"/>
          <ac:spMkLst>
            <pc:docMk/>
            <pc:sldMk cId="0" sldId="274"/>
            <ac:spMk id="13" creationId="{CE00EFE2-5BF7-4F98-2408-B5FD0FF98C8B}"/>
          </ac:spMkLst>
        </pc:spChg>
        <pc:spChg chg="add mod">
          <ac:chgData name="Middleton, Katherine" userId="S::kemiddl@carrollk12.org::2ad75838-093c-4cfc-b226-eda06a13012b" providerId="AD" clId="Web-{C446B8DC-3CF0-79B0-E65C-5E5D5F37EDEE}" dt="2025-11-10T19:09:59.638" v="46" actId="1076"/>
          <ac:spMkLst>
            <pc:docMk/>
            <pc:sldMk cId="0" sldId="274"/>
            <ac:spMk id="14" creationId="{F4455C75-6A48-880D-CBFF-17052598E0CF}"/>
          </ac:spMkLst>
        </pc:spChg>
        <pc:grpChg chg="mod">
          <ac:chgData name="Middleton, Katherine" userId="S::kemiddl@carrollk12.org::2ad75838-093c-4cfc-b226-eda06a13012b" providerId="AD" clId="Web-{C446B8DC-3CF0-79B0-E65C-5E5D5F37EDEE}" dt="2025-11-10T19:12:24.299" v="118" actId="1076"/>
          <ac:grpSpMkLst>
            <pc:docMk/>
            <pc:sldMk cId="0" sldId="274"/>
            <ac:grpSpMk id="7" creationId="{EDD872B2-519C-A053-8EAB-A3787C57BCDF}"/>
          </ac:grpSpMkLst>
        </pc:grpChg>
      </pc:sldChg>
      <pc:sldChg chg="modSp">
        <pc:chgData name="Middleton, Katherine" userId="S::kemiddl@carrollk12.org::2ad75838-093c-4cfc-b226-eda06a13012b" providerId="AD" clId="Web-{C446B8DC-3CF0-79B0-E65C-5E5D5F37EDEE}" dt="2025-11-10T19:31:37.507" v="146" actId="1076"/>
        <pc:sldMkLst>
          <pc:docMk/>
          <pc:sldMk cId="3593920277" sldId="275"/>
        </pc:sldMkLst>
        <pc:spChg chg="mod">
          <ac:chgData name="Middleton, Katherine" userId="S::kemiddl@carrollk12.org::2ad75838-093c-4cfc-b226-eda06a13012b" providerId="AD" clId="Web-{C446B8DC-3CF0-79B0-E65C-5E5D5F37EDEE}" dt="2025-11-10T19:31:37.507" v="146" actId="1076"/>
          <ac:spMkLst>
            <pc:docMk/>
            <pc:sldMk cId="3593920277" sldId="275"/>
            <ac:spMk id="5" creationId="{3852022C-C595-84C7-EAE6-CE77A469C747}"/>
          </ac:spMkLst>
        </pc:spChg>
      </pc:sldChg>
      <pc:sldChg chg="modSp">
        <pc:chgData name="Middleton, Katherine" userId="S::kemiddl@carrollk12.org::2ad75838-093c-4cfc-b226-eda06a13012b" providerId="AD" clId="Web-{C446B8DC-3CF0-79B0-E65C-5E5D5F37EDEE}" dt="2025-11-10T19:31:33.335" v="145" actId="1076"/>
        <pc:sldMkLst>
          <pc:docMk/>
          <pc:sldMk cId="4263193758" sldId="276"/>
        </pc:sldMkLst>
        <pc:spChg chg="mod">
          <ac:chgData name="Middleton, Katherine" userId="S::kemiddl@carrollk12.org::2ad75838-093c-4cfc-b226-eda06a13012b" providerId="AD" clId="Web-{C446B8DC-3CF0-79B0-E65C-5E5D5F37EDEE}" dt="2025-11-10T19:31:33.335" v="145" actId="1076"/>
          <ac:spMkLst>
            <pc:docMk/>
            <pc:sldMk cId="4263193758" sldId="276"/>
            <ac:spMk id="5" creationId="{4EEAC86C-1FF8-C2C6-D431-AA2848C46664}"/>
          </ac:spMkLst>
        </pc:spChg>
      </pc:sldChg>
      <pc:sldChg chg="addSp modSp">
        <pc:chgData name="Middleton, Katherine" userId="S::kemiddl@carrollk12.org::2ad75838-093c-4cfc-b226-eda06a13012b" providerId="AD" clId="Web-{C446B8DC-3CF0-79B0-E65C-5E5D5F37EDEE}" dt="2025-11-10T19:32:48.913" v="151" actId="1076"/>
        <pc:sldMkLst>
          <pc:docMk/>
          <pc:sldMk cId="1780776756" sldId="277"/>
        </pc:sldMkLst>
        <pc:spChg chg="add mod">
          <ac:chgData name="Middleton, Katherine" userId="S::kemiddl@carrollk12.org::2ad75838-093c-4cfc-b226-eda06a13012b" providerId="AD" clId="Web-{C446B8DC-3CF0-79B0-E65C-5E5D5F37EDEE}" dt="2025-11-10T19:32:48.913" v="151" actId="1076"/>
          <ac:spMkLst>
            <pc:docMk/>
            <pc:sldMk cId="1780776756" sldId="277"/>
            <ac:spMk id="4" creationId="{37AC438C-586D-50AC-23EF-6C965F63A04E}"/>
          </ac:spMkLst>
        </pc:spChg>
      </pc:sldChg>
      <pc:sldChg chg="modSp">
        <pc:chgData name="Middleton, Katherine" userId="S::kemiddl@carrollk12.org::2ad75838-093c-4cfc-b226-eda06a13012b" providerId="AD" clId="Web-{C446B8DC-3CF0-79B0-E65C-5E5D5F37EDEE}" dt="2025-11-10T19:37:31.335" v="301" actId="1076"/>
        <pc:sldMkLst>
          <pc:docMk/>
          <pc:sldMk cId="612139104" sldId="278"/>
        </pc:sldMkLst>
        <pc:spChg chg="mod">
          <ac:chgData name="Middleton, Katherine" userId="S::kemiddl@carrollk12.org::2ad75838-093c-4cfc-b226-eda06a13012b" providerId="AD" clId="Web-{C446B8DC-3CF0-79B0-E65C-5E5D5F37EDEE}" dt="2025-11-10T19:37:25.866" v="300" actId="1076"/>
          <ac:spMkLst>
            <pc:docMk/>
            <pc:sldMk cId="612139104" sldId="278"/>
            <ac:spMk id="2" creationId="{5D0C9D69-222B-D3C3-EFD2-7327A3046200}"/>
          </ac:spMkLst>
        </pc:spChg>
        <pc:spChg chg="mod">
          <ac:chgData name="Middleton, Katherine" userId="S::kemiddl@carrollk12.org::2ad75838-093c-4cfc-b226-eda06a13012b" providerId="AD" clId="Web-{C446B8DC-3CF0-79B0-E65C-5E5D5F37EDEE}" dt="2025-11-10T19:37:31.335" v="301" actId="1076"/>
          <ac:spMkLst>
            <pc:docMk/>
            <pc:sldMk cId="612139104" sldId="278"/>
            <ac:spMk id="3" creationId="{06AA6BC4-32AF-6959-8138-878AF27C2000}"/>
          </ac:spMkLst>
        </pc:spChg>
      </pc:sldChg>
      <pc:sldChg chg="modSp add">
        <pc:chgData name="Middleton, Katherine" userId="S::kemiddl@carrollk12.org::2ad75838-093c-4cfc-b226-eda06a13012b" providerId="AD" clId="Web-{C446B8DC-3CF0-79B0-E65C-5E5D5F37EDEE}" dt="2025-11-10T19:57:55.228" v="396" actId="20577"/>
        <pc:sldMkLst>
          <pc:docMk/>
          <pc:sldMk cId="1657377760" sldId="279"/>
        </pc:sldMkLst>
        <pc:spChg chg="mod">
          <ac:chgData name="Middleton, Katherine" userId="S::kemiddl@carrollk12.org::2ad75838-093c-4cfc-b226-eda06a13012b" providerId="AD" clId="Web-{C446B8DC-3CF0-79B0-E65C-5E5D5F37EDEE}" dt="2025-11-10T19:52:04.165" v="316" actId="1076"/>
          <ac:spMkLst>
            <pc:docMk/>
            <pc:sldMk cId="1657377760" sldId="279"/>
            <ac:spMk id="5" creationId="{00000000-0000-0000-0000-000000000000}"/>
          </ac:spMkLst>
        </pc:spChg>
        <pc:spChg chg="mod">
          <ac:chgData name="Middleton, Katherine" userId="S::kemiddl@carrollk12.org::2ad75838-093c-4cfc-b226-eda06a13012b" providerId="AD" clId="Web-{C446B8DC-3CF0-79B0-E65C-5E5D5F37EDEE}" dt="2025-11-10T19:57:55.228" v="396" actId="20577"/>
          <ac:spMkLst>
            <pc:docMk/>
            <pc:sldMk cId="1657377760" sldId="279"/>
            <ac:spMk id="7" creationId="{00000000-0000-0000-0000-000000000000}"/>
          </ac:spMkLst>
        </pc:spChg>
        <pc:spChg chg="mod">
          <ac:chgData name="Middleton, Katherine" userId="S::kemiddl@carrollk12.org::2ad75838-093c-4cfc-b226-eda06a13012b" providerId="AD" clId="Web-{C446B8DC-3CF0-79B0-E65C-5E5D5F37EDEE}" dt="2025-11-10T19:53:58.837" v="343" actId="20577"/>
          <ac:spMkLst>
            <pc:docMk/>
            <pc:sldMk cId="1657377760" sldId="279"/>
            <ac:spMk id="8" creationId="{00000000-0000-0000-0000-000000000000}"/>
          </ac:spMkLst>
        </pc:spChg>
        <pc:spChg chg="mod">
          <ac:chgData name="Middleton, Katherine" userId="S::kemiddl@carrollk12.org::2ad75838-093c-4cfc-b226-eda06a13012b" providerId="AD" clId="Web-{C446B8DC-3CF0-79B0-E65C-5E5D5F37EDEE}" dt="2025-11-10T19:54:44.946" v="350" actId="1076"/>
          <ac:spMkLst>
            <pc:docMk/>
            <pc:sldMk cId="1657377760" sldId="279"/>
            <ac:spMk id="9" creationId="{00000000-0000-0000-0000-000000000000}"/>
          </ac:spMkLst>
        </pc:spChg>
        <pc:spChg chg="mod">
          <ac:chgData name="Middleton, Katherine" userId="S::kemiddl@carrollk12.org::2ad75838-093c-4cfc-b226-eda06a13012b" providerId="AD" clId="Web-{C446B8DC-3CF0-79B0-E65C-5E5D5F37EDEE}" dt="2025-11-10T19:57:35.727" v="394" actId="1076"/>
          <ac:spMkLst>
            <pc:docMk/>
            <pc:sldMk cId="1657377760" sldId="279"/>
            <ac:spMk id="10" creationId="{00000000-0000-0000-0000-000000000000}"/>
          </ac:spMkLst>
        </pc:spChg>
        <pc:spChg chg="mod">
          <ac:chgData name="Middleton, Katherine" userId="S::kemiddl@carrollk12.org::2ad75838-093c-4cfc-b226-eda06a13012b" providerId="AD" clId="Web-{C446B8DC-3CF0-79B0-E65C-5E5D5F37EDEE}" dt="2025-11-10T19:52:59.696" v="325" actId="20577"/>
          <ac:spMkLst>
            <pc:docMk/>
            <pc:sldMk cId="1657377760" sldId="279"/>
            <ac:spMk id="11" creationId="{00000000-0000-0000-0000-000000000000}"/>
          </ac:spMkLst>
        </pc:spChg>
        <pc:spChg chg="mod">
          <ac:chgData name="Middleton, Katherine" userId="S::kemiddl@carrollk12.org::2ad75838-093c-4cfc-b226-eda06a13012b" providerId="AD" clId="Web-{C446B8DC-3CF0-79B0-E65C-5E5D5F37EDEE}" dt="2025-11-10T19:56:24.384" v="383" actId="1076"/>
          <ac:spMkLst>
            <pc:docMk/>
            <pc:sldMk cId="1657377760" sldId="279"/>
            <ac:spMk id="12" creationId="{00000000-0000-0000-0000-000000000000}"/>
          </ac:spMkLst>
        </pc:spChg>
        <pc:spChg chg="mod">
          <ac:chgData name="Middleton, Katherine" userId="S::kemiddl@carrollk12.org::2ad75838-093c-4cfc-b226-eda06a13012b" providerId="AD" clId="Web-{C446B8DC-3CF0-79B0-E65C-5E5D5F37EDEE}" dt="2025-11-10T19:52:36.368" v="322" actId="1076"/>
          <ac:spMkLst>
            <pc:docMk/>
            <pc:sldMk cId="1657377760" sldId="279"/>
            <ac:spMk id="13" creationId="{00000000-0000-0000-0000-000000000000}"/>
          </ac:spMkLst>
        </pc:spChg>
        <pc:picChg chg="mod">
          <ac:chgData name="Middleton, Katherine" userId="S::kemiddl@carrollk12.org::2ad75838-093c-4cfc-b226-eda06a13012b" providerId="AD" clId="Web-{C446B8DC-3CF0-79B0-E65C-5E5D5F37EDEE}" dt="2025-11-10T19:54:35.743" v="349" actId="1076"/>
          <ac:picMkLst>
            <pc:docMk/>
            <pc:sldMk cId="1657377760" sldId="279"/>
            <ac:picMk id="4" creationId="{00000000-0000-0000-0000-000000000000}"/>
          </ac:picMkLst>
        </pc:picChg>
        <pc:picChg chg="mod">
          <ac:chgData name="Middleton, Katherine" userId="S::kemiddl@carrollk12.org::2ad75838-093c-4cfc-b226-eda06a13012b" providerId="AD" clId="Web-{C446B8DC-3CF0-79B0-E65C-5E5D5F37EDEE}" dt="2025-11-10T19:54:18.118" v="346" actId="1076"/>
          <ac:picMkLst>
            <pc:docMk/>
            <pc:sldMk cId="1657377760" sldId="279"/>
            <ac:picMk id="14" creationId="{0E057588-E4D3-C4A7-73B8-C1B70ED308D9}"/>
          </ac:picMkLst>
        </pc:picChg>
      </pc:sldChg>
    </pc:docChg>
  </pc:docChgLst>
  <pc:docChgLst>
    <pc:chgData name="Killian, Greg" userId="937b9014-f20f-430c-86ee-64a293765f56" providerId="ADAL" clId="{BB498F69-2F40-409A-A7C3-DF930137828E}"/>
    <pc:docChg chg="undo custSel addSld delSld modSld sldOrd">
      <pc:chgData name="Killian, Greg" userId="937b9014-f20f-430c-86ee-64a293765f56" providerId="ADAL" clId="{BB498F69-2F40-409A-A7C3-DF930137828E}" dt="2025-11-13T13:08:22.886" v="4568" actId="20577"/>
      <pc:docMkLst>
        <pc:docMk/>
      </pc:docMkLst>
      <pc:sldChg chg="delSp modSp mod setBg">
        <pc:chgData name="Killian, Greg" userId="937b9014-f20f-430c-86ee-64a293765f56" providerId="ADAL" clId="{BB498F69-2F40-409A-A7C3-DF930137828E}" dt="2025-11-11T18:58:05.224" v="4168" actId="113"/>
        <pc:sldMkLst>
          <pc:docMk/>
          <pc:sldMk cId="0" sldId="262"/>
        </pc:sldMkLst>
        <pc:spChg chg="mod">
          <ac:chgData name="Killian, Greg" userId="937b9014-f20f-430c-86ee-64a293765f56" providerId="ADAL" clId="{BB498F69-2F40-409A-A7C3-DF930137828E}" dt="2025-11-11T18:38:24.993" v="3516" actId="255"/>
          <ac:spMkLst>
            <pc:docMk/>
            <pc:sldMk cId="0" sldId="262"/>
            <ac:spMk id="9" creationId="{00000000-0000-0000-0000-000000000000}"/>
          </ac:spMkLst>
        </pc:spChg>
        <pc:spChg chg="mod">
          <ac:chgData name="Killian, Greg" userId="937b9014-f20f-430c-86ee-64a293765f56" providerId="ADAL" clId="{BB498F69-2F40-409A-A7C3-DF930137828E}" dt="2025-11-11T18:58:05.224" v="4168" actId="113"/>
          <ac:spMkLst>
            <pc:docMk/>
            <pc:sldMk cId="0" sldId="262"/>
            <ac:spMk id="10" creationId="{00000000-0000-0000-0000-000000000000}"/>
          </ac:spMkLst>
        </pc:spChg>
        <pc:spChg chg="mod">
          <ac:chgData name="Killian, Greg" userId="937b9014-f20f-430c-86ee-64a293765f56" providerId="ADAL" clId="{BB498F69-2F40-409A-A7C3-DF930137828E}" dt="2025-11-11T18:38:41.962" v="3518" actId="207"/>
          <ac:spMkLst>
            <pc:docMk/>
            <pc:sldMk cId="0" sldId="262"/>
            <ac:spMk id="12" creationId="{00000000-0000-0000-0000-000000000000}"/>
          </ac:spMkLst>
        </pc:spChg>
      </pc:sldChg>
      <pc:sldChg chg="addSp delSp modSp mod setBg modClrScheme chgLayout">
        <pc:chgData name="Killian, Greg" userId="937b9014-f20f-430c-86ee-64a293765f56" providerId="ADAL" clId="{BB498F69-2F40-409A-A7C3-DF930137828E}" dt="2025-11-10T16:49:14.192" v="3206" actId="20577"/>
        <pc:sldMkLst>
          <pc:docMk/>
          <pc:sldMk cId="0" sldId="266"/>
        </pc:sldMkLst>
        <pc:spChg chg="add mod ord">
          <ac:chgData name="Killian, Greg" userId="937b9014-f20f-430c-86ee-64a293765f56" providerId="ADAL" clId="{BB498F69-2F40-409A-A7C3-DF930137828E}" dt="2025-11-10T16:34:52.690" v="2916" actId="1076"/>
          <ac:spMkLst>
            <pc:docMk/>
            <pc:sldMk cId="0" sldId="266"/>
            <ac:spMk id="5" creationId="{C38FE841-A2B7-BBC9-550D-21B20F3D2D65}"/>
          </ac:spMkLst>
        </pc:spChg>
        <pc:spChg chg="add mod ord">
          <ac:chgData name="Killian, Greg" userId="937b9014-f20f-430c-86ee-64a293765f56" providerId="ADAL" clId="{BB498F69-2F40-409A-A7C3-DF930137828E}" dt="2025-11-10T16:49:14.192" v="3206" actId="20577"/>
          <ac:spMkLst>
            <pc:docMk/>
            <pc:sldMk cId="0" sldId="266"/>
            <ac:spMk id="6" creationId="{B0F5C8B4-574C-87C3-97B5-2B3F6617E523}"/>
          </ac:spMkLst>
        </pc:spChg>
        <pc:spChg chg="add del mod ord">
          <ac:chgData name="Killian, Greg" userId="937b9014-f20f-430c-86ee-64a293765f56" providerId="ADAL" clId="{BB498F69-2F40-409A-A7C3-DF930137828E}" dt="2025-11-10T16:35:48.835" v="2973" actId="20577"/>
          <ac:spMkLst>
            <pc:docMk/>
            <pc:sldMk cId="0" sldId="266"/>
            <ac:spMk id="7" creationId="{EF0540E9-F970-3568-34DA-7B128FDF7560}"/>
          </ac:spMkLst>
        </pc:spChg>
      </pc:sldChg>
      <pc:sldChg chg="addSp delSp modSp mod ord setBg">
        <pc:chgData name="Killian, Greg" userId="937b9014-f20f-430c-86ee-64a293765f56" providerId="ADAL" clId="{BB498F69-2F40-409A-A7C3-DF930137828E}" dt="2025-11-11T20:21:10.347" v="4389" actId="20577"/>
        <pc:sldMkLst>
          <pc:docMk/>
          <pc:sldMk cId="0" sldId="269"/>
        </pc:sldMkLst>
        <pc:spChg chg="add del mod">
          <ac:chgData name="Killian, Greg" userId="937b9014-f20f-430c-86ee-64a293765f56" providerId="ADAL" clId="{BB498F69-2F40-409A-A7C3-DF930137828E}" dt="2025-11-11T20:21:10.347" v="4389" actId="20577"/>
          <ac:spMkLst>
            <pc:docMk/>
            <pc:sldMk cId="0" sldId="269"/>
            <ac:spMk id="4" creationId="{00000000-0000-0000-0000-000000000000}"/>
          </ac:spMkLst>
        </pc:spChg>
      </pc:sldChg>
      <pc:sldChg chg="delSp modSp new mod setBg">
        <pc:chgData name="Killian, Greg" userId="937b9014-f20f-430c-86ee-64a293765f56" providerId="ADAL" clId="{BB498F69-2F40-409A-A7C3-DF930137828E}" dt="2025-11-13T13:08:22.886" v="4568" actId="20577"/>
        <pc:sldMkLst>
          <pc:docMk/>
          <pc:sldMk cId="443857806" sldId="271"/>
        </pc:sldMkLst>
        <pc:spChg chg="mod">
          <ac:chgData name="Killian, Greg" userId="937b9014-f20f-430c-86ee-64a293765f56" providerId="ADAL" clId="{BB498F69-2F40-409A-A7C3-DF930137828E}" dt="2025-11-13T13:08:22.886" v="4568" actId="20577"/>
          <ac:spMkLst>
            <pc:docMk/>
            <pc:sldMk cId="443857806" sldId="271"/>
            <ac:spMk id="2" creationId="{97FF6F4E-612F-8D18-6607-EB8EFCF3572D}"/>
          </ac:spMkLst>
        </pc:spChg>
        <pc:spChg chg="mod">
          <ac:chgData name="Killian, Greg" userId="937b9014-f20f-430c-86ee-64a293765f56" providerId="ADAL" clId="{BB498F69-2F40-409A-A7C3-DF930137828E}" dt="2025-11-10T16:46:28.114" v="3156" actId="27636"/>
          <ac:spMkLst>
            <pc:docMk/>
            <pc:sldMk cId="443857806" sldId="271"/>
            <ac:spMk id="3" creationId="{17F0C4BB-BD4F-F52E-79BF-CE5FE4407ED1}"/>
          </ac:spMkLst>
        </pc:spChg>
      </pc:sldChg>
      <pc:sldChg chg="setBg">
        <pc:chgData name="Killian, Greg" userId="937b9014-f20f-430c-86ee-64a293765f56" providerId="ADAL" clId="{BB498F69-2F40-409A-A7C3-DF930137828E}" dt="2025-11-11T18:38:53.644" v="3519"/>
        <pc:sldMkLst>
          <pc:docMk/>
          <pc:sldMk cId="0" sldId="273"/>
        </pc:sldMkLst>
      </pc:sldChg>
      <pc:sldChg chg="addSp modSp mod ord setBg">
        <pc:chgData name="Killian, Greg" userId="937b9014-f20f-430c-86ee-64a293765f56" providerId="ADAL" clId="{BB498F69-2F40-409A-A7C3-DF930137828E}" dt="2025-11-11T20:24:22.387" v="4557" actId="14100"/>
        <pc:sldMkLst>
          <pc:docMk/>
          <pc:sldMk cId="0" sldId="274"/>
        </pc:sldMkLst>
        <pc:spChg chg="mod">
          <ac:chgData name="Killian, Greg" userId="937b9014-f20f-430c-86ee-64a293765f56" providerId="ADAL" clId="{BB498F69-2F40-409A-A7C3-DF930137828E}" dt="2025-11-06T15:26:31.440" v="131" actId="207"/>
          <ac:spMkLst>
            <pc:docMk/>
            <pc:sldMk cId="0" sldId="274"/>
            <ac:spMk id="2" creationId="{00000000-0000-0000-0000-000000000000}"/>
          </ac:spMkLst>
        </pc:spChg>
        <pc:spChg chg="mod">
          <ac:chgData name="Killian, Greg" userId="937b9014-f20f-430c-86ee-64a293765f56" providerId="ADAL" clId="{BB498F69-2F40-409A-A7C3-DF930137828E}" dt="2025-11-10T16:52:15.814" v="3236" actId="1076"/>
          <ac:spMkLst>
            <pc:docMk/>
            <pc:sldMk cId="0" sldId="274"/>
            <ac:spMk id="3" creationId="{00000000-0000-0000-0000-000000000000}"/>
          </ac:spMkLst>
        </pc:spChg>
        <pc:spChg chg="mod">
          <ac:chgData name="Killian, Greg" userId="937b9014-f20f-430c-86ee-64a293765f56" providerId="ADAL" clId="{BB498F69-2F40-409A-A7C3-DF930137828E}" dt="2025-11-10T16:54:33.855" v="3429" actId="1076"/>
          <ac:spMkLst>
            <pc:docMk/>
            <pc:sldMk cId="0" sldId="274"/>
            <ac:spMk id="4" creationId="{00000000-0000-0000-0000-000000000000}"/>
          </ac:spMkLst>
        </pc:spChg>
        <pc:spChg chg="mod">
          <ac:chgData name="Killian, Greg" userId="937b9014-f20f-430c-86ee-64a293765f56" providerId="ADAL" clId="{BB498F69-2F40-409A-A7C3-DF930137828E}" dt="2025-11-11T20:24:22.387" v="4557" actId="14100"/>
          <ac:spMkLst>
            <pc:docMk/>
            <pc:sldMk cId="0" sldId="274"/>
            <ac:spMk id="5" creationId="{00000000-0000-0000-0000-000000000000}"/>
          </ac:spMkLst>
        </pc:spChg>
        <pc:spChg chg="add mod ord">
          <ac:chgData name="Killian, Greg" userId="937b9014-f20f-430c-86ee-64a293765f56" providerId="ADAL" clId="{BB498F69-2F40-409A-A7C3-DF930137828E}" dt="2025-11-06T15:26:31.440" v="131" actId="207"/>
          <ac:spMkLst>
            <pc:docMk/>
            <pc:sldMk cId="0" sldId="274"/>
            <ac:spMk id="6" creationId="{18A57EC0-8933-9C1F-DB05-A65E6BFC448E}"/>
          </ac:spMkLst>
        </pc:spChg>
        <pc:spChg chg="add mod">
          <ac:chgData name="Killian, Greg" userId="937b9014-f20f-430c-86ee-64a293765f56" providerId="ADAL" clId="{BB498F69-2F40-409A-A7C3-DF930137828E}" dt="2025-11-06T15:27:31.234" v="161" actId="1076"/>
          <ac:spMkLst>
            <pc:docMk/>
            <pc:sldMk cId="0" sldId="274"/>
            <ac:spMk id="8" creationId="{A8E80C00-7A85-995B-A4B4-45BAA29BA346}"/>
          </ac:spMkLst>
        </pc:spChg>
        <pc:spChg chg="add mod">
          <ac:chgData name="Killian, Greg" userId="937b9014-f20f-430c-86ee-64a293765f56" providerId="ADAL" clId="{BB498F69-2F40-409A-A7C3-DF930137828E}" dt="2025-11-11T20:22:02.421" v="4415" actId="20577"/>
          <ac:spMkLst>
            <pc:docMk/>
            <pc:sldMk cId="0" sldId="274"/>
            <ac:spMk id="10" creationId="{FA3ED55D-6344-1A1B-6106-107326CB479F}"/>
          </ac:spMkLst>
        </pc:spChg>
        <pc:grpChg chg="add mod">
          <ac:chgData name="Killian, Greg" userId="937b9014-f20f-430c-86ee-64a293765f56" providerId="ADAL" clId="{BB498F69-2F40-409A-A7C3-DF930137828E}" dt="2025-11-10T16:53:05.136" v="3270" actId="1076"/>
          <ac:grpSpMkLst>
            <pc:docMk/>
            <pc:sldMk cId="0" sldId="274"/>
            <ac:grpSpMk id="7" creationId="{EDD872B2-519C-A053-8EAB-A3787C57BCDF}"/>
          </ac:grpSpMkLst>
        </pc:grpChg>
      </pc:sldChg>
      <pc:sldChg chg="modSp add mod">
        <pc:chgData name="Killian, Greg" userId="937b9014-f20f-430c-86ee-64a293765f56" providerId="ADAL" clId="{BB498F69-2F40-409A-A7C3-DF930137828E}" dt="2025-11-10T16:49:33.385" v="3209" actId="20577"/>
        <pc:sldMkLst>
          <pc:docMk/>
          <pc:sldMk cId="3593920277" sldId="275"/>
        </pc:sldMkLst>
        <pc:spChg chg="mod">
          <ac:chgData name="Killian, Greg" userId="937b9014-f20f-430c-86ee-64a293765f56" providerId="ADAL" clId="{BB498F69-2F40-409A-A7C3-DF930137828E}" dt="2025-11-10T16:36:34.674" v="2977" actId="20577"/>
          <ac:spMkLst>
            <pc:docMk/>
            <pc:sldMk cId="3593920277" sldId="275"/>
            <ac:spMk id="5" creationId="{3852022C-C595-84C7-EAE6-CE77A469C747}"/>
          </ac:spMkLst>
        </pc:spChg>
        <pc:spChg chg="mod">
          <ac:chgData name="Killian, Greg" userId="937b9014-f20f-430c-86ee-64a293765f56" providerId="ADAL" clId="{BB498F69-2F40-409A-A7C3-DF930137828E}" dt="2025-11-10T16:49:33.385" v="3209" actId="20577"/>
          <ac:spMkLst>
            <pc:docMk/>
            <pc:sldMk cId="3593920277" sldId="275"/>
            <ac:spMk id="6" creationId="{8B94876A-0AD6-FEF4-F808-00380F8DB5EC}"/>
          </ac:spMkLst>
        </pc:spChg>
      </pc:sldChg>
      <pc:sldChg chg="modSp add mod">
        <pc:chgData name="Killian, Greg" userId="937b9014-f20f-430c-86ee-64a293765f56" providerId="ADAL" clId="{BB498F69-2F40-409A-A7C3-DF930137828E}" dt="2025-11-10T16:49:43.475" v="3212" actId="20577"/>
        <pc:sldMkLst>
          <pc:docMk/>
          <pc:sldMk cId="4263193758" sldId="276"/>
        </pc:sldMkLst>
        <pc:spChg chg="mod">
          <ac:chgData name="Killian, Greg" userId="937b9014-f20f-430c-86ee-64a293765f56" providerId="ADAL" clId="{BB498F69-2F40-409A-A7C3-DF930137828E}" dt="2025-11-10T16:36:40.971" v="2978" actId="20577"/>
          <ac:spMkLst>
            <pc:docMk/>
            <pc:sldMk cId="4263193758" sldId="276"/>
            <ac:spMk id="5" creationId="{4EEAC86C-1FF8-C2C6-D431-AA2848C46664}"/>
          </ac:spMkLst>
        </pc:spChg>
        <pc:spChg chg="mod">
          <ac:chgData name="Killian, Greg" userId="937b9014-f20f-430c-86ee-64a293765f56" providerId="ADAL" clId="{BB498F69-2F40-409A-A7C3-DF930137828E}" dt="2025-11-10T16:49:43.475" v="3212" actId="20577"/>
          <ac:spMkLst>
            <pc:docMk/>
            <pc:sldMk cId="4263193758" sldId="276"/>
            <ac:spMk id="6" creationId="{584B4F42-BA02-EE7F-EF7D-414261589A38}"/>
          </ac:spMkLst>
        </pc:spChg>
      </pc:sldChg>
      <pc:sldChg chg="addSp delSp modSp add mod ord setBg">
        <pc:chgData name="Killian, Greg" userId="937b9014-f20f-430c-86ee-64a293765f56" providerId="ADAL" clId="{BB498F69-2F40-409A-A7C3-DF930137828E}" dt="2025-11-10T16:45:37.914" v="3151"/>
        <pc:sldMkLst>
          <pc:docMk/>
          <pc:sldMk cId="1780776756" sldId="277"/>
        </pc:sldMkLst>
        <pc:spChg chg="mod">
          <ac:chgData name="Killian, Greg" userId="937b9014-f20f-430c-86ee-64a293765f56" providerId="ADAL" clId="{BB498F69-2F40-409A-A7C3-DF930137828E}" dt="2025-11-10T16:40:08.139" v="3001" actId="14100"/>
          <ac:spMkLst>
            <pc:docMk/>
            <pc:sldMk cId="1780776756" sldId="277"/>
            <ac:spMk id="2" creationId="{F5E8050F-D1D0-486A-53BC-9D206196473D}"/>
          </ac:spMkLst>
        </pc:spChg>
        <pc:spChg chg="add mod">
          <ac:chgData name="Killian, Greg" userId="937b9014-f20f-430c-86ee-64a293765f56" providerId="ADAL" clId="{BB498F69-2F40-409A-A7C3-DF930137828E}" dt="2025-11-10T16:41:03.931" v="3008" actId="207"/>
          <ac:spMkLst>
            <pc:docMk/>
            <pc:sldMk cId="1780776756" sldId="277"/>
            <ac:spMk id="15" creationId="{783EBADC-2DBB-5D24-DE52-C1E5FD3ABA0F}"/>
          </ac:spMkLst>
        </pc:spChg>
      </pc:sldChg>
      <pc:sldChg chg="modSp add mod setBg">
        <pc:chgData name="Killian, Greg" userId="937b9014-f20f-430c-86ee-64a293765f56" providerId="ADAL" clId="{BB498F69-2F40-409A-A7C3-DF930137828E}" dt="2025-11-11T19:57:27.113" v="4366" actId="14100"/>
        <pc:sldMkLst>
          <pc:docMk/>
          <pc:sldMk cId="612139104" sldId="278"/>
        </pc:sldMkLst>
        <pc:spChg chg="mod">
          <ac:chgData name="Killian, Greg" userId="937b9014-f20f-430c-86ee-64a293765f56" providerId="ADAL" clId="{BB498F69-2F40-409A-A7C3-DF930137828E}" dt="2025-11-10T19:38:21.441" v="3502" actId="1076"/>
          <ac:spMkLst>
            <pc:docMk/>
            <pc:sldMk cId="612139104" sldId="278"/>
            <ac:spMk id="2" creationId="{5D0C9D69-222B-D3C3-EFD2-7327A3046200}"/>
          </ac:spMkLst>
        </pc:spChg>
        <pc:spChg chg="mod">
          <ac:chgData name="Killian, Greg" userId="937b9014-f20f-430c-86ee-64a293765f56" providerId="ADAL" clId="{BB498F69-2F40-409A-A7C3-DF930137828E}" dt="2025-11-11T19:57:27.113" v="4366" actId="14100"/>
          <ac:spMkLst>
            <pc:docMk/>
            <pc:sldMk cId="612139104" sldId="278"/>
            <ac:spMk id="3" creationId="{06AA6BC4-32AF-6959-8138-878AF27C2000}"/>
          </ac:spMkLst>
        </pc:spChg>
      </pc:sldChg>
      <pc:sldChg chg="addSp modSp mod setBg">
        <pc:chgData name="Killian, Greg" userId="937b9014-f20f-430c-86ee-64a293765f56" providerId="ADAL" clId="{BB498F69-2F40-409A-A7C3-DF930137828E}" dt="2025-11-11T19:59:13.715" v="4378" actId="255"/>
        <pc:sldMkLst>
          <pc:docMk/>
          <pc:sldMk cId="1657377760" sldId="279"/>
        </pc:sldMkLst>
        <pc:spChg chg="add mod">
          <ac:chgData name="Killian, Greg" userId="937b9014-f20f-430c-86ee-64a293765f56" providerId="ADAL" clId="{BB498F69-2F40-409A-A7C3-DF930137828E}" dt="2025-11-11T19:59:13.715" v="4378" actId="255"/>
          <ac:spMkLst>
            <pc:docMk/>
            <pc:sldMk cId="1657377760" sldId="279"/>
            <ac:spMk id="3" creationId="{A1F3D438-728D-7171-27AF-3C971DF4569D}"/>
          </ac:spMkLst>
        </pc:spChg>
        <pc:spChg chg="mod">
          <ac:chgData name="Killian, Greg" userId="937b9014-f20f-430c-86ee-64a293765f56" providerId="ADAL" clId="{BB498F69-2F40-409A-A7C3-DF930137828E}" dt="2025-11-11T19:58:01.012" v="4371" actId="1076"/>
          <ac:spMkLst>
            <pc:docMk/>
            <pc:sldMk cId="1657377760" sldId="279"/>
            <ac:spMk id="12" creationId="{00000000-0000-0000-0000-000000000000}"/>
          </ac:spMkLst>
        </pc:spChg>
        <pc:spChg chg="mod">
          <ac:chgData name="Killian, Greg" userId="937b9014-f20f-430c-86ee-64a293765f56" providerId="ADAL" clId="{BB498F69-2F40-409A-A7C3-DF930137828E}" dt="2025-11-11T19:58:43.462" v="4376" actId="1076"/>
          <ac:spMkLst>
            <pc:docMk/>
            <pc:sldMk cId="1657377760" sldId="279"/>
            <ac:spMk id="13" creationId="{00000000-0000-0000-0000-000000000000}"/>
          </ac:spMkLst>
        </pc:spChg>
        <pc:picChg chg="mod">
          <ac:chgData name="Killian, Greg" userId="937b9014-f20f-430c-86ee-64a293765f56" providerId="ADAL" clId="{BB498F69-2F40-409A-A7C3-DF930137828E}" dt="2025-11-11T19:58:34.431" v="4375" actId="1076"/>
          <ac:picMkLst>
            <pc:docMk/>
            <pc:sldMk cId="1657377760" sldId="279"/>
            <ac:picMk id="16" creationId="{4B2C24F0-2A88-6689-0DF5-F220501506F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11/13/2025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mailto:kemiddl@carrollk12.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gif"/><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hyperlink" Target="https://forms.office.com/r/sJVqcnRJBj" TargetMode="External"/><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F6F4E-612F-8D18-6607-EB8EFCF3572D}"/>
              </a:ext>
            </a:extLst>
          </p:cNvPr>
          <p:cNvSpPr>
            <a:spLocks noGrp="1"/>
          </p:cNvSpPr>
          <p:nvPr>
            <p:ph type="title"/>
          </p:nvPr>
        </p:nvSpPr>
        <p:spPr/>
        <p:txBody>
          <a:bodyPr>
            <a:normAutofit/>
          </a:bodyPr>
          <a:lstStyle/>
          <a:p>
            <a:r>
              <a:rPr lang="en-US" dirty="0">
                <a:latin typeface="Baguet Script"/>
              </a:rPr>
              <a:t>WELCOME </a:t>
            </a:r>
            <a:r>
              <a:rPr lang="en-US">
                <a:latin typeface="Baguet Script"/>
              </a:rPr>
              <a:t>TO VAAE</a:t>
            </a:r>
            <a:r>
              <a:rPr lang="en-US" dirty="0">
                <a:latin typeface="Baguet Script"/>
              </a:rPr>
              <a:t>!</a:t>
            </a:r>
            <a:br>
              <a:rPr lang="en-US" dirty="0">
                <a:latin typeface="Baguet Script"/>
              </a:rPr>
            </a:br>
            <a:r>
              <a:rPr lang="en-US" dirty="0">
                <a:latin typeface="Baguet Script"/>
              </a:rPr>
              <a:t>Visual Arts Advanced  Enrichment</a:t>
            </a:r>
          </a:p>
        </p:txBody>
      </p:sp>
      <p:sp>
        <p:nvSpPr>
          <p:cNvPr id="3" name="Content Placeholder 2">
            <a:extLst>
              <a:ext uri="{FF2B5EF4-FFF2-40B4-BE49-F238E27FC236}">
                <a16:creationId xmlns:a16="http://schemas.microsoft.com/office/drawing/2014/main" id="{17F0C4BB-BD4F-F52E-79BF-CE5FE4407ED1}"/>
              </a:ext>
            </a:extLst>
          </p:cNvPr>
          <p:cNvSpPr>
            <a:spLocks noGrp="1"/>
          </p:cNvSpPr>
          <p:nvPr>
            <p:ph idx="1"/>
          </p:nvPr>
        </p:nvSpPr>
        <p:spPr/>
        <p:txBody>
          <a:bodyPr vert="horz" lIns="91440" tIns="45720" rIns="91440" bIns="45720" rtlCol="0" anchor="t">
            <a:noAutofit/>
          </a:bodyPr>
          <a:lstStyle/>
          <a:p>
            <a:pPr marL="0" indent="0">
              <a:buNone/>
            </a:pPr>
            <a:r>
              <a:rPr lang="en-US" sz="2100">
                <a:latin typeface="Consolas"/>
              </a:rPr>
              <a:t>Please read all instructions very carefully before creating your portfolio for submission!</a:t>
            </a:r>
          </a:p>
          <a:p>
            <a:pPr marL="0" indent="0">
              <a:buNone/>
            </a:pPr>
            <a:r>
              <a:rPr lang="en-US" sz="2100">
                <a:latin typeface="Consolas"/>
              </a:rPr>
              <a:t>The professionals who will be reviewing your portfolios will be looking for individuals who display their creativity, passion for art, willingness to use a variety of media, and are able to articulate their creative choices and connections to the pieces they create.</a:t>
            </a:r>
          </a:p>
          <a:p>
            <a:pPr marL="0" indent="0">
              <a:buNone/>
            </a:pPr>
            <a:r>
              <a:rPr lang="en-US" sz="2100">
                <a:latin typeface="Consolas"/>
              </a:rPr>
              <a:t>You will need to create a presentation slide for a minimum of three pieces that will include a clear image of your artwork along with an artist statement.  You are more than welcome to include more than three, but quality is more important than quantity.</a:t>
            </a:r>
          </a:p>
          <a:p>
            <a:pPr marL="0" indent="0">
              <a:buNone/>
            </a:pPr>
            <a:r>
              <a:rPr lang="en-US" sz="2100">
                <a:latin typeface="Consolas"/>
              </a:rPr>
              <a:t>The submission deadline is a hard deadline, so your portfolios and teacher recommendation forms must be emailed no later than midnight on Friday December 12</a:t>
            </a:r>
            <a:r>
              <a:rPr lang="en-US" sz="2100" baseline="30000">
                <a:latin typeface="Consolas"/>
              </a:rPr>
              <a:t>th</a:t>
            </a:r>
            <a:r>
              <a:rPr lang="en-US" sz="2100">
                <a:latin typeface="Consolas"/>
              </a:rPr>
              <a:t>.</a:t>
            </a:r>
          </a:p>
          <a:p>
            <a:pPr marL="0" indent="0">
              <a:buNone/>
            </a:pPr>
            <a:r>
              <a:rPr lang="en-US" sz="2100">
                <a:latin typeface="Consolas"/>
              </a:rPr>
              <a:t>Before submitting your portfolio, please proofread any written material.</a:t>
            </a:r>
          </a:p>
        </p:txBody>
      </p:sp>
    </p:spTree>
    <p:extLst>
      <p:ext uri="{BB962C8B-B14F-4D97-AF65-F5344CB8AC3E}">
        <p14:creationId xmlns:p14="http://schemas.microsoft.com/office/powerpoint/2010/main" val="443857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39776990-442F-65A2-72F8-12849F6C7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0C9D69-222B-D3C3-EFD2-7327A3046200}"/>
              </a:ext>
            </a:extLst>
          </p:cNvPr>
          <p:cNvSpPr>
            <a:spLocks noGrp="1"/>
          </p:cNvSpPr>
          <p:nvPr>
            <p:ph type="title"/>
          </p:nvPr>
        </p:nvSpPr>
        <p:spPr>
          <a:xfrm>
            <a:off x="0" y="-60059"/>
            <a:ext cx="10515600" cy="1325563"/>
          </a:xfrm>
        </p:spPr>
        <p:txBody>
          <a:bodyPr>
            <a:normAutofit/>
          </a:bodyPr>
          <a:lstStyle/>
          <a:p>
            <a:r>
              <a:rPr lang="en-US" sz="5400">
                <a:latin typeface="Baguet Script"/>
              </a:rPr>
              <a:t>CREATING YOUR PORTFOLIO…</a:t>
            </a:r>
          </a:p>
        </p:txBody>
      </p:sp>
      <p:sp>
        <p:nvSpPr>
          <p:cNvPr id="3" name="Content Placeholder 2">
            <a:extLst>
              <a:ext uri="{FF2B5EF4-FFF2-40B4-BE49-F238E27FC236}">
                <a16:creationId xmlns:a16="http://schemas.microsoft.com/office/drawing/2014/main" id="{06AA6BC4-32AF-6959-8138-878AF27C2000}"/>
              </a:ext>
            </a:extLst>
          </p:cNvPr>
          <p:cNvSpPr>
            <a:spLocks noGrp="1"/>
          </p:cNvSpPr>
          <p:nvPr>
            <p:ph idx="1"/>
          </p:nvPr>
        </p:nvSpPr>
        <p:spPr>
          <a:xfrm>
            <a:off x="118040" y="1127280"/>
            <a:ext cx="11180837" cy="5822159"/>
          </a:xfrm>
        </p:spPr>
        <p:txBody>
          <a:bodyPr vert="horz" lIns="91440" tIns="45720" rIns="91440" bIns="45720" rtlCol="0" anchor="t">
            <a:noAutofit/>
          </a:bodyPr>
          <a:lstStyle/>
          <a:p>
            <a:pPr marL="0" indent="0">
              <a:buNone/>
            </a:pPr>
            <a:r>
              <a:rPr lang="en-US" sz="2000" dirty="0">
                <a:latin typeface="Consolas"/>
              </a:rPr>
              <a:t>Use the template to add your information. Any slide in this document with a BLUE background are the template slides where you should add your picture and artist statement.  Any slides that have a GREY background should be deleted before submission.  Your slides must all include the required information… feel free to change the color of the background, add personal touches to the slides, just be aware to not let them distract from the required information.</a:t>
            </a:r>
          </a:p>
          <a:p>
            <a:pPr marL="0" indent="0">
              <a:buNone/>
            </a:pPr>
            <a:r>
              <a:rPr lang="en-US" sz="2000" b="1" dirty="0">
                <a:latin typeface="Consolas"/>
              </a:rPr>
              <a:t>Slide 1</a:t>
            </a:r>
            <a:r>
              <a:rPr lang="en-US" sz="2000" dirty="0">
                <a:latin typeface="Consolas"/>
              </a:rPr>
              <a:t> should be the STUDENT INFORMATION slide… you may include a personal photo of yourself making sure to provide all information on the left.</a:t>
            </a:r>
          </a:p>
          <a:p>
            <a:pPr marL="0" indent="0">
              <a:buNone/>
            </a:pPr>
            <a:r>
              <a:rPr lang="en-US" sz="2000" b="1" dirty="0">
                <a:latin typeface="Consolas"/>
              </a:rPr>
              <a:t>Slides 2, 3, and 4 (or any added by you) </a:t>
            </a:r>
            <a:r>
              <a:rPr lang="en-US" sz="2000" dirty="0">
                <a:latin typeface="Consolas"/>
              </a:rPr>
              <a:t>should have a clear image of your artwork, your artist statement that includes a title (optional), media, and a few sentences that explains your piece, your artistic decisions in creating it, and your personal connections to the artwork.</a:t>
            </a:r>
          </a:p>
          <a:p>
            <a:pPr marL="0" indent="0">
              <a:buNone/>
            </a:pPr>
            <a:r>
              <a:rPr lang="en-US" sz="2000" dirty="0">
                <a:latin typeface="Consolas"/>
              </a:rPr>
              <a:t>Before saving and sending, make sure you delete the grey slides. Make sure your first and last name is in the file name.</a:t>
            </a:r>
          </a:p>
          <a:p>
            <a:pPr marL="0" indent="0">
              <a:buNone/>
            </a:pPr>
            <a:r>
              <a:rPr lang="en-US" sz="2000" dirty="0">
                <a:latin typeface="Consolas"/>
              </a:rPr>
              <a:t>You may either email the portfolio as an attachment to </a:t>
            </a:r>
            <a:r>
              <a:rPr lang="en-US" sz="2000" dirty="0">
                <a:latin typeface="Consolas"/>
                <a:hlinkClick r:id="rId2"/>
              </a:rPr>
              <a:t>kemiddl@carrollk12.org</a:t>
            </a:r>
            <a:r>
              <a:rPr lang="en-US" sz="2000" dirty="0">
                <a:latin typeface="Consolas"/>
              </a:rPr>
              <a:t> or follow the directions on the following slide to share with Ms. Middleton.</a:t>
            </a:r>
          </a:p>
          <a:p>
            <a:pPr marL="0" indent="0">
              <a:buNone/>
            </a:pPr>
            <a:r>
              <a:rPr lang="en-US" sz="2000" dirty="0">
                <a:latin typeface="Consolas"/>
              </a:rPr>
              <a:t>Portfolios must be received no later than Friday December 12th at 11:59pm. Anything submitted after this will not be considered. </a:t>
            </a:r>
          </a:p>
        </p:txBody>
      </p:sp>
    </p:spTree>
    <p:extLst>
      <p:ext uri="{BB962C8B-B14F-4D97-AF65-F5344CB8AC3E}">
        <p14:creationId xmlns:p14="http://schemas.microsoft.com/office/powerpoint/2010/main" val="612139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7" name="TextBox 7"/>
          <p:cNvSpPr txBox="1"/>
          <p:nvPr/>
        </p:nvSpPr>
        <p:spPr>
          <a:xfrm>
            <a:off x="-1157217" y="-215900"/>
            <a:ext cx="14274313" cy="127688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0516"/>
              </a:lnSpc>
            </a:pPr>
            <a:r>
              <a:rPr lang="en-US" sz="7500">
                <a:solidFill>
                  <a:srgbClr val="000000"/>
                </a:solidFill>
                <a:latin typeface="Baguet Script"/>
                <a:ea typeface="Zuume Rough Bold"/>
                <a:cs typeface="Zuume Rough Bold"/>
                <a:sym typeface="Zuume Rough Bold"/>
              </a:rPr>
              <a:t>How to submit your portfolio:</a:t>
            </a:r>
            <a:endParaRPr lang="en-US" sz="7500">
              <a:solidFill>
                <a:srgbClr val="000000"/>
              </a:solidFill>
              <a:latin typeface="Baguet Script"/>
              <a:ea typeface="Zuume Rough Bold"/>
              <a:cs typeface="Zuume Rough Bold"/>
            </a:endParaRPr>
          </a:p>
        </p:txBody>
      </p:sp>
      <p:sp>
        <p:nvSpPr>
          <p:cNvPr id="8" name="TextBox 8"/>
          <p:cNvSpPr txBox="1"/>
          <p:nvPr/>
        </p:nvSpPr>
        <p:spPr>
          <a:xfrm>
            <a:off x="184664" y="1104620"/>
            <a:ext cx="4903679" cy="344075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13385" lvl="1" indent="-206375">
              <a:lnSpc>
                <a:spcPts val="2682"/>
              </a:lnSpc>
              <a:buAutoNum type="arabicPeriod"/>
            </a:pPr>
            <a:r>
              <a:rPr lang="en-US" sz="1900">
                <a:solidFill>
                  <a:srgbClr val="000000"/>
                </a:solidFill>
                <a:latin typeface="Consolas"/>
                <a:ea typeface="Canva Sans"/>
                <a:cs typeface="Canva Sans"/>
                <a:sym typeface="Canva Sans"/>
              </a:rPr>
              <a:t>Double check that all of the information in your portfolio presentation is complete and correct.</a:t>
            </a:r>
            <a:endParaRPr lang="en-US" sz="1900">
              <a:solidFill>
                <a:srgbClr val="000000"/>
              </a:solidFill>
              <a:latin typeface="Consolas"/>
              <a:ea typeface="Canva Sans"/>
              <a:cs typeface="Canva Sans"/>
            </a:endParaRPr>
          </a:p>
          <a:p>
            <a:pPr marL="413385" lvl="1" indent="-206375" algn="l">
              <a:lnSpc>
                <a:spcPts val="2682"/>
              </a:lnSpc>
              <a:buAutoNum type="arabicPeriod"/>
            </a:pPr>
            <a:r>
              <a:rPr lang="en-US" sz="1900">
                <a:solidFill>
                  <a:srgbClr val="000000"/>
                </a:solidFill>
                <a:latin typeface="Consolas"/>
                <a:ea typeface="Canva Sans"/>
                <a:cs typeface="Canva Sans"/>
                <a:sym typeface="Canva Sans"/>
              </a:rPr>
              <a:t>Make sure your teacher has completed and submitted your teacher recommendation form.</a:t>
            </a:r>
            <a:endParaRPr lang="en-US" sz="1900">
              <a:solidFill>
                <a:srgbClr val="000000"/>
              </a:solidFill>
              <a:latin typeface="Consolas"/>
              <a:ea typeface="Canva Sans"/>
              <a:cs typeface="Canva Sans"/>
            </a:endParaRPr>
          </a:p>
          <a:p>
            <a:pPr marL="413385" lvl="1" indent="-206375" algn="l">
              <a:lnSpc>
                <a:spcPts val="2682"/>
              </a:lnSpc>
              <a:buAutoNum type="arabicPeriod"/>
            </a:pPr>
            <a:r>
              <a:rPr lang="en-US" sz="1900">
                <a:solidFill>
                  <a:srgbClr val="000000"/>
                </a:solidFill>
                <a:latin typeface="Consolas"/>
                <a:ea typeface="Canva Sans"/>
                <a:cs typeface="Canva Sans"/>
                <a:sym typeface="Canva Sans"/>
              </a:rPr>
              <a:t>Click the share button in the top right-hand corner of your screen. </a:t>
            </a:r>
            <a:endParaRPr lang="en-US" sz="1900">
              <a:solidFill>
                <a:srgbClr val="000000"/>
              </a:solidFill>
              <a:latin typeface="Consolas"/>
              <a:ea typeface="Canva Sans"/>
              <a:cs typeface="Canva Sans"/>
            </a:endParaRPr>
          </a:p>
          <a:p>
            <a:pPr algn="l">
              <a:lnSpc>
                <a:spcPts val="2682"/>
              </a:lnSpc>
            </a:pPr>
            <a:endParaRPr lang="en-US" sz="1915">
              <a:solidFill>
                <a:srgbClr val="000000"/>
              </a:solidFill>
              <a:latin typeface="Canva Sans"/>
              <a:ea typeface="Canva Sans"/>
              <a:cs typeface="Canva Sans"/>
              <a:sym typeface="Canva Sans"/>
            </a:endParaRPr>
          </a:p>
        </p:txBody>
      </p:sp>
      <p:sp>
        <p:nvSpPr>
          <p:cNvPr id="9" name="TextBox 9"/>
          <p:cNvSpPr txBox="1"/>
          <p:nvPr/>
        </p:nvSpPr>
        <p:spPr>
          <a:xfrm>
            <a:off x="5070764" y="1054835"/>
            <a:ext cx="5991788" cy="101656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682"/>
              </a:lnSpc>
            </a:pPr>
            <a:r>
              <a:rPr lang="en-US" sz="1900">
                <a:solidFill>
                  <a:srgbClr val="000000"/>
                </a:solidFill>
                <a:latin typeface="Consolas"/>
                <a:ea typeface="Canva Sans"/>
                <a:cs typeface="Canva Sans"/>
                <a:sym typeface="Canva Sans"/>
              </a:rPr>
              <a:t>4. When the share  menu drops down, type the name</a:t>
            </a:r>
            <a:r>
              <a:rPr lang="en-US" sz="1900" b="1">
                <a:solidFill>
                  <a:srgbClr val="000000"/>
                </a:solidFill>
                <a:latin typeface="Consolas"/>
                <a:ea typeface="Canva Sans Bold"/>
                <a:cs typeface="Canva Sans Bold"/>
                <a:sym typeface="Canva Sans Bold"/>
              </a:rPr>
              <a:t> ‘Katherine Middleton’</a:t>
            </a:r>
            <a:r>
              <a:rPr lang="en-US" sz="1900">
                <a:solidFill>
                  <a:srgbClr val="000000"/>
                </a:solidFill>
                <a:latin typeface="Consolas"/>
                <a:ea typeface="Canva Sans"/>
                <a:cs typeface="Canva Sans"/>
                <a:sym typeface="Canva Sans"/>
              </a:rPr>
              <a:t> where it says ‘people who have access’</a:t>
            </a:r>
          </a:p>
        </p:txBody>
      </p:sp>
      <p:sp>
        <p:nvSpPr>
          <p:cNvPr id="10" name="TextBox 10"/>
          <p:cNvSpPr txBox="1"/>
          <p:nvPr/>
        </p:nvSpPr>
        <p:spPr>
          <a:xfrm>
            <a:off x="4478217" y="2626349"/>
            <a:ext cx="3973807" cy="39337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4"/>
              </a:lnSpc>
            </a:pPr>
            <a:r>
              <a:rPr lang="en-US" sz="2200" b="1">
                <a:solidFill>
                  <a:srgbClr val="000000"/>
                </a:solidFill>
                <a:latin typeface="Consolas"/>
                <a:ea typeface="29LT Makina"/>
                <a:cs typeface="29LT Makina"/>
                <a:sym typeface="29LT Makina"/>
              </a:rPr>
              <a:t>Type Katherine Middleton here</a:t>
            </a:r>
            <a:endParaRPr lang="en-US" sz="2200" b="1">
              <a:solidFill>
                <a:srgbClr val="000000"/>
              </a:solidFill>
              <a:latin typeface="Consolas"/>
              <a:ea typeface="29LT Makina"/>
              <a:cs typeface="29LT Makina"/>
            </a:endParaRPr>
          </a:p>
        </p:txBody>
      </p:sp>
      <p:sp>
        <p:nvSpPr>
          <p:cNvPr id="11" name="TextBox 11"/>
          <p:cNvSpPr txBox="1"/>
          <p:nvPr/>
        </p:nvSpPr>
        <p:spPr>
          <a:xfrm>
            <a:off x="5072467" y="3993019"/>
            <a:ext cx="3747353" cy="19765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611"/>
              </a:lnSpc>
            </a:pPr>
            <a:r>
              <a:rPr lang="en-US" sz="1800">
                <a:solidFill>
                  <a:srgbClr val="000000"/>
                </a:solidFill>
                <a:latin typeface="Canva Sans"/>
                <a:ea typeface="Canva Sans"/>
                <a:cs typeface="Canva Sans"/>
                <a:sym typeface="Canva Sans"/>
              </a:rPr>
              <a:t>5</a:t>
            </a:r>
            <a:r>
              <a:rPr lang="en-US" sz="1900">
                <a:solidFill>
                  <a:srgbClr val="000000"/>
                </a:solidFill>
                <a:latin typeface="Consolas"/>
                <a:ea typeface="Canva Sans"/>
                <a:cs typeface="Canva Sans"/>
                <a:sym typeface="Canva Sans"/>
              </a:rPr>
              <a:t>. After </a:t>
            </a:r>
            <a:r>
              <a:rPr lang="en-US" sz="1900">
                <a:solidFill>
                  <a:srgbClr val="000000"/>
                </a:solidFill>
                <a:latin typeface="Consolas"/>
                <a:ea typeface="Canva Sans"/>
                <a:cs typeface="Canva Sans"/>
                <a:sym typeface="Canva Sans Bold"/>
              </a:rPr>
              <a:t>Ms.</a:t>
            </a:r>
            <a:r>
              <a:rPr lang="en-US" sz="1900">
                <a:solidFill>
                  <a:srgbClr val="000000"/>
                </a:solidFill>
                <a:latin typeface="Consolas"/>
                <a:ea typeface="Canva Sans"/>
                <a:cs typeface="Canva Sans"/>
                <a:sym typeface="Canva Sans"/>
              </a:rPr>
              <a:t> Middleton has been selected, there will be a message box. Please write your</a:t>
            </a:r>
            <a:r>
              <a:rPr lang="en-US" sz="1900" b="1">
                <a:solidFill>
                  <a:srgbClr val="000000"/>
                </a:solidFill>
                <a:latin typeface="Consolas"/>
                <a:ea typeface="Canva Sans Bold"/>
                <a:cs typeface="Canva Sans Bold"/>
                <a:sym typeface="Canva Sans Bold"/>
              </a:rPr>
              <a:t> First and Last Name and school </a:t>
            </a:r>
            <a:r>
              <a:rPr lang="en-US" sz="1900">
                <a:solidFill>
                  <a:srgbClr val="000000"/>
                </a:solidFill>
                <a:latin typeface="Consolas"/>
                <a:ea typeface="Canva Sans"/>
                <a:cs typeface="Canva Sans"/>
                <a:sym typeface="Canva Sans"/>
              </a:rPr>
              <a:t>in that box. Then click </a:t>
            </a:r>
            <a:r>
              <a:rPr lang="en-US" sz="1900" b="1">
                <a:solidFill>
                  <a:srgbClr val="000000"/>
                </a:solidFill>
                <a:latin typeface="Consolas"/>
                <a:ea typeface="Canva Sans"/>
                <a:cs typeface="Canva Sans"/>
                <a:sym typeface="Canva Sans Bold"/>
              </a:rPr>
              <a:t>Send</a:t>
            </a:r>
            <a:r>
              <a:rPr lang="en-US" sz="1900">
                <a:solidFill>
                  <a:srgbClr val="000000"/>
                </a:solidFill>
                <a:latin typeface="Consolas"/>
                <a:ea typeface="Canva Sans"/>
                <a:cs typeface="Canva Sans"/>
                <a:sym typeface="Canva Sans"/>
              </a:rPr>
              <a:t>. </a:t>
            </a:r>
          </a:p>
        </p:txBody>
      </p:sp>
      <p:sp>
        <p:nvSpPr>
          <p:cNvPr id="12" name="TextBox 12"/>
          <p:cNvSpPr txBox="1"/>
          <p:nvPr/>
        </p:nvSpPr>
        <p:spPr>
          <a:xfrm>
            <a:off x="6768828" y="5796241"/>
            <a:ext cx="2373519" cy="57451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444"/>
              </a:lnSpc>
            </a:pPr>
            <a:r>
              <a:rPr lang="en-US" sz="2400" b="1" dirty="0">
                <a:solidFill>
                  <a:srgbClr val="000000"/>
                </a:solidFill>
                <a:latin typeface="Consolas"/>
                <a:ea typeface="29LT Makina"/>
                <a:cs typeface="29LT Makina"/>
                <a:sym typeface="29LT Makina"/>
              </a:rPr>
              <a:t>Type your name and school here</a:t>
            </a:r>
            <a:endParaRPr lang="en-US" sz="2400" b="1" dirty="0">
              <a:solidFill>
                <a:srgbClr val="000000"/>
              </a:solidFill>
              <a:latin typeface="29LT Makina"/>
              <a:ea typeface="29LT Makina"/>
              <a:cs typeface="29LT Makina"/>
              <a:sym typeface="29LT Makina"/>
            </a:endParaRPr>
          </a:p>
        </p:txBody>
      </p:sp>
      <p:pic>
        <p:nvPicPr>
          <p:cNvPr id="14" name="Picture 13" descr="A screenshot of a phone&#10;&#10;AI-generated content may be incorrect.">
            <a:extLst>
              <a:ext uri="{FF2B5EF4-FFF2-40B4-BE49-F238E27FC236}">
                <a16:creationId xmlns:a16="http://schemas.microsoft.com/office/drawing/2014/main" id="{0E057588-E4D3-C4A7-73B8-C1B70ED308D9}"/>
              </a:ext>
            </a:extLst>
          </p:cNvPr>
          <p:cNvPicPr>
            <a:picLocks noChangeAspect="1"/>
          </p:cNvPicPr>
          <p:nvPr/>
        </p:nvPicPr>
        <p:blipFill>
          <a:blip r:embed="rId2"/>
          <a:stretch>
            <a:fillRect/>
          </a:stretch>
        </p:blipFill>
        <p:spPr>
          <a:xfrm>
            <a:off x="544080" y="4359853"/>
            <a:ext cx="3913332" cy="2197676"/>
          </a:xfrm>
          <a:prstGeom prst="rect">
            <a:avLst/>
          </a:prstGeom>
        </p:spPr>
      </p:pic>
      <p:pic>
        <p:nvPicPr>
          <p:cNvPr id="4" name="Picture 4"/>
          <p:cNvPicPr>
            <a:picLocks noChangeAspect="1"/>
          </p:cNvPicPr>
          <p:nvPr/>
        </p:nvPicPr>
        <p:blipFill>
          <a:blip r:embed="rId3"/>
          <a:srcRect/>
          <a:stretch>
            <a:fillRect/>
          </a:stretch>
        </p:blipFill>
        <p:spPr>
          <a:xfrm>
            <a:off x="3258423" y="4671428"/>
            <a:ext cx="716901" cy="787803"/>
          </a:xfrm>
          <a:prstGeom prst="rect">
            <a:avLst/>
          </a:prstGeom>
        </p:spPr>
      </p:pic>
      <p:pic>
        <p:nvPicPr>
          <p:cNvPr id="15" name="Picture 14" descr="A screenshot of a computer&#10;&#10;AI-generated content may be incorrect.">
            <a:extLst>
              <a:ext uri="{FF2B5EF4-FFF2-40B4-BE49-F238E27FC236}">
                <a16:creationId xmlns:a16="http://schemas.microsoft.com/office/drawing/2014/main" id="{80CCC0AE-061B-2443-AF48-D87D01062DCA}"/>
              </a:ext>
            </a:extLst>
          </p:cNvPr>
          <p:cNvPicPr>
            <a:picLocks noChangeAspect="1"/>
          </p:cNvPicPr>
          <p:nvPr/>
        </p:nvPicPr>
        <p:blipFill>
          <a:blip r:embed="rId4"/>
          <a:stretch>
            <a:fillRect/>
          </a:stretch>
        </p:blipFill>
        <p:spPr>
          <a:xfrm>
            <a:off x="8831983" y="1855931"/>
            <a:ext cx="3339523" cy="2148609"/>
          </a:xfrm>
          <a:prstGeom prst="rect">
            <a:avLst/>
          </a:prstGeom>
        </p:spPr>
      </p:pic>
      <p:sp>
        <p:nvSpPr>
          <p:cNvPr id="5" name="Freeform 5"/>
          <p:cNvSpPr/>
          <p:nvPr/>
        </p:nvSpPr>
        <p:spPr>
          <a:xfrm rot="-1020000">
            <a:off x="8479732" y="2524640"/>
            <a:ext cx="544274" cy="248325"/>
          </a:xfrm>
          <a:custGeom>
            <a:avLst/>
            <a:gdLst/>
            <a:ahLst/>
            <a:cxnLst/>
            <a:rect l="l" t="t" r="r" b="b"/>
            <a:pathLst>
              <a:path w="816411" h="372488">
                <a:moveTo>
                  <a:pt x="0" y="0"/>
                </a:moveTo>
                <a:lnTo>
                  <a:pt x="816412" y="0"/>
                </a:lnTo>
                <a:lnTo>
                  <a:pt x="816412" y="372487"/>
                </a:lnTo>
                <a:lnTo>
                  <a:pt x="0" y="37248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pic>
        <p:nvPicPr>
          <p:cNvPr id="16" name="Picture 15" descr="A screenshot of a computer&#10;&#10;AI-generated content may be incorrect.">
            <a:extLst>
              <a:ext uri="{FF2B5EF4-FFF2-40B4-BE49-F238E27FC236}">
                <a16:creationId xmlns:a16="http://schemas.microsoft.com/office/drawing/2014/main" id="{4B2C24F0-2A88-6689-0DF5-F220501506F6}"/>
              </a:ext>
            </a:extLst>
          </p:cNvPr>
          <p:cNvPicPr>
            <a:picLocks noChangeAspect="1"/>
          </p:cNvPicPr>
          <p:nvPr/>
        </p:nvPicPr>
        <p:blipFill>
          <a:blip r:embed="rId7"/>
          <a:stretch>
            <a:fillRect/>
          </a:stretch>
        </p:blipFill>
        <p:spPr>
          <a:xfrm>
            <a:off x="9140828" y="4176686"/>
            <a:ext cx="2750705" cy="2163619"/>
          </a:xfrm>
          <a:prstGeom prst="rect">
            <a:avLst/>
          </a:prstGeom>
        </p:spPr>
      </p:pic>
      <p:sp>
        <p:nvSpPr>
          <p:cNvPr id="13" name="Freeform 13"/>
          <p:cNvSpPr/>
          <p:nvPr/>
        </p:nvSpPr>
        <p:spPr>
          <a:xfrm rot="20774211">
            <a:off x="9191218" y="5647020"/>
            <a:ext cx="544274" cy="248325"/>
          </a:xfrm>
          <a:custGeom>
            <a:avLst/>
            <a:gdLst/>
            <a:ahLst/>
            <a:cxnLst/>
            <a:rect l="l" t="t" r="r" b="b"/>
            <a:pathLst>
              <a:path w="816411" h="372488">
                <a:moveTo>
                  <a:pt x="0" y="0"/>
                </a:moveTo>
                <a:lnTo>
                  <a:pt x="816411" y="0"/>
                </a:lnTo>
                <a:lnTo>
                  <a:pt x="816411" y="372488"/>
                </a:lnTo>
                <a:lnTo>
                  <a:pt x="0" y="372488"/>
                </a:lnTo>
                <a:lnTo>
                  <a:pt x="0" y="0"/>
                </a:lnTo>
                <a:close/>
              </a:path>
            </a:pathLst>
          </a:custGeom>
          <a:blipFill>
            <a:blip r:embed="rId5">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TextBox 2">
            <a:extLst>
              <a:ext uri="{FF2B5EF4-FFF2-40B4-BE49-F238E27FC236}">
                <a16:creationId xmlns:a16="http://schemas.microsoft.com/office/drawing/2014/main" id="{A1F3D438-728D-7171-27AF-3C971DF4569D}"/>
              </a:ext>
            </a:extLst>
          </p:cNvPr>
          <p:cNvSpPr txBox="1"/>
          <p:nvPr/>
        </p:nvSpPr>
        <p:spPr>
          <a:xfrm>
            <a:off x="184664" y="6262171"/>
            <a:ext cx="11986842" cy="584775"/>
          </a:xfrm>
          <a:prstGeom prst="rect">
            <a:avLst/>
          </a:prstGeom>
          <a:noFill/>
        </p:spPr>
        <p:txBody>
          <a:bodyPr wrap="square">
            <a:spAutoFit/>
          </a:bodyPr>
          <a:lstStyle/>
          <a:p>
            <a:pPr marL="0" indent="0">
              <a:buNone/>
            </a:pPr>
            <a:r>
              <a:rPr lang="en-US" sz="1600" dirty="0">
                <a:latin typeface="Consolas"/>
              </a:rPr>
              <a:t>Portfolios must be received no later than Friday December 12th at 11:59pm. Anything submitted after this will not be considered. </a:t>
            </a:r>
          </a:p>
        </p:txBody>
      </p:sp>
    </p:spTree>
    <p:extLst>
      <p:ext uri="{BB962C8B-B14F-4D97-AF65-F5344CB8AC3E}">
        <p14:creationId xmlns:p14="http://schemas.microsoft.com/office/powerpoint/2010/main" val="1657377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Freeform 2"/>
          <p:cNvSpPr/>
          <p:nvPr/>
        </p:nvSpPr>
        <p:spPr>
          <a:xfrm>
            <a:off x="8668388" y="3969936"/>
            <a:ext cx="3259751" cy="2706844"/>
          </a:xfrm>
          <a:custGeom>
            <a:avLst/>
            <a:gdLst/>
            <a:ahLst/>
            <a:cxnLst/>
            <a:rect l="l" t="t" r="r" b="b"/>
            <a:pathLst>
              <a:path w="9669444" h="9609010">
                <a:moveTo>
                  <a:pt x="0" y="0"/>
                </a:moveTo>
                <a:lnTo>
                  <a:pt x="9669444" y="0"/>
                </a:lnTo>
                <a:lnTo>
                  <a:pt x="9669444" y="9609009"/>
                </a:lnTo>
                <a:lnTo>
                  <a:pt x="0" y="960900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Freeform 4"/>
          <p:cNvSpPr/>
          <p:nvPr/>
        </p:nvSpPr>
        <p:spPr>
          <a:xfrm flipH="1">
            <a:off x="9919566" y="3870624"/>
            <a:ext cx="2558034" cy="2743200"/>
          </a:xfrm>
          <a:custGeom>
            <a:avLst/>
            <a:gdLst/>
            <a:ahLst/>
            <a:cxnLst/>
            <a:rect l="l" t="t" r="r" b="b"/>
            <a:pathLst>
              <a:path w="3837051" h="4114800">
                <a:moveTo>
                  <a:pt x="3837051" y="0"/>
                </a:moveTo>
                <a:lnTo>
                  <a:pt x="0" y="0"/>
                </a:lnTo>
                <a:lnTo>
                  <a:pt x="0" y="4114800"/>
                </a:lnTo>
                <a:lnTo>
                  <a:pt x="3837051" y="4114800"/>
                </a:lnTo>
                <a:lnTo>
                  <a:pt x="383705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Freeform 5"/>
          <p:cNvSpPr/>
          <p:nvPr/>
        </p:nvSpPr>
        <p:spPr>
          <a:xfrm rot="17262392">
            <a:off x="6373478" y="4275761"/>
            <a:ext cx="717945" cy="918971"/>
          </a:xfrm>
          <a:custGeom>
            <a:avLst/>
            <a:gdLst/>
            <a:ahLst/>
            <a:cxnLst/>
            <a:rect l="l" t="t" r="r" b="b"/>
            <a:pathLst>
              <a:path w="1076918" h="1378456">
                <a:moveTo>
                  <a:pt x="0" y="0"/>
                </a:moveTo>
                <a:lnTo>
                  <a:pt x="1076919" y="0"/>
                </a:lnTo>
                <a:lnTo>
                  <a:pt x="1076919" y="1378455"/>
                </a:lnTo>
                <a:lnTo>
                  <a:pt x="0" y="137845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TextBox 6"/>
          <p:cNvSpPr txBox="1"/>
          <p:nvPr/>
        </p:nvSpPr>
        <p:spPr>
          <a:xfrm>
            <a:off x="3307793" y="5565497"/>
            <a:ext cx="2149745" cy="43621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619"/>
              </a:lnSpc>
            </a:pPr>
            <a:r>
              <a:rPr lang="en-US" sz="2279">
                <a:solidFill>
                  <a:srgbClr val="000000"/>
                </a:solidFill>
                <a:latin typeface="29LT Makina"/>
                <a:ea typeface="29LT Makina"/>
                <a:cs typeface="29LT Makina"/>
                <a:sym typeface="29LT Makina"/>
              </a:rPr>
              <a:t>QR code to letter of rec form</a:t>
            </a:r>
          </a:p>
        </p:txBody>
      </p:sp>
      <p:sp>
        <p:nvSpPr>
          <p:cNvPr id="7" name="Freeform 7"/>
          <p:cNvSpPr/>
          <p:nvPr/>
        </p:nvSpPr>
        <p:spPr>
          <a:xfrm rot="20675034" flipH="1">
            <a:off x="3410890" y="4664932"/>
            <a:ext cx="717945" cy="918971"/>
          </a:xfrm>
          <a:custGeom>
            <a:avLst/>
            <a:gdLst/>
            <a:ahLst/>
            <a:cxnLst/>
            <a:rect l="l" t="t" r="r" b="b"/>
            <a:pathLst>
              <a:path w="1076918" h="1378456">
                <a:moveTo>
                  <a:pt x="1076918" y="0"/>
                </a:moveTo>
                <a:lnTo>
                  <a:pt x="0" y="0"/>
                </a:lnTo>
                <a:lnTo>
                  <a:pt x="0" y="1378455"/>
                </a:lnTo>
                <a:lnTo>
                  <a:pt x="1076918" y="1378455"/>
                </a:lnTo>
                <a:lnTo>
                  <a:pt x="1076918"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TextBox 9"/>
          <p:cNvSpPr txBox="1"/>
          <p:nvPr/>
        </p:nvSpPr>
        <p:spPr>
          <a:xfrm>
            <a:off x="615385" y="174639"/>
            <a:ext cx="10890815" cy="129740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ctr">
              <a:lnSpc>
                <a:spcPts val="11769"/>
              </a:lnSpc>
              <a:spcBef>
                <a:spcPct val="0"/>
              </a:spcBef>
            </a:pPr>
            <a:r>
              <a:rPr lang="en-US" sz="4800" b="1" u="none" strike="noStrike">
                <a:solidFill>
                  <a:srgbClr val="000000"/>
                </a:solidFill>
                <a:latin typeface="Zuume Rough Bold"/>
                <a:ea typeface="Zuume Rough Bold"/>
                <a:cs typeface="Zuume Rough Bold"/>
                <a:sym typeface="Zuume Rough Bold"/>
              </a:rPr>
              <a:t>Teacher Recommendation </a:t>
            </a:r>
            <a:r>
              <a:rPr lang="en-US" sz="4800" b="1">
                <a:solidFill>
                  <a:srgbClr val="000000"/>
                </a:solidFill>
                <a:latin typeface="Zuume Rough Bold"/>
                <a:ea typeface="Zuume Rough Bold"/>
                <a:cs typeface="Zuume Rough Bold"/>
                <a:sym typeface="Zuume Rough Bold"/>
              </a:rPr>
              <a:t>Form</a:t>
            </a:r>
            <a:r>
              <a:rPr lang="en-US" sz="4800" b="1" u="none" strike="noStrike">
                <a:solidFill>
                  <a:srgbClr val="000000"/>
                </a:solidFill>
                <a:latin typeface="Zuume Rough Bold"/>
                <a:ea typeface="Zuume Rough Bold"/>
                <a:cs typeface="Zuume Rough Bold"/>
                <a:sym typeface="Zuume Rough Bold"/>
              </a:rPr>
              <a:t> </a:t>
            </a:r>
          </a:p>
        </p:txBody>
      </p:sp>
      <p:sp>
        <p:nvSpPr>
          <p:cNvPr id="10" name="TextBox 10"/>
          <p:cNvSpPr txBox="1"/>
          <p:nvPr/>
        </p:nvSpPr>
        <p:spPr>
          <a:xfrm>
            <a:off x="920714" y="1757284"/>
            <a:ext cx="10280159" cy="170014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699"/>
              </a:lnSpc>
              <a:spcBef>
                <a:spcPct val="0"/>
              </a:spcBef>
            </a:pPr>
            <a:r>
              <a:rPr lang="en-US" sz="1900">
                <a:solidFill>
                  <a:srgbClr val="000000"/>
                </a:solidFill>
                <a:latin typeface="Canva Sans"/>
                <a:ea typeface="Canva Sans"/>
                <a:cs typeface="Canva Sans"/>
                <a:sym typeface="Canva Sans"/>
              </a:rPr>
              <a:t>Each student applying to VAAE is required to submit a teacher recommendation form as well. Simply forward this link or share this QR code with a teacher of your choice. Your teacher will fill out this simple form (using the CCPS email), and responses will be sent directly to the VAAE Portfolio Team. Teachers must have this form filled out by </a:t>
            </a:r>
            <a:r>
              <a:rPr lang="en-US" sz="1900" b="1">
                <a:solidFill>
                  <a:srgbClr val="000000"/>
                </a:solidFill>
                <a:latin typeface="Canva Sans"/>
                <a:ea typeface="Canva Sans"/>
                <a:cs typeface="Canva Sans"/>
                <a:sym typeface="Canva Sans Bold"/>
              </a:rPr>
              <a:t>Friday </a:t>
            </a:r>
            <a:r>
              <a:rPr lang="en-US" sz="1900" b="1">
                <a:solidFill>
                  <a:srgbClr val="000000"/>
                </a:solidFill>
                <a:latin typeface="Canva Sans Bold"/>
                <a:ea typeface="Canva Sans Bold"/>
                <a:cs typeface="Canva Sans Bold"/>
                <a:sym typeface="Canva Sans Bold"/>
              </a:rPr>
              <a:t>December 12</a:t>
            </a:r>
            <a:r>
              <a:rPr lang="en-US" sz="1900" b="1" baseline="30000">
                <a:solidFill>
                  <a:srgbClr val="000000"/>
                </a:solidFill>
                <a:latin typeface="Canva Sans Bold"/>
                <a:ea typeface="Canva Sans Bold"/>
                <a:cs typeface="Canva Sans Bold"/>
                <a:sym typeface="Canva Sans Bold"/>
              </a:rPr>
              <a:t>th</a:t>
            </a:r>
            <a:r>
              <a:rPr lang="en-US" sz="1900" b="1">
                <a:solidFill>
                  <a:srgbClr val="000000"/>
                </a:solidFill>
                <a:latin typeface="Canva Sans"/>
                <a:ea typeface="Canva Sans Bold"/>
                <a:cs typeface="Canva Sans Bold"/>
                <a:sym typeface="Canva Sans"/>
              </a:rPr>
              <a:t> </a:t>
            </a:r>
            <a:r>
              <a:rPr lang="en-US" sz="1900">
                <a:solidFill>
                  <a:srgbClr val="000000"/>
                </a:solidFill>
                <a:latin typeface="Canva Sans"/>
                <a:ea typeface="Canva Sans Bold"/>
                <a:cs typeface="Canva Sans Bold"/>
                <a:sym typeface="Canva Sans"/>
              </a:rPr>
              <a:t>so make sure you send it to him/her </a:t>
            </a:r>
            <a:r>
              <a:rPr lang="en-US" sz="1900" b="1">
                <a:solidFill>
                  <a:srgbClr val="000000"/>
                </a:solidFill>
                <a:latin typeface="Canva Sans"/>
                <a:ea typeface="Canva Sans Bold"/>
                <a:cs typeface="Canva Sans Bold"/>
                <a:sym typeface="Canva Sans"/>
              </a:rPr>
              <a:t>before</a:t>
            </a:r>
            <a:r>
              <a:rPr lang="en-US" sz="1900">
                <a:solidFill>
                  <a:srgbClr val="000000"/>
                </a:solidFill>
                <a:latin typeface="Canva Sans"/>
                <a:ea typeface="Canva Sans Bold"/>
                <a:cs typeface="Canva Sans Bold"/>
                <a:sym typeface="Canva Sans"/>
              </a:rPr>
              <a:t> December 12</a:t>
            </a:r>
            <a:r>
              <a:rPr lang="en-US" sz="1900" baseline="30000">
                <a:solidFill>
                  <a:srgbClr val="000000"/>
                </a:solidFill>
                <a:latin typeface="Canva Sans"/>
                <a:ea typeface="Canva Sans Bold"/>
                <a:cs typeface="Canva Sans Bold"/>
                <a:sym typeface="Canva Sans"/>
              </a:rPr>
              <a:t>th</a:t>
            </a:r>
            <a:r>
              <a:rPr lang="en-US" sz="1900">
                <a:solidFill>
                  <a:srgbClr val="000000"/>
                </a:solidFill>
                <a:latin typeface="Canva Sans"/>
                <a:ea typeface="Canva Sans Bold"/>
                <a:cs typeface="Canva Sans Bold"/>
                <a:sym typeface="Canva Sans"/>
              </a:rPr>
              <a:t>!</a:t>
            </a:r>
            <a:r>
              <a:rPr lang="en-US" sz="1900">
                <a:solidFill>
                  <a:srgbClr val="000000"/>
                </a:solidFill>
                <a:latin typeface="Canva Sans"/>
                <a:ea typeface="Canva Sans"/>
                <a:cs typeface="Canva Sans"/>
                <a:sym typeface="Canva Sans"/>
              </a:rPr>
              <a:t> </a:t>
            </a:r>
          </a:p>
        </p:txBody>
      </p:sp>
      <p:sp>
        <p:nvSpPr>
          <p:cNvPr id="11" name="TextBox 11"/>
          <p:cNvSpPr txBox="1"/>
          <p:nvPr/>
        </p:nvSpPr>
        <p:spPr>
          <a:xfrm rot="1090360">
            <a:off x="6825438" y="5379676"/>
            <a:ext cx="2214517" cy="37369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31"/>
              </a:lnSpc>
            </a:pPr>
            <a:r>
              <a:rPr lang="en-US" sz="2420">
                <a:solidFill>
                  <a:srgbClr val="000000"/>
                </a:solidFill>
                <a:latin typeface="29LT Makina"/>
                <a:ea typeface="29LT Makina"/>
                <a:cs typeface="29LT Makina"/>
                <a:sym typeface="29LT Makina"/>
              </a:rPr>
              <a:t>email this link to your teacher</a:t>
            </a:r>
          </a:p>
        </p:txBody>
      </p:sp>
      <p:sp>
        <p:nvSpPr>
          <p:cNvPr id="12" name="TextBox 12"/>
          <p:cNvSpPr txBox="1"/>
          <p:nvPr/>
        </p:nvSpPr>
        <p:spPr>
          <a:xfrm>
            <a:off x="3506626" y="3704541"/>
            <a:ext cx="6013623" cy="52416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902"/>
              </a:lnSpc>
              <a:spcBef>
                <a:spcPct val="0"/>
              </a:spcBef>
            </a:pPr>
            <a:r>
              <a:rPr lang="en-US" sz="2667">
                <a:solidFill>
                  <a:srgbClr val="0070C0"/>
                </a:solidFill>
                <a:ea typeface="+mn-lt"/>
                <a:cs typeface="+mn-lt"/>
                <a:hlinkClick r:id="rId8">
                  <a:extLst>
                    <a:ext uri="{A12FA001-AC4F-418D-AE19-62706E023703}">
                      <ahyp:hlinkClr xmlns:ahyp="http://schemas.microsoft.com/office/drawing/2018/hyperlinkcolor" val="tx"/>
                    </a:ext>
                  </a:extLst>
                </a:hlinkClick>
              </a:rPr>
              <a:t>Visual Art Advanced Enrichment Teacher Recommendation – Fill out form</a:t>
            </a:r>
            <a:endParaRPr lang="en-US" sz="2667">
              <a:solidFill>
                <a:srgbClr val="0070C0"/>
              </a:solidFill>
              <a:ea typeface="+mn-lt"/>
              <a:cs typeface="+mn-lt"/>
            </a:endParaRPr>
          </a:p>
        </p:txBody>
      </p:sp>
      <p:pic>
        <p:nvPicPr>
          <p:cNvPr id="13" name="Picture 12" descr="A qr code on a table&#10;&#10;AI-generated content may be incorrect.">
            <a:extLst>
              <a:ext uri="{FF2B5EF4-FFF2-40B4-BE49-F238E27FC236}">
                <a16:creationId xmlns:a16="http://schemas.microsoft.com/office/drawing/2014/main" id="{16BE0B45-4C49-75A4-FA74-6C825972B3A7}"/>
              </a:ext>
            </a:extLst>
          </p:cNvPr>
          <p:cNvPicPr>
            <a:picLocks noChangeAspect="1"/>
          </p:cNvPicPr>
          <p:nvPr/>
        </p:nvPicPr>
        <p:blipFill>
          <a:blip r:embed="rId9"/>
          <a:srcRect l="20332" t="31622" r="19282" b="7952"/>
          <a:stretch>
            <a:fillRect/>
          </a:stretch>
        </p:blipFill>
        <p:spPr>
          <a:xfrm>
            <a:off x="124509" y="3432206"/>
            <a:ext cx="3166201" cy="299228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extBox 2"/>
          <p:cNvSpPr txBox="1"/>
          <p:nvPr/>
        </p:nvSpPr>
        <p:spPr>
          <a:xfrm>
            <a:off x="300195" y="2286014"/>
            <a:ext cx="8291915" cy="284911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466"/>
              </a:lnSpc>
            </a:pPr>
            <a:r>
              <a:rPr lang="en-US" sz="3190">
                <a:solidFill>
                  <a:srgbClr val="000000"/>
                </a:solidFill>
                <a:latin typeface="Canva Sans"/>
                <a:ea typeface="Canva Sans"/>
                <a:cs typeface="Canva Sans"/>
                <a:sym typeface="Canva Sans"/>
              </a:rPr>
              <a:t>Student Full Name: Sebastian Hughes</a:t>
            </a:r>
          </a:p>
          <a:p>
            <a:pPr algn="l">
              <a:lnSpc>
                <a:spcPts val="4466"/>
              </a:lnSpc>
            </a:pPr>
            <a:r>
              <a:rPr lang="en-US" sz="3190">
                <a:solidFill>
                  <a:srgbClr val="000000"/>
                </a:solidFill>
                <a:latin typeface="Canva Sans"/>
                <a:ea typeface="Canva Sans"/>
                <a:cs typeface="Canva Sans"/>
                <a:sym typeface="Canva Sans"/>
              </a:rPr>
              <a:t>School: West Middle</a:t>
            </a:r>
          </a:p>
          <a:p>
            <a:pPr algn="l">
              <a:lnSpc>
                <a:spcPts val="4466"/>
              </a:lnSpc>
            </a:pPr>
            <a:r>
              <a:rPr lang="en-US" sz="3190">
                <a:solidFill>
                  <a:srgbClr val="000000"/>
                </a:solidFill>
                <a:latin typeface="Canva Sans"/>
                <a:ea typeface="Canva Sans"/>
                <a:cs typeface="Canva Sans"/>
                <a:sym typeface="Canva Sans"/>
              </a:rPr>
              <a:t>Grade: 8th</a:t>
            </a:r>
          </a:p>
          <a:p>
            <a:pPr algn="l">
              <a:lnSpc>
                <a:spcPts val="4466"/>
              </a:lnSpc>
            </a:pPr>
            <a:r>
              <a:rPr lang="en-US" sz="3190">
                <a:solidFill>
                  <a:srgbClr val="000000"/>
                </a:solidFill>
                <a:latin typeface="Canva Sans"/>
                <a:ea typeface="Canva Sans"/>
                <a:cs typeface="Canva Sans"/>
                <a:sym typeface="Canva Sans"/>
              </a:rPr>
              <a:t>Parent Email: carahughes@gmail.com</a:t>
            </a:r>
          </a:p>
          <a:p>
            <a:pPr algn="l">
              <a:lnSpc>
                <a:spcPts val="4466"/>
              </a:lnSpc>
              <a:spcBef>
                <a:spcPct val="0"/>
              </a:spcBef>
            </a:pPr>
            <a:r>
              <a:rPr lang="en-US" sz="3190">
                <a:solidFill>
                  <a:srgbClr val="000000"/>
                </a:solidFill>
                <a:latin typeface="Canva Sans"/>
                <a:ea typeface="Canva Sans"/>
                <a:cs typeface="Canva Sans"/>
                <a:sym typeface="Canva Sans"/>
              </a:rPr>
              <a:t>Parent Cell Number: (410) 555-1234</a:t>
            </a:r>
          </a:p>
        </p:txBody>
      </p:sp>
      <p:grpSp>
        <p:nvGrpSpPr>
          <p:cNvPr id="7" name="Group 7"/>
          <p:cNvGrpSpPr/>
          <p:nvPr/>
        </p:nvGrpSpPr>
        <p:grpSpPr>
          <a:xfrm>
            <a:off x="8122153" y="1474882"/>
            <a:ext cx="2952574" cy="4461991"/>
            <a:chOff x="313983" y="201242"/>
            <a:chExt cx="5905149" cy="8923983"/>
          </a:xfrm>
        </p:grpSpPr>
        <p:grpSp>
          <p:nvGrpSpPr>
            <p:cNvPr id="8" name="Group 8"/>
            <p:cNvGrpSpPr>
              <a:grpSpLocks noChangeAspect="1"/>
            </p:cNvGrpSpPr>
            <p:nvPr/>
          </p:nvGrpSpPr>
          <p:grpSpPr>
            <a:xfrm rot="248042">
              <a:off x="313983" y="201242"/>
              <a:ext cx="5905149" cy="8923983"/>
              <a:chOff x="0" y="0"/>
              <a:chExt cx="6790944" cy="10262616"/>
            </a:xfrm>
          </p:grpSpPr>
          <p:sp>
            <p:nvSpPr>
              <p:cNvPr id="9" name="Freeform 9"/>
              <p:cNvSpPr/>
              <p:nvPr/>
            </p:nvSpPr>
            <p:spPr>
              <a:xfrm>
                <a:off x="0" y="0"/>
                <a:ext cx="6790944" cy="10262616"/>
              </a:xfrm>
              <a:custGeom>
                <a:avLst/>
                <a:gdLst/>
                <a:ahLst/>
                <a:cxnLst/>
                <a:rect l="l" t="t" r="r" b="b"/>
                <a:pathLst>
                  <a:path w="6790944" h="10262616">
                    <a:moveTo>
                      <a:pt x="6790944" y="10262616"/>
                    </a:moveTo>
                    <a:lnTo>
                      <a:pt x="0" y="10262616"/>
                    </a:lnTo>
                    <a:lnTo>
                      <a:pt x="0" y="0"/>
                    </a:lnTo>
                    <a:lnTo>
                      <a:pt x="6790944" y="0"/>
                    </a:lnTo>
                    <a:lnTo>
                      <a:pt x="6790944" y="10262616"/>
                    </a:lnTo>
                    <a:close/>
                  </a:path>
                </a:pathLst>
              </a:custGeom>
              <a:blipFill>
                <a:blip r:embed="rId2"/>
                <a:stretch>
                  <a:fillRect l="-311" r="-311"/>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0" name="Freeform 10"/>
              <p:cNvSpPr/>
              <p:nvPr/>
            </p:nvSpPr>
            <p:spPr>
              <a:xfrm>
                <a:off x="99943" y="923837"/>
                <a:ext cx="6533961" cy="7709113"/>
              </a:xfrm>
              <a:custGeom>
                <a:avLst/>
                <a:gdLst/>
                <a:ahLst/>
                <a:cxnLst/>
                <a:rect l="l" t="t" r="r" b="b"/>
                <a:pathLst>
                  <a:path w="6533961" h="7709113">
                    <a:moveTo>
                      <a:pt x="6533961" y="7683714"/>
                    </a:moveTo>
                    <a:lnTo>
                      <a:pt x="0" y="7709114"/>
                    </a:lnTo>
                    <a:lnTo>
                      <a:pt x="0" y="0"/>
                    </a:lnTo>
                    <a:lnTo>
                      <a:pt x="6533961" y="0"/>
                    </a:lnTo>
                    <a:lnTo>
                      <a:pt x="6533961" y="7683714"/>
                    </a:lnTo>
                    <a:close/>
                  </a:path>
                </a:pathLst>
              </a:custGeom>
              <a:blipFill>
                <a:blip r:embed="rId3"/>
                <a:stretch>
                  <a:fillRect l="-22518" t="-17276" r="-22302" b="-546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11"/>
            <p:cNvSpPr/>
            <p:nvPr/>
          </p:nvSpPr>
          <p:spPr>
            <a:xfrm>
              <a:off x="398414" y="7123380"/>
              <a:ext cx="605732" cy="775337"/>
            </a:xfrm>
            <a:custGeom>
              <a:avLst/>
              <a:gdLst/>
              <a:ahLst/>
              <a:cxnLst/>
              <a:rect l="l" t="t" r="r" b="b"/>
              <a:pathLst>
                <a:path w="605732" h="775337">
                  <a:moveTo>
                    <a:pt x="0" y="0"/>
                  </a:moveTo>
                  <a:lnTo>
                    <a:pt x="605732" y="0"/>
                  </a:lnTo>
                  <a:lnTo>
                    <a:pt x="605732" y="775337"/>
                  </a:lnTo>
                  <a:lnTo>
                    <a:pt x="0" y="7753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TextBox 12"/>
            <p:cNvSpPr txBox="1"/>
            <p:nvPr/>
          </p:nvSpPr>
          <p:spPr>
            <a:xfrm rot="181644">
              <a:off x="423961" y="7819320"/>
              <a:ext cx="5219538" cy="1105342"/>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899"/>
                </a:lnSpc>
              </a:pPr>
              <a:r>
                <a:rPr lang="en-US" sz="2639">
                  <a:solidFill>
                    <a:srgbClr val="000000"/>
                  </a:solidFill>
                  <a:latin typeface="29LT Makina"/>
                  <a:ea typeface="29LT Makina"/>
                  <a:cs typeface="29LT Makina"/>
                  <a:sym typeface="29LT Makina"/>
                </a:rPr>
                <a:t>optional student pic or selfie</a:t>
              </a:r>
            </a:p>
          </p:txBody>
        </p:sp>
      </p:grpSp>
      <p:sp>
        <p:nvSpPr>
          <p:cNvPr id="13" name="TextBox 13"/>
          <p:cNvSpPr txBox="1"/>
          <p:nvPr/>
        </p:nvSpPr>
        <p:spPr>
          <a:xfrm>
            <a:off x="-645205" y="-273628"/>
            <a:ext cx="10614517" cy="198477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6478"/>
              </a:lnSpc>
            </a:pPr>
            <a:r>
              <a:rPr lang="en-US" sz="4400">
                <a:latin typeface="Baguet Script"/>
                <a:ea typeface="Zuume Rough Bold"/>
                <a:cs typeface="Zuume Rough Bold"/>
                <a:sym typeface="Zuume Rough Bold"/>
              </a:rPr>
              <a:t>Sample Student Information Slide </a:t>
            </a:r>
            <a:r>
              <a:rPr lang="en-US" sz="11750">
                <a:solidFill>
                  <a:srgbClr val="000000"/>
                </a:solidFill>
                <a:latin typeface="Zuume Rough Bold"/>
                <a:ea typeface="Zuume Rough Bold"/>
                <a:cs typeface="Zuume Rough Bold"/>
                <a:sym typeface="Zuume Rough Bold"/>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TextBox 3"/>
          <p:cNvSpPr txBox="1"/>
          <p:nvPr/>
        </p:nvSpPr>
        <p:spPr>
          <a:xfrm>
            <a:off x="855536" y="-71859"/>
            <a:ext cx="10480929" cy="156575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3043"/>
              </a:lnSpc>
            </a:pPr>
            <a:r>
              <a:rPr lang="en-US" sz="9300">
                <a:solidFill>
                  <a:srgbClr val="000000"/>
                </a:solidFill>
                <a:latin typeface="Baguet Script"/>
                <a:ea typeface="Zuume Rough Bold"/>
                <a:cs typeface="Zuume Rough Bold"/>
                <a:sym typeface="Zuume Rough Bold"/>
              </a:rPr>
              <a:t>Artist Statement:</a:t>
            </a:r>
            <a:r>
              <a:rPr lang="en-US" sz="9300">
                <a:solidFill>
                  <a:srgbClr val="000000"/>
                </a:solidFill>
                <a:latin typeface="Zuume Rough Bold"/>
                <a:ea typeface="Zuume Rough Bold"/>
                <a:cs typeface="Zuume Rough Bold"/>
                <a:sym typeface="Zuume Rough Bold"/>
              </a:rPr>
              <a:t> </a:t>
            </a:r>
          </a:p>
        </p:txBody>
      </p:sp>
      <p:sp>
        <p:nvSpPr>
          <p:cNvPr id="4" name="TextBox 4"/>
          <p:cNvSpPr txBox="1"/>
          <p:nvPr/>
        </p:nvSpPr>
        <p:spPr>
          <a:xfrm>
            <a:off x="305227" y="1719772"/>
            <a:ext cx="11581546" cy="44403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921"/>
              </a:lnSpc>
            </a:pPr>
            <a:r>
              <a:rPr lang="en-US" sz="2400" dirty="0">
                <a:solidFill>
                  <a:srgbClr val="000000"/>
                </a:solidFill>
                <a:latin typeface="Consolas"/>
                <a:ea typeface="Canva Sans"/>
                <a:cs typeface="Canva Sans"/>
                <a:sym typeface="Canva Sans"/>
              </a:rPr>
              <a:t>Each artwork you choose to include in your portfolio must have an accompanying artist statement that briefly describes your inspiration for creating it, your artistic choices regarding materials and techniques, and your personal connections to the piece. You may also add anything unique or special about the piece you would like to share.</a:t>
            </a:r>
          </a:p>
          <a:p>
            <a:pPr>
              <a:lnSpc>
                <a:spcPts val="2921"/>
              </a:lnSpc>
            </a:pPr>
            <a:endParaRPr lang="en-US" sz="2400" dirty="0">
              <a:solidFill>
                <a:srgbClr val="000000"/>
              </a:solidFill>
              <a:latin typeface="Consolas"/>
              <a:ea typeface="Canva Sans"/>
              <a:cs typeface="Canva Sans"/>
              <a:sym typeface="Canva Sans"/>
            </a:endParaRPr>
          </a:p>
          <a:p>
            <a:pPr algn="l">
              <a:lnSpc>
                <a:spcPts val="2921"/>
              </a:lnSpc>
            </a:pPr>
            <a:r>
              <a:rPr lang="en-US" sz="2400" dirty="0">
                <a:solidFill>
                  <a:srgbClr val="000000"/>
                </a:solidFill>
                <a:latin typeface="Consolas"/>
                <a:ea typeface="Canva Sans"/>
                <a:cs typeface="Canva Sans"/>
                <a:sym typeface="Canva Sans"/>
              </a:rPr>
              <a:t>Please write your artist statement and place it in your slide next to the image of your art.</a:t>
            </a:r>
            <a:endParaRPr lang="en-US" dirty="0"/>
          </a:p>
          <a:p>
            <a:pPr>
              <a:lnSpc>
                <a:spcPts val="2921"/>
              </a:lnSpc>
            </a:pPr>
            <a:endParaRPr lang="en-US" sz="2400" dirty="0">
              <a:solidFill>
                <a:srgbClr val="000000"/>
              </a:solidFill>
              <a:latin typeface="Consolas"/>
              <a:ea typeface="Canva Sans"/>
              <a:cs typeface="Canva Sans"/>
              <a:sym typeface="Canva Sans"/>
            </a:endParaRPr>
          </a:p>
          <a:p>
            <a:pPr algn="l">
              <a:lnSpc>
                <a:spcPts val="2921"/>
              </a:lnSpc>
            </a:pPr>
            <a:r>
              <a:rPr lang="en-US" sz="2800" b="1" dirty="0">
                <a:solidFill>
                  <a:srgbClr val="000000"/>
                </a:solidFill>
                <a:latin typeface="Consolas"/>
                <a:ea typeface="Canva Sans"/>
                <a:cs typeface="Canva Sans"/>
                <a:sym typeface="Canva Sans"/>
              </a:rPr>
              <a:t>(see portfolio sample slide)</a:t>
            </a:r>
            <a:endParaRPr lang="en-US" sz="2800" b="1" dirty="0">
              <a:solidFill>
                <a:srgbClr val="000000"/>
              </a:solidFill>
              <a:latin typeface="Consolas"/>
              <a:ea typeface="Canva Sans"/>
              <a:cs typeface="Canva Sans"/>
            </a:endParaRPr>
          </a:p>
          <a:p>
            <a:pPr algn="l">
              <a:lnSpc>
                <a:spcPts val="2921"/>
              </a:lnSpc>
              <a:spcBef>
                <a:spcPct val="0"/>
              </a:spcBef>
            </a:pPr>
            <a:endParaRPr lang="en-US" sz="2086" dirty="0">
              <a:solidFill>
                <a:srgbClr val="000000"/>
              </a:solidFill>
              <a:latin typeface="Canva Sans"/>
              <a:ea typeface="Canva Sans"/>
              <a:cs typeface="Canva Sans"/>
              <a:sym typeface="Canv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 name="TextBox 4"/>
          <p:cNvSpPr txBox="1"/>
          <p:nvPr/>
        </p:nvSpPr>
        <p:spPr>
          <a:xfrm>
            <a:off x="3052308" y="5474659"/>
            <a:ext cx="5361043" cy="129266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2800" b="1">
                <a:solidFill>
                  <a:srgbClr val="000000"/>
                </a:solidFill>
                <a:latin typeface="Consolas"/>
                <a:ea typeface="Bebas Neue Cyrillic"/>
                <a:cs typeface="Bebas Neue Cyrillic"/>
                <a:sym typeface="Bebas Neue Cyrillic"/>
              </a:rPr>
              <a:t>Please place a clear image of your artwork on this side.</a:t>
            </a:r>
          </a:p>
        </p:txBody>
      </p:sp>
      <p:grpSp>
        <p:nvGrpSpPr>
          <p:cNvPr id="7" name="Group 6">
            <a:extLst>
              <a:ext uri="{FF2B5EF4-FFF2-40B4-BE49-F238E27FC236}">
                <a16:creationId xmlns:a16="http://schemas.microsoft.com/office/drawing/2014/main" id="{EDD872B2-519C-A053-8EAB-A3787C57BCDF}"/>
              </a:ext>
            </a:extLst>
          </p:cNvPr>
          <p:cNvGrpSpPr/>
          <p:nvPr/>
        </p:nvGrpSpPr>
        <p:grpSpPr>
          <a:xfrm>
            <a:off x="342239" y="1021917"/>
            <a:ext cx="7708990" cy="4239244"/>
            <a:chOff x="531628" y="2542368"/>
            <a:chExt cx="8644270" cy="4315632"/>
          </a:xfrm>
        </p:grpSpPr>
        <p:sp>
          <p:nvSpPr>
            <p:cNvPr id="6" name="Rectangle 5">
              <a:extLst>
                <a:ext uri="{FF2B5EF4-FFF2-40B4-BE49-F238E27FC236}">
                  <a16:creationId xmlns:a16="http://schemas.microsoft.com/office/drawing/2014/main" id="{18A57EC0-8933-9C1F-DB05-A65E6BFC448E}"/>
                </a:ext>
              </a:extLst>
            </p:cNvPr>
            <p:cNvSpPr/>
            <p:nvPr/>
          </p:nvSpPr>
          <p:spPr>
            <a:xfrm>
              <a:off x="531628" y="2542368"/>
              <a:ext cx="8644270" cy="4315632"/>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2"/>
            <p:cNvSpPr/>
            <p:nvPr/>
          </p:nvSpPr>
          <p:spPr>
            <a:xfrm>
              <a:off x="829340" y="3508744"/>
              <a:ext cx="3745141" cy="3137015"/>
            </a:xfrm>
            <a:custGeom>
              <a:avLst/>
              <a:gdLst/>
              <a:ahLst/>
              <a:cxnLst/>
              <a:rect l="l" t="t" r="r" b="b"/>
              <a:pathLst>
                <a:path w="8820463" h="8820463">
                  <a:moveTo>
                    <a:pt x="0" y="0"/>
                  </a:moveTo>
                  <a:lnTo>
                    <a:pt x="8820463" y="0"/>
                  </a:lnTo>
                  <a:lnTo>
                    <a:pt x="8820463" y="8820463"/>
                  </a:lnTo>
                  <a:lnTo>
                    <a:pt x="0" y="8820463"/>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829340" y="2650333"/>
              <a:ext cx="2208648" cy="30087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1800">
                  <a:solidFill>
                    <a:srgbClr val="000000"/>
                  </a:solidFill>
                  <a:latin typeface="Zuume Rough Bold"/>
                  <a:ea typeface="Zuume Rough Bold"/>
                  <a:cs typeface="Zuume Rough Bold"/>
                  <a:sym typeface="Zuume Rough Bold"/>
                </a:rPr>
                <a:t>SLIDE 1</a:t>
              </a:r>
              <a:endParaRPr lang="en-US" sz="1800">
                <a:solidFill>
                  <a:srgbClr val="000000"/>
                </a:solidFill>
                <a:latin typeface="Zuume Rough Bold"/>
                <a:ea typeface="Zuume Rough Bold"/>
                <a:cs typeface="Zuume Rough Bold"/>
              </a:endParaRPr>
            </a:p>
          </p:txBody>
        </p:sp>
        <p:sp>
          <p:nvSpPr>
            <p:cNvPr id="5" name="TextBox 5"/>
            <p:cNvSpPr txBox="1"/>
            <p:nvPr/>
          </p:nvSpPr>
          <p:spPr>
            <a:xfrm>
              <a:off x="4853763" y="3447179"/>
              <a:ext cx="3745140" cy="325855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1600" b="1" dirty="0">
                  <a:solidFill>
                    <a:srgbClr val="000000"/>
                  </a:solidFill>
                  <a:latin typeface="Consolas"/>
                  <a:ea typeface="Canva Sans"/>
                  <a:cs typeface="Canva Sans"/>
                  <a:sym typeface="Canva Sans"/>
                </a:rPr>
                <a:t>Title:</a:t>
              </a:r>
              <a:r>
                <a:rPr lang="en-US" sz="1600" dirty="0">
                  <a:solidFill>
                    <a:srgbClr val="000000"/>
                  </a:solidFill>
                  <a:latin typeface="Consolas"/>
                  <a:ea typeface="Canva Sans"/>
                  <a:cs typeface="Canva Sans"/>
                  <a:sym typeface="Canva Sans"/>
                </a:rPr>
                <a:t> Coast at Sunset</a:t>
              </a:r>
              <a:endParaRPr lang="en-US" sz="1600" dirty="0">
                <a:solidFill>
                  <a:srgbClr val="000000"/>
                </a:solidFill>
                <a:latin typeface="Consolas"/>
                <a:ea typeface="Canva Sans"/>
                <a:cs typeface="Canva Sans"/>
              </a:endParaRPr>
            </a:p>
            <a:p>
              <a:pPr algn="l"/>
              <a:r>
                <a:rPr lang="en-US" sz="1600" b="1" dirty="0">
                  <a:solidFill>
                    <a:srgbClr val="000000"/>
                  </a:solidFill>
                  <a:latin typeface="Consolas"/>
                  <a:ea typeface="Canva Sans"/>
                  <a:cs typeface="Canva Sans"/>
                  <a:sym typeface="Canva Sans"/>
                </a:rPr>
                <a:t>Media:</a:t>
              </a:r>
              <a:r>
                <a:rPr lang="en-US" sz="1600" dirty="0">
                  <a:solidFill>
                    <a:srgbClr val="000000"/>
                  </a:solidFill>
                  <a:latin typeface="Consolas"/>
                  <a:ea typeface="Canva Sans"/>
                  <a:cs typeface="Canva Sans"/>
                  <a:sym typeface="Canva Sans"/>
                </a:rPr>
                <a:t> Acrylic Paint</a:t>
              </a:r>
              <a:endParaRPr lang="en-US" sz="1600" dirty="0">
                <a:solidFill>
                  <a:srgbClr val="000000"/>
                </a:solidFill>
                <a:latin typeface="Consolas"/>
                <a:ea typeface="Canva Sans"/>
                <a:cs typeface="Canva Sans"/>
              </a:endParaRPr>
            </a:p>
            <a:p>
              <a:pPr>
                <a:spcBef>
                  <a:spcPct val="0"/>
                </a:spcBef>
              </a:pPr>
              <a:r>
                <a:rPr lang="en-US" sz="1600" b="1" dirty="0">
                  <a:solidFill>
                    <a:srgbClr val="000000"/>
                  </a:solidFill>
                  <a:latin typeface="Consolas"/>
                  <a:ea typeface="Canva Sans"/>
                  <a:cs typeface="Canva Sans"/>
                  <a:sym typeface="Canva Sans"/>
                </a:rPr>
                <a:t>Artist Statement:</a:t>
              </a:r>
              <a:r>
                <a:rPr lang="en-US" sz="1600" dirty="0">
                  <a:solidFill>
                    <a:srgbClr val="000000"/>
                  </a:solidFill>
                  <a:latin typeface="Consolas"/>
                  <a:ea typeface="Canva Sans"/>
                  <a:cs typeface="Canva Sans"/>
                  <a:sym typeface="Canva Sans"/>
                </a:rPr>
                <a:t> I painted this after our yearly trip to visit my grandparents in San Diego, CA. I learned to surf this trip- and wanted to make a painting to remember it. I used acrylic paints because it allowed me to mix the beautiful colors of the sunset and show highlights on the palm tree</a:t>
              </a:r>
              <a:endParaRPr lang="en-US" sz="1600" dirty="0">
                <a:solidFill>
                  <a:srgbClr val="000000"/>
                </a:solidFill>
                <a:latin typeface="Consolas"/>
                <a:ea typeface="Canva Sans"/>
                <a:cs typeface="Canva Sans"/>
              </a:endParaRPr>
            </a:p>
          </p:txBody>
        </p:sp>
      </p:grpSp>
      <p:sp>
        <p:nvSpPr>
          <p:cNvPr id="8" name="TextBox 7">
            <a:extLst>
              <a:ext uri="{FF2B5EF4-FFF2-40B4-BE49-F238E27FC236}">
                <a16:creationId xmlns:a16="http://schemas.microsoft.com/office/drawing/2014/main" id="{A8E80C00-7A85-995B-A4B4-45BAA29BA346}"/>
              </a:ext>
            </a:extLst>
          </p:cNvPr>
          <p:cNvSpPr txBox="1"/>
          <p:nvPr/>
        </p:nvSpPr>
        <p:spPr>
          <a:xfrm>
            <a:off x="185001" y="242684"/>
            <a:ext cx="8513529" cy="769441"/>
          </a:xfrm>
          <a:prstGeom prst="rect">
            <a:avLst/>
          </a:prstGeom>
          <a:noFill/>
        </p:spPr>
        <p:txBody>
          <a:bodyPr wrap="square" lIns="91440" tIns="45720" rIns="91440" bIns="45720" rtlCol="0" anchor="t">
            <a:spAutoFit/>
          </a:bodyPr>
          <a:lstStyle/>
          <a:p>
            <a:r>
              <a:rPr lang="en-US" sz="4400" b="1">
                <a:latin typeface="Baguet Script"/>
              </a:rPr>
              <a:t>Sample Slide for Artwork…</a:t>
            </a:r>
          </a:p>
        </p:txBody>
      </p:sp>
      <p:sp>
        <p:nvSpPr>
          <p:cNvPr id="10" name="TextBox 4">
            <a:extLst>
              <a:ext uri="{FF2B5EF4-FFF2-40B4-BE49-F238E27FC236}">
                <a16:creationId xmlns:a16="http://schemas.microsoft.com/office/drawing/2014/main" id="{FA3ED55D-6344-1A1B-6106-107326CB479F}"/>
              </a:ext>
            </a:extLst>
          </p:cNvPr>
          <p:cNvSpPr txBox="1"/>
          <p:nvPr/>
        </p:nvSpPr>
        <p:spPr>
          <a:xfrm>
            <a:off x="8880852" y="1920451"/>
            <a:ext cx="3067897" cy="387798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2800" b="1" dirty="0">
                <a:solidFill>
                  <a:srgbClr val="000000"/>
                </a:solidFill>
                <a:latin typeface="Consolas"/>
                <a:ea typeface="Bebas Neue Cyrillic"/>
                <a:cs typeface="Bebas Neue Cyrillic"/>
                <a:sym typeface="Bebas Neue Cyrillic"/>
              </a:rPr>
              <a:t>This is where you will include the title (if not untitled), the media used, and the artist statement about the piece.</a:t>
            </a:r>
          </a:p>
        </p:txBody>
      </p:sp>
      <p:sp>
        <p:nvSpPr>
          <p:cNvPr id="13" name="Freeform 5">
            <a:extLst>
              <a:ext uri="{FF2B5EF4-FFF2-40B4-BE49-F238E27FC236}">
                <a16:creationId xmlns:a16="http://schemas.microsoft.com/office/drawing/2014/main" id="{CE00EFE2-5BF7-4F98-2408-B5FD0FF98C8B}"/>
              </a:ext>
            </a:extLst>
          </p:cNvPr>
          <p:cNvSpPr/>
          <p:nvPr/>
        </p:nvSpPr>
        <p:spPr>
          <a:xfrm rot="11040000">
            <a:off x="7287272" y="2921258"/>
            <a:ext cx="1566315" cy="711154"/>
          </a:xfrm>
          <a:custGeom>
            <a:avLst/>
            <a:gdLst/>
            <a:ahLst/>
            <a:cxnLst/>
            <a:rect l="l" t="t" r="r" b="b"/>
            <a:pathLst>
              <a:path w="816411" h="372488">
                <a:moveTo>
                  <a:pt x="0" y="0"/>
                </a:moveTo>
                <a:lnTo>
                  <a:pt x="816412" y="0"/>
                </a:lnTo>
                <a:lnTo>
                  <a:pt x="816412" y="372487"/>
                </a:lnTo>
                <a:lnTo>
                  <a:pt x="0" y="37248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5">
            <a:extLst>
              <a:ext uri="{FF2B5EF4-FFF2-40B4-BE49-F238E27FC236}">
                <a16:creationId xmlns:a16="http://schemas.microsoft.com/office/drawing/2014/main" id="{F4455C75-6A48-880D-CBFF-17052598E0CF}"/>
              </a:ext>
            </a:extLst>
          </p:cNvPr>
          <p:cNvSpPr/>
          <p:nvPr/>
        </p:nvSpPr>
        <p:spPr>
          <a:xfrm rot="13920000">
            <a:off x="1505747" y="4929066"/>
            <a:ext cx="1566315" cy="711154"/>
          </a:xfrm>
          <a:custGeom>
            <a:avLst/>
            <a:gdLst/>
            <a:ahLst/>
            <a:cxnLst/>
            <a:rect l="l" t="t" r="r" b="b"/>
            <a:pathLst>
              <a:path w="816411" h="372488">
                <a:moveTo>
                  <a:pt x="0" y="0"/>
                </a:moveTo>
                <a:lnTo>
                  <a:pt x="816412" y="0"/>
                </a:lnTo>
                <a:lnTo>
                  <a:pt x="816412" y="372487"/>
                </a:lnTo>
                <a:lnTo>
                  <a:pt x="0" y="37248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2E9D48FE-15F8-AD0D-5810-952C28C9144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F5E8050F-D1D0-486A-53BC-9D206196473D}"/>
              </a:ext>
            </a:extLst>
          </p:cNvPr>
          <p:cNvSpPr txBox="1"/>
          <p:nvPr/>
        </p:nvSpPr>
        <p:spPr>
          <a:xfrm>
            <a:off x="280153" y="2530444"/>
            <a:ext cx="7704898" cy="27699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3600">
                <a:solidFill>
                  <a:srgbClr val="000000"/>
                </a:solidFill>
                <a:latin typeface="Canva Sans"/>
                <a:ea typeface="Canva Sans"/>
                <a:cs typeface="Canva Sans"/>
                <a:sym typeface="Canva Sans"/>
              </a:rPr>
              <a:t>Student Full Name:</a:t>
            </a:r>
          </a:p>
          <a:p>
            <a:pPr algn="l"/>
            <a:r>
              <a:rPr lang="en-US" sz="3600">
                <a:solidFill>
                  <a:srgbClr val="000000"/>
                </a:solidFill>
                <a:latin typeface="Canva Sans"/>
                <a:ea typeface="Canva Sans"/>
                <a:cs typeface="Canva Sans"/>
                <a:sym typeface="Canva Sans"/>
              </a:rPr>
              <a:t>School: </a:t>
            </a:r>
          </a:p>
          <a:p>
            <a:pPr algn="l"/>
            <a:r>
              <a:rPr lang="en-US" sz="3600">
                <a:solidFill>
                  <a:srgbClr val="000000"/>
                </a:solidFill>
                <a:latin typeface="Canva Sans"/>
                <a:ea typeface="Canva Sans"/>
                <a:cs typeface="Canva Sans"/>
                <a:sym typeface="Canva Sans"/>
              </a:rPr>
              <a:t>Grade: </a:t>
            </a:r>
          </a:p>
          <a:p>
            <a:pPr algn="l"/>
            <a:r>
              <a:rPr lang="en-US" sz="3600">
                <a:solidFill>
                  <a:srgbClr val="000000"/>
                </a:solidFill>
                <a:latin typeface="Canva Sans"/>
                <a:ea typeface="Canva Sans"/>
                <a:cs typeface="Canva Sans"/>
                <a:sym typeface="Canva Sans"/>
              </a:rPr>
              <a:t>Parent Email:</a:t>
            </a:r>
          </a:p>
          <a:p>
            <a:pPr algn="l">
              <a:spcBef>
                <a:spcPct val="0"/>
              </a:spcBef>
            </a:pPr>
            <a:r>
              <a:rPr lang="en-US" sz="3600">
                <a:solidFill>
                  <a:srgbClr val="000000"/>
                </a:solidFill>
                <a:latin typeface="Canva Sans"/>
                <a:ea typeface="Canva Sans"/>
                <a:cs typeface="Canva Sans"/>
                <a:sym typeface="Canva Sans"/>
              </a:rPr>
              <a:t>Parent Cell Number:</a:t>
            </a:r>
          </a:p>
        </p:txBody>
      </p:sp>
      <p:sp>
        <p:nvSpPr>
          <p:cNvPr id="7" name="TextBox 7">
            <a:extLst>
              <a:ext uri="{FF2B5EF4-FFF2-40B4-BE49-F238E27FC236}">
                <a16:creationId xmlns:a16="http://schemas.microsoft.com/office/drawing/2014/main" id="{D3AA7DEE-661E-09A4-CCFB-49A7C530DECD}"/>
              </a:ext>
            </a:extLst>
          </p:cNvPr>
          <p:cNvSpPr txBox="1"/>
          <p:nvPr/>
        </p:nvSpPr>
        <p:spPr>
          <a:xfrm>
            <a:off x="374574" y="147200"/>
            <a:ext cx="11976504" cy="92333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6000">
                <a:solidFill>
                  <a:srgbClr val="000000"/>
                </a:solidFill>
                <a:latin typeface="Zuume Rough Bold"/>
                <a:ea typeface="Zuume Rough Bold"/>
                <a:cs typeface="Zuume Rough Bold"/>
                <a:sym typeface="Zuume Rough Bold"/>
              </a:rPr>
              <a:t>Student Information:</a:t>
            </a:r>
          </a:p>
        </p:txBody>
      </p:sp>
      <p:sp>
        <p:nvSpPr>
          <p:cNvPr id="15" name="Rectangle 14">
            <a:extLst>
              <a:ext uri="{FF2B5EF4-FFF2-40B4-BE49-F238E27FC236}">
                <a16:creationId xmlns:a16="http://schemas.microsoft.com/office/drawing/2014/main" id="{783EBADC-2DBB-5D24-DE52-C1E5FD3ABA0F}"/>
              </a:ext>
            </a:extLst>
          </p:cNvPr>
          <p:cNvSpPr/>
          <p:nvPr/>
        </p:nvSpPr>
        <p:spPr>
          <a:xfrm>
            <a:off x="7219507" y="1070531"/>
            <a:ext cx="4272924" cy="5340902"/>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7AC438C-586D-50AC-23EF-6C965F63A04E}"/>
              </a:ext>
            </a:extLst>
          </p:cNvPr>
          <p:cNvSpPr txBox="1"/>
          <p:nvPr/>
        </p:nvSpPr>
        <p:spPr>
          <a:xfrm rot="20820000">
            <a:off x="7356574" y="3504226"/>
            <a:ext cx="3983566" cy="461665"/>
          </a:xfrm>
          <a:prstGeom prst="rect">
            <a:avLst/>
          </a:prstGeom>
          <a:solidFill>
            <a:schemeClr val="bg1"/>
          </a:solidFill>
        </p:spPr>
        <p:txBody>
          <a:bodyPr wrap="square" rtlCol="0">
            <a:spAutoFit/>
          </a:bodyPr>
          <a:lstStyle/>
          <a:p>
            <a:r>
              <a:rPr lang="en-US" sz="2400" b="1">
                <a:latin typeface="Bradley Hand ITC" panose="03070402050302030203" pitchFamily="66" charset="0"/>
              </a:rPr>
              <a:t>Optional student pic or selfie!</a:t>
            </a:r>
          </a:p>
        </p:txBody>
      </p:sp>
    </p:spTree>
    <p:extLst>
      <p:ext uri="{BB962C8B-B14F-4D97-AF65-F5344CB8AC3E}">
        <p14:creationId xmlns:p14="http://schemas.microsoft.com/office/powerpoint/2010/main" val="1780776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8FE841-A2B7-BBC9-550D-21B20F3D2D65}"/>
              </a:ext>
            </a:extLst>
          </p:cNvPr>
          <p:cNvSpPr>
            <a:spLocks noGrp="1"/>
          </p:cNvSpPr>
          <p:nvPr>
            <p:ph type="title"/>
          </p:nvPr>
        </p:nvSpPr>
        <p:spPr>
          <a:xfrm>
            <a:off x="282325" y="346945"/>
            <a:ext cx="10515600" cy="442949"/>
          </a:xfrm>
        </p:spPr>
        <p:txBody>
          <a:bodyPr>
            <a:normAutofit fontScale="90000"/>
          </a:bodyPr>
          <a:lstStyle/>
          <a:p>
            <a:r>
              <a:rPr lang="en-US"/>
              <a:t>Slide 1</a:t>
            </a:r>
          </a:p>
        </p:txBody>
      </p:sp>
      <p:sp>
        <p:nvSpPr>
          <p:cNvPr id="6" name="Content Placeholder 5">
            <a:extLst>
              <a:ext uri="{FF2B5EF4-FFF2-40B4-BE49-F238E27FC236}">
                <a16:creationId xmlns:a16="http://schemas.microsoft.com/office/drawing/2014/main" id="{B0F5C8B4-574C-87C3-97B5-2B3F6617E523}"/>
              </a:ext>
            </a:extLst>
          </p:cNvPr>
          <p:cNvSpPr>
            <a:spLocks noGrp="1"/>
          </p:cNvSpPr>
          <p:nvPr>
            <p:ph sz="half" idx="1"/>
          </p:nvPr>
        </p:nvSpPr>
        <p:spPr>
          <a:xfrm>
            <a:off x="287079" y="781769"/>
            <a:ext cx="5732721" cy="5838143"/>
          </a:xfrm>
        </p:spPr>
        <p:txBody>
          <a:bodyPr/>
          <a:lstStyle/>
          <a:p>
            <a:pPr marL="0" indent="0">
              <a:buNone/>
            </a:pPr>
            <a:r>
              <a:rPr lang="en-US"/>
              <a:t>(Insert photo here)</a:t>
            </a:r>
          </a:p>
        </p:txBody>
      </p:sp>
      <p:sp>
        <p:nvSpPr>
          <p:cNvPr id="7" name="Content Placeholder 6">
            <a:extLst>
              <a:ext uri="{FF2B5EF4-FFF2-40B4-BE49-F238E27FC236}">
                <a16:creationId xmlns:a16="http://schemas.microsoft.com/office/drawing/2014/main" id="{EF0540E9-F970-3568-34DA-7B128FDF7560}"/>
              </a:ext>
            </a:extLst>
          </p:cNvPr>
          <p:cNvSpPr>
            <a:spLocks noGrp="1"/>
          </p:cNvSpPr>
          <p:nvPr>
            <p:ph sz="half" idx="2"/>
          </p:nvPr>
        </p:nvSpPr>
        <p:spPr>
          <a:xfrm>
            <a:off x="6172201" y="781769"/>
            <a:ext cx="5732720" cy="5838143"/>
          </a:xfrm>
        </p:spPr>
        <p:txBody>
          <a:bodyPr/>
          <a:lstStyle/>
          <a:p>
            <a:r>
              <a:rPr lang="en-US"/>
              <a:t>Title:</a:t>
            </a:r>
          </a:p>
          <a:p>
            <a:r>
              <a:rPr lang="en-US"/>
              <a:t>Media:</a:t>
            </a:r>
          </a:p>
          <a:p>
            <a:r>
              <a:rPr lang="en-US"/>
              <a:t>Artist Statement: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81644438-B59D-4BB1-F3AA-F827267E396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852022C-C595-84C7-EAE6-CE77A469C747}"/>
              </a:ext>
            </a:extLst>
          </p:cNvPr>
          <p:cNvSpPr>
            <a:spLocks noGrp="1"/>
          </p:cNvSpPr>
          <p:nvPr>
            <p:ph type="title"/>
          </p:nvPr>
        </p:nvSpPr>
        <p:spPr>
          <a:xfrm>
            <a:off x="282325" y="346945"/>
            <a:ext cx="10515600" cy="442949"/>
          </a:xfrm>
        </p:spPr>
        <p:txBody>
          <a:bodyPr>
            <a:normAutofit fontScale="90000"/>
          </a:bodyPr>
          <a:lstStyle/>
          <a:p>
            <a:r>
              <a:rPr lang="en-US"/>
              <a:t>Slide 2</a:t>
            </a:r>
          </a:p>
        </p:txBody>
      </p:sp>
      <p:sp>
        <p:nvSpPr>
          <p:cNvPr id="6" name="Content Placeholder 5">
            <a:extLst>
              <a:ext uri="{FF2B5EF4-FFF2-40B4-BE49-F238E27FC236}">
                <a16:creationId xmlns:a16="http://schemas.microsoft.com/office/drawing/2014/main" id="{8B94876A-0AD6-FEF4-F808-00380F8DB5EC}"/>
              </a:ext>
            </a:extLst>
          </p:cNvPr>
          <p:cNvSpPr>
            <a:spLocks noGrp="1"/>
          </p:cNvSpPr>
          <p:nvPr>
            <p:ph sz="half" idx="1"/>
          </p:nvPr>
        </p:nvSpPr>
        <p:spPr>
          <a:xfrm>
            <a:off x="287079" y="781769"/>
            <a:ext cx="5732721" cy="5838143"/>
          </a:xfrm>
        </p:spPr>
        <p:txBody>
          <a:bodyPr/>
          <a:lstStyle/>
          <a:p>
            <a:pPr marL="0" indent="0">
              <a:buNone/>
            </a:pPr>
            <a:r>
              <a:rPr lang="en-US"/>
              <a:t>(Insert photo here)</a:t>
            </a:r>
          </a:p>
        </p:txBody>
      </p:sp>
      <p:sp>
        <p:nvSpPr>
          <p:cNvPr id="7" name="Content Placeholder 6">
            <a:extLst>
              <a:ext uri="{FF2B5EF4-FFF2-40B4-BE49-F238E27FC236}">
                <a16:creationId xmlns:a16="http://schemas.microsoft.com/office/drawing/2014/main" id="{B74EE9F7-1407-55B8-C37F-F8822570319C}"/>
              </a:ext>
            </a:extLst>
          </p:cNvPr>
          <p:cNvSpPr>
            <a:spLocks noGrp="1"/>
          </p:cNvSpPr>
          <p:nvPr>
            <p:ph sz="half" idx="2"/>
          </p:nvPr>
        </p:nvSpPr>
        <p:spPr>
          <a:xfrm>
            <a:off x="6172201" y="781769"/>
            <a:ext cx="5732720" cy="5838143"/>
          </a:xfrm>
        </p:spPr>
        <p:txBody>
          <a:bodyPr/>
          <a:lstStyle/>
          <a:p>
            <a:r>
              <a:rPr lang="en-US"/>
              <a:t>Title:</a:t>
            </a:r>
          </a:p>
          <a:p>
            <a:r>
              <a:rPr lang="en-US"/>
              <a:t>Media:</a:t>
            </a:r>
          </a:p>
          <a:p>
            <a:r>
              <a:rPr lang="en-US"/>
              <a:t>Artist Statement:</a:t>
            </a:r>
          </a:p>
        </p:txBody>
      </p:sp>
    </p:spTree>
    <p:extLst>
      <p:ext uri="{BB962C8B-B14F-4D97-AF65-F5344CB8AC3E}">
        <p14:creationId xmlns:p14="http://schemas.microsoft.com/office/powerpoint/2010/main" val="3593920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FE130297-85CA-8DE4-7BD4-6E26696B942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EEAC86C-1FF8-C2C6-D431-AA2848C46664}"/>
              </a:ext>
            </a:extLst>
          </p:cNvPr>
          <p:cNvSpPr>
            <a:spLocks noGrp="1"/>
          </p:cNvSpPr>
          <p:nvPr>
            <p:ph type="title"/>
          </p:nvPr>
        </p:nvSpPr>
        <p:spPr>
          <a:xfrm>
            <a:off x="282325" y="346945"/>
            <a:ext cx="10515600" cy="442949"/>
          </a:xfrm>
        </p:spPr>
        <p:txBody>
          <a:bodyPr>
            <a:normAutofit fontScale="90000"/>
          </a:bodyPr>
          <a:lstStyle/>
          <a:p>
            <a:r>
              <a:rPr lang="en-US"/>
              <a:t>Slide 3</a:t>
            </a:r>
          </a:p>
        </p:txBody>
      </p:sp>
      <p:sp>
        <p:nvSpPr>
          <p:cNvPr id="6" name="Content Placeholder 5">
            <a:extLst>
              <a:ext uri="{FF2B5EF4-FFF2-40B4-BE49-F238E27FC236}">
                <a16:creationId xmlns:a16="http://schemas.microsoft.com/office/drawing/2014/main" id="{584B4F42-BA02-EE7F-EF7D-414261589A38}"/>
              </a:ext>
            </a:extLst>
          </p:cNvPr>
          <p:cNvSpPr>
            <a:spLocks noGrp="1"/>
          </p:cNvSpPr>
          <p:nvPr>
            <p:ph sz="half" idx="1"/>
          </p:nvPr>
        </p:nvSpPr>
        <p:spPr>
          <a:xfrm>
            <a:off x="287079" y="781769"/>
            <a:ext cx="5732721" cy="5838143"/>
          </a:xfrm>
        </p:spPr>
        <p:txBody>
          <a:bodyPr/>
          <a:lstStyle/>
          <a:p>
            <a:pPr marL="0" indent="0">
              <a:buNone/>
            </a:pPr>
            <a:r>
              <a:rPr lang="en-US"/>
              <a:t>(Insert photo here)</a:t>
            </a:r>
          </a:p>
        </p:txBody>
      </p:sp>
      <p:sp>
        <p:nvSpPr>
          <p:cNvPr id="7" name="Content Placeholder 6">
            <a:extLst>
              <a:ext uri="{FF2B5EF4-FFF2-40B4-BE49-F238E27FC236}">
                <a16:creationId xmlns:a16="http://schemas.microsoft.com/office/drawing/2014/main" id="{B2E19A79-608B-4D9A-4DE7-E18DD9D28908}"/>
              </a:ext>
            </a:extLst>
          </p:cNvPr>
          <p:cNvSpPr>
            <a:spLocks noGrp="1"/>
          </p:cNvSpPr>
          <p:nvPr>
            <p:ph sz="half" idx="2"/>
          </p:nvPr>
        </p:nvSpPr>
        <p:spPr>
          <a:xfrm>
            <a:off x="6172201" y="781769"/>
            <a:ext cx="5732720" cy="5838143"/>
          </a:xfrm>
        </p:spPr>
        <p:txBody>
          <a:bodyPr/>
          <a:lstStyle/>
          <a:p>
            <a:r>
              <a:rPr lang="en-US"/>
              <a:t>Title:</a:t>
            </a:r>
          </a:p>
          <a:p>
            <a:r>
              <a:rPr lang="en-US"/>
              <a:t>Media:</a:t>
            </a:r>
          </a:p>
          <a:p>
            <a:r>
              <a:rPr lang="en-US"/>
              <a:t>Artist Statement:</a:t>
            </a:r>
          </a:p>
        </p:txBody>
      </p:sp>
    </p:spTree>
    <p:extLst>
      <p:ext uri="{BB962C8B-B14F-4D97-AF65-F5344CB8AC3E}">
        <p14:creationId xmlns:p14="http://schemas.microsoft.com/office/powerpoint/2010/main" val="4263193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111</TotalTime>
  <Words>954</Words>
  <Application>Microsoft Office PowerPoint</Application>
  <PresentationFormat>Widescreen</PresentationFormat>
  <Paragraphs>69</Paragraphs>
  <Slides>11</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29LT Makina</vt:lpstr>
      <vt:lpstr>Aptos</vt:lpstr>
      <vt:lpstr>Aptos Display</vt:lpstr>
      <vt:lpstr>Arial</vt:lpstr>
      <vt:lpstr>Baguet Script</vt:lpstr>
      <vt:lpstr>Bradley Hand ITC</vt:lpstr>
      <vt:lpstr>Canva Sans</vt:lpstr>
      <vt:lpstr>Canva Sans Bold</vt:lpstr>
      <vt:lpstr>Consolas</vt:lpstr>
      <vt:lpstr>Zuume Rough Bold</vt:lpstr>
      <vt:lpstr>office theme</vt:lpstr>
      <vt:lpstr>WELCOME TO VAAE! Visual Arts Advanced  Enrichment</vt:lpstr>
      <vt:lpstr>CREATING YOUR PORTFOLIO…</vt:lpstr>
      <vt:lpstr>PowerPoint Presentation</vt:lpstr>
      <vt:lpstr>PowerPoint Presentation</vt:lpstr>
      <vt:lpstr>PowerPoint Presentation</vt:lpstr>
      <vt:lpstr>PowerPoint Presentation</vt:lpstr>
      <vt:lpstr>PowerPoint Presentation</vt:lpstr>
      <vt:lpstr>PowerPoint Presentation</vt:lpstr>
      <vt:lpstr>Slide 1</vt:lpstr>
      <vt:lpstr>Slide 2</vt:lpstr>
      <vt:lpstr>Slide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Killian, Greg</cp:lastModifiedBy>
  <cp:revision>1</cp:revision>
  <dcterms:created xsi:type="dcterms:W3CDTF">2013-07-15T20:26:40Z</dcterms:created>
  <dcterms:modified xsi:type="dcterms:W3CDTF">2025-11-13T13:08:26Z</dcterms:modified>
</cp:coreProperties>
</file>