
<file path=[Content_Types].xml><?xml version="1.0" encoding="utf-8"?>
<Types xmlns="http://schemas.openxmlformats.org/package/2006/content-types">
  <Default Extension="emf" ContentType="image/x-emf"/>
  <Default Extension="gif" ContentType="image/gif"/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52"/>
  </p:notesMasterIdLst>
  <p:handoutMasterIdLst>
    <p:handoutMasterId r:id="rId53"/>
  </p:handoutMasterIdLst>
  <p:sldIdLst>
    <p:sldId id="256" r:id="rId3"/>
    <p:sldId id="376" r:id="rId4"/>
    <p:sldId id="287" r:id="rId5"/>
    <p:sldId id="288" r:id="rId6"/>
    <p:sldId id="277" r:id="rId7"/>
    <p:sldId id="298" r:id="rId8"/>
    <p:sldId id="299" r:id="rId9"/>
    <p:sldId id="323" r:id="rId10"/>
    <p:sldId id="278" r:id="rId11"/>
    <p:sldId id="279" r:id="rId12"/>
    <p:sldId id="305" r:id="rId13"/>
    <p:sldId id="289" r:id="rId14"/>
    <p:sldId id="290" r:id="rId15"/>
    <p:sldId id="312" r:id="rId16"/>
    <p:sldId id="275" r:id="rId17"/>
    <p:sldId id="292" r:id="rId18"/>
    <p:sldId id="291" r:id="rId19"/>
    <p:sldId id="276" r:id="rId20"/>
    <p:sldId id="313" r:id="rId21"/>
    <p:sldId id="293" r:id="rId22"/>
    <p:sldId id="294" r:id="rId23"/>
    <p:sldId id="296" r:id="rId24"/>
    <p:sldId id="295" r:id="rId25"/>
    <p:sldId id="302" r:id="rId26"/>
    <p:sldId id="306" r:id="rId27"/>
    <p:sldId id="307" r:id="rId28"/>
    <p:sldId id="304" r:id="rId29"/>
    <p:sldId id="301" r:id="rId30"/>
    <p:sldId id="303" r:id="rId31"/>
    <p:sldId id="308" r:id="rId32"/>
    <p:sldId id="309" r:id="rId33"/>
    <p:sldId id="310" r:id="rId34"/>
    <p:sldId id="311" r:id="rId35"/>
    <p:sldId id="300" r:id="rId36"/>
    <p:sldId id="260" r:id="rId37"/>
    <p:sldId id="264" r:id="rId38"/>
    <p:sldId id="266" r:id="rId39"/>
    <p:sldId id="314" r:id="rId40"/>
    <p:sldId id="269" r:id="rId41"/>
    <p:sldId id="315" r:id="rId42"/>
    <p:sldId id="316" r:id="rId43"/>
    <p:sldId id="317" r:id="rId44"/>
    <p:sldId id="318" r:id="rId45"/>
    <p:sldId id="265" r:id="rId46"/>
    <p:sldId id="319" r:id="rId47"/>
    <p:sldId id="320" r:id="rId48"/>
    <p:sldId id="321" r:id="rId49"/>
    <p:sldId id="322" r:id="rId50"/>
    <p:sldId id="268" r:id="rId51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2C86"/>
    <a:srgbClr val="003296"/>
    <a:srgbClr val="173A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3104770-36B4-74ED-47B1-200CDF12ECE1}" v="21" dt="2026-09-14T16:29:34.348"/>
    <p1510:client id="{F74C5295-663A-4539-85FD-4B05F3EA616B}" v="6" dt="2026-09-13T17:50:30.53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831" autoAdjust="0"/>
    <p:restoredTop sz="94660"/>
  </p:normalViewPr>
  <p:slideViewPr>
    <p:cSldViewPr snapToGrid="0">
      <p:cViewPr varScale="1">
        <p:scale>
          <a:sx n="96" d="100"/>
          <a:sy n="96" d="100"/>
        </p:scale>
        <p:origin x="56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838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handoutMaster" Target="handoutMasters/handoutMaster1.xml"/><Relationship Id="rId58" Type="http://schemas.microsoft.com/office/2015/10/relationships/revisionInfo" Target="revisionInfo.xml"/><Relationship Id="rId5" Type="http://schemas.openxmlformats.org/officeDocument/2006/relationships/slide" Target="slides/slide3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theme" Target="theme/theme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tableStyles" Target="tableStyles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notesMaster" Target="notesMasters/notesMaster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svg"/><Relationship Id="rId2" Type="http://schemas.openxmlformats.org/officeDocument/2006/relationships/image" Target="../media/image60.svg"/><Relationship Id="rId1" Type="http://schemas.openxmlformats.org/officeDocument/2006/relationships/image" Target="../media/image59.svg"/><Relationship Id="rId4" Type="http://schemas.openxmlformats.org/officeDocument/2006/relationships/image" Target="../media/image62.sv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svg"/><Relationship Id="rId2" Type="http://schemas.openxmlformats.org/officeDocument/2006/relationships/image" Target="../media/image64.svg"/><Relationship Id="rId1" Type="http://schemas.openxmlformats.org/officeDocument/2006/relationships/image" Target="../media/image59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svg"/><Relationship Id="rId2" Type="http://schemas.openxmlformats.org/officeDocument/2006/relationships/image" Target="../media/image60.svg"/><Relationship Id="rId1" Type="http://schemas.openxmlformats.org/officeDocument/2006/relationships/image" Target="../media/image59.svg"/><Relationship Id="rId4" Type="http://schemas.openxmlformats.org/officeDocument/2006/relationships/image" Target="../media/image62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svg"/><Relationship Id="rId2" Type="http://schemas.openxmlformats.org/officeDocument/2006/relationships/image" Target="../media/image64.svg"/><Relationship Id="rId1" Type="http://schemas.openxmlformats.org/officeDocument/2006/relationships/image" Target="../media/image59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3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#4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5FE528A-C986-4E03-A159-86E25EB283E4}" type="doc">
      <dgm:prSet loTypeId="urn:microsoft.com/office/officeart/2018/2/layout/IconVerticalSolidList" loCatId="icon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en-US"/>
        </a:p>
      </dgm:t>
    </dgm:pt>
    <dgm:pt modelId="{570C7D8A-B80C-4A18-8592-7CDB7560E0EC}">
      <dgm:prSet phldr="0" custT="1"/>
      <dgm:spPr/>
      <dgm:t>
        <a:bodyPr/>
        <a:lstStyle/>
        <a:p>
          <a:pPr>
            <a:lnSpc>
              <a:spcPct val="100000"/>
            </a:lnSpc>
          </a:pPr>
          <a:r>
            <a:rPr lang="en-US" sz="2800" b="1" dirty="0">
              <a:latin typeface="Calibri" panose="020F0502020204030204"/>
            </a:rPr>
            <a:t>Learn more about the Richmond County School System (RCSS).</a:t>
          </a:r>
          <a:endParaRPr lang="en-US" sz="2800" b="1" dirty="0"/>
        </a:p>
      </dgm:t>
    </dgm:pt>
    <dgm:pt modelId="{00ACA295-CC93-425F-B44F-B3FC231540EC}" type="parTrans" cxnId="{EE8FBB49-2928-426B-A646-2F23B9B32691}">
      <dgm:prSet/>
      <dgm:spPr/>
      <dgm:t>
        <a:bodyPr/>
        <a:lstStyle/>
        <a:p>
          <a:endParaRPr lang="en-US"/>
        </a:p>
      </dgm:t>
    </dgm:pt>
    <dgm:pt modelId="{7F0E6142-66B4-4B64-9F44-7388DA75D7FB}" type="sibTrans" cxnId="{EE8FBB49-2928-426B-A646-2F23B9B32691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40693CB6-F369-4DA5-9AD0-5159F67E7643}">
      <dgm:prSet phldr="0" custT="1"/>
      <dgm:spPr/>
      <dgm:t>
        <a:bodyPr/>
        <a:lstStyle/>
        <a:p>
          <a:pPr>
            <a:lnSpc>
              <a:spcPct val="100000"/>
            </a:lnSpc>
          </a:pPr>
          <a:r>
            <a:rPr lang="en-US" sz="2800" b="1" dirty="0">
              <a:latin typeface="Calibri" panose="020F0502020204030204"/>
            </a:rPr>
            <a:t>Explore business opportunities and connections with RCSS.</a:t>
          </a:r>
        </a:p>
      </dgm:t>
    </dgm:pt>
    <dgm:pt modelId="{E52F506B-E6FD-4DF4-9ED7-27152FE37161}" type="parTrans" cxnId="{149F3B26-123A-4982-BC8B-807592D1B27E}">
      <dgm:prSet/>
      <dgm:spPr/>
      <dgm:t>
        <a:bodyPr/>
        <a:lstStyle/>
        <a:p>
          <a:endParaRPr lang="en-US"/>
        </a:p>
      </dgm:t>
    </dgm:pt>
    <dgm:pt modelId="{5013F15B-1746-42BF-B8AB-00BCF1CF4A6A}" type="sibTrans" cxnId="{149F3B26-123A-4982-BC8B-807592D1B27E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AEB9232D-7899-4CEE-95A0-BE05282CD2BF}">
      <dgm:prSet phldr="0" custT="1"/>
      <dgm:spPr/>
      <dgm:t>
        <a:bodyPr/>
        <a:lstStyle/>
        <a:p>
          <a:pPr>
            <a:lnSpc>
              <a:spcPct val="100000"/>
            </a:lnSpc>
          </a:pPr>
          <a:r>
            <a:rPr lang="en-US" sz="2800" b="1" dirty="0">
              <a:latin typeface="Calibri" panose="020F0502020204030204"/>
            </a:rPr>
            <a:t>Become connected and registered to do business with RCSS.</a:t>
          </a:r>
          <a:endParaRPr lang="en-US" sz="2800" b="1" dirty="0"/>
        </a:p>
      </dgm:t>
    </dgm:pt>
    <dgm:pt modelId="{8186F3AD-4A4B-4A67-B910-272E5D4AB5E9}" type="parTrans" cxnId="{90C9197F-9EEF-45C4-A17B-A09A2B2E7BDE}">
      <dgm:prSet/>
      <dgm:spPr/>
      <dgm:t>
        <a:bodyPr/>
        <a:lstStyle/>
        <a:p>
          <a:endParaRPr lang="en-US"/>
        </a:p>
      </dgm:t>
    </dgm:pt>
    <dgm:pt modelId="{09CE2CB7-B897-4769-8EED-B86D6BABF1F0}" type="sibTrans" cxnId="{90C9197F-9EEF-45C4-A17B-A09A2B2E7BDE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9CB9E6CA-0761-4B2E-9F49-4E33872D8C95}">
      <dgm:prSet phldr="0" custT="1"/>
      <dgm:spPr/>
      <dgm:t>
        <a:bodyPr/>
        <a:lstStyle/>
        <a:p>
          <a:pPr>
            <a:lnSpc>
              <a:spcPct val="100000"/>
            </a:lnSpc>
          </a:pPr>
          <a:r>
            <a:rPr lang="en-US" sz="2800" b="1" dirty="0">
              <a:latin typeface="Calibri" panose="020F0502020204030204"/>
            </a:rPr>
            <a:t>Gain knowledge about RCSS policies and procedures.</a:t>
          </a:r>
        </a:p>
      </dgm:t>
    </dgm:pt>
    <dgm:pt modelId="{8188AC74-B99B-4A86-B8C5-2117FE54BDBA}" type="parTrans" cxnId="{B7EDA20D-75A0-4B5C-873F-C3EA0085987D}">
      <dgm:prSet/>
      <dgm:spPr/>
      <dgm:t>
        <a:bodyPr/>
        <a:lstStyle/>
        <a:p>
          <a:endParaRPr lang="en-US"/>
        </a:p>
      </dgm:t>
    </dgm:pt>
    <dgm:pt modelId="{B0B88B3E-36EB-4633-B7C4-F7203736F8DF}" type="sibTrans" cxnId="{B7EDA20D-75A0-4B5C-873F-C3EA0085987D}">
      <dgm:prSet/>
      <dgm:spPr/>
      <dgm:t>
        <a:bodyPr/>
        <a:lstStyle/>
        <a:p>
          <a:endParaRPr lang="en-US"/>
        </a:p>
      </dgm:t>
    </dgm:pt>
    <dgm:pt modelId="{5049F18B-C899-4F5D-96D9-A5818299DB3C}" type="pres">
      <dgm:prSet presAssocID="{55FE528A-C986-4E03-A159-86E25EB283E4}" presName="root" presStyleCnt="0">
        <dgm:presLayoutVars>
          <dgm:dir/>
          <dgm:resizeHandles val="exact"/>
        </dgm:presLayoutVars>
      </dgm:prSet>
      <dgm:spPr/>
    </dgm:pt>
    <dgm:pt modelId="{B96C9EFE-B68E-4F3C-B3E0-7F3F898A0468}" type="pres">
      <dgm:prSet presAssocID="{570C7D8A-B80C-4A18-8592-7CDB7560E0EC}" presName="compNode" presStyleCnt="0"/>
      <dgm:spPr/>
    </dgm:pt>
    <dgm:pt modelId="{79852AE7-A8C6-41AC-A07F-28E8D2345CE8}" type="pres">
      <dgm:prSet presAssocID="{570C7D8A-B80C-4A18-8592-7CDB7560E0EC}" presName="bgRect" presStyleLbl="bgShp" presStyleIdx="0" presStyleCnt="4"/>
      <dgm:spPr/>
    </dgm:pt>
    <dgm:pt modelId="{DD9108B3-1705-40A5-988C-DF28472C177F}" type="pres">
      <dgm:prSet presAssocID="{570C7D8A-B80C-4A18-8592-7CDB7560E0EC}" presName="iconRect" presStyleLbl="node1" presStyleIdx="0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A1A34BD1-E82B-4231-8A5F-3037C2A065FD}" type="pres">
      <dgm:prSet presAssocID="{570C7D8A-B80C-4A18-8592-7CDB7560E0EC}" presName="spaceRect" presStyleCnt="0"/>
      <dgm:spPr/>
    </dgm:pt>
    <dgm:pt modelId="{CA14E2AD-40E1-41BB-A81A-3A4AB05F19E2}" type="pres">
      <dgm:prSet presAssocID="{570C7D8A-B80C-4A18-8592-7CDB7560E0EC}" presName="parTx" presStyleLbl="revTx" presStyleIdx="0" presStyleCnt="4">
        <dgm:presLayoutVars>
          <dgm:chMax val="0"/>
          <dgm:chPref val="0"/>
        </dgm:presLayoutVars>
      </dgm:prSet>
      <dgm:spPr/>
    </dgm:pt>
    <dgm:pt modelId="{235BD26B-5BCF-4563-8A15-B77549E96A97}" type="pres">
      <dgm:prSet presAssocID="{7F0E6142-66B4-4B64-9F44-7388DA75D7FB}" presName="sibTrans" presStyleCnt="0"/>
      <dgm:spPr/>
    </dgm:pt>
    <dgm:pt modelId="{A26297E9-BE7C-4579-9CF4-D73702524329}" type="pres">
      <dgm:prSet presAssocID="{9CB9E6CA-0761-4B2E-9F49-4E33872D8C95}" presName="compNode" presStyleCnt="0"/>
      <dgm:spPr/>
    </dgm:pt>
    <dgm:pt modelId="{4FB0BD79-EDB4-4751-91F7-189F098BD825}" type="pres">
      <dgm:prSet presAssocID="{9CB9E6CA-0761-4B2E-9F49-4E33872D8C95}" presName="bgRect" presStyleLbl="bgShp" presStyleIdx="1" presStyleCnt="4"/>
      <dgm:spPr/>
    </dgm:pt>
    <dgm:pt modelId="{30308881-6473-4056-9E67-3B577D262B75}" type="pres">
      <dgm:prSet presAssocID="{9CB9E6CA-0761-4B2E-9F49-4E33872D8C95}" presName="iconRect" presStyleLbl="node1" presStyleIdx="1" presStyleCnt="4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lipboard Checked with solid fill"/>
        </a:ext>
      </dgm:extLst>
    </dgm:pt>
    <dgm:pt modelId="{7F79C5EF-12C7-4BD8-997E-E39E86F63B27}" type="pres">
      <dgm:prSet presAssocID="{9CB9E6CA-0761-4B2E-9F49-4E33872D8C95}" presName="spaceRect" presStyleCnt="0"/>
      <dgm:spPr/>
    </dgm:pt>
    <dgm:pt modelId="{37CA3A85-A373-4356-9FBB-E8121A03E239}" type="pres">
      <dgm:prSet presAssocID="{9CB9E6CA-0761-4B2E-9F49-4E33872D8C95}" presName="parTx" presStyleLbl="revTx" presStyleIdx="1" presStyleCnt="4">
        <dgm:presLayoutVars>
          <dgm:chMax val="0"/>
          <dgm:chPref val="0"/>
        </dgm:presLayoutVars>
      </dgm:prSet>
      <dgm:spPr/>
    </dgm:pt>
    <dgm:pt modelId="{F0B6E52F-8AA8-487D-87D8-73DFCA4CAFBF}" type="pres">
      <dgm:prSet presAssocID="{B0B88B3E-36EB-4633-B7C4-F7203736F8DF}" presName="sibTrans" presStyleCnt="0"/>
      <dgm:spPr/>
    </dgm:pt>
    <dgm:pt modelId="{40D5EA4B-3259-44A7-B4BE-3B7B86305D0D}" type="pres">
      <dgm:prSet presAssocID="{40693CB6-F369-4DA5-9AD0-5159F67E7643}" presName="compNode" presStyleCnt="0"/>
      <dgm:spPr/>
    </dgm:pt>
    <dgm:pt modelId="{E5664581-F652-4455-B8DC-26AA91DF26CB}" type="pres">
      <dgm:prSet presAssocID="{40693CB6-F369-4DA5-9AD0-5159F67E7643}" presName="bgRect" presStyleLbl="bgShp" presStyleIdx="2" presStyleCnt="4"/>
      <dgm:spPr/>
    </dgm:pt>
    <dgm:pt modelId="{A74EB086-6154-49B2-A600-A2FF2C589740}" type="pres">
      <dgm:prSet presAssocID="{40693CB6-F369-4DA5-9AD0-5159F67E7643}" presName="iconRect" presStyleLbl="node1" presStyleIdx="2" presStyleCnt="4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lug with solid fill"/>
        </a:ext>
      </dgm:extLst>
    </dgm:pt>
    <dgm:pt modelId="{FB86611F-9F48-4D38-AC46-CFF781B2153C}" type="pres">
      <dgm:prSet presAssocID="{40693CB6-F369-4DA5-9AD0-5159F67E7643}" presName="spaceRect" presStyleCnt="0"/>
      <dgm:spPr/>
    </dgm:pt>
    <dgm:pt modelId="{B2EDB7FF-EC73-422C-80CC-092BD7815758}" type="pres">
      <dgm:prSet presAssocID="{40693CB6-F369-4DA5-9AD0-5159F67E7643}" presName="parTx" presStyleLbl="revTx" presStyleIdx="2" presStyleCnt="4">
        <dgm:presLayoutVars>
          <dgm:chMax val="0"/>
          <dgm:chPref val="0"/>
        </dgm:presLayoutVars>
      </dgm:prSet>
      <dgm:spPr/>
    </dgm:pt>
    <dgm:pt modelId="{8C885BF2-5FC7-41E2-B326-EAC80B8AB089}" type="pres">
      <dgm:prSet presAssocID="{5013F15B-1746-42BF-B8AB-00BCF1CF4A6A}" presName="sibTrans" presStyleCnt="0"/>
      <dgm:spPr/>
    </dgm:pt>
    <dgm:pt modelId="{716C0BD6-6CC8-4BDB-BD48-28997EC6EB73}" type="pres">
      <dgm:prSet presAssocID="{AEB9232D-7899-4CEE-95A0-BE05282CD2BF}" presName="compNode" presStyleCnt="0"/>
      <dgm:spPr/>
    </dgm:pt>
    <dgm:pt modelId="{F6DDA6C6-401F-4C4F-8A94-490762791C76}" type="pres">
      <dgm:prSet presAssocID="{AEB9232D-7899-4CEE-95A0-BE05282CD2BF}" presName="bgRect" presStyleLbl="bgShp" presStyleIdx="3" presStyleCnt="4"/>
      <dgm:spPr/>
    </dgm:pt>
    <dgm:pt modelId="{446A0C7E-D7D9-4D41-A927-1CC739C4991C}" type="pres">
      <dgm:prSet presAssocID="{AEB9232D-7899-4CEE-95A0-BE05282CD2BF}" presName="iconRect" presStyleLbl="node1" presStyleIdx="3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ullseye"/>
        </a:ext>
      </dgm:extLst>
    </dgm:pt>
    <dgm:pt modelId="{0BF493B0-D356-43E3-98EE-54F1EF11BE76}" type="pres">
      <dgm:prSet presAssocID="{AEB9232D-7899-4CEE-95A0-BE05282CD2BF}" presName="spaceRect" presStyleCnt="0"/>
      <dgm:spPr/>
    </dgm:pt>
    <dgm:pt modelId="{AB29A9AB-F750-4BA3-8A44-0379BE207E30}" type="pres">
      <dgm:prSet presAssocID="{AEB9232D-7899-4CEE-95A0-BE05282CD2BF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B7EDA20D-75A0-4B5C-873F-C3EA0085987D}" srcId="{55FE528A-C986-4E03-A159-86E25EB283E4}" destId="{9CB9E6CA-0761-4B2E-9F49-4E33872D8C95}" srcOrd="1" destOrd="0" parTransId="{8188AC74-B99B-4A86-B8C5-2117FE54BDBA}" sibTransId="{B0B88B3E-36EB-4633-B7C4-F7203736F8DF}"/>
    <dgm:cxn modelId="{149F3B26-123A-4982-BC8B-807592D1B27E}" srcId="{55FE528A-C986-4E03-A159-86E25EB283E4}" destId="{40693CB6-F369-4DA5-9AD0-5159F67E7643}" srcOrd="2" destOrd="0" parTransId="{E52F506B-E6FD-4DF4-9ED7-27152FE37161}" sibTransId="{5013F15B-1746-42BF-B8AB-00BCF1CF4A6A}"/>
    <dgm:cxn modelId="{2DBEFE5E-EDF5-4A12-937F-6AE695380313}" type="presOf" srcId="{570C7D8A-B80C-4A18-8592-7CDB7560E0EC}" destId="{CA14E2AD-40E1-41BB-A81A-3A4AB05F19E2}" srcOrd="0" destOrd="0" presId="urn:microsoft.com/office/officeart/2018/2/layout/IconVerticalSolidList"/>
    <dgm:cxn modelId="{CE081544-B7DC-4CE8-AC95-9E6210EE2862}" type="presOf" srcId="{9CB9E6CA-0761-4B2E-9F49-4E33872D8C95}" destId="{37CA3A85-A373-4356-9FBB-E8121A03E239}" srcOrd="0" destOrd="0" presId="urn:microsoft.com/office/officeart/2018/2/layout/IconVerticalSolidList"/>
    <dgm:cxn modelId="{514FC064-87BB-437E-B30A-9A02DCC036B9}" type="presOf" srcId="{AEB9232D-7899-4CEE-95A0-BE05282CD2BF}" destId="{AB29A9AB-F750-4BA3-8A44-0379BE207E30}" srcOrd="0" destOrd="0" presId="urn:microsoft.com/office/officeart/2018/2/layout/IconVerticalSolidList"/>
    <dgm:cxn modelId="{EE8FBB49-2928-426B-A646-2F23B9B32691}" srcId="{55FE528A-C986-4E03-A159-86E25EB283E4}" destId="{570C7D8A-B80C-4A18-8592-7CDB7560E0EC}" srcOrd="0" destOrd="0" parTransId="{00ACA295-CC93-425F-B44F-B3FC231540EC}" sibTransId="{7F0E6142-66B4-4B64-9F44-7388DA75D7FB}"/>
    <dgm:cxn modelId="{90C9197F-9EEF-45C4-A17B-A09A2B2E7BDE}" srcId="{55FE528A-C986-4E03-A159-86E25EB283E4}" destId="{AEB9232D-7899-4CEE-95A0-BE05282CD2BF}" srcOrd="3" destOrd="0" parTransId="{8186F3AD-4A4B-4A67-B910-272E5D4AB5E9}" sibTransId="{09CE2CB7-B897-4769-8EED-B86D6BABF1F0}"/>
    <dgm:cxn modelId="{9A0037AD-38D2-470E-BBD2-8613ACE73F8F}" type="presOf" srcId="{55FE528A-C986-4E03-A159-86E25EB283E4}" destId="{5049F18B-C899-4F5D-96D9-A5818299DB3C}" srcOrd="0" destOrd="0" presId="urn:microsoft.com/office/officeart/2018/2/layout/IconVerticalSolidList"/>
    <dgm:cxn modelId="{0D85C9C7-D865-4B4A-8D30-71068FF0F974}" type="presOf" srcId="{40693CB6-F369-4DA5-9AD0-5159F67E7643}" destId="{B2EDB7FF-EC73-422C-80CC-092BD7815758}" srcOrd="0" destOrd="0" presId="urn:microsoft.com/office/officeart/2018/2/layout/IconVerticalSolidList"/>
    <dgm:cxn modelId="{DE6EE6A1-9590-45A8-9E4E-CBA26DC407FE}" type="presParOf" srcId="{5049F18B-C899-4F5D-96D9-A5818299DB3C}" destId="{B96C9EFE-B68E-4F3C-B3E0-7F3F898A0468}" srcOrd="0" destOrd="0" presId="urn:microsoft.com/office/officeart/2018/2/layout/IconVerticalSolidList"/>
    <dgm:cxn modelId="{235C3F2D-1FA8-4E4A-938B-C77C6A3749FE}" type="presParOf" srcId="{B96C9EFE-B68E-4F3C-B3E0-7F3F898A0468}" destId="{79852AE7-A8C6-41AC-A07F-28E8D2345CE8}" srcOrd="0" destOrd="0" presId="urn:microsoft.com/office/officeart/2018/2/layout/IconVerticalSolidList"/>
    <dgm:cxn modelId="{E1EB52A4-E6FE-4D7A-8C14-8549A216501D}" type="presParOf" srcId="{B96C9EFE-B68E-4F3C-B3E0-7F3F898A0468}" destId="{DD9108B3-1705-40A5-988C-DF28472C177F}" srcOrd="1" destOrd="0" presId="urn:microsoft.com/office/officeart/2018/2/layout/IconVerticalSolidList"/>
    <dgm:cxn modelId="{0E600EBC-A8AD-46C6-A03D-3C5211301CF0}" type="presParOf" srcId="{B96C9EFE-B68E-4F3C-B3E0-7F3F898A0468}" destId="{A1A34BD1-E82B-4231-8A5F-3037C2A065FD}" srcOrd="2" destOrd="0" presId="urn:microsoft.com/office/officeart/2018/2/layout/IconVerticalSolidList"/>
    <dgm:cxn modelId="{1F1F49C0-0CD4-4A6C-95D4-E02D90D533D4}" type="presParOf" srcId="{B96C9EFE-B68E-4F3C-B3E0-7F3F898A0468}" destId="{CA14E2AD-40E1-41BB-A81A-3A4AB05F19E2}" srcOrd="3" destOrd="0" presId="urn:microsoft.com/office/officeart/2018/2/layout/IconVerticalSolidList"/>
    <dgm:cxn modelId="{96321421-0B47-498A-B4C9-BFF13A7B9908}" type="presParOf" srcId="{5049F18B-C899-4F5D-96D9-A5818299DB3C}" destId="{235BD26B-5BCF-4563-8A15-B77549E96A97}" srcOrd="1" destOrd="0" presId="urn:microsoft.com/office/officeart/2018/2/layout/IconVerticalSolidList"/>
    <dgm:cxn modelId="{B3A64028-6790-4AD8-A63E-4027671B0574}" type="presParOf" srcId="{5049F18B-C899-4F5D-96D9-A5818299DB3C}" destId="{A26297E9-BE7C-4579-9CF4-D73702524329}" srcOrd="2" destOrd="0" presId="urn:microsoft.com/office/officeart/2018/2/layout/IconVerticalSolidList"/>
    <dgm:cxn modelId="{527DBCD4-8DA5-4DB3-8947-91530F9E63D2}" type="presParOf" srcId="{A26297E9-BE7C-4579-9CF4-D73702524329}" destId="{4FB0BD79-EDB4-4751-91F7-189F098BD825}" srcOrd="0" destOrd="0" presId="urn:microsoft.com/office/officeart/2018/2/layout/IconVerticalSolidList"/>
    <dgm:cxn modelId="{39CDCB8D-1DE9-4C18-800C-BF0ED9EFA1B0}" type="presParOf" srcId="{A26297E9-BE7C-4579-9CF4-D73702524329}" destId="{30308881-6473-4056-9E67-3B577D262B75}" srcOrd="1" destOrd="0" presId="urn:microsoft.com/office/officeart/2018/2/layout/IconVerticalSolidList"/>
    <dgm:cxn modelId="{932ACEBC-3124-419C-8930-4BC0ABD34291}" type="presParOf" srcId="{A26297E9-BE7C-4579-9CF4-D73702524329}" destId="{7F79C5EF-12C7-4BD8-997E-E39E86F63B27}" srcOrd="2" destOrd="0" presId="urn:microsoft.com/office/officeart/2018/2/layout/IconVerticalSolidList"/>
    <dgm:cxn modelId="{82CB04FD-5247-4B7E-BCB6-159A55C295EB}" type="presParOf" srcId="{A26297E9-BE7C-4579-9CF4-D73702524329}" destId="{37CA3A85-A373-4356-9FBB-E8121A03E239}" srcOrd="3" destOrd="0" presId="urn:microsoft.com/office/officeart/2018/2/layout/IconVerticalSolidList"/>
    <dgm:cxn modelId="{E261D6E1-22C7-4C69-A5D4-A6060EE0F65C}" type="presParOf" srcId="{5049F18B-C899-4F5D-96D9-A5818299DB3C}" destId="{F0B6E52F-8AA8-487D-87D8-73DFCA4CAFBF}" srcOrd="3" destOrd="0" presId="urn:microsoft.com/office/officeart/2018/2/layout/IconVerticalSolidList"/>
    <dgm:cxn modelId="{64D2E283-6286-4BA1-9804-F2AEDB0D41F3}" type="presParOf" srcId="{5049F18B-C899-4F5D-96D9-A5818299DB3C}" destId="{40D5EA4B-3259-44A7-B4BE-3B7B86305D0D}" srcOrd="4" destOrd="0" presId="urn:microsoft.com/office/officeart/2018/2/layout/IconVerticalSolidList"/>
    <dgm:cxn modelId="{F77FB489-2CCD-4626-AEA4-9FD23D48C0CF}" type="presParOf" srcId="{40D5EA4B-3259-44A7-B4BE-3B7B86305D0D}" destId="{E5664581-F652-4455-B8DC-26AA91DF26CB}" srcOrd="0" destOrd="0" presId="urn:microsoft.com/office/officeart/2018/2/layout/IconVerticalSolidList"/>
    <dgm:cxn modelId="{D8316967-70BA-4F20-AAD7-B4CB22ED1506}" type="presParOf" srcId="{40D5EA4B-3259-44A7-B4BE-3B7B86305D0D}" destId="{A74EB086-6154-49B2-A600-A2FF2C589740}" srcOrd="1" destOrd="0" presId="urn:microsoft.com/office/officeart/2018/2/layout/IconVerticalSolidList"/>
    <dgm:cxn modelId="{6FAE7783-CA35-4FDF-AB84-44FA643CE3E3}" type="presParOf" srcId="{40D5EA4B-3259-44A7-B4BE-3B7B86305D0D}" destId="{FB86611F-9F48-4D38-AC46-CFF781B2153C}" srcOrd="2" destOrd="0" presId="urn:microsoft.com/office/officeart/2018/2/layout/IconVerticalSolidList"/>
    <dgm:cxn modelId="{70231DDD-C027-4B99-BB1F-29CA8F8EF0FB}" type="presParOf" srcId="{40D5EA4B-3259-44A7-B4BE-3B7B86305D0D}" destId="{B2EDB7FF-EC73-422C-80CC-092BD7815758}" srcOrd="3" destOrd="0" presId="urn:microsoft.com/office/officeart/2018/2/layout/IconVerticalSolidList"/>
    <dgm:cxn modelId="{6D7735D3-63B4-4CE4-8913-2E9C01362D4D}" type="presParOf" srcId="{5049F18B-C899-4F5D-96D9-A5818299DB3C}" destId="{8C885BF2-5FC7-41E2-B326-EAC80B8AB089}" srcOrd="5" destOrd="0" presId="urn:microsoft.com/office/officeart/2018/2/layout/IconVerticalSolidList"/>
    <dgm:cxn modelId="{7651CBF5-EBB9-4E64-B56A-F6D317831387}" type="presParOf" srcId="{5049F18B-C899-4F5D-96D9-A5818299DB3C}" destId="{716C0BD6-6CC8-4BDB-BD48-28997EC6EB73}" srcOrd="6" destOrd="0" presId="urn:microsoft.com/office/officeart/2018/2/layout/IconVerticalSolidList"/>
    <dgm:cxn modelId="{05D1B644-231F-4321-B033-B6C3B27E7DB6}" type="presParOf" srcId="{716C0BD6-6CC8-4BDB-BD48-28997EC6EB73}" destId="{F6DDA6C6-401F-4C4F-8A94-490762791C76}" srcOrd="0" destOrd="0" presId="urn:microsoft.com/office/officeart/2018/2/layout/IconVerticalSolidList"/>
    <dgm:cxn modelId="{7D7DAAAB-34C4-4303-911F-ED9994D2032E}" type="presParOf" srcId="{716C0BD6-6CC8-4BDB-BD48-28997EC6EB73}" destId="{446A0C7E-D7D9-4D41-A927-1CC739C4991C}" srcOrd="1" destOrd="0" presId="urn:microsoft.com/office/officeart/2018/2/layout/IconVerticalSolidList"/>
    <dgm:cxn modelId="{5371871A-1A0F-43AB-8F9E-40D99D88CFB4}" type="presParOf" srcId="{716C0BD6-6CC8-4BDB-BD48-28997EC6EB73}" destId="{0BF493B0-D356-43E3-98EE-54F1EF11BE76}" srcOrd="2" destOrd="0" presId="urn:microsoft.com/office/officeart/2018/2/layout/IconVerticalSolidList"/>
    <dgm:cxn modelId="{43345228-305D-46ED-9212-155102CC54F8}" type="presParOf" srcId="{716C0BD6-6CC8-4BDB-BD48-28997EC6EB73}" destId="{AB29A9AB-F750-4BA3-8A44-0379BE207E30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5FE528A-C986-4E03-A159-86E25EB283E4}" type="doc">
      <dgm:prSet loTypeId="urn:microsoft.com/office/officeart/2018/2/layout/IconVerticalSolidList" loCatId="icon" qsTypeId="urn:microsoft.com/office/officeart/2005/8/quickstyle/simple1#2" qsCatId="simple" csTypeId="urn:microsoft.com/office/officeart/2005/8/colors/accent1_2#2" csCatId="accent1" phldr="1"/>
      <dgm:spPr/>
      <dgm:t>
        <a:bodyPr/>
        <a:lstStyle/>
        <a:p>
          <a:endParaRPr lang="en-US"/>
        </a:p>
      </dgm:t>
    </dgm:pt>
    <dgm:pt modelId="{570C7D8A-B80C-4A18-8592-7CDB7560E0EC}">
      <dgm:prSet phldr="0" custT="1"/>
      <dgm:spPr/>
      <dgm:t>
        <a:bodyPr/>
        <a:lstStyle/>
        <a:p>
          <a:pPr>
            <a:lnSpc>
              <a:spcPct val="100000"/>
            </a:lnSpc>
          </a:pPr>
          <a:r>
            <a:rPr lang="en-US" sz="2000" b="1" dirty="0"/>
            <a:t>With approximately 28,000 students, RCSS is the 15</a:t>
          </a:r>
          <a:r>
            <a:rPr lang="en-US" sz="2000" b="1" baseline="30000" dirty="0"/>
            <a:t>th</a:t>
          </a:r>
          <a:r>
            <a:rPr lang="en-US" sz="2000" b="1" dirty="0"/>
            <a:t> largest school district in Georgia.</a:t>
          </a:r>
        </a:p>
      </dgm:t>
    </dgm:pt>
    <dgm:pt modelId="{00ACA295-CC93-425F-B44F-B3FC231540EC}" type="parTrans" cxnId="{EE8FBB49-2928-426B-A646-2F23B9B32691}">
      <dgm:prSet/>
      <dgm:spPr/>
      <dgm:t>
        <a:bodyPr/>
        <a:lstStyle/>
        <a:p>
          <a:endParaRPr lang="en-US"/>
        </a:p>
      </dgm:t>
    </dgm:pt>
    <dgm:pt modelId="{7F0E6142-66B4-4B64-9F44-7388DA75D7FB}" type="sibTrans" cxnId="{EE8FBB49-2928-426B-A646-2F23B9B32691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40693CB6-F369-4DA5-9AD0-5159F67E7643}">
      <dgm:prSet phldr="0" custT="1"/>
      <dgm:spPr/>
      <dgm:t>
        <a:bodyPr/>
        <a:lstStyle/>
        <a:p>
          <a:pPr>
            <a:lnSpc>
              <a:spcPct val="100000"/>
            </a:lnSpc>
          </a:pPr>
          <a:r>
            <a:rPr lang="en-US" sz="1600" b="1" dirty="0">
              <a:latin typeface="Calibri" panose="020F0502020204030204"/>
            </a:rPr>
            <a:t>Our student population is highly diverse, with approximately 89% of students representing Black, Hispanic, multi-racial, Asian/Pacific Islander, American Indian/Alaskan native races/ethnicities.</a:t>
          </a:r>
        </a:p>
      </dgm:t>
    </dgm:pt>
    <dgm:pt modelId="{E52F506B-E6FD-4DF4-9ED7-27152FE37161}" type="parTrans" cxnId="{149F3B26-123A-4982-BC8B-807592D1B27E}">
      <dgm:prSet/>
      <dgm:spPr/>
      <dgm:t>
        <a:bodyPr/>
        <a:lstStyle/>
        <a:p>
          <a:endParaRPr lang="en-US"/>
        </a:p>
      </dgm:t>
    </dgm:pt>
    <dgm:pt modelId="{5013F15B-1746-42BF-B8AB-00BCF1CF4A6A}" type="sibTrans" cxnId="{149F3B26-123A-4982-BC8B-807592D1B27E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AEB9232D-7899-4CEE-95A0-BE05282CD2BF}">
      <dgm:prSet phldr="0"/>
      <dgm:spPr/>
      <dgm:t>
        <a:bodyPr/>
        <a:lstStyle/>
        <a:p>
          <a:pPr>
            <a:lnSpc>
              <a:spcPct val="100000"/>
            </a:lnSpc>
          </a:pPr>
          <a:r>
            <a:rPr lang="en-US" b="1" dirty="0"/>
            <a:t>RCSS currently has 53 schools and programs. </a:t>
          </a:r>
        </a:p>
      </dgm:t>
    </dgm:pt>
    <dgm:pt modelId="{8186F3AD-4A4B-4A67-B910-272E5D4AB5E9}" type="parTrans" cxnId="{90C9197F-9EEF-45C4-A17B-A09A2B2E7BDE}">
      <dgm:prSet/>
      <dgm:spPr/>
      <dgm:t>
        <a:bodyPr/>
        <a:lstStyle/>
        <a:p>
          <a:endParaRPr lang="en-US"/>
        </a:p>
      </dgm:t>
    </dgm:pt>
    <dgm:pt modelId="{09CE2CB7-B897-4769-8EED-B86D6BABF1F0}" type="sibTrans" cxnId="{90C9197F-9EEF-45C4-A17B-A09A2B2E7BDE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9CB9E6CA-0761-4B2E-9F49-4E33872D8C95}">
      <dgm:prSet phldr="0" custT="1"/>
      <dgm:spPr/>
      <dgm:t>
        <a:bodyPr/>
        <a:lstStyle/>
        <a:p>
          <a:pPr>
            <a:lnSpc>
              <a:spcPct val="100000"/>
            </a:lnSpc>
          </a:pPr>
          <a:r>
            <a:rPr lang="en-US" sz="1800" b="1" dirty="0">
              <a:latin typeface="Calibri" panose="020F0502020204030204"/>
            </a:rPr>
            <a:t>RCSS has the oldest continually operating school in the Southeast and the sixth oldest public high school in the U.S. Several schools are on the National Register of Historic Places</a:t>
          </a:r>
          <a:r>
            <a:rPr lang="en-US" sz="2000" b="1" dirty="0">
              <a:latin typeface="Calibri" panose="020F0502020204030204"/>
            </a:rPr>
            <a:t>.</a:t>
          </a:r>
        </a:p>
      </dgm:t>
    </dgm:pt>
    <dgm:pt modelId="{8188AC74-B99B-4A86-B8C5-2117FE54BDBA}" type="parTrans" cxnId="{B7EDA20D-75A0-4B5C-873F-C3EA0085987D}">
      <dgm:prSet/>
      <dgm:spPr/>
      <dgm:t>
        <a:bodyPr/>
        <a:lstStyle/>
        <a:p>
          <a:endParaRPr lang="en-US"/>
        </a:p>
      </dgm:t>
    </dgm:pt>
    <dgm:pt modelId="{B0B88B3E-36EB-4633-B7C4-F7203736F8DF}" type="sibTrans" cxnId="{B7EDA20D-75A0-4B5C-873F-C3EA0085987D}">
      <dgm:prSet/>
      <dgm:spPr/>
      <dgm:t>
        <a:bodyPr/>
        <a:lstStyle/>
        <a:p>
          <a:endParaRPr lang="en-US"/>
        </a:p>
      </dgm:t>
    </dgm:pt>
    <dgm:pt modelId="{5049F18B-C899-4F5D-96D9-A5818299DB3C}" type="pres">
      <dgm:prSet presAssocID="{55FE528A-C986-4E03-A159-86E25EB283E4}" presName="root" presStyleCnt="0">
        <dgm:presLayoutVars>
          <dgm:dir/>
          <dgm:resizeHandles val="exact"/>
        </dgm:presLayoutVars>
      </dgm:prSet>
      <dgm:spPr/>
    </dgm:pt>
    <dgm:pt modelId="{B96C9EFE-B68E-4F3C-B3E0-7F3F898A0468}" type="pres">
      <dgm:prSet presAssocID="{570C7D8A-B80C-4A18-8592-7CDB7560E0EC}" presName="compNode" presStyleCnt="0"/>
      <dgm:spPr/>
    </dgm:pt>
    <dgm:pt modelId="{79852AE7-A8C6-41AC-A07F-28E8D2345CE8}" type="pres">
      <dgm:prSet presAssocID="{570C7D8A-B80C-4A18-8592-7CDB7560E0EC}" presName="bgRect" presStyleLbl="bgShp" presStyleIdx="0" presStyleCnt="4"/>
      <dgm:spPr/>
    </dgm:pt>
    <dgm:pt modelId="{DD9108B3-1705-40A5-988C-DF28472C177F}" type="pres">
      <dgm:prSet presAssocID="{570C7D8A-B80C-4A18-8592-7CDB7560E0EC}" presName="iconRect" presStyleLbl="node1" presStyleIdx="0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A1A34BD1-E82B-4231-8A5F-3037C2A065FD}" type="pres">
      <dgm:prSet presAssocID="{570C7D8A-B80C-4A18-8592-7CDB7560E0EC}" presName="spaceRect" presStyleCnt="0"/>
      <dgm:spPr/>
    </dgm:pt>
    <dgm:pt modelId="{CA14E2AD-40E1-41BB-A81A-3A4AB05F19E2}" type="pres">
      <dgm:prSet presAssocID="{570C7D8A-B80C-4A18-8592-7CDB7560E0EC}" presName="parTx" presStyleLbl="revTx" presStyleIdx="0" presStyleCnt="4">
        <dgm:presLayoutVars>
          <dgm:chMax val="0"/>
          <dgm:chPref val="0"/>
        </dgm:presLayoutVars>
      </dgm:prSet>
      <dgm:spPr/>
    </dgm:pt>
    <dgm:pt modelId="{235BD26B-5BCF-4563-8A15-B77549E96A97}" type="pres">
      <dgm:prSet presAssocID="{7F0E6142-66B4-4B64-9F44-7388DA75D7FB}" presName="sibTrans" presStyleCnt="0"/>
      <dgm:spPr/>
    </dgm:pt>
    <dgm:pt modelId="{A26297E9-BE7C-4579-9CF4-D73702524329}" type="pres">
      <dgm:prSet presAssocID="{9CB9E6CA-0761-4B2E-9F49-4E33872D8C95}" presName="compNode" presStyleCnt="0"/>
      <dgm:spPr/>
    </dgm:pt>
    <dgm:pt modelId="{4FB0BD79-EDB4-4751-91F7-189F098BD825}" type="pres">
      <dgm:prSet presAssocID="{9CB9E6CA-0761-4B2E-9F49-4E33872D8C95}" presName="bgRect" presStyleLbl="bgShp" presStyleIdx="1" presStyleCnt="4"/>
      <dgm:spPr/>
    </dgm:pt>
    <dgm:pt modelId="{30308881-6473-4056-9E67-3B577D262B75}" type="pres">
      <dgm:prSet presAssocID="{9CB9E6CA-0761-4B2E-9F49-4E33872D8C95}" presName="iconRect" presStyleLbl="node1" presStyleIdx="1" presStyleCnt="4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choolhouse with solid fill"/>
        </a:ext>
      </dgm:extLst>
    </dgm:pt>
    <dgm:pt modelId="{7F79C5EF-12C7-4BD8-997E-E39E86F63B27}" type="pres">
      <dgm:prSet presAssocID="{9CB9E6CA-0761-4B2E-9F49-4E33872D8C95}" presName="spaceRect" presStyleCnt="0"/>
      <dgm:spPr/>
    </dgm:pt>
    <dgm:pt modelId="{37CA3A85-A373-4356-9FBB-E8121A03E239}" type="pres">
      <dgm:prSet presAssocID="{9CB9E6CA-0761-4B2E-9F49-4E33872D8C95}" presName="parTx" presStyleLbl="revTx" presStyleIdx="1" presStyleCnt="4">
        <dgm:presLayoutVars>
          <dgm:chMax val="0"/>
          <dgm:chPref val="0"/>
        </dgm:presLayoutVars>
      </dgm:prSet>
      <dgm:spPr/>
    </dgm:pt>
    <dgm:pt modelId="{F0B6E52F-8AA8-487D-87D8-73DFCA4CAFBF}" type="pres">
      <dgm:prSet presAssocID="{B0B88B3E-36EB-4633-B7C4-F7203736F8DF}" presName="sibTrans" presStyleCnt="0"/>
      <dgm:spPr/>
    </dgm:pt>
    <dgm:pt modelId="{40D5EA4B-3259-44A7-B4BE-3B7B86305D0D}" type="pres">
      <dgm:prSet presAssocID="{40693CB6-F369-4DA5-9AD0-5159F67E7643}" presName="compNode" presStyleCnt="0"/>
      <dgm:spPr/>
    </dgm:pt>
    <dgm:pt modelId="{E5664581-F652-4455-B8DC-26AA91DF26CB}" type="pres">
      <dgm:prSet presAssocID="{40693CB6-F369-4DA5-9AD0-5159F67E7643}" presName="bgRect" presStyleLbl="bgShp" presStyleIdx="2" presStyleCnt="4"/>
      <dgm:spPr/>
    </dgm:pt>
    <dgm:pt modelId="{A74EB086-6154-49B2-A600-A2FF2C589740}" type="pres">
      <dgm:prSet presAssocID="{40693CB6-F369-4DA5-9AD0-5159F67E7643}" presName="iconRect" presStyleLbl="node1" presStyleIdx="2" presStyleCnt="4" custLinFactX="477049" custLinFactY="200000" custLinFactNeighborX="500000" custLinFactNeighborY="204989"/>
      <dgm:spPr/>
    </dgm:pt>
    <dgm:pt modelId="{FB86611F-9F48-4D38-AC46-CFF781B2153C}" type="pres">
      <dgm:prSet presAssocID="{40693CB6-F369-4DA5-9AD0-5159F67E7643}" presName="spaceRect" presStyleCnt="0"/>
      <dgm:spPr/>
    </dgm:pt>
    <dgm:pt modelId="{B2EDB7FF-EC73-422C-80CC-092BD7815758}" type="pres">
      <dgm:prSet presAssocID="{40693CB6-F369-4DA5-9AD0-5159F67E7643}" presName="parTx" presStyleLbl="revTx" presStyleIdx="2" presStyleCnt="4">
        <dgm:presLayoutVars>
          <dgm:chMax val="0"/>
          <dgm:chPref val="0"/>
        </dgm:presLayoutVars>
      </dgm:prSet>
      <dgm:spPr/>
    </dgm:pt>
    <dgm:pt modelId="{8C885BF2-5FC7-41E2-B326-EAC80B8AB089}" type="pres">
      <dgm:prSet presAssocID="{5013F15B-1746-42BF-B8AB-00BCF1CF4A6A}" presName="sibTrans" presStyleCnt="0"/>
      <dgm:spPr/>
    </dgm:pt>
    <dgm:pt modelId="{716C0BD6-6CC8-4BDB-BD48-28997EC6EB73}" type="pres">
      <dgm:prSet presAssocID="{AEB9232D-7899-4CEE-95A0-BE05282CD2BF}" presName="compNode" presStyleCnt="0"/>
      <dgm:spPr/>
    </dgm:pt>
    <dgm:pt modelId="{F6DDA6C6-401F-4C4F-8A94-490762791C76}" type="pres">
      <dgm:prSet presAssocID="{AEB9232D-7899-4CEE-95A0-BE05282CD2BF}" presName="bgRect" presStyleLbl="bgShp" presStyleIdx="3" presStyleCnt="4"/>
      <dgm:spPr/>
    </dgm:pt>
    <dgm:pt modelId="{446A0C7E-D7D9-4D41-A927-1CC739C4991C}" type="pres">
      <dgm:prSet presAssocID="{AEB9232D-7899-4CEE-95A0-BE05282CD2BF}" presName="iconRect" presStyleLbl="node1" presStyleIdx="3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ullseye"/>
        </a:ext>
      </dgm:extLst>
    </dgm:pt>
    <dgm:pt modelId="{0BF493B0-D356-43E3-98EE-54F1EF11BE76}" type="pres">
      <dgm:prSet presAssocID="{AEB9232D-7899-4CEE-95A0-BE05282CD2BF}" presName="spaceRect" presStyleCnt="0"/>
      <dgm:spPr/>
    </dgm:pt>
    <dgm:pt modelId="{AB29A9AB-F750-4BA3-8A44-0379BE207E30}" type="pres">
      <dgm:prSet presAssocID="{AEB9232D-7899-4CEE-95A0-BE05282CD2BF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B7EDA20D-75A0-4B5C-873F-C3EA0085987D}" srcId="{55FE528A-C986-4E03-A159-86E25EB283E4}" destId="{9CB9E6CA-0761-4B2E-9F49-4E33872D8C95}" srcOrd="1" destOrd="0" parTransId="{8188AC74-B99B-4A86-B8C5-2117FE54BDBA}" sibTransId="{B0B88B3E-36EB-4633-B7C4-F7203736F8DF}"/>
    <dgm:cxn modelId="{149F3B26-123A-4982-BC8B-807592D1B27E}" srcId="{55FE528A-C986-4E03-A159-86E25EB283E4}" destId="{40693CB6-F369-4DA5-9AD0-5159F67E7643}" srcOrd="2" destOrd="0" parTransId="{E52F506B-E6FD-4DF4-9ED7-27152FE37161}" sibTransId="{5013F15B-1746-42BF-B8AB-00BCF1CF4A6A}"/>
    <dgm:cxn modelId="{2DBEFE5E-EDF5-4A12-937F-6AE695380313}" type="presOf" srcId="{570C7D8A-B80C-4A18-8592-7CDB7560E0EC}" destId="{CA14E2AD-40E1-41BB-A81A-3A4AB05F19E2}" srcOrd="0" destOrd="0" presId="urn:microsoft.com/office/officeart/2018/2/layout/IconVerticalSolidList"/>
    <dgm:cxn modelId="{CE081544-B7DC-4CE8-AC95-9E6210EE2862}" type="presOf" srcId="{9CB9E6CA-0761-4B2E-9F49-4E33872D8C95}" destId="{37CA3A85-A373-4356-9FBB-E8121A03E239}" srcOrd="0" destOrd="0" presId="urn:microsoft.com/office/officeart/2018/2/layout/IconVerticalSolidList"/>
    <dgm:cxn modelId="{514FC064-87BB-437E-B30A-9A02DCC036B9}" type="presOf" srcId="{AEB9232D-7899-4CEE-95A0-BE05282CD2BF}" destId="{AB29A9AB-F750-4BA3-8A44-0379BE207E30}" srcOrd="0" destOrd="0" presId="urn:microsoft.com/office/officeart/2018/2/layout/IconVerticalSolidList"/>
    <dgm:cxn modelId="{EE8FBB49-2928-426B-A646-2F23B9B32691}" srcId="{55FE528A-C986-4E03-A159-86E25EB283E4}" destId="{570C7D8A-B80C-4A18-8592-7CDB7560E0EC}" srcOrd="0" destOrd="0" parTransId="{00ACA295-CC93-425F-B44F-B3FC231540EC}" sibTransId="{7F0E6142-66B4-4B64-9F44-7388DA75D7FB}"/>
    <dgm:cxn modelId="{90C9197F-9EEF-45C4-A17B-A09A2B2E7BDE}" srcId="{55FE528A-C986-4E03-A159-86E25EB283E4}" destId="{AEB9232D-7899-4CEE-95A0-BE05282CD2BF}" srcOrd="3" destOrd="0" parTransId="{8186F3AD-4A4B-4A67-B910-272E5D4AB5E9}" sibTransId="{09CE2CB7-B897-4769-8EED-B86D6BABF1F0}"/>
    <dgm:cxn modelId="{9A0037AD-38D2-470E-BBD2-8613ACE73F8F}" type="presOf" srcId="{55FE528A-C986-4E03-A159-86E25EB283E4}" destId="{5049F18B-C899-4F5D-96D9-A5818299DB3C}" srcOrd="0" destOrd="0" presId="urn:microsoft.com/office/officeart/2018/2/layout/IconVerticalSolidList"/>
    <dgm:cxn modelId="{0D85C9C7-D865-4B4A-8D30-71068FF0F974}" type="presOf" srcId="{40693CB6-F369-4DA5-9AD0-5159F67E7643}" destId="{B2EDB7FF-EC73-422C-80CC-092BD7815758}" srcOrd="0" destOrd="0" presId="urn:microsoft.com/office/officeart/2018/2/layout/IconVerticalSolidList"/>
    <dgm:cxn modelId="{DE6EE6A1-9590-45A8-9E4E-CBA26DC407FE}" type="presParOf" srcId="{5049F18B-C899-4F5D-96D9-A5818299DB3C}" destId="{B96C9EFE-B68E-4F3C-B3E0-7F3F898A0468}" srcOrd="0" destOrd="0" presId="urn:microsoft.com/office/officeart/2018/2/layout/IconVerticalSolidList"/>
    <dgm:cxn modelId="{235C3F2D-1FA8-4E4A-938B-C77C6A3749FE}" type="presParOf" srcId="{B96C9EFE-B68E-4F3C-B3E0-7F3F898A0468}" destId="{79852AE7-A8C6-41AC-A07F-28E8D2345CE8}" srcOrd="0" destOrd="0" presId="urn:microsoft.com/office/officeart/2018/2/layout/IconVerticalSolidList"/>
    <dgm:cxn modelId="{E1EB52A4-E6FE-4D7A-8C14-8549A216501D}" type="presParOf" srcId="{B96C9EFE-B68E-4F3C-B3E0-7F3F898A0468}" destId="{DD9108B3-1705-40A5-988C-DF28472C177F}" srcOrd="1" destOrd="0" presId="urn:microsoft.com/office/officeart/2018/2/layout/IconVerticalSolidList"/>
    <dgm:cxn modelId="{0E600EBC-A8AD-46C6-A03D-3C5211301CF0}" type="presParOf" srcId="{B96C9EFE-B68E-4F3C-B3E0-7F3F898A0468}" destId="{A1A34BD1-E82B-4231-8A5F-3037C2A065FD}" srcOrd="2" destOrd="0" presId="urn:microsoft.com/office/officeart/2018/2/layout/IconVerticalSolidList"/>
    <dgm:cxn modelId="{1F1F49C0-0CD4-4A6C-95D4-E02D90D533D4}" type="presParOf" srcId="{B96C9EFE-B68E-4F3C-B3E0-7F3F898A0468}" destId="{CA14E2AD-40E1-41BB-A81A-3A4AB05F19E2}" srcOrd="3" destOrd="0" presId="urn:microsoft.com/office/officeart/2018/2/layout/IconVerticalSolidList"/>
    <dgm:cxn modelId="{96321421-0B47-498A-B4C9-BFF13A7B9908}" type="presParOf" srcId="{5049F18B-C899-4F5D-96D9-A5818299DB3C}" destId="{235BD26B-5BCF-4563-8A15-B77549E96A97}" srcOrd="1" destOrd="0" presId="urn:microsoft.com/office/officeart/2018/2/layout/IconVerticalSolidList"/>
    <dgm:cxn modelId="{B3A64028-6790-4AD8-A63E-4027671B0574}" type="presParOf" srcId="{5049F18B-C899-4F5D-96D9-A5818299DB3C}" destId="{A26297E9-BE7C-4579-9CF4-D73702524329}" srcOrd="2" destOrd="0" presId="urn:microsoft.com/office/officeart/2018/2/layout/IconVerticalSolidList"/>
    <dgm:cxn modelId="{527DBCD4-8DA5-4DB3-8947-91530F9E63D2}" type="presParOf" srcId="{A26297E9-BE7C-4579-9CF4-D73702524329}" destId="{4FB0BD79-EDB4-4751-91F7-189F098BD825}" srcOrd="0" destOrd="0" presId="urn:microsoft.com/office/officeart/2018/2/layout/IconVerticalSolidList"/>
    <dgm:cxn modelId="{39CDCB8D-1DE9-4C18-800C-BF0ED9EFA1B0}" type="presParOf" srcId="{A26297E9-BE7C-4579-9CF4-D73702524329}" destId="{30308881-6473-4056-9E67-3B577D262B75}" srcOrd="1" destOrd="0" presId="urn:microsoft.com/office/officeart/2018/2/layout/IconVerticalSolidList"/>
    <dgm:cxn modelId="{932ACEBC-3124-419C-8930-4BC0ABD34291}" type="presParOf" srcId="{A26297E9-BE7C-4579-9CF4-D73702524329}" destId="{7F79C5EF-12C7-4BD8-997E-E39E86F63B27}" srcOrd="2" destOrd="0" presId="urn:microsoft.com/office/officeart/2018/2/layout/IconVerticalSolidList"/>
    <dgm:cxn modelId="{82CB04FD-5247-4B7E-BCB6-159A55C295EB}" type="presParOf" srcId="{A26297E9-BE7C-4579-9CF4-D73702524329}" destId="{37CA3A85-A373-4356-9FBB-E8121A03E239}" srcOrd="3" destOrd="0" presId="urn:microsoft.com/office/officeart/2018/2/layout/IconVerticalSolidList"/>
    <dgm:cxn modelId="{E261D6E1-22C7-4C69-A5D4-A6060EE0F65C}" type="presParOf" srcId="{5049F18B-C899-4F5D-96D9-A5818299DB3C}" destId="{F0B6E52F-8AA8-487D-87D8-73DFCA4CAFBF}" srcOrd="3" destOrd="0" presId="urn:microsoft.com/office/officeart/2018/2/layout/IconVerticalSolidList"/>
    <dgm:cxn modelId="{64D2E283-6286-4BA1-9804-F2AEDB0D41F3}" type="presParOf" srcId="{5049F18B-C899-4F5D-96D9-A5818299DB3C}" destId="{40D5EA4B-3259-44A7-B4BE-3B7B86305D0D}" srcOrd="4" destOrd="0" presId="urn:microsoft.com/office/officeart/2018/2/layout/IconVerticalSolidList"/>
    <dgm:cxn modelId="{F77FB489-2CCD-4626-AEA4-9FD23D48C0CF}" type="presParOf" srcId="{40D5EA4B-3259-44A7-B4BE-3B7B86305D0D}" destId="{E5664581-F652-4455-B8DC-26AA91DF26CB}" srcOrd="0" destOrd="0" presId="urn:microsoft.com/office/officeart/2018/2/layout/IconVerticalSolidList"/>
    <dgm:cxn modelId="{D8316967-70BA-4F20-AAD7-B4CB22ED1506}" type="presParOf" srcId="{40D5EA4B-3259-44A7-B4BE-3B7B86305D0D}" destId="{A74EB086-6154-49B2-A600-A2FF2C589740}" srcOrd="1" destOrd="0" presId="urn:microsoft.com/office/officeart/2018/2/layout/IconVerticalSolidList"/>
    <dgm:cxn modelId="{6FAE7783-CA35-4FDF-AB84-44FA643CE3E3}" type="presParOf" srcId="{40D5EA4B-3259-44A7-B4BE-3B7B86305D0D}" destId="{FB86611F-9F48-4D38-AC46-CFF781B2153C}" srcOrd="2" destOrd="0" presId="urn:microsoft.com/office/officeart/2018/2/layout/IconVerticalSolidList"/>
    <dgm:cxn modelId="{70231DDD-C027-4B99-BB1F-29CA8F8EF0FB}" type="presParOf" srcId="{40D5EA4B-3259-44A7-B4BE-3B7B86305D0D}" destId="{B2EDB7FF-EC73-422C-80CC-092BD7815758}" srcOrd="3" destOrd="0" presId="urn:microsoft.com/office/officeart/2018/2/layout/IconVerticalSolidList"/>
    <dgm:cxn modelId="{6D7735D3-63B4-4CE4-8913-2E9C01362D4D}" type="presParOf" srcId="{5049F18B-C899-4F5D-96D9-A5818299DB3C}" destId="{8C885BF2-5FC7-41E2-B326-EAC80B8AB089}" srcOrd="5" destOrd="0" presId="urn:microsoft.com/office/officeart/2018/2/layout/IconVerticalSolidList"/>
    <dgm:cxn modelId="{7651CBF5-EBB9-4E64-B56A-F6D317831387}" type="presParOf" srcId="{5049F18B-C899-4F5D-96D9-A5818299DB3C}" destId="{716C0BD6-6CC8-4BDB-BD48-28997EC6EB73}" srcOrd="6" destOrd="0" presId="urn:microsoft.com/office/officeart/2018/2/layout/IconVerticalSolidList"/>
    <dgm:cxn modelId="{05D1B644-231F-4321-B033-B6C3B27E7DB6}" type="presParOf" srcId="{716C0BD6-6CC8-4BDB-BD48-28997EC6EB73}" destId="{F6DDA6C6-401F-4C4F-8A94-490762791C76}" srcOrd="0" destOrd="0" presId="urn:microsoft.com/office/officeart/2018/2/layout/IconVerticalSolidList"/>
    <dgm:cxn modelId="{7D7DAAAB-34C4-4303-911F-ED9994D2032E}" type="presParOf" srcId="{716C0BD6-6CC8-4BDB-BD48-28997EC6EB73}" destId="{446A0C7E-D7D9-4D41-A927-1CC739C4991C}" srcOrd="1" destOrd="0" presId="urn:microsoft.com/office/officeart/2018/2/layout/IconVerticalSolidList"/>
    <dgm:cxn modelId="{5371871A-1A0F-43AB-8F9E-40D99D88CFB4}" type="presParOf" srcId="{716C0BD6-6CC8-4BDB-BD48-28997EC6EB73}" destId="{0BF493B0-D356-43E3-98EE-54F1EF11BE76}" srcOrd="2" destOrd="0" presId="urn:microsoft.com/office/officeart/2018/2/layout/IconVerticalSolidList"/>
    <dgm:cxn modelId="{43345228-305D-46ED-9212-155102CC54F8}" type="presParOf" srcId="{716C0BD6-6CC8-4BDB-BD48-28997EC6EB73}" destId="{AB29A9AB-F750-4BA3-8A44-0379BE207E30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44D469A-08C4-46B9-A824-4845385E476B}" type="doc">
      <dgm:prSet loTypeId="urn:microsoft.com/office/officeart/2005/8/layout/hList1" loCatId="list" qsTypeId="urn:microsoft.com/office/officeart/2005/8/quickstyle/simple1#3" qsCatId="simple" csTypeId="urn:microsoft.com/office/officeart/2005/8/colors/accent1_2#3" csCatId="accent1" phldr="1"/>
      <dgm:spPr/>
      <dgm:t>
        <a:bodyPr/>
        <a:lstStyle/>
        <a:p>
          <a:endParaRPr lang="en-US"/>
        </a:p>
      </dgm:t>
    </dgm:pt>
    <dgm:pt modelId="{30F5B9BB-7E5C-4A58-8C2D-409F7DCD7C88}">
      <dgm:prSet phldrT="[Text]"/>
      <dgm:spPr>
        <a:solidFill>
          <a:srgbClr val="003296"/>
        </a:solidFill>
      </dgm:spPr>
      <dgm:t>
        <a:bodyPr/>
        <a:lstStyle/>
        <a:p>
          <a:r>
            <a:rPr lang="en-US" dirty="0">
              <a:latin typeface="Impact" panose="020B0806030902050204" pitchFamily="34" charset="0"/>
            </a:rPr>
            <a:t>$4,999.99 OR LESS</a:t>
          </a:r>
        </a:p>
      </dgm:t>
    </dgm:pt>
    <dgm:pt modelId="{E2C34968-B3F9-4BE4-B45F-DAAB92D93359}" type="parTrans" cxnId="{E36078EA-F00A-42DC-AAB1-9901CDA6A342}">
      <dgm:prSet/>
      <dgm:spPr/>
      <dgm:t>
        <a:bodyPr/>
        <a:lstStyle/>
        <a:p>
          <a:endParaRPr lang="en-US"/>
        </a:p>
      </dgm:t>
    </dgm:pt>
    <dgm:pt modelId="{09006B5D-EAA8-4437-AC54-C3D80F836C28}" type="sibTrans" cxnId="{E36078EA-F00A-42DC-AAB1-9901CDA6A342}">
      <dgm:prSet/>
      <dgm:spPr/>
      <dgm:t>
        <a:bodyPr/>
        <a:lstStyle/>
        <a:p>
          <a:endParaRPr lang="en-US"/>
        </a:p>
      </dgm:t>
    </dgm:pt>
    <dgm:pt modelId="{30CA1C16-FF2D-4F0E-8CF7-A92BF0A2BC41}">
      <dgm:prSet phldrT="[Text]"/>
      <dgm:spPr/>
      <dgm:t>
        <a:bodyPr/>
        <a:lstStyle/>
        <a:p>
          <a:r>
            <a:rPr lang="en-US" dirty="0">
              <a:latin typeface="Impact" panose="020B0806030902050204" pitchFamily="34" charset="0"/>
            </a:rPr>
            <a:t>One Quote</a:t>
          </a:r>
        </a:p>
      </dgm:t>
    </dgm:pt>
    <dgm:pt modelId="{8ADC586D-5710-4EA0-8A9B-24052481CE98}" type="parTrans" cxnId="{8C78695B-D37C-4F34-AB76-07CB6A162855}">
      <dgm:prSet/>
      <dgm:spPr/>
      <dgm:t>
        <a:bodyPr/>
        <a:lstStyle/>
        <a:p>
          <a:endParaRPr lang="en-US"/>
        </a:p>
      </dgm:t>
    </dgm:pt>
    <dgm:pt modelId="{FB1E9AAC-2409-4B24-B486-A17C81399AD1}" type="sibTrans" cxnId="{8C78695B-D37C-4F34-AB76-07CB6A162855}">
      <dgm:prSet/>
      <dgm:spPr/>
      <dgm:t>
        <a:bodyPr/>
        <a:lstStyle/>
        <a:p>
          <a:endParaRPr lang="en-US"/>
        </a:p>
      </dgm:t>
    </dgm:pt>
    <dgm:pt modelId="{B0EDC4E0-C209-4ACE-8E46-480DA0650B6B}">
      <dgm:prSet phldrT="[Text]"/>
      <dgm:spPr/>
      <dgm:t>
        <a:bodyPr/>
        <a:lstStyle/>
        <a:p>
          <a:r>
            <a:rPr lang="en-US" dirty="0"/>
            <a:t>Discretion must be used in best interest of RCSS</a:t>
          </a:r>
        </a:p>
      </dgm:t>
    </dgm:pt>
    <dgm:pt modelId="{A1FEC3C7-44A5-447C-8AC7-4CEE0E238FEB}" type="parTrans" cxnId="{F3FF7D45-32F6-4E76-9FB0-CEEEBA6EDC54}">
      <dgm:prSet/>
      <dgm:spPr/>
      <dgm:t>
        <a:bodyPr/>
        <a:lstStyle/>
        <a:p>
          <a:endParaRPr lang="en-US"/>
        </a:p>
      </dgm:t>
    </dgm:pt>
    <dgm:pt modelId="{CD115331-BEB4-49BA-A0D2-8DE1B5F0BE23}" type="sibTrans" cxnId="{F3FF7D45-32F6-4E76-9FB0-CEEEBA6EDC54}">
      <dgm:prSet/>
      <dgm:spPr/>
      <dgm:t>
        <a:bodyPr/>
        <a:lstStyle/>
        <a:p>
          <a:endParaRPr lang="en-US"/>
        </a:p>
      </dgm:t>
    </dgm:pt>
    <dgm:pt modelId="{1517BABF-9AD1-42D0-87DF-186526FB51DB}">
      <dgm:prSet phldrT="[Text]"/>
      <dgm:spPr>
        <a:solidFill>
          <a:srgbClr val="003296"/>
        </a:solidFill>
      </dgm:spPr>
      <dgm:t>
        <a:bodyPr/>
        <a:lstStyle/>
        <a:p>
          <a:r>
            <a:rPr lang="en-US" dirty="0">
              <a:latin typeface="Impact" panose="020B0806030902050204" pitchFamily="34" charset="0"/>
            </a:rPr>
            <a:t>$5,000 - $50,000</a:t>
          </a:r>
        </a:p>
        <a:p>
          <a:r>
            <a:rPr lang="en-US" dirty="0">
              <a:latin typeface="Impact" panose="020B0806030902050204" pitchFamily="34" charset="0"/>
            </a:rPr>
            <a:t>(Schools)</a:t>
          </a:r>
        </a:p>
      </dgm:t>
    </dgm:pt>
    <dgm:pt modelId="{CA256259-E9A3-4AAF-95B6-FD5828A13A0E}" type="parTrans" cxnId="{B643FB5A-7D42-48A4-9877-50D451D530A6}">
      <dgm:prSet/>
      <dgm:spPr/>
      <dgm:t>
        <a:bodyPr/>
        <a:lstStyle/>
        <a:p>
          <a:endParaRPr lang="en-US"/>
        </a:p>
      </dgm:t>
    </dgm:pt>
    <dgm:pt modelId="{65E1055F-BEA7-4C96-83CB-59035F0276E2}" type="sibTrans" cxnId="{B643FB5A-7D42-48A4-9877-50D451D530A6}">
      <dgm:prSet/>
      <dgm:spPr/>
      <dgm:t>
        <a:bodyPr/>
        <a:lstStyle/>
        <a:p>
          <a:endParaRPr lang="en-US"/>
        </a:p>
      </dgm:t>
    </dgm:pt>
    <dgm:pt modelId="{36ADC6AA-CBF0-4F42-9E6F-015E41CE4328}">
      <dgm:prSet phldrT="[Text]"/>
      <dgm:spPr/>
      <dgm:t>
        <a:bodyPr/>
        <a:lstStyle/>
        <a:p>
          <a:r>
            <a:rPr lang="en-US" dirty="0">
              <a:latin typeface="Impact" panose="020B0806030902050204" pitchFamily="34" charset="0"/>
            </a:rPr>
            <a:t>Three Quotes</a:t>
          </a:r>
        </a:p>
      </dgm:t>
    </dgm:pt>
    <dgm:pt modelId="{82B33430-163F-4DD7-8F7F-2AE1361A5699}" type="parTrans" cxnId="{A4EF0FBB-85CF-4161-8DDA-1FE1D35D1425}">
      <dgm:prSet/>
      <dgm:spPr/>
      <dgm:t>
        <a:bodyPr/>
        <a:lstStyle/>
        <a:p>
          <a:endParaRPr lang="en-US"/>
        </a:p>
      </dgm:t>
    </dgm:pt>
    <dgm:pt modelId="{E3A441D2-8F52-4CBD-B4FB-AAA96651EEB8}" type="sibTrans" cxnId="{A4EF0FBB-85CF-4161-8DDA-1FE1D35D1425}">
      <dgm:prSet/>
      <dgm:spPr/>
      <dgm:t>
        <a:bodyPr/>
        <a:lstStyle/>
        <a:p>
          <a:endParaRPr lang="en-US"/>
        </a:p>
      </dgm:t>
    </dgm:pt>
    <dgm:pt modelId="{32855495-8D92-4B29-9324-71C07513E3CB}">
      <dgm:prSet phldrT="[Text]"/>
      <dgm:spPr/>
      <dgm:t>
        <a:bodyPr/>
        <a:lstStyle/>
        <a:p>
          <a:r>
            <a:rPr lang="en-US" dirty="0"/>
            <a:t>RCBOE Purchasing Office must review to ensure Procurement Manual is followed</a:t>
          </a:r>
        </a:p>
      </dgm:t>
    </dgm:pt>
    <dgm:pt modelId="{25F0F1D3-590D-49E3-A48F-AF338551E216}" type="parTrans" cxnId="{989653A8-09F9-43F9-AB86-F445FDE73CC0}">
      <dgm:prSet/>
      <dgm:spPr/>
      <dgm:t>
        <a:bodyPr/>
        <a:lstStyle/>
        <a:p>
          <a:endParaRPr lang="en-US"/>
        </a:p>
      </dgm:t>
    </dgm:pt>
    <dgm:pt modelId="{925C3DD6-849A-460B-BB28-21418C6EFE48}" type="sibTrans" cxnId="{989653A8-09F9-43F9-AB86-F445FDE73CC0}">
      <dgm:prSet/>
      <dgm:spPr/>
      <dgm:t>
        <a:bodyPr/>
        <a:lstStyle/>
        <a:p>
          <a:endParaRPr lang="en-US"/>
        </a:p>
      </dgm:t>
    </dgm:pt>
    <dgm:pt modelId="{6E82078E-21D4-46AE-9582-38F38B394B7A}">
      <dgm:prSet phldrT="[Text]"/>
      <dgm:spPr>
        <a:solidFill>
          <a:srgbClr val="003296"/>
        </a:solidFill>
      </dgm:spPr>
      <dgm:t>
        <a:bodyPr/>
        <a:lstStyle/>
        <a:p>
          <a:r>
            <a:rPr lang="en-US" dirty="0">
              <a:latin typeface="Impact" panose="020B0806030902050204" pitchFamily="34" charset="0"/>
            </a:rPr>
            <a:t>$5,000 - $50,000</a:t>
          </a:r>
        </a:p>
        <a:p>
          <a:r>
            <a:rPr lang="en-US" dirty="0">
              <a:latin typeface="Impact" panose="020B0806030902050204" pitchFamily="34" charset="0"/>
            </a:rPr>
            <a:t>(Departments)</a:t>
          </a:r>
        </a:p>
      </dgm:t>
    </dgm:pt>
    <dgm:pt modelId="{C0CF4296-A9AA-494C-99EE-43D8271618F2}" type="parTrans" cxnId="{639261C8-C5DB-4727-9C2B-A3CE6FDA23DA}">
      <dgm:prSet/>
      <dgm:spPr/>
      <dgm:t>
        <a:bodyPr/>
        <a:lstStyle/>
        <a:p>
          <a:endParaRPr lang="en-US"/>
        </a:p>
      </dgm:t>
    </dgm:pt>
    <dgm:pt modelId="{B3923900-AE18-4912-A34F-33F11256B642}" type="sibTrans" cxnId="{639261C8-C5DB-4727-9C2B-A3CE6FDA23DA}">
      <dgm:prSet/>
      <dgm:spPr/>
      <dgm:t>
        <a:bodyPr/>
        <a:lstStyle/>
        <a:p>
          <a:endParaRPr lang="en-US"/>
        </a:p>
      </dgm:t>
    </dgm:pt>
    <dgm:pt modelId="{67D7A32B-4D16-460D-A422-A1B0DF237304}">
      <dgm:prSet phldrT="[Text]"/>
      <dgm:spPr/>
      <dgm:t>
        <a:bodyPr/>
        <a:lstStyle/>
        <a:p>
          <a:r>
            <a:rPr lang="en-US" dirty="0">
              <a:latin typeface="Impact" panose="020B0806030902050204" pitchFamily="34" charset="0"/>
            </a:rPr>
            <a:t>Three Quotes</a:t>
          </a:r>
        </a:p>
      </dgm:t>
    </dgm:pt>
    <dgm:pt modelId="{E2D08457-0E79-4CB6-80EE-2DC423A8089B}" type="parTrans" cxnId="{F68906E3-F595-4EF3-A406-D2194FB82843}">
      <dgm:prSet/>
      <dgm:spPr/>
      <dgm:t>
        <a:bodyPr/>
        <a:lstStyle/>
        <a:p>
          <a:endParaRPr lang="en-US"/>
        </a:p>
      </dgm:t>
    </dgm:pt>
    <dgm:pt modelId="{2C7AA6F8-35DA-42FB-B645-3608D6C4C518}" type="sibTrans" cxnId="{F68906E3-F595-4EF3-A406-D2194FB82843}">
      <dgm:prSet/>
      <dgm:spPr/>
      <dgm:t>
        <a:bodyPr/>
        <a:lstStyle/>
        <a:p>
          <a:endParaRPr lang="en-US"/>
        </a:p>
      </dgm:t>
    </dgm:pt>
    <dgm:pt modelId="{CA7BD939-44D5-454F-B482-FDF9814094AC}">
      <dgm:prSet phldrT="[Text]"/>
      <dgm:spPr/>
      <dgm:t>
        <a:bodyPr/>
        <a:lstStyle/>
        <a:p>
          <a:r>
            <a:rPr lang="en-US" dirty="0"/>
            <a:t>Department Head awards lowest quote</a:t>
          </a:r>
        </a:p>
      </dgm:t>
    </dgm:pt>
    <dgm:pt modelId="{C3CF3FE8-31CE-4856-B6AB-33FBED76EE8A}" type="parTrans" cxnId="{FE4B6ECC-7529-434A-BAD4-BA22712A7B83}">
      <dgm:prSet/>
      <dgm:spPr/>
      <dgm:t>
        <a:bodyPr/>
        <a:lstStyle/>
        <a:p>
          <a:endParaRPr lang="en-US"/>
        </a:p>
      </dgm:t>
    </dgm:pt>
    <dgm:pt modelId="{12A569E6-9BFF-40A1-8643-DF9BB56262D7}" type="sibTrans" cxnId="{FE4B6ECC-7529-434A-BAD4-BA22712A7B83}">
      <dgm:prSet/>
      <dgm:spPr/>
      <dgm:t>
        <a:bodyPr/>
        <a:lstStyle/>
        <a:p>
          <a:endParaRPr lang="en-US"/>
        </a:p>
      </dgm:t>
    </dgm:pt>
    <dgm:pt modelId="{69C9060C-18CD-4D8E-8D20-29345C907137}">
      <dgm:prSet phldrT="[Text]"/>
      <dgm:spPr/>
      <dgm:t>
        <a:bodyPr/>
        <a:lstStyle/>
        <a:p>
          <a:r>
            <a:rPr lang="en-US" dirty="0"/>
            <a:t>Records of quotes are attached to purchase order and retained</a:t>
          </a:r>
        </a:p>
      </dgm:t>
    </dgm:pt>
    <dgm:pt modelId="{36578EF6-30B5-4D32-8C8D-51FF7E1A6746}" type="parTrans" cxnId="{C8188738-61D8-49FE-AE94-4D5F9D283A64}">
      <dgm:prSet/>
      <dgm:spPr/>
      <dgm:t>
        <a:bodyPr/>
        <a:lstStyle/>
        <a:p>
          <a:endParaRPr lang="en-US"/>
        </a:p>
      </dgm:t>
    </dgm:pt>
    <dgm:pt modelId="{2ACB6B30-8400-43F5-AB50-5407ECEEF649}" type="sibTrans" cxnId="{C8188738-61D8-49FE-AE94-4D5F9D283A64}">
      <dgm:prSet/>
      <dgm:spPr/>
      <dgm:t>
        <a:bodyPr/>
        <a:lstStyle/>
        <a:p>
          <a:endParaRPr lang="en-US"/>
        </a:p>
      </dgm:t>
    </dgm:pt>
    <dgm:pt modelId="{778B31E9-24BE-4DE5-91CB-B020C2F9AD84}" type="pres">
      <dgm:prSet presAssocID="{544D469A-08C4-46B9-A824-4845385E476B}" presName="Name0" presStyleCnt="0">
        <dgm:presLayoutVars>
          <dgm:dir/>
          <dgm:animLvl val="lvl"/>
          <dgm:resizeHandles val="exact"/>
        </dgm:presLayoutVars>
      </dgm:prSet>
      <dgm:spPr/>
    </dgm:pt>
    <dgm:pt modelId="{CD38E57D-8B56-4972-B3F2-8FD63EC0A565}" type="pres">
      <dgm:prSet presAssocID="{30F5B9BB-7E5C-4A58-8C2D-409F7DCD7C88}" presName="composite" presStyleCnt="0"/>
      <dgm:spPr/>
    </dgm:pt>
    <dgm:pt modelId="{E0E9B2F7-B56C-4A2D-BC70-8A28C0C4C66A}" type="pres">
      <dgm:prSet presAssocID="{30F5B9BB-7E5C-4A58-8C2D-409F7DCD7C88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E77F07F5-F135-4A77-9AE7-7ADE10AEBBD3}" type="pres">
      <dgm:prSet presAssocID="{30F5B9BB-7E5C-4A58-8C2D-409F7DCD7C88}" presName="desTx" presStyleLbl="alignAccFollowNode1" presStyleIdx="0" presStyleCnt="3">
        <dgm:presLayoutVars>
          <dgm:bulletEnabled val="1"/>
        </dgm:presLayoutVars>
      </dgm:prSet>
      <dgm:spPr/>
    </dgm:pt>
    <dgm:pt modelId="{D7BAA3E0-42B4-4AFD-85C5-9E7C1DF5D3CC}" type="pres">
      <dgm:prSet presAssocID="{09006B5D-EAA8-4437-AC54-C3D80F836C28}" presName="space" presStyleCnt="0"/>
      <dgm:spPr/>
    </dgm:pt>
    <dgm:pt modelId="{CF7879CB-F31B-4559-9C39-F32D5094487C}" type="pres">
      <dgm:prSet presAssocID="{1517BABF-9AD1-42D0-87DF-186526FB51DB}" presName="composite" presStyleCnt="0"/>
      <dgm:spPr/>
    </dgm:pt>
    <dgm:pt modelId="{CE40E2F4-B218-4099-819A-2D2AAB9B8CEE}" type="pres">
      <dgm:prSet presAssocID="{1517BABF-9AD1-42D0-87DF-186526FB51DB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690973AD-1C88-4539-88AD-1294B450149F}" type="pres">
      <dgm:prSet presAssocID="{1517BABF-9AD1-42D0-87DF-186526FB51DB}" presName="desTx" presStyleLbl="alignAccFollowNode1" presStyleIdx="1" presStyleCnt="3">
        <dgm:presLayoutVars>
          <dgm:bulletEnabled val="1"/>
        </dgm:presLayoutVars>
      </dgm:prSet>
      <dgm:spPr/>
    </dgm:pt>
    <dgm:pt modelId="{EFBFDB82-03CB-4B52-B321-AD1EA6167631}" type="pres">
      <dgm:prSet presAssocID="{65E1055F-BEA7-4C96-83CB-59035F0276E2}" presName="space" presStyleCnt="0"/>
      <dgm:spPr/>
    </dgm:pt>
    <dgm:pt modelId="{267751F5-FE3D-476A-9554-D7978F16143F}" type="pres">
      <dgm:prSet presAssocID="{6E82078E-21D4-46AE-9582-38F38B394B7A}" presName="composite" presStyleCnt="0"/>
      <dgm:spPr/>
    </dgm:pt>
    <dgm:pt modelId="{D485A359-441A-4FF9-BE03-FF4C2772168D}" type="pres">
      <dgm:prSet presAssocID="{6E82078E-21D4-46AE-9582-38F38B394B7A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2E2F74CC-0C99-4112-810F-1028AB64C4D0}" type="pres">
      <dgm:prSet presAssocID="{6E82078E-21D4-46AE-9582-38F38B394B7A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18AF0C15-F48F-4701-A897-B4713946DC85}" type="presOf" srcId="{1517BABF-9AD1-42D0-87DF-186526FB51DB}" destId="{CE40E2F4-B218-4099-819A-2D2AAB9B8CEE}" srcOrd="0" destOrd="0" presId="urn:microsoft.com/office/officeart/2005/8/layout/hList1"/>
    <dgm:cxn modelId="{4BF4B41C-954A-4061-8F68-6C9CBA838B5C}" type="presOf" srcId="{36ADC6AA-CBF0-4F42-9E6F-015E41CE4328}" destId="{690973AD-1C88-4539-88AD-1294B450149F}" srcOrd="0" destOrd="0" presId="urn:microsoft.com/office/officeart/2005/8/layout/hList1"/>
    <dgm:cxn modelId="{B9D93A28-397D-4EB6-9918-AD4BB3C05CC8}" type="presOf" srcId="{30F5B9BB-7E5C-4A58-8C2D-409F7DCD7C88}" destId="{E0E9B2F7-B56C-4A2D-BC70-8A28C0C4C66A}" srcOrd="0" destOrd="0" presId="urn:microsoft.com/office/officeart/2005/8/layout/hList1"/>
    <dgm:cxn modelId="{C8188738-61D8-49FE-AE94-4D5F9D283A64}" srcId="{6E82078E-21D4-46AE-9582-38F38B394B7A}" destId="{69C9060C-18CD-4D8E-8D20-29345C907137}" srcOrd="2" destOrd="0" parTransId="{36578EF6-30B5-4D32-8C8D-51FF7E1A6746}" sibTransId="{2ACB6B30-8400-43F5-AB50-5407ECEEF649}"/>
    <dgm:cxn modelId="{33D64640-8443-4FCE-818C-DC3290319F76}" type="presOf" srcId="{544D469A-08C4-46B9-A824-4845385E476B}" destId="{778B31E9-24BE-4DE5-91CB-B020C2F9AD84}" srcOrd="0" destOrd="0" presId="urn:microsoft.com/office/officeart/2005/8/layout/hList1"/>
    <dgm:cxn modelId="{8C78695B-D37C-4F34-AB76-07CB6A162855}" srcId="{30F5B9BB-7E5C-4A58-8C2D-409F7DCD7C88}" destId="{30CA1C16-FF2D-4F0E-8CF7-A92BF0A2BC41}" srcOrd="0" destOrd="0" parTransId="{8ADC586D-5710-4EA0-8A9B-24052481CE98}" sibTransId="{FB1E9AAC-2409-4B24-B486-A17C81399AD1}"/>
    <dgm:cxn modelId="{F3FF7D45-32F6-4E76-9FB0-CEEEBA6EDC54}" srcId="{30F5B9BB-7E5C-4A58-8C2D-409F7DCD7C88}" destId="{B0EDC4E0-C209-4ACE-8E46-480DA0650B6B}" srcOrd="1" destOrd="0" parTransId="{A1FEC3C7-44A5-447C-8AC7-4CEE0E238FEB}" sibTransId="{CD115331-BEB4-49BA-A0D2-8DE1B5F0BE23}"/>
    <dgm:cxn modelId="{06206C6E-E782-4C86-9FAA-55D2D3D6D833}" type="presOf" srcId="{69C9060C-18CD-4D8E-8D20-29345C907137}" destId="{2E2F74CC-0C99-4112-810F-1028AB64C4D0}" srcOrd="0" destOrd="2" presId="urn:microsoft.com/office/officeart/2005/8/layout/hList1"/>
    <dgm:cxn modelId="{25A34B54-C83C-4A30-A308-4EE9F959E7EE}" type="presOf" srcId="{67D7A32B-4D16-460D-A422-A1B0DF237304}" destId="{2E2F74CC-0C99-4112-810F-1028AB64C4D0}" srcOrd="0" destOrd="0" presId="urn:microsoft.com/office/officeart/2005/8/layout/hList1"/>
    <dgm:cxn modelId="{B643FB5A-7D42-48A4-9877-50D451D530A6}" srcId="{544D469A-08C4-46B9-A824-4845385E476B}" destId="{1517BABF-9AD1-42D0-87DF-186526FB51DB}" srcOrd="1" destOrd="0" parTransId="{CA256259-E9A3-4AAF-95B6-FD5828A13A0E}" sibTransId="{65E1055F-BEA7-4C96-83CB-59035F0276E2}"/>
    <dgm:cxn modelId="{A393297F-6F7F-47D1-B5F4-344626EC4D24}" type="presOf" srcId="{CA7BD939-44D5-454F-B482-FDF9814094AC}" destId="{2E2F74CC-0C99-4112-810F-1028AB64C4D0}" srcOrd="0" destOrd="1" presId="urn:microsoft.com/office/officeart/2005/8/layout/hList1"/>
    <dgm:cxn modelId="{798DE599-9B9F-4AA0-9F38-977AB5146B48}" type="presOf" srcId="{32855495-8D92-4B29-9324-71C07513E3CB}" destId="{690973AD-1C88-4539-88AD-1294B450149F}" srcOrd="0" destOrd="1" presId="urn:microsoft.com/office/officeart/2005/8/layout/hList1"/>
    <dgm:cxn modelId="{B64DE09E-AD5C-4011-8123-824EFE21FC9B}" type="presOf" srcId="{30CA1C16-FF2D-4F0E-8CF7-A92BF0A2BC41}" destId="{E77F07F5-F135-4A77-9AE7-7ADE10AEBBD3}" srcOrd="0" destOrd="0" presId="urn:microsoft.com/office/officeart/2005/8/layout/hList1"/>
    <dgm:cxn modelId="{989653A8-09F9-43F9-AB86-F445FDE73CC0}" srcId="{1517BABF-9AD1-42D0-87DF-186526FB51DB}" destId="{32855495-8D92-4B29-9324-71C07513E3CB}" srcOrd="1" destOrd="0" parTransId="{25F0F1D3-590D-49E3-A48F-AF338551E216}" sibTransId="{925C3DD6-849A-460B-BB28-21418C6EFE48}"/>
    <dgm:cxn modelId="{A4EF0FBB-85CF-4161-8DDA-1FE1D35D1425}" srcId="{1517BABF-9AD1-42D0-87DF-186526FB51DB}" destId="{36ADC6AA-CBF0-4F42-9E6F-015E41CE4328}" srcOrd="0" destOrd="0" parTransId="{82B33430-163F-4DD7-8F7F-2AE1361A5699}" sibTransId="{E3A441D2-8F52-4CBD-B4FB-AAA96651EEB8}"/>
    <dgm:cxn modelId="{639261C8-C5DB-4727-9C2B-A3CE6FDA23DA}" srcId="{544D469A-08C4-46B9-A824-4845385E476B}" destId="{6E82078E-21D4-46AE-9582-38F38B394B7A}" srcOrd="2" destOrd="0" parTransId="{C0CF4296-A9AA-494C-99EE-43D8271618F2}" sibTransId="{B3923900-AE18-4912-A34F-33F11256B642}"/>
    <dgm:cxn modelId="{FE4B6ECC-7529-434A-BAD4-BA22712A7B83}" srcId="{6E82078E-21D4-46AE-9582-38F38B394B7A}" destId="{CA7BD939-44D5-454F-B482-FDF9814094AC}" srcOrd="1" destOrd="0" parTransId="{C3CF3FE8-31CE-4856-B6AB-33FBED76EE8A}" sibTransId="{12A569E6-9BFF-40A1-8643-DF9BB56262D7}"/>
    <dgm:cxn modelId="{A0A813D4-CA50-4360-A88E-477F747DB268}" type="presOf" srcId="{6E82078E-21D4-46AE-9582-38F38B394B7A}" destId="{D485A359-441A-4FF9-BE03-FF4C2772168D}" srcOrd="0" destOrd="0" presId="urn:microsoft.com/office/officeart/2005/8/layout/hList1"/>
    <dgm:cxn modelId="{F68906E3-F595-4EF3-A406-D2194FB82843}" srcId="{6E82078E-21D4-46AE-9582-38F38B394B7A}" destId="{67D7A32B-4D16-460D-A422-A1B0DF237304}" srcOrd="0" destOrd="0" parTransId="{E2D08457-0E79-4CB6-80EE-2DC423A8089B}" sibTransId="{2C7AA6F8-35DA-42FB-B645-3608D6C4C518}"/>
    <dgm:cxn modelId="{234C74E3-7963-4653-AEF9-5270C48B90AE}" type="presOf" srcId="{B0EDC4E0-C209-4ACE-8E46-480DA0650B6B}" destId="{E77F07F5-F135-4A77-9AE7-7ADE10AEBBD3}" srcOrd="0" destOrd="1" presId="urn:microsoft.com/office/officeart/2005/8/layout/hList1"/>
    <dgm:cxn modelId="{E36078EA-F00A-42DC-AAB1-9901CDA6A342}" srcId="{544D469A-08C4-46B9-A824-4845385E476B}" destId="{30F5B9BB-7E5C-4A58-8C2D-409F7DCD7C88}" srcOrd="0" destOrd="0" parTransId="{E2C34968-B3F9-4BE4-B45F-DAAB92D93359}" sibTransId="{09006B5D-EAA8-4437-AC54-C3D80F836C28}"/>
    <dgm:cxn modelId="{6D4D03F1-357D-478E-AA4A-A236B04F2F4D}" type="presParOf" srcId="{778B31E9-24BE-4DE5-91CB-B020C2F9AD84}" destId="{CD38E57D-8B56-4972-B3F2-8FD63EC0A565}" srcOrd="0" destOrd="0" presId="urn:microsoft.com/office/officeart/2005/8/layout/hList1"/>
    <dgm:cxn modelId="{45D740FE-973B-42FC-8ABA-A23E59476965}" type="presParOf" srcId="{CD38E57D-8B56-4972-B3F2-8FD63EC0A565}" destId="{E0E9B2F7-B56C-4A2D-BC70-8A28C0C4C66A}" srcOrd="0" destOrd="0" presId="urn:microsoft.com/office/officeart/2005/8/layout/hList1"/>
    <dgm:cxn modelId="{0D6F3CE9-219E-4580-BA12-5D5E7A931CB7}" type="presParOf" srcId="{CD38E57D-8B56-4972-B3F2-8FD63EC0A565}" destId="{E77F07F5-F135-4A77-9AE7-7ADE10AEBBD3}" srcOrd="1" destOrd="0" presId="urn:microsoft.com/office/officeart/2005/8/layout/hList1"/>
    <dgm:cxn modelId="{AEBB9325-15A0-49F9-8FA1-AC3EBCCEA8AF}" type="presParOf" srcId="{778B31E9-24BE-4DE5-91CB-B020C2F9AD84}" destId="{D7BAA3E0-42B4-4AFD-85C5-9E7C1DF5D3CC}" srcOrd="1" destOrd="0" presId="urn:microsoft.com/office/officeart/2005/8/layout/hList1"/>
    <dgm:cxn modelId="{632A2B03-BC5A-4A60-BA0A-5C885C9F921A}" type="presParOf" srcId="{778B31E9-24BE-4DE5-91CB-B020C2F9AD84}" destId="{CF7879CB-F31B-4559-9C39-F32D5094487C}" srcOrd="2" destOrd="0" presId="urn:microsoft.com/office/officeart/2005/8/layout/hList1"/>
    <dgm:cxn modelId="{2B575834-3383-4BE8-8B51-4A1C485F7DD9}" type="presParOf" srcId="{CF7879CB-F31B-4559-9C39-F32D5094487C}" destId="{CE40E2F4-B218-4099-819A-2D2AAB9B8CEE}" srcOrd="0" destOrd="0" presId="urn:microsoft.com/office/officeart/2005/8/layout/hList1"/>
    <dgm:cxn modelId="{0225E725-B2FB-4E2B-AB5D-83A00A450908}" type="presParOf" srcId="{CF7879CB-F31B-4559-9C39-F32D5094487C}" destId="{690973AD-1C88-4539-88AD-1294B450149F}" srcOrd="1" destOrd="0" presId="urn:microsoft.com/office/officeart/2005/8/layout/hList1"/>
    <dgm:cxn modelId="{08835AE6-F789-422A-9DE5-A548D63572A5}" type="presParOf" srcId="{778B31E9-24BE-4DE5-91CB-B020C2F9AD84}" destId="{EFBFDB82-03CB-4B52-B321-AD1EA6167631}" srcOrd="3" destOrd="0" presId="urn:microsoft.com/office/officeart/2005/8/layout/hList1"/>
    <dgm:cxn modelId="{3D31D509-59F1-4553-B92B-05AFD6D7964C}" type="presParOf" srcId="{778B31E9-24BE-4DE5-91CB-B020C2F9AD84}" destId="{267751F5-FE3D-476A-9554-D7978F16143F}" srcOrd="4" destOrd="0" presId="urn:microsoft.com/office/officeart/2005/8/layout/hList1"/>
    <dgm:cxn modelId="{8DD602A5-0B99-4231-8144-779366F4DEC9}" type="presParOf" srcId="{267751F5-FE3D-476A-9554-D7978F16143F}" destId="{D485A359-441A-4FF9-BE03-FF4C2772168D}" srcOrd="0" destOrd="0" presId="urn:microsoft.com/office/officeart/2005/8/layout/hList1"/>
    <dgm:cxn modelId="{05E61F1F-AD07-46DA-AE32-67448C99A776}" type="presParOf" srcId="{267751F5-FE3D-476A-9554-D7978F16143F}" destId="{2E2F74CC-0C99-4112-810F-1028AB64C4D0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44D469A-08C4-46B9-A824-4845385E476B}" type="doc">
      <dgm:prSet loTypeId="urn:microsoft.com/office/officeart/2005/8/layout/hList1" loCatId="list" qsTypeId="urn:microsoft.com/office/officeart/2005/8/quickstyle/simple1#4" qsCatId="simple" csTypeId="urn:microsoft.com/office/officeart/2005/8/colors/accent1_2#4" csCatId="accent1" phldr="1"/>
      <dgm:spPr/>
      <dgm:t>
        <a:bodyPr/>
        <a:lstStyle/>
        <a:p>
          <a:endParaRPr lang="en-US"/>
        </a:p>
      </dgm:t>
    </dgm:pt>
    <dgm:pt modelId="{1517BABF-9AD1-42D0-87DF-186526FB51DB}">
      <dgm:prSet phldrT="[Text]" custT="1"/>
      <dgm:spPr>
        <a:solidFill>
          <a:srgbClr val="003296"/>
        </a:solidFill>
      </dgm:spPr>
      <dgm:t>
        <a:bodyPr/>
        <a:lstStyle/>
        <a:p>
          <a:r>
            <a:rPr lang="en-US" sz="2800" dirty="0">
              <a:latin typeface="Impact" panose="020B0806030902050204" pitchFamily="34" charset="0"/>
            </a:rPr>
            <a:t>HANDLED BY PURCHASING DEPARTMENT</a:t>
          </a:r>
        </a:p>
      </dgm:t>
    </dgm:pt>
    <dgm:pt modelId="{CA256259-E9A3-4AAF-95B6-FD5828A13A0E}" type="parTrans" cxnId="{B643FB5A-7D42-48A4-9877-50D451D530A6}">
      <dgm:prSet/>
      <dgm:spPr/>
      <dgm:t>
        <a:bodyPr/>
        <a:lstStyle/>
        <a:p>
          <a:endParaRPr lang="en-US"/>
        </a:p>
      </dgm:t>
    </dgm:pt>
    <dgm:pt modelId="{65E1055F-BEA7-4C96-83CB-59035F0276E2}" type="sibTrans" cxnId="{B643FB5A-7D42-48A4-9877-50D451D530A6}">
      <dgm:prSet/>
      <dgm:spPr/>
      <dgm:t>
        <a:bodyPr/>
        <a:lstStyle/>
        <a:p>
          <a:endParaRPr lang="en-US"/>
        </a:p>
      </dgm:t>
    </dgm:pt>
    <dgm:pt modelId="{36ADC6AA-CBF0-4F42-9E6F-015E41CE4328}">
      <dgm:prSet phldrT="[Text]"/>
      <dgm:spPr/>
      <dgm:t>
        <a:bodyPr/>
        <a:lstStyle/>
        <a:p>
          <a:r>
            <a:rPr lang="en-US" b="1" dirty="0">
              <a:latin typeface="+mj-lt"/>
            </a:rPr>
            <a:t>Department submits specifications/requirements.</a:t>
          </a:r>
        </a:p>
      </dgm:t>
    </dgm:pt>
    <dgm:pt modelId="{82B33430-163F-4DD7-8F7F-2AE1361A5699}" type="parTrans" cxnId="{A4EF0FBB-85CF-4161-8DDA-1FE1D35D1425}">
      <dgm:prSet/>
      <dgm:spPr/>
      <dgm:t>
        <a:bodyPr/>
        <a:lstStyle/>
        <a:p>
          <a:endParaRPr lang="en-US"/>
        </a:p>
      </dgm:t>
    </dgm:pt>
    <dgm:pt modelId="{E3A441D2-8F52-4CBD-B4FB-AAA96651EEB8}" type="sibTrans" cxnId="{A4EF0FBB-85CF-4161-8DDA-1FE1D35D1425}">
      <dgm:prSet/>
      <dgm:spPr/>
      <dgm:t>
        <a:bodyPr/>
        <a:lstStyle/>
        <a:p>
          <a:endParaRPr lang="en-US"/>
        </a:p>
      </dgm:t>
    </dgm:pt>
    <dgm:pt modelId="{6E82078E-21D4-46AE-9582-38F38B394B7A}">
      <dgm:prSet phldrT="[Text]" custT="1"/>
      <dgm:spPr>
        <a:solidFill>
          <a:srgbClr val="003296"/>
        </a:solidFill>
      </dgm:spPr>
      <dgm:t>
        <a:bodyPr/>
        <a:lstStyle/>
        <a:p>
          <a:r>
            <a:rPr lang="en-US" sz="2800" dirty="0">
              <a:latin typeface="Impact" panose="020B0806030902050204" pitchFamily="34" charset="0"/>
            </a:rPr>
            <a:t>REQUIRES APPROVAL BY THE BOARD OF EDUCATION</a:t>
          </a:r>
        </a:p>
      </dgm:t>
    </dgm:pt>
    <dgm:pt modelId="{C0CF4296-A9AA-494C-99EE-43D8271618F2}" type="parTrans" cxnId="{639261C8-C5DB-4727-9C2B-A3CE6FDA23DA}">
      <dgm:prSet/>
      <dgm:spPr/>
      <dgm:t>
        <a:bodyPr/>
        <a:lstStyle/>
        <a:p>
          <a:endParaRPr lang="en-US"/>
        </a:p>
      </dgm:t>
    </dgm:pt>
    <dgm:pt modelId="{B3923900-AE18-4912-A34F-33F11256B642}" type="sibTrans" cxnId="{639261C8-C5DB-4727-9C2B-A3CE6FDA23DA}">
      <dgm:prSet/>
      <dgm:spPr/>
      <dgm:t>
        <a:bodyPr/>
        <a:lstStyle/>
        <a:p>
          <a:endParaRPr lang="en-US"/>
        </a:p>
      </dgm:t>
    </dgm:pt>
    <dgm:pt modelId="{67D7A32B-4D16-460D-A422-A1B0DF237304}">
      <dgm:prSet phldrT="[Text]"/>
      <dgm:spPr/>
      <dgm:t>
        <a:bodyPr/>
        <a:lstStyle/>
        <a:p>
          <a:r>
            <a:rPr lang="en-US" b="1" dirty="0"/>
            <a:t>Board Committee Meeting (Item reviewed and approved).</a:t>
          </a:r>
          <a:endParaRPr lang="en-US" b="1" dirty="0">
            <a:latin typeface="Impact" panose="020B0806030902050204" pitchFamily="34" charset="0"/>
          </a:endParaRPr>
        </a:p>
      </dgm:t>
    </dgm:pt>
    <dgm:pt modelId="{E2D08457-0E79-4CB6-80EE-2DC423A8089B}" type="parTrans" cxnId="{F68906E3-F595-4EF3-A406-D2194FB82843}">
      <dgm:prSet/>
      <dgm:spPr/>
      <dgm:t>
        <a:bodyPr/>
        <a:lstStyle/>
        <a:p>
          <a:endParaRPr lang="en-US"/>
        </a:p>
      </dgm:t>
    </dgm:pt>
    <dgm:pt modelId="{2C7AA6F8-35DA-42FB-B645-3608D6C4C518}" type="sibTrans" cxnId="{F68906E3-F595-4EF3-A406-D2194FB82843}">
      <dgm:prSet/>
      <dgm:spPr/>
      <dgm:t>
        <a:bodyPr/>
        <a:lstStyle/>
        <a:p>
          <a:endParaRPr lang="en-US"/>
        </a:p>
      </dgm:t>
    </dgm:pt>
    <dgm:pt modelId="{AE8E5451-7191-467C-BD57-59CC85675789}">
      <dgm:prSet phldrT="[Text]"/>
      <dgm:spPr/>
      <dgm:t>
        <a:bodyPr/>
        <a:lstStyle/>
        <a:p>
          <a:r>
            <a:rPr lang="en-US" b="1" dirty="0">
              <a:latin typeface="+mj-lt"/>
            </a:rPr>
            <a:t>Purchasing creates and manages the solicitation process.</a:t>
          </a:r>
        </a:p>
      </dgm:t>
    </dgm:pt>
    <dgm:pt modelId="{8B7FBE08-EF74-456F-BD67-717C89CCBBCA}" type="parTrans" cxnId="{BCD75EA5-EE4E-4BCE-B61A-8C2EA13A2131}">
      <dgm:prSet/>
      <dgm:spPr/>
      <dgm:t>
        <a:bodyPr/>
        <a:lstStyle/>
        <a:p>
          <a:endParaRPr lang="en-US"/>
        </a:p>
      </dgm:t>
    </dgm:pt>
    <dgm:pt modelId="{0B42F908-CAE8-46C7-9BA7-36CFFCCC8727}" type="sibTrans" cxnId="{BCD75EA5-EE4E-4BCE-B61A-8C2EA13A2131}">
      <dgm:prSet/>
      <dgm:spPr/>
      <dgm:t>
        <a:bodyPr/>
        <a:lstStyle/>
        <a:p>
          <a:endParaRPr lang="en-US"/>
        </a:p>
      </dgm:t>
    </dgm:pt>
    <dgm:pt modelId="{618D3363-203E-4B85-908D-ED41A182E445}">
      <dgm:prSet phldrT="[Text]"/>
      <dgm:spPr/>
      <dgm:t>
        <a:bodyPr/>
        <a:lstStyle/>
        <a:p>
          <a:r>
            <a:rPr lang="en-US" b="1" dirty="0">
              <a:latin typeface="+mj-lt"/>
            </a:rPr>
            <a:t>Purchasing submits the Department’s recommendation for approval.</a:t>
          </a:r>
        </a:p>
      </dgm:t>
    </dgm:pt>
    <dgm:pt modelId="{B47B2034-F57F-4D9C-8375-BDF695715554}" type="parTrans" cxnId="{BE5B9DFB-C33D-4DD3-B7C0-FEFBCA7F95E6}">
      <dgm:prSet/>
      <dgm:spPr/>
      <dgm:t>
        <a:bodyPr/>
        <a:lstStyle/>
        <a:p>
          <a:endParaRPr lang="en-US"/>
        </a:p>
      </dgm:t>
    </dgm:pt>
    <dgm:pt modelId="{57A9853D-A432-4B24-B831-F4E912C0DAFB}" type="sibTrans" cxnId="{BE5B9DFB-C33D-4DD3-B7C0-FEFBCA7F95E6}">
      <dgm:prSet/>
      <dgm:spPr/>
      <dgm:t>
        <a:bodyPr/>
        <a:lstStyle/>
        <a:p>
          <a:endParaRPr lang="en-US"/>
        </a:p>
      </dgm:t>
    </dgm:pt>
    <dgm:pt modelId="{002FF8F3-4034-4C9C-A378-FA294C7DFC1D}">
      <dgm:prSet phldrT="[Text]"/>
      <dgm:spPr/>
      <dgm:t>
        <a:bodyPr/>
        <a:lstStyle/>
        <a:p>
          <a:endParaRPr lang="en-US" b="1" dirty="0">
            <a:latin typeface="+mj-lt"/>
          </a:endParaRPr>
        </a:p>
      </dgm:t>
    </dgm:pt>
    <dgm:pt modelId="{CA1070C5-CCBC-40BE-8091-A49EFD5A3C83}" type="parTrans" cxnId="{4EA0B42B-C61D-4B65-880B-20F46B9BD523}">
      <dgm:prSet/>
      <dgm:spPr/>
      <dgm:t>
        <a:bodyPr/>
        <a:lstStyle/>
        <a:p>
          <a:endParaRPr lang="en-US"/>
        </a:p>
      </dgm:t>
    </dgm:pt>
    <dgm:pt modelId="{57B83761-8E0F-4182-8B61-D58EE2A945E5}" type="sibTrans" cxnId="{4EA0B42B-C61D-4B65-880B-20F46B9BD523}">
      <dgm:prSet/>
      <dgm:spPr/>
      <dgm:t>
        <a:bodyPr/>
        <a:lstStyle/>
        <a:p>
          <a:endParaRPr lang="en-US"/>
        </a:p>
      </dgm:t>
    </dgm:pt>
    <dgm:pt modelId="{CFA532A9-1B48-4656-9AB7-308A33B9061D}">
      <dgm:prSet phldrT="[Text]"/>
      <dgm:spPr/>
      <dgm:t>
        <a:bodyPr/>
        <a:lstStyle/>
        <a:p>
          <a:endParaRPr lang="en-US" b="1" dirty="0">
            <a:latin typeface="+mj-lt"/>
          </a:endParaRPr>
        </a:p>
      </dgm:t>
    </dgm:pt>
    <dgm:pt modelId="{3B7BFA39-71AC-4264-BEDF-EE1387A2EFEA}" type="parTrans" cxnId="{FBC10CD3-D1FD-4CBD-A374-369466CF923D}">
      <dgm:prSet/>
      <dgm:spPr/>
      <dgm:t>
        <a:bodyPr/>
        <a:lstStyle/>
        <a:p>
          <a:endParaRPr lang="en-US"/>
        </a:p>
      </dgm:t>
    </dgm:pt>
    <dgm:pt modelId="{423226F2-3EBC-48ED-ADF5-31B9906FB71A}" type="sibTrans" cxnId="{FBC10CD3-D1FD-4CBD-A374-369466CF923D}">
      <dgm:prSet/>
      <dgm:spPr/>
      <dgm:t>
        <a:bodyPr/>
        <a:lstStyle/>
        <a:p>
          <a:endParaRPr lang="en-US"/>
        </a:p>
      </dgm:t>
    </dgm:pt>
    <dgm:pt modelId="{ECB3960C-C8E5-4AFA-AF04-53CF21429BE6}">
      <dgm:prSet phldrT="[Text]"/>
      <dgm:spPr/>
      <dgm:t>
        <a:bodyPr/>
        <a:lstStyle/>
        <a:p>
          <a:r>
            <a:rPr lang="en-US" b="1" dirty="0"/>
            <a:t>Board Meeting (Item voted on by full Board).</a:t>
          </a:r>
        </a:p>
      </dgm:t>
    </dgm:pt>
    <dgm:pt modelId="{C87FBB70-A679-41F3-BCBF-3A3F327491C6}" type="parTrans" cxnId="{9E7383EB-206D-4D98-9205-A7164E35F3D1}">
      <dgm:prSet/>
      <dgm:spPr/>
      <dgm:t>
        <a:bodyPr/>
        <a:lstStyle/>
        <a:p>
          <a:endParaRPr lang="en-US"/>
        </a:p>
      </dgm:t>
    </dgm:pt>
    <dgm:pt modelId="{643413B2-AD74-4BF4-A8ED-225C214C53E8}" type="sibTrans" cxnId="{9E7383EB-206D-4D98-9205-A7164E35F3D1}">
      <dgm:prSet/>
      <dgm:spPr/>
      <dgm:t>
        <a:bodyPr/>
        <a:lstStyle/>
        <a:p>
          <a:endParaRPr lang="en-US"/>
        </a:p>
      </dgm:t>
    </dgm:pt>
    <dgm:pt modelId="{B9462D3F-4FCC-4020-AEF7-20A0DD47EBCB}">
      <dgm:prSet phldrT="[Text]"/>
      <dgm:spPr/>
      <dgm:t>
        <a:bodyPr/>
        <a:lstStyle/>
        <a:p>
          <a:r>
            <a:rPr lang="en-US" b="1" dirty="0"/>
            <a:t>Board Meeting Schedule and Agenda available on RCSS Website.</a:t>
          </a:r>
        </a:p>
      </dgm:t>
    </dgm:pt>
    <dgm:pt modelId="{52FA094D-6B1D-4CA8-A343-D7627BD7869D}" type="parTrans" cxnId="{3D577A94-5BF5-4F38-AC23-619ADEF0020F}">
      <dgm:prSet/>
      <dgm:spPr/>
      <dgm:t>
        <a:bodyPr/>
        <a:lstStyle/>
        <a:p>
          <a:endParaRPr lang="en-US"/>
        </a:p>
      </dgm:t>
    </dgm:pt>
    <dgm:pt modelId="{7BEC7613-9821-4F9B-B02A-0B759B28D7DB}" type="sibTrans" cxnId="{3D577A94-5BF5-4F38-AC23-619ADEF0020F}">
      <dgm:prSet/>
      <dgm:spPr/>
      <dgm:t>
        <a:bodyPr/>
        <a:lstStyle/>
        <a:p>
          <a:endParaRPr lang="en-US"/>
        </a:p>
      </dgm:t>
    </dgm:pt>
    <dgm:pt modelId="{0DCF9642-4A98-41AA-8258-725A3B2ED00D}">
      <dgm:prSet phldrT="[Text]"/>
      <dgm:spPr/>
      <dgm:t>
        <a:bodyPr/>
        <a:lstStyle/>
        <a:p>
          <a:endParaRPr lang="en-US" dirty="0"/>
        </a:p>
      </dgm:t>
    </dgm:pt>
    <dgm:pt modelId="{B9327418-6D15-470B-A578-E60906B976DB}" type="parTrans" cxnId="{9A5AB62B-79A4-4A4A-8CD5-4CACC87A1F88}">
      <dgm:prSet/>
      <dgm:spPr/>
      <dgm:t>
        <a:bodyPr/>
        <a:lstStyle/>
        <a:p>
          <a:endParaRPr lang="en-US"/>
        </a:p>
      </dgm:t>
    </dgm:pt>
    <dgm:pt modelId="{F286D7F4-12D7-4C90-AFE9-48FF6E651DE2}" type="sibTrans" cxnId="{9A5AB62B-79A4-4A4A-8CD5-4CACC87A1F88}">
      <dgm:prSet/>
      <dgm:spPr/>
      <dgm:t>
        <a:bodyPr/>
        <a:lstStyle/>
        <a:p>
          <a:endParaRPr lang="en-US"/>
        </a:p>
      </dgm:t>
    </dgm:pt>
    <dgm:pt modelId="{AD84D2E1-FF45-4C46-A239-229D5ACC9B5F}">
      <dgm:prSet phldrT="[Text]"/>
      <dgm:spPr/>
      <dgm:t>
        <a:bodyPr/>
        <a:lstStyle/>
        <a:p>
          <a:endParaRPr lang="en-US" b="1" dirty="0"/>
        </a:p>
      </dgm:t>
    </dgm:pt>
    <dgm:pt modelId="{C8FC7FAA-F5B7-4291-B95E-D71BBFAA8E08}" type="parTrans" cxnId="{A26CEE6E-4578-490D-BDF0-C4698BEE0280}">
      <dgm:prSet/>
      <dgm:spPr/>
      <dgm:t>
        <a:bodyPr/>
        <a:lstStyle/>
        <a:p>
          <a:endParaRPr lang="en-US"/>
        </a:p>
      </dgm:t>
    </dgm:pt>
    <dgm:pt modelId="{074902B0-210F-4187-8EA5-412B285CB565}" type="sibTrans" cxnId="{A26CEE6E-4578-490D-BDF0-C4698BEE0280}">
      <dgm:prSet/>
      <dgm:spPr/>
      <dgm:t>
        <a:bodyPr/>
        <a:lstStyle/>
        <a:p>
          <a:endParaRPr lang="en-US"/>
        </a:p>
      </dgm:t>
    </dgm:pt>
    <dgm:pt modelId="{DB377C55-F629-4872-B4F5-F1A08F3E22B9}">
      <dgm:prSet phldrT="[Text]"/>
      <dgm:spPr/>
      <dgm:t>
        <a:bodyPr/>
        <a:lstStyle/>
        <a:p>
          <a:endParaRPr lang="en-US" b="1" dirty="0"/>
        </a:p>
      </dgm:t>
    </dgm:pt>
    <dgm:pt modelId="{C57A67E2-17BE-49DE-B1F0-52A19EBDA114}" type="parTrans" cxnId="{D23C334D-B11D-44C9-A1B0-D5ECCD26EF8F}">
      <dgm:prSet/>
      <dgm:spPr/>
      <dgm:t>
        <a:bodyPr/>
        <a:lstStyle/>
        <a:p>
          <a:endParaRPr lang="en-US"/>
        </a:p>
      </dgm:t>
    </dgm:pt>
    <dgm:pt modelId="{BF8945F3-ED59-4CDE-A608-76D0B7029B4A}" type="sibTrans" cxnId="{D23C334D-B11D-44C9-A1B0-D5ECCD26EF8F}">
      <dgm:prSet/>
      <dgm:spPr/>
      <dgm:t>
        <a:bodyPr/>
        <a:lstStyle/>
        <a:p>
          <a:endParaRPr lang="en-US"/>
        </a:p>
      </dgm:t>
    </dgm:pt>
    <dgm:pt modelId="{778B31E9-24BE-4DE5-91CB-B020C2F9AD84}" type="pres">
      <dgm:prSet presAssocID="{544D469A-08C4-46B9-A824-4845385E476B}" presName="Name0" presStyleCnt="0">
        <dgm:presLayoutVars>
          <dgm:dir/>
          <dgm:animLvl val="lvl"/>
          <dgm:resizeHandles val="exact"/>
        </dgm:presLayoutVars>
      </dgm:prSet>
      <dgm:spPr/>
    </dgm:pt>
    <dgm:pt modelId="{CF7879CB-F31B-4559-9C39-F32D5094487C}" type="pres">
      <dgm:prSet presAssocID="{1517BABF-9AD1-42D0-87DF-186526FB51DB}" presName="composite" presStyleCnt="0"/>
      <dgm:spPr/>
    </dgm:pt>
    <dgm:pt modelId="{CE40E2F4-B218-4099-819A-2D2AAB9B8CEE}" type="pres">
      <dgm:prSet presAssocID="{1517BABF-9AD1-42D0-87DF-186526FB51DB}" presName="parTx" presStyleLbl="alignNode1" presStyleIdx="0" presStyleCnt="2" custScaleX="101352" custScaleY="117833" custLinFactNeighborX="167" custLinFactNeighborY="-13694">
        <dgm:presLayoutVars>
          <dgm:chMax val="0"/>
          <dgm:chPref val="0"/>
          <dgm:bulletEnabled val="1"/>
        </dgm:presLayoutVars>
      </dgm:prSet>
      <dgm:spPr/>
    </dgm:pt>
    <dgm:pt modelId="{690973AD-1C88-4539-88AD-1294B450149F}" type="pres">
      <dgm:prSet presAssocID="{1517BABF-9AD1-42D0-87DF-186526FB51DB}" presName="desTx" presStyleLbl="alignAccFollowNode1" presStyleIdx="0" presStyleCnt="2" custScaleX="101139" custScaleY="101880">
        <dgm:presLayoutVars>
          <dgm:bulletEnabled val="1"/>
        </dgm:presLayoutVars>
      </dgm:prSet>
      <dgm:spPr/>
    </dgm:pt>
    <dgm:pt modelId="{EFBFDB82-03CB-4B52-B321-AD1EA6167631}" type="pres">
      <dgm:prSet presAssocID="{65E1055F-BEA7-4C96-83CB-59035F0276E2}" presName="space" presStyleCnt="0"/>
      <dgm:spPr/>
    </dgm:pt>
    <dgm:pt modelId="{267751F5-FE3D-476A-9554-D7978F16143F}" type="pres">
      <dgm:prSet presAssocID="{6E82078E-21D4-46AE-9582-38F38B394B7A}" presName="composite" presStyleCnt="0"/>
      <dgm:spPr/>
    </dgm:pt>
    <dgm:pt modelId="{D485A359-441A-4FF9-BE03-FF4C2772168D}" type="pres">
      <dgm:prSet presAssocID="{6E82078E-21D4-46AE-9582-38F38B394B7A}" presName="parTx" presStyleLbl="alignNode1" presStyleIdx="1" presStyleCnt="2" custScaleX="103660" custScaleY="133159" custLinFactNeighborX="-170" custLinFactNeighborY="-10963">
        <dgm:presLayoutVars>
          <dgm:chMax val="0"/>
          <dgm:chPref val="0"/>
          <dgm:bulletEnabled val="1"/>
        </dgm:presLayoutVars>
      </dgm:prSet>
      <dgm:spPr/>
    </dgm:pt>
    <dgm:pt modelId="{2E2F74CC-0C99-4112-810F-1028AB64C4D0}" type="pres">
      <dgm:prSet presAssocID="{6E82078E-21D4-46AE-9582-38F38B394B7A}" presName="desTx" presStyleLbl="alignAccFollowNode1" presStyleIdx="1" presStyleCnt="2" custScaleX="103531" custScaleY="96808" custLinFactNeighborX="903" custLinFactNeighborY="-222">
        <dgm:presLayoutVars>
          <dgm:bulletEnabled val="1"/>
        </dgm:presLayoutVars>
      </dgm:prSet>
      <dgm:spPr/>
    </dgm:pt>
  </dgm:ptLst>
  <dgm:cxnLst>
    <dgm:cxn modelId="{3F78EE12-3995-48C5-B89B-6D52548324B0}" type="presOf" srcId="{ECB3960C-C8E5-4AFA-AF04-53CF21429BE6}" destId="{2E2F74CC-0C99-4112-810F-1028AB64C4D0}" srcOrd="0" destOrd="2" presId="urn:microsoft.com/office/officeart/2005/8/layout/hList1"/>
    <dgm:cxn modelId="{18AF0C15-F48F-4701-A897-B4713946DC85}" type="presOf" srcId="{1517BABF-9AD1-42D0-87DF-186526FB51DB}" destId="{CE40E2F4-B218-4099-819A-2D2AAB9B8CEE}" srcOrd="0" destOrd="0" presId="urn:microsoft.com/office/officeart/2005/8/layout/hList1"/>
    <dgm:cxn modelId="{4BF4B41C-954A-4061-8F68-6C9CBA838B5C}" type="presOf" srcId="{36ADC6AA-CBF0-4F42-9E6F-015E41CE4328}" destId="{690973AD-1C88-4539-88AD-1294B450149F}" srcOrd="0" destOrd="0" presId="urn:microsoft.com/office/officeart/2005/8/layout/hList1"/>
    <dgm:cxn modelId="{4EA0B42B-C61D-4B65-880B-20F46B9BD523}" srcId="{1517BABF-9AD1-42D0-87DF-186526FB51DB}" destId="{002FF8F3-4034-4C9C-A378-FA294C7DFC1D}" srcOrd="1" destOrd="0" parTransId="{CA1070C5-CCBC-40BE-8091-A49EFD5A3C83}" sibTransId="{57B83761-8E0F-4182-8B61-D58EE2A945E5}"/>
    <dgm:cxn modelId="{9A5AB62B-79A4-4A4A-8CD5-4CACC87A1F88}" srcId="{6E82078E-21D4-46AE-9582-38F38B394B7A}" destId="{0DCF9642-4A98-41AA-8258-725A3B2ED00D}" srcOrd="5" destOrd="0" parTransId="{B9327418-6D15-470B-A578-E60906B976DB}" sibTransId="{F286D7F4-12D7-4C90-AFE9-48FF6E651DE2}"/>
    <dgm:cxn modelId="{33D64640-8443-4FCE-818C-DC3290319F76}" type="presOf" srcId="{544D469A-08C4-46B9-A824-4845385E476B}" destId="{778B31E9-24BE-4DE5-91CB-B020C2F9AD84}" srcOrd="0" destOrd="0" presId="urn:microsoft.com/office/officeart/2005/8/layout/hList1"/>
    <dgm:cxn modelId="{D23C334D-B11D-44C9-A1B0-D5ECCD26EF8F}" srcId="{6E82078E-21D4-46AE-9582-38F38B394B7A}" destId="{DB377C55-F629-4872-B4F5-F1A08F3E22B9}" srcOrd="3" destOrd="0" parTransId="{C57A67E2-17BE-49DE-B1F0-52A19EBDA114}" sibTransId="{BF8945F3-ED59-4CDE-A608-76D0B7029B4A}"/>
    <dgm:cxn modelId="{A26CEE6E-4578-490D-BDF0-C4698BEE0280}" srcId="{6E82078E-21D4-46AE-9582-38F38B394B7A}" destId="{AD84D2E1-FF45-4C46-A239-229D5ACC9B5F}" srcOrd="1" destOrd="0" parTransId="{C8FC7FAA-F5B7-4291-B95E-D71BBFAA8E08}" sibTransId="{074902B0-210F-4187-8EA5-412B285CB565}"/>
    <dgm:cxn modelId="{5382F170-1952-4CEF-BB45-EFBE9AFF4DCC}" type="presOf" srcId="{618D3363-203E-4B85-908D-ED41A182E445}" destId="{690973AD-1C88-4539-88AD-1294B450149F}" srcOrd="0" destOrd="4" presId="urn:microsoft.com/office/officeart/2005/8/layout/hList1"/>
    <dgm:cxn modelId="{89494C73-FB29-4EE0-A350-AC654E06B300}" type="presOf" srcId="{002FF8F3-4034-4C9C-A378-FA294C7DFC1D}" destId="{690973AD-1C88-4539-88AD-1294B450149F}" srcOrd="0" destOrd="1" presId="urn:microsoft.com/office/officeart/2005/8/layout/hList1"/>
    <dgm:cxn modelId="{25A34B54-C83C-4A30-A308-4EE9F959E7EE}" type="presOf" srcId="{67D7A32B-4D16-460D-A422-A1B0DF237304}" destId="{2E2F74CC-0C99-4112-810F-1028AB64C4D0}" srcOrd="0" destOrd="0" presId="urn:microsoft.com/office/officeart/2005/8/layout/hList1"/>
    <dgm:cxn modelId="{91EE7676-43C5-4BE4-8251-5FD72D011918}" type="presOf" srcId="{B9462D3F-4FCC-4020-AEF7-20A0DD47EBCB}" destId="{2E2F74CC-0C99-4112-810F-1028AB64C4D0}" srcOrd="0" destOrd="4" presId="urn:microsoft.com/office/officeart/2005/8/layout/hList1"/>
    <dgm:cxn modelId="{6CA16C59-F6A6-4A1A-BE17-1BE79F2FE785}" type="presOf" srcId="{DB377C55-F629-4872-B4F5-F1A08F3E22B9}" destId="{2E2F74CC-0C99-4112-810F-1028AB64C4D0}" srcOrd="0" destOrd="3" presId="urn:microsoft.com/office/officeart/2005/8/layout/hList1"/>
    <dgm:cxn modelId="{B643FB5A-7D42-48A4-9877-50D451D530A6}" srcId="{544D469A-08C4-46B9-A824-4845385E476B}" destId="{1517BABF-9AD1-42D0-87DF-186526FB51DB}" srcOrd="0" destOrd="0" parTransId="{CA256259-E9A3-4AAF-95B6-FD5828A13A0E}" sibTransId="{65E1055F-BEA7-4C96-83CB-59035F0276E2}"/>
    <dgm:cxn modelId="{63C91D7F-496E-42EC-80AB-6C46C39DF3A1}" type="presOf" srcId="{CFA532A9-1B48-4656-9AB7-308A33B9061D}" destId="{690973AD-1C88-4539-88AD-1294B450149F}" srcOrd="0" destOrd="3" presId="urn:microsoft.com/office/officeart/2005/8/layout/hList1"/>
    <dgm:cxn modelId="{3D577A94-5BF5-4F38-AC23-619ADEF0020F}" srcId="{6E82078E-21D4-46AE-9582-38F38B394B7A}" destId="{B9462D3F-4FCC-4020-AEF7-20A0DD47EBCB}" srcOrd="4" destOrd="0" parTransId="{52FA094D-6B1D-4CA8-A343-D7627BD7869D}" sibTransId="{7BEC7613-9821-4F9B-B02A-0B759B28D7DB}"/>
    <dgm:cxn modelId="{BCD75EA5-EE4E-4BCE-B61A-8C2EA13A2131}" srcId="{1517BABF-9AD1-42D0-87DF-186526FB51DB}" destId="{AE8E5451-7191-467C-BD57-59CC85675789}" srcOrd="2" destOrd="0" parTransId="{8B7FBE08-EF74-456F-BD67-717C89CCBBCA}" sibTransId="{0B42F908-CAE8-46C7-9BA7-36CFFCCC8727}"/>
    <dgm:cxn modelId="{A4EF0FBB-85CF-4161-8DDA-1FE1D35D1425}" srcId="{1517BABF-9AD1-42D0-87DF-186526FB51DB}" destId="{36ADC6AA-CBF0-4F42-9E6F-015E41CE4328}" srcOrd="0" destOrd="0" parTransId="{82B33430-163F-4DD7-8F7F-2AE1361A5699}" sibTransId="{E3A441D2-8F52-4CBD-B4FB-AAA96651EEB8}"/>
    <dgm:cxn modelId="{69D127C1-C809-4BBF-92E2-1CBD810A8523}" type="presOf" srcId="{0DCF9642-4A98-41AA-8258-725A3B2ED00D}" destId="{2E2F74CC-0C99-4112-810F-1028AB64C4D0}" srcOrd="0" destOrd="5" presId="urn:microsoft.com/office/officeart/2005/8/layout/hList1"/>
    <dgm:cxn modelId="{869ABBC3-BED2-41AE-B040-42EEE2CABDAB}" type="presOf" srcId="{AE8E5451-7191-467C-BD57-59CC85675789}" destId="{690973AD-1C88-4539-88AD-1294B450149F}" srcOrd="0" destOrd="2" presId="urn:microsoft.com/office/officeart/2005/8/layout/hList1"/>
    <dgm:cxn modelId="{639261C8-C5DB-4727-9C2B-A3CE6FDA23DA}" srcId="{544D469A-08C4-46B9-A824-4845385E476B}" destId="{6E82078E-21D4-46AE-9582-38F38B394B7A}" srcOrd="1" destOrd="0" parTransId="{C0CF4296-A9AA-494C-99EE-43D8271618F2}" sibTransId="{B3923900-AE18-4912-A34F-33F11256B642}"/>
    <dgm:cxn modelId="{0F5A0FCB-37DB-44FF-9466-84995C40F36A}" type="presOf" srcId="{AD84D2E1-FF45-4C46-A239-229D5ACC9B5F}" destId="{2E2F74CC-0C99-4112-810F-1028AB64C4D0}" srcOrd="0" destOrd="1" presId="urn:microsoft.com/office/officeart/2005/8/layout/hList1"/>
    <dgm:cxn modelId="{FBC10CD3-D1FD-4CBD-A374-369466CF923D}" srcId="{1517BABF-9AD1-42D0-87DF-186526FB51DB}" destId="{CFA532A9-1B48-4656-9AB7-308A33B9061D}" srcOrd="3" destOrd="0" parTransId="{3B7BFA39-71AC-4264-BEDF-EE1387A2EFEA}" sibTransId="{423226F2-3EBC-48ED-ADF5-31B9906FB71A}"/>
    <dgm:cxn modelId="{A0A813D4-CA50-4360-A88E-477F747DB268}" type="presOf" srcId="{6E82078E-21D4-46AE-9582-38F38B394B7A}" destId="{D485A359-441A-4FF9-BE03-FF4C2772168D}" srcOrd="0" destOrd="0" presId="urn:microsoft.com/office/officeart/2005/8/layout/hList1"/>
    <dgm:cxn modelId="{F68906E3-F595-4EF3-A406-D2194FB82843}" srcId="{6E82078E-21D4-46AE-9582-38F38B394B7A}" destId="{67D7A32B-4D16-460D-A422-A1B0DF237304}" srcOrd="0" destOrd="0" parTransId="{E2D08457-0E79-4CB6-80EE-2DC423A8089B}" sibTransId="{2C7AA6F8-35DA-42FB-B645-3608D6C4C518}"/>
    <dgm:cxn modelId="{9E7383EB-206D-4D98-9205-A7164E35F3D1}" srcId="{6E82078E-21D4-46AE-9582-38F38B394B7A}" destId="{ECB3960C-C8E5-4AFA-AF04-53CF21429BE6}" srcOrd="2" destOrd="0" parTransId="{C87FBB70-A679-41F3-BCBF-3A3F327491C6}" sibTransId="{643413B2-AD74-4BF4-A8ED-225C214C53E8}"/>
    <dgm:cxn modelId="{BE5B9DFB-C33D-4DD3-B7C0-FEFBCA7F95E6}" srcId="{1517BABF-9AD1-42D0-87DF-186526FB51DB}" destId="{618D3363-203E-4B85-908D-ED41A182E445}" srcOrd="4" destOrd="0" parTransId="{B47B2034-F57F-4D9C-8375-BDF695715554}" sibTransId="{57A9853D-A432-4B24-B831-F4E912C0DAFB}"/>
    <dgm:cxn modelId="{632A2B03-BC5A-4A60-BA0A-5C885C9F921A}" type="presParOf" srcId="{778B31E9-24BE-4DE5-91CB-B020C2F9AD84}" destId="{CF7879CB-F31B-4559-9C39-F32D5094487C}" srcOrd="0" destOrd="0" presId="urn:microsoft.com/office/officeart/2005/8/layout/hList1"/>
    <dgm:cxn modelId="{2B575834-3383-4BE8-8B51-4A1C485F7DD9}" type="presParOf" srcId="{CF7879CB-F31B-4559-9C39-F32D5094487C}" destId="{CE40E2F4-B218-4099-819A-2D2AAB9B8CEE}" srcOrd="0" destOrd="0" presId="urn:microsoft.com/office/officeart/2005/8/layout/hList1"/>
    <dgm:cxn modelId="{0225E725-B2FB-4E2B-AB5D-83A00A450908}" type="presParOf" srcId="{CF7879CB-F31B-4559-9C39-F32D5094487C}" destId="{690973AD-1C88-4539-88AD-1294B450149F}" srcOrd="1" destOrd="0" presId="urn:microsoft.com/office/officeart/2005/8/layout/hList1"/>
    <dgm:cxn modelId="{08835AE6-F789-422A-9DE5-A548D63572A5}" type="presParOf" srcId="{778B31E9-24BE-4DE5-91CB-B020C2F9AD84}" destId="{EFBFDB82-03CB-4B52-B321-AD1EA6167631}" srcOrd="1" destOrd="0" presId="urn:microsoft.com/office/officeart/2005/8/layout/hList1"/>
    <dgm:cxn modelId="{3D31D509-59F1-4553-B92B-05AFD6D7964C}" type="presParOf" srcId="{778B31E9-24BE-4DE5-91CB-B020C2F9AD84}" destId="{267751F5-FE3D-476A-9554-D7978F16143F}" srcOrd="2" destOrd="0" presId="urn:microsoft.com/office/officeart/2005/8/layout/hList1"/>
    <dgm:cxn modelId="{8DD602A5-0B99-4231-8144-779366F4DEC9}" type="presParOf" srcId="{267751F5-FE3D-476A-9554-D7978F16143F}" destId="{D485A359-441A-4FF9-BE03-FF4C2772168D}" srcOrd="0" destOrd="0" presId="urn:microsoft.com/office/officeart/2005/8/layout/hList1"/>
    <dgm:cxn modelId="{05E61F1F-AD07-46DA-AE32-67448C99A776}" type="presParOf" srcId="{267751F5-FE3D-476A-9554-D7978F16143F}" destId="{2E2F74CC-0C99-4112-810F-1028AB64C4D0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852AE7-A8C6-41AC-A07F-28E8D2345CE8}">
      <dsp:nvSpPr>
        <dsp:cNvPr id="0" name=""/>
        <dsp:cNvSpPr/>
      </dsp:nvSpPr>
      <dsp:spPr>
        <a:xfrm>
          <a:off x="0" y="5101"/>
          <a:ext cx="6693879" cy="1107346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D9108B3-1705-40A5-988C-DF28472C177F}">
      <dsp:nvSpPr>
        <dsp:cNvPr id="0" name=""/>
        <dsp:cNvSpPr/>
      </dsp:nvSpPr>
      <dsp:spPr>
        <a:xfrm>
          <a:off x="334972" y="254254"/>
          <a:ext cx="609636" cy="60904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14E2AD-40E1-41BB-A81A-3A4AB05F19E2}">
      <dsp:nvSpPr>
        <dsp:cNvPr id="0" name=""/>
        <dsp:cNvSpPr/>
      </dsp:nvSpPr>
      <dsp:spPr>
        <a:xfrm>
          <a:off x="1279581" y="5101"/>
          <a:ext cx="5106381" cy="11084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309" tIns="117309" rIns="117309" bIns="117309" numCol="1" spcCol="127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latin typeface="Calibri" panose="020F0502020204030204"/>
            </a:rPr>
            <a:t>Learn more about the Richmond County School System (RCSS).</a:t>
          </a:r>
          <a:endParaRPr lang="en-US" sz="2800" b="1" kern="1200" dirty="0"/>
        </a:p>
      </dsp:txBody>
      <dsp:txXfrm>
        <a:off x="1279581" y="5101"/>
        <a:ext cx="5106381" cy="1108429"/>
      </dsp:txXfrm>
    </dsp:sp>
    <dsp:sp modelId="{4FB0BD79-EDB4-4751-91F7-189F098BD825}">
      <dsp:nvSpPr>
        <dsp:cNvPr id="0" name=""/>
        <dsp:cNvSpPr/>
      </dsp:nvSpPr>
      <dsp:spPr>
        <a:xfrm>
          <a:off x="0" y="1374337"/>
          <a:ext cx="6693879" cy="1107346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0308881-6473-4056-9E67-3B577D262B75}">
      <dsp:nvSpPr>
        <dsp:cNvPr id="0" name=""/>
        <dsp:cNvSpPr/>
      </dsp:nvSpPr>
      <dsp:spPr>
        <a:xfrm>
          <a:off x="334972" y="1623490"/>
          <a:ext cx="609636" cy="609040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CA3A85-A373-4356-9FBB-E8121A03E239}">
      <dsp:nvSpPr>
        <dsp:cNvPr id="0" name=""/>
        <dsp:cNvSpPr/>
      </dsp:nvSpPr>
      <dsp:spPr>
        <a:xfrm>
          <a:off x="1279581" y="1374337"/>
          <a:ext cx="5106381" cy="11084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309" tIns="117309" rIns="117309" bIns="117309" numCol="1" spcCol="127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latin typeface="Calibri" panose="020F0502020204030204"/>
            </a:rPr>
            <a:t>Gain knowledge about RCSS policies and procedures.</a:t>
          </a:r>
        </a:p>
      </dsp:txBody>
      <dsp:txXfrm>
        <a:off x="1279581" y="1374337"/>
        <a:ext cx="5106381" cy="1108429"/>
      </dsp:txXfrm>
    </dsp:sp>
    <dsp:sp modelId="{E5664581-F652-4455-B8DC-26AA91DF26CB}">
      <dsp:nvSpPr>
        <dsp:cNvPr id="0" name=""/>
        <dsp:cNvSpPr/>
      </dsp:nvSpPr>
      <dsp:spPr>
        <a:xfrm>
          <a:off x="0" y="2743573"/>
          <a:ext cx="6693879" cy="1107346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74EB086-6154-49B2-A600-A2FF2C589740}">
      <dsp:nvSpPr>
        <dsp:cNvPr id="0" name=""/>
        <dsp:cNvSpPr/>
      </dsp:nvSpPr>
      <dsp:spPr>
        <a:xfrm>
          <a:off x="334972" y="2992727"/>
          <a:ext cx="609636" cy="609040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2EDB7FF-EC73-422C-80CC-092BD7815758}">
      <dsp:nvSpPr>
        <dsp:cNvPr id="0" name=""/>
        <dsp:cNvSpPr/>
      </dsp:nvSpPr>
      <dsp:spPr>
        <a:xfrm>
          <a:off x="1279581" y="2743573"/>
          <a:ext cx="5106381" cy="11084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309" tIns="117309" rIns="117309" bIns="117309" numCol="1" spcCol="127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latin typeface="Calibri" panose="020F0502020204030204"/>
            </a:rPr>
            <a:t>Explore business opportunities and connections with RCSS.</a:t>
          </a:r>
        </a:p>
      </dsp:txBody>
      <dsp:txXfrm>
        <a:off x="1279581" y="2743573"/>
        <a:ext cx="5106381" cy="1108429"/>
      </dsp:txXfrm>
    </dsp:sp>
    <dsp:sp modelId="{F6DDA6C6-401F-4C4F-8A94-490762791C76}">
      <dsp:nvSpPr>
        <dsp:cNvPr id="0" name=""/>
        <dsp:cNvSpPr/>
      </dsp:nvSpPr>
      <dsp:spPr>
        <a:xfrm>
          <a:off x="0" y="4112810"/>
          <a:ext cx="6693879" cy="1107346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46A0C7E-D7D9-4D41-A927-1CC739C4991C}">
      <dsp:nvSpPr>
        <dsp:cNvPr id="0" name=""/>
        <dsp:cNvSpPr/>
      </dsp:nvSpPr>
      <dsp:spPr>
        <a:xfrm>
          <a:off x="335299" y="4361963"/>
          <a:ext cx="609636" cy="60904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29A9AB-F750-4BA3-8A44-0379BE207E30}">
      <dsp:nvSpPr>
        <dsp:cNvPr id="0" name=""/>
        <dsp:cNvSpPr/>
      </dsp:nvSpPr>
      <dsp:spPr>
        <a:xfrm>
          <a:off x="1280235" y="4112810"/>
          <a:ext cx="5106381" cy="11084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309" tIns="117309" rIns="117309" bIns="117309" numCol="1" spcCol="127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latin typeface="Calibri" panose="020F0502020204030204"/>
            </a:rPr>
            <a:t>Become connected and registered to do business with RCSS.</a:t>
          </a:r>
          <a:endParaRPr lang="en-US" sz="2800" b="1" kern="1200" dirty="0"/>
        </a:p>
      </dsp:txBody>
      <dsp:txXfrm>
        <a:off x="1280235" y="4112810"/>
        <a:ext cx="5106381" cy="110842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852AE7-A8C6-41AC-A07F-28E8D2345CE8}">
      <dsp:nvSpPr>
        <dsp:cNvPr id="0" name=""/>
        <dsp:cNvSpPr/>
      </dsp:nvSpPr>
      <dsp:spPr>
        <a:xfrm>
          <a:off x="0" y="3340"/>
          <a:ext cx="6602067" cy="1170365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D9108B3-1705-40A5-988C-DF28472C177F}">
      <dsp:nvSpPr>
        <dsp:cNvPr id="0" name=""/>
        <dsp:cNvSpPr/>
      </dsp:nvSpPr>
      <dsp:spPr>
        <a:xfrm>
          <a:off x="354035" y="266672"/>
          <a:ext cx="644330" cy="64370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14E2AD-40E1-41BB-A81A-3A4AB05F19E2}">
      <dsp:nvSpPr>
        <dsp:cNvPr id="0" name=""/>
        <dsp:cNvSpPr/>
      </dsp:nvSpPr>
      <dsp:spPr>
        <a:xfrm>
          <a:off x="1352401" y="3340"/>
          <a:ext cx="4876550" cy="11715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985" tIns="123985" rIns="123985" bIns="123985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With approximately 28,000 students, RCSS is the 15</a:t>
          </a:r>
          <a:r>
            <a:rPr lang="en-US" sz="2000" b="1" kern="1200" baseline="30000" dirty="0"/>
            <a:t>th</a:t>
          </a:r>
          <a:r>
            <a:rPr lang="en-US" sz="2000" b="1" kern="1200" dirty="0"/>
            <a:t> largest school district in Georgia.</a:t>
          </a:r>
        </a:p>
      </dsp:txBody>
      <dsp:txXfrm>
        <a:off x="1352401" y="3340"/>
        <a:ext cx="4876550" cy="1171509"/>
      </dsp:txXfrm>
    </dsp:sp>
    <dsp:sp modelId="{4FB0BD79-EDB4-4751-91F7-189F098BD825}">
      <dsp:nvSpPr>
        <dsp:cNvPr id="0" name=""/>
        <dsp:cNvSpPr/>
      </dsp:nvSpPr>
      <dsp:spPr>
        <a:xfrm>
          <a:off x="0" y="1435185"/>
          <a:ext cx="6602067" cy="1170365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0308881-6473-4056-9E67-3B577D262B75}">
      <dsp:nvSpPr>
        <dsp:cNvPr id="0" name=""/>
        <dsp:cNvSpPr/>
      </dsp:nvSpPr>
      <dsp:spPr>
        <a:xfrm>
          <a:off x="354035" y="1698517"/>
          <a:ext cx="644330" cy="643701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CA3A85-A373-4356-9FBB-E8121A03E239}">
      <dsp:nvSpPr>
        <dsp:cNvPr id="0" name=""/>
        <dsp:cNvSpPr/>
      </dsp:nvSpPr>
      <dsp:spPr>
        <a:xfrm>
          <a:off x="1352401" y="1435185"/>
          <a:ext cx="4876550" cy="11715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985" tIns="123985" rIns="123985" bIns="123985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latin typeface="Calibri" panose="020F0502020204030204"/>
            </a:rPr>
            <a:t>RCSS has the oldest continually operating school in the Southeast and the sixth oldest public high school in the U.S. Several schools are on the National Register of Historic Places</a:t>
          </a:r>
          <a:r>
            <a:rPr lang="en-US" sz="2000" b="1" kern="1200" dirty="0">
              <a:latin typeface="Calibri" panose="020F0502020204030204"/>
            </a:rPr>
            <a:t>.</a:t>
          </a:r>
        </a:p>
      </dsp:txBody>
      <dsp:txXfrm>
        <a:off x="1352401" y="1435185"/>
        <a:ext cx="4876550" cy="1171509"/>
      </dsp:txXfrm>
    </dsp:sp>
    <dsp:sp modelId="{E5664581-F652-4455-B8DC-26AA91DF26CB}">
      <dsp:nvSpPr>
        <dsp:cNvPr id="0" name=""/>
        <dsp:cNvSpPr/>
      </dsp:nvSpPr>
      <dsp:spPr>
        <a:xfrm>
          <a:off x="0" y="2867030"/>
          <a:ext cx="6602067" cy="1170365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74EB086-6154-49B2-A600-A2FF2C589740}">
      <dsp:nvSpPr>
        <dsp:cNvPr id="0" name=""/>
        <dsp:cNvSpPr/>
      </dsp:nvSpPr>
      <dsp:spPr>
        <a:xfrm>
          <a:off x="5957736" y="4830023"/>
          <a:ext cx="644330" cy="64370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2EDB7FF-EC73-422C-80CC-092BD7815758}">
      <dsp:nvSpPr>
        <dsp:cNvPr id="0" name=""/>
        <dsp:cNvSpPr/>
      </dsp:nvSpPr>
      <dsp:spPr>
        <a:xfrm>
          <a:off x="1352401" y="2867030"/>
          <a:ext cx="4876550" cy="11715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985" tIns="123985" rIns="123985" bIns="123985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latin typeface="Calibri" panose="020F0502020204030204"/>
            </a:rPr>
            <a:t>Our student population is highly diverse, with approximately 89% of students representing Black, Hispanic, multi-racial, Asian/Pacific Islander, American Indian/Alaskan native races/ethnicities.</a:t>
          </a:r>
        </a:p>
      </dsp:txBody>
      <dsp:txXfrm>
        <a:off x="1352401" y="2867030"/>
        <a:ext cx="4876550" cy="1171509"/>
      </dsp:txXfrm>
    </dsp:sp>
    <dsp:sp modelId="{F6DDA6C6-401F-4C4F-8A94-490762791C76}">
      <dsp:nvSpPr>
        <dsp:cNvPr id="0" name=""/>
        <dsp:cNvSpPr/>
      </dsp:nvSpPr>
      <dsp:spPr>
        <a:xfrm>
          <a:off x="0" y="4298875"/>
          <a:ext cx="6602067" cy="1170365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46A0C7E-D7D9-4D41-A927-1CC739C4991C}">
      <dsp:nvSpPr>
        <dsp:cNvPr id="0" name=""/>
        <dsp:cNvSpPr/>
      </dsp:nvSpPr>
      <dsp:spPr>
        <a:xfrm>
          <a:off x="354035" y="4562207"/>
          <a:ext cx="644330" cy="64370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29A9AB-F750-4BA3-8A44-0379BE207E30}">
      <dsp:nvSpPr>
        <dsp:cNvPr id="0" name=""/>
        <dsp:cNvSpPr/>
      </dsp:nvSpPr>
      <dsp:spPr>
        <a:xfrm>
          <a:off x="1352401" y="4298875"/>
          <a:ext cx="4876550" cy="11715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985" tIns="123985" rIns="123985" bIns="123985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/>
            <a:t>RCSS currently has 53 schools and programs. </a:t>
          </a:r>
        </a:p>
      </dsp:txBody>
      <dsp:txXfrm>
        <a:off x="1352401" y="4298875"/>
        <a:ext cx="4876550" cy="117150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0E9B2F7-B56C-4A2D-BC70-8A28C0C4C66A}">
      <dsp:nvSpPr>
        <dsp:cNvPr id="0" name=""/>
        <dsp:cNvSpPr/>
      </dsp:nvSpPr>
      <dsp:spPr>
        <a:xfrm>
          <a:off x="3286" y="76968"/>
          <a:ext cx="3203971" cy="1035893"/>
        </a:xfrm>
        <a:prstGeom prst="rect">
          <a:avLst/>
        </a:prstGeom>
        <a:solidFill>
          <a:srgbClr val="003296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01600" rIns="177800" bIns="1016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latin typeface="Impact" panose="020B0806030902050204" pitchFamily="34" charset="0"/>
            </a:rPr>
            <a:t>$4,999.99 OR LESS</a:t>
          </a:r>
        </a:p>
      </dsp:txBody>
      <dsp:txXfrm>
        <a:off x="3286" y="76968"/>
        <a:ext cx="3203971" cy="1035893"/>
      </dsp:txXfrm>
    </dsp:sp>
    <dsp:sp modelId="{E77F07F5-F135-4A77-9AE7-7ADE10AEBBD3}">
      <dsp:nvSpPr>
        <dsp:cNvPr id="0" name=""/>
        <dsp:cNvSpPr/>
      </dsp:nvSpPr>
      <dsp:spPr>
        <a:xfrm>
          <a:off x="3286" y="1112861"/>
          <a:ext cx="3203971" cy="3161508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77800" bIns="200025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 dirty="0">
              <a:latin typeface="Impact" panose="020B0806030902050204" pitchFamily="34" charset="0"/>
            </a:rPr>
            <a:t>One Quote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 dirty="0"/>
            <a:t>Discretion must be used in best interest of RCSS</a:t>
          </a:r>
        </a:p>
      </dsp:txBody>
      <dsp:txXfrm>
        <a:off x="3286" y="1112861"/>
        <a:ext cx="3203971" cy="3161508"/>
      </dsp:txXfrm>
    </dsp:sp>
    <dsp:sp modelId="{CE40E2F4-B218-4099-819A-2D2AAB9B8CEE}">
      <dsp:nvSpPr>
        <dsp:cNvPr id="0" name=""/>
        <dsp:cNvSpPr/>
      </dsp:nvSpPr>
      <dsp:spPr>
        <a:xfrm>
          <a:off x="3655814" y="76968"/>
          <a:ext cx="3203971" cy="1035893"/>
        </a:xfrm>
        <a:prstGeom prst="rect">
          <a:avLst/>
        </a:prstGeom>
        <a:solidFill>
          <a:srgbClr val="003296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01600" rIns="177800" bIns="1016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latin typeface="Impact" panose="020B0806030902050204" pitchFamily="34" charset="0"/>
            </a:rPr>
            <a:t>$5,000 - $50,000</a:t>
          </a:r>
        </a:p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latin typeface="Impact" panose="020B0806030902050204" pitchFamily="34" charset="0"/>
            </a:rPr>
            <a:t>(Schools)</a:t>
          </a:r>
        </a:p>
      </dsp:txBody>
      <dsp:txXfrm>
        <a:off x="3655814" y="76968"/>
        <a:ext cx="3203971" cy="1035893"/>
      </dsp:txXfrm>
    </dsp:sp>
    <dsp:sp modelId="{690973AD-1C88-4539-88AD-1294B450149F}">
      <dsp:nvSpPr>
        <dsp:cNvPr id="0" name=""/>
        <dsp:cNvSpPr/>
      </dsp:nvSpPr>
      <dsp:spPr>
        <a:xfrm>
          <a:off x="3655814" y="1112861"/>
          <a:ext cx="3203971" cy="3161508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77800" bIns="200025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 dirty="0">
              <a:latin typeface="Impact" panose="020B0806030902050204" pitchFamily="34" charset="0"/>
            </a:rPr>
            <a:t>Three Quotes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 dirty="0"/>
            <a:t>RCBOE Purchasing Office must review to ensure Procurement Manual is followed</a:t>
          </a:r>
        </a:p>
      </dsp:txBody>
      <dsp:txXfrm>
        <a:off x="3655814" y="1112861"/>
        <a:ext cx="3203971" cy="3161508"/>
      </dsp:txXfrm>
    </dsp:sp>
    <dsp:sp modelId="{D485A359-441A-4FF9-BE03-FF4C2772168D}">
      <dsp:nvSpPr>
        <dsp:cNvPr id="0" name=""/>
        <dsp:cNvSpPr/>
      </dsp:nvSpPr>
      <dsp:spPr>
        <a:xfrm>
          <a:off x="7308342" y="76968"/>
          <a:ext cx="3203971" cy="1035893"/>
        </a:xfrm>
        <a:prstGeom prst="rect">
          <a:avLst/>
        </a:prstGeom>
        <a:solidFill>
          <a:srgbClr val="003296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01600" rIns="177800" bIns="1016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latin typeface="Impact" panose="020B0806030902050204" pitchFamily="34" charset="0"/>
            </a:rPr>
            <a:t>$5,000 - $50,000</a:t>
          </a:r>
        </a:p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latin typeface="Impact" panose="020B0806030902050204" pitchFamily="34" charset="0"/>
            </a:rPr>
            <a:t>(Departments)</a:t>
          </a:r>
        </a:p>
      </dsp:txBody>
      <dsp:txXfrm>
        <a:off x="7308342" y="76968"/>
        <a:ext cx="3203971" cy="1035893"/>
      </dsp:txXfrm>
    </dsp:sp>
    <dsp:sp modelId="{2E2F74CC-0C99-4112-810F-1028AB64C4D0}">
      <dsp:nvSpPr>
        <dsp:cNvPr id="0" name=""/>
        <dsp:cNvSpPr/>
      </dsp:nvSpPr>
      <dsp:spPr>
        <a:xfrm>
          <a:off x="7308342" y="1112861"/>
          <a:ext cx="3203971" cy="3161508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77800" bIns="200025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 dirty="0">
              <a:latin typeface="Impact" panose="020B0806030902050204" pitchFamily="34" charset="0"/>
            </a:rPr>
            <a:t>Three Quotes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 dirty="0"/>
            <a:t>Department Head awards lowest quote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 dirty="0"/>
            <a:t>Records of quotes are attached to purchase order and retained</a:t>
          </a:r>
        </a:p>
      </dsp:txBody>
      <dsp:txXfrm>
        <a:off x="7308342" y="1112861"/>
        <a:ext cx="3203971" cy="316150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40E2F4-B218-4099-819A-2D2AAB9B8CEE}">
      <dsp:nvSpPr>
        <dsp:cNvPr id="0" name=""/>
        <dsp:cNvSpPr/>
      </dsp:nvSpPr>
      <dsp:spPr>
        <a:xfrm>
          <a:off x="8868" y="82618"/>
          <a:ext cx="5001267" cy="1195994"/>
        </a:xfrm>
        <a:prstGeom prst="rect">
          <a:avLst/>
        </a:prstGeom>
        <a:solidFill>
          <a:srgbClr val="003296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latin typeface="Impact" panose="020B0806030902050204" pitchFamily="34" charset="0"/>
            </a:rPr>
            <a:t>HANDLED BY PURCHASING DEPARTMENT</a:t>
          </a:r>
        </a:p>
      </dsp:txBody>
      <dsp:txXfrm>
        <a:off x="8868" y="82618"/>
        <a:ext cx="5001267" cy="1195994"/>
      </dsp:txXfrm>
    </dsp:sp>
    <dsp:sp modelId="{690973AD-1C88-4539-88AD-1294B450149F}">
      <dsp:nvSpPr>
        <dsp:cNvPr id="0" name=""/>
        <dsp:cNvSpPr/>
      </dsp:nvSpPr>
      <dsp:spPr>
        <a:xfrm>
          <a:off x="5882" y="1297045"/>
          <a:ext cx="4990756" cy="3257853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b="1" kern="1200" dirty="0">
              <a:latin typeface="+mj-lt"/>
            </a:rPr>
            <a:t>Department submits specifications/requirements.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000" b="1" kern="1200" dirty="0">
            <a:latin typeface="+mj-lt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b="1" kern="1200" dirty="0">
              <a:latin typeface="+mj-lt"/>
            </a:rPr>
            <a:t>Purchasing creates and manages the solicitation process.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000" b="1" kern="1200" dirty="0">
            <a:latin typeface="+mj-lt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b="1" kern="1200" dirty="0">
              <a:latin typeface="+mj-lt"/>
            </a:rPr>
            <a:t>Purchasing submits the Department’s recommendation for approval.</a:t>
          </a:r>
        </a:p>
      </dsp:txBody>
      <dsp:txXfrm>
        <a:off x="5882" y="1297045"/>
        <a:ext cx="4990756" cy="3257853"/>
      </dsp:txXfrm>
    </dsp:sp>
    <dsp:sp modelId="{D485A359-441A-4FF9-BE03-FF4C2772168D}">
      <dsp:nvSpPr>
        <dsp:cNvPr id="0" name=""/>
        <dsp:cNvSpPr/>
      </dsp:nvSpPr>
      <dsp:spPr>
        <a:xfrm>
          <a:off x="5684343" y="111996"/>
          <a:ext cx="5115156" cy="1351551"/>
        </a:xfrm>
        <a:prstGeom prst="rect">
          <a:avLst/>
        </a:prstGeom>
        <a:solidFill>
          <a:srgbClr val="003296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latin typeface="Impact" panose="020B0806030902050204" pitchFamily="34" charset="0"/>
            </a:rPr>
            <a:t>REQUIRES APPROVAL BY THE BOARD OF EDUCATION</a:t>
          </a:r>
        </a:p>
      </dsp:txBody>
      <dsp:txXfrm>
        <a:off x="5684343" y="111996"/>
        <a:ext cx="5115156" cy="1351551"/>
      </dsp:txXfrm>
    </dsp:sp>
    <dsp:sp modelId="{2E2F74CC-0C99-4112-810F-1028AB64C4D0}">
      <dsp:nvSpPr>
        <dsp:cNvPr id="0" name=""/>
        <dsp:cNvSpPr/>
      </dsp:nvSpPr>
      <dsp:spPr>
        <a:xfrm>
          <a:off x="5699724" y="1450478"/>
          <a:ext cx="5108791" cy="309566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b="1" kern="1200" dirty="0"/>
            <a:t>Board Committee Meeting (Item reviewed and approved).</a:t>
          </a:r>
          <a:endParaRPr lang="en-US" sz="2000" b="1" kern="1200" dirty="0">
            <a:latin typeface="Impact" panose="020B0806030902050204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000" b="1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b="1" kern="1200" dirty="0"/>
            <a:t>Board Meeting (Item voted on by full Board).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000" b="1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b="1" kern="1200" dirty="0"/>
            <a:t>Board Meeting Schedule and Agenda available on RCSS Website.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000" kern="1200" dirty="0"/>
        </a:p>
      </dsp:txBody>
      <dsp:txXfrm>
        <a:off x="5699724" y="1450478"/>
        <a:ext cx="5108791" cy="309566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0B0CFAE3-4E21-4446-B148-EBC87384A3D7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B0192E69-4087-4AD7-BDFD-840BFF736A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5934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1E09542F-556F-E147-8E49-A7B2FF0E67C1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26431C05-BE1F-E740-A032-DE04AB2FE5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9892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microsoft.com/office/2007/relationships/hdphoto" Target="../media/hdphoto2.wdp"/><Relationship Id="rId11" Type="http://schemas.openxmlformats.org/officeDocument/2006/relationships/image" Target="../media/image12.png"/><Relationship Id="rId5" Type="http://schemas.openxmlformats.org/officeDocument/2006/relationships/image" Target="../media/image7.png"/><Relationship Id="rId10" Type="http://schemas.openxmlformats.org/officeDocument/2006/relationships/image" Target="../media/image11.png"/><Relationship Id="rId4" Type="http://schemas.openxmlformats.org/officeDocument/2006/relationships/image" Target="../media/image6.png"/><Relationship Id="rId9" Type="http://schemas.openxmlformats.org/officeDocument/2006/relationships/image" Target="../media/image10.png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3.wdp"/><Relationship Id="rId7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microsoft.com/office/2007/relationships/hdphoto" Target="../media/hdphoto4.wdp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3.wdp"/><Relationship Id="rId7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microsoft.com/office/2007/relationships/hdphoto" Target="../media/hdphoto5.wdp"/><Relationship Id="rId11" Type="http://schemas.openxmlformats.org/officeDocument/2006/relationships/image" Target="../media/image12.png"/><Relationship Id="rId5" Type="http://schemas.openxmlformats.org/officeDocument/2006/relationships/image" Target="../media/image7.png"/><Relationship Id="rId10" Type="http://schemas.openxmlformats.org/officeDocument/2006/relationships/image" Target="../media/image11.png"/><Relationship Id="rId4" Type="http://schemas.openxmlformats.org/officeDocument/2006/relationships/image" Target="../media/image6.png"/><Relationship Id="rId9" Type="http://schemas.openxmlformats.org/officeDocument/2006/relationships/image" Target="../media/image10.png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3.wdp"/><Relationship Id="rId7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microsoft.com/office/2007/relationships/hdphoto" Target="../media/hdphoto6.wdp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7.wdp"/><Relationship Id="rId7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microsoft.com/office/2007/relationships/hdphoto" Target="../media/hdphoto8.wdp"/><Relationship Id="rId11" Type="http://schemas.openxmlformats.org/officeDocument/2006/relationships/image" Target="../media/image12.png"/><Relationship Id="rId5" Type="http://schemas.openxmlformats.org/officeDocument/2006/relationships/image" Target="../media/image7.png"/><Relationship Id="rId10" Type="http://schemas.openxmlformats.org/officeDocument/2006/relationships/image" Target="../media/image11.png"/><Relationship Id="rId4" Type="http://schemas.openxmlformats.org/officeDocument/2006/relationships/image" Target="../media/image6.png"/><Relationship Id="rId9" Type="http://schemas.openxmlformats.org/officeDocument/2006/relationships/image" Target="../media/image10.png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3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openxmlformats.org/officeDocument/2006/relationships/image" Target="../media/image12.png"/><Relationship Id="rId10" Type="http://schemas.openxmlformats.org/officeDocument/2006/relationships/image" Target="../media/image11.png"/><Relationship Id="rId4" Type="http://schemas.openxmlformats.org/officeDocument/2006/relationships/image" Target="../media/image6.png"/><Relationship Id="rId9" Type="http://schemas.openxmlformats.org/officeDocument/2006/relationships/image" Target="../media/image9.png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3.wdp"/><Relationship Id="rId7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microsoft.com/office/2007/relationships/hdphoto" Target="../media/hdphoto9.wdp"/><Relationship Id="rId11" Type="http://schemas.openxmlformats.org/officeDocument/2006/relationships/image" Target="../media/image12.png"/><Relationship Id="rId5" Type="http://schemas.openxmlformats.org/officeDocument/2006/relationships/image" Target="../media/image7.png"/><Relationship Id="rId10" Type="http://schemas.openxmlformats.org/officeDocument/2006/relationships/image" Target="../media/image11.png"/><Relationship Id="rId4" Type="http://schemas.openxmlformats.org/officeDocument/2006/relationships/image" Target="../media/image6.png"/><Relationship Id="rId9" Type="http://schemas.openxmlformats.org/officeDocument/2006/relationships/image" Target="../media/image10.png"/></Relationships>
</file>

<file path=ppt/slideLayouts/_rels/slideLayout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0.wdp"/><Relationship Id="rId7" Type="http://schemas.microsoft.com/office/2007/relationships/hdphoto" Target="../media/hdphoto1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11" Type="http://schemas.openxmlformats.org/officeDocument/2006/relationships/image" Target="../media/image11.png"/><Relationship Id="rId5" Type="http://schemas.openxmlformats.org/officeDocument/2006/relationships/image" Target="../media/image6.png"/><Relationship Id="rId10" Type="http://schemas.openxmlformats.org/officeDocument/2006/relationships/image" Target="../media/image9.png"/><Relationship Id="rId4" Type="http://schemas.openxmlformats.org/officeDocument/2006/relationships/image" Target="../media/image12.png"/><Relationship Id="rId9" Type="http://schemas.openxmlformats.org/officeDocument/2006/relationships/image" Target="../media/image10.png"/></Relationships>
</file>

<file path=ppt/slideLayouts/_rels/slideLayout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2.wdp"/><Relationship Id="rId7" Type="http://schemas.microsoft.com/office/2007/relationships/hdphoto" Target="../media/hdphoto1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11" Type="http://schemas.openxmlformats.org/officeDocument/2006/relationships/image" Target="../media/image11.png"/><Relationship Id="rId5" Type="http://schemas.openxmlformats.org/officeDocument/2006/relationships/image" Target="../media/image6.png"/><Relationship Id="rId10" Type="http://schemas.openxmlformats.org/officeDocument/2006/relationships/image" Target="../media/image12.png"/><Relationship Id="rId4" Type="http://schemas.openxmlformats.org/officeDocument/2006/relationships/image" Target="../media/image8.png"/><Relationship Id="rId9" Type="http://schemas.openxmlformats.org/officeDocument/2006/relationships/image" Target="../media/image10.png"/></Relationships>
</file>

<file path=ppt/slideLayouts/_rels/slideLayout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2.wdp"/><Relationship Id="rId7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microsoft.com/office/2007/relationships/hdphoto" Target="../media/hdphoto13.wdp"/><Relationship Id="rId11" Type="http://schemas.openxmlformats.org/officeDocument/2006/relationships/image" Target="../media/image11.png"/><Relationship Id="rId5" Type="http://schemas.openxmlformats.org/officeDocument/2006/relationships/image" Target="../media/image7.png"/><Relationship Id="rId10" Type="http://schemas.openxmlformats.org/officeDocument/2006/relationships/image" Target="../media/image10.png"/><Relationship Id="rId4" Type="http://schemas.openxmlformats.org/officeDocument/2006/relationships/image" Target="../media/image6.png"/><Relationship Id="rId9" Type="http://schemas.openxmlformats.org/officeDocument/2006/relationships/image" Target="../media/image9.png"/></Relationships>
</file>

<file path=ppt/slideLayouts/_rels/slideLayout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4.wdp"/><Relationship Id="rId7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openxmlformats.org/officeDocument/2006/relationships/image" Target="../media/image6.png"/><Relationship Id="rId10" Type="http://schemas.microsoft.com/office/2007/relationships/hdphoto" Target="../media/hdphoto15.wdp"/><Relationship Id="rId4" Type="http://schemas.openxmlformats.org/officeDocument/2006/relationships/image" Target="../media/image12.png"/><Relationship Id="rId9" Type="http://schemas.openxmlformats.org/officeDocument/2006/relationships/image" Target="../media/image7.png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4.wdp"/><Relationship Id="rId7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openxmlformats.org/officeDocument/2006/relationships/image" Target="../media/image9.png"/><Relationship Id="rId10" Type="http://schemas.microsoft.com/office/2007/relationships/hdphoto" Target="../media/hdphoto15.wdp"/><Relationship Id="rId4" Type="http://schemas.openxmlformats.org/officeDocument/2006/relationships/image" Target="../media/image12.png"/><Relationship Id="rId9" Type="http://schemas.openxmlformats.org/officeDocument/2006/relationships/image" Target="../media/image7.png"/></Relationships>
</file>

<file path=ppt/slideLayouts/_rels/slideLayout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4.wdp"/><Relationship Id="rId7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openxmlformats.org/officeDocument/2006/relationships/image" Target="../media/image12.png"/><Relationship Id="rId10" Type="http://schemas.microsoft.com/office/2007/relationships/hdphoto" Target="../media/hdphoto15.wdp"/><Relationship Id="rId4" Type="http://schemas.openxmlformats.org/officeDocument/2006/relationships/image" Target="../media/image6.png"/><Relationship Id="rId9" Type="http://schemas.openxmlformats.org/officeDocument/2006/relationships/image" Target="../media/image7.png"/></Relationships>
</file>

<file path=ppt/slideLayouts/_rels/slideLayout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4.wdp"/><Relationship Id="rId7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openxmlformats.org/officeDocument/2006/relationships/image" Target="../media/image9.png"/><Relationship Id="rId10" Type="http://schemas.microsoft.com/office/2007/relationships/hdphoto" Target="../media/hdphoto15.wdp"/><Relationship Id="rId4" Type="http://schemas.openxmlformats.org/officeDocument/2006/relationships/image" Target="../media/image12.png"/><Relationship Id="rId9" Type="http://schemas.openxmlformats.org/officeDocument/2006/relationships/image" Target="../media/image7.png"/></Relationships>
</file>

<file path=ppt/slideLayouts/_rels/slideLayout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4.wdp"/><Relationship Id="rId7" Type="http://schemas.openxmlformats.org/officeDocument/2006/relationships/image" Target="../media/image11.png"/><Relationship Id="rId12" Type="http://schemas.openxmlformats.org/officeDocument/2006/relationships/image" Target="../media/image1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11" Type="http://schemas.openxmlformats.org/officeDocument/2006/relationships/image" Target="../media/image13.tiff"/><Relationship Id="rId5" Type="http://schemas.openxmlformats.org/officeDocument/2006/relationships/image" Target="../media/image9.png"/><Relationship Id="rId10" Type="http://schemas.microsoft.com/office/2007/relationships/hdphoto" Target="../media/hdphoto15.wdp"/><Relationship Id="rId4" Type="http://schemas.openxmlformats.org/officeDocument/2006/relationships/image" Target="../media/image12.png"/><Relationship Id="rId9" Type="http://schemas.openxmlformats.org/officeDocument/2006/relationships/image" Target="../media/image7.png"/></Relationships>
</file>

<file path=ppt/slideLayouts/_rels/slideLayout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4.wdp"/><Relationship Id="rId7" Type="http://schemas.openxmlformats.org/officeDocument/2006/relationships/image" Target="../media/image11.png"/><Relationship Id="rId12" Type="http://schemas.openxmlformats.org/officeDocument/2006/relationships/image" Target="../media/image13.tif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11" Type="http://schemas.openxmlformats.org/officeDocument/2006/relationships/image" Target="../media/image14.png"/><Relationship Id="rId5" Type="http://schemas.openxmlformats.org/officeDocument/2006/relationships/image" Target="../media/image9.png"/><Relationship Id="rId10" Type="http://schemas.microsoft.com/office/2007/relationships/hdphoto" Target="../media/hdphoto15.wdp"/><Relationship Id="rId4" Type="http://schemas.openxmlformats.org/officeDocument/2006/relationships/image" Target="../media/image12.png"/><Relationship Id="rId9" Type="http://schemas.openxmlformats.org/officeDocument/2006/relationships/image" Target="../media/image7.png"/></Relationships>
</file>

<file path=ppt/slideLayouts/_rels/slideLayout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4.wdp"/><Relationship Id="rId7" Type="http://schemas.openxmlformats.org/officeDocument/2006/relationships/image" Target="../media/image11.png"/><Relationship Id="rId12" Type="http://schemas.openxmlformats.org/officeDocument/2006/relationships/image" Target="../media/image15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11" Type="http://schemas.openxmlformats.org/officeDocument/2006/relationships/image" Target="../media/image14.png"/><Relationship Id="rId5" Type="http://schemas.openxmlformats.org/officeDocument/2006/relationships/image" Target="../media/image9.png"/><Relationship Id="rId10" Type="http://schemas.microsoft.com/office/2007/relationships/hdphoto" Target="../media/hdphoto15.wdp"/><Relationship Id="rId4" Type="http://schemas.openxmlformats.org/officeDocument/2006/relationships/image" Target="../media/image12.png"/><Relationship Id="rId9" Type="http://schemas.openxmlformats.org/officeDocument/2006/relationships/image" Target="../media/image7.png"/></Relationships>
</file>

<file path=ppt/slideLayouts/_rels/slideLayout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7.png"/><Relationship Id="rId3" Type="http://schemas.microsoft.com/office/2007/relationships/hdphoto" Target="../media/hdphoto1.wdp"/><Relationship Id="rId7" Type="http://schemas.openxmlformats.org/officeDocument/2006/relationships/image" Target="../media/image8.png"/><Relationship Id="rId12" Type="http://schemas.openxmlformats.org/officeDocument/2006/relationships/image" Target="../media/image16.png"/><Relationship Id="rId17" Type="http://schemas.openxmlformats.org/officeDocument/2006/relationships/image" Target="../media/image21.png"/><Relationship Id="rId2" Type="http://schemas.openxmlformats.org/officeDocument/2006/relationships/image" Target="../media/image5.png"/><Relationship Id="rId16" Type="http://schemas.openxmlformats.org/officeDocument/2006/relationships/image" Target="../media/image20.png"/><Relationship Id="rId1" Type="http://schemas.openxmlformats.org/officeDocument/2006/relationships/slideMaster" Target="../slideMasters/slideMaster2.xml"/><Relationship Id="rId6" Type="http://schemas.microsoft.com/office/2007/relationships/hdphoto" Target="../media/hdphoto2.wdp"/><Relationship Id="rId11" Type="http://schemas.openxmlformats.org/officeDocument/2006/relationships/image" Target="../media/image12.png"/><Relationship Id="rId5" Type="http://schemas.openxmlformats.org/officeDocument/2006/relationships/image" Target="../media/image7.png"/><Relationship Id="rId15" Type="http://schemas.openxmlformats.org/officeDocument/2006/relationships/image" Target="../media/image19.png"/><Relationship Id="rId10" Type="http://schemas.openxmlformats.org/officeDocument/2006/relationships/image" Target="../media/image11.png"/><Relationship Id="rId4" Type="http://schemas.openxmlformats.org/officeDocument/2006/relationships/image" Target="../media/image6.png"/><Relationship Id="rId9" Type="http://schemas.openxmlformats.org/officeDocument/2006/relationships/image" Target="../media/image10.png"/><Relationship Id="rId14" Type="http://schemas.openxmlformats.org/officeDocument/2006/relationships/image" Target="../media/image18.png"/></Relationships>
</file>

<file path=ppt/slideLayouts/_rels/slideLayout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23.png"/><Relationship Id="rId3" Type="http://schemas.microsoft.com/office/2007/relationships/hdphoto" Target="../media/hdphoto14.wdp"/><Relationship Id="rId7" Type="http://schemas.openxmlformats.org/officeDocument/2006/relationships/image" Target="../media/image11.png"/><Relationship Id="rId12" Type="http://schemas.openxmlformats.org/officeDocument/2006/relationships/image" Target="../media/image14.png"/><Relationship Id="rId2" Type="http://schemas.openxmlformats.org/officeDocument/2006/relationships/image" Target="../media/image5.png"/><Relationship Id="rId16" Type="http://schemas.openxmlformats.org/officeDocument/2006/relationships/image" Target="../media/image26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11" Type="http://schemas.openxmlformats.org/officeDocument/2006/relationships/image" Target="../media/image22.png"/><Relationship Id="rId5" Type="http://schemas.openxmlformats.org/officeDocument/2006/relationships/image" Target="../media/image9.png"/><Relationship Id="rId15" Type="http://schemas.openxmlformats.org/officeDocument/2006/relationships/image" Target="../media/image25.png"/><Relationship Id="rId10" Type="http://schemas.microsoft.com/office/2007/relationships/hdphoto" Target="../media/hdphoto15.wdp"/><Relationship Id="rId4" Type="http://schemas.openxmlformats.org/officeDocument/2006/relationships/image" Target="../media/image12.png"/><Relationship Id="rId9" Type="http://schemas.openxmlformats.org/officeDocument/2006/relationships/image" Target="../media/image7.png"/><Relationship Id="rId14" Type="http://schemas.openxmlformats.org/officeDocument/2006/relationships/image" Target="../media/image24.png"/></Relationships>
</file>

<file path=ppt/slideLayouts/_rels/slideLayout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27.png"/><Relationship Id="rId3" Type="http://schemas.microsoft.com/office/2007/relationships/hdphoto" Target="../media/hdphoto14.wdp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11" Type="http://schemas.openxmlformats.org/officeDocument/2006/relationships/image" Target="../media/image17.png"/><Relationship Id="rId5" Type="http://schemas.openxmlformats.org/officeDocument/2006/relationships/image" Target="../media/image9.png"/><Relationship Id="rId15" Type="http://schemas.openxmlformats.org/officeDocument/2006/relationships/image" Target="../media/image29.png"/><Relationship Id="rId10" Type="http://schemas.microsoft.com/office/2007/relationships/hdphoto" Target="../media/hdphoto15.wdp"/><Relationship Id="rId4" Type="http://schemas.openxmlformats.org/officeDocument/2006/relationships/image" Target="../media/image12.png"/><Relationship Id="rId9" Type="http://schemas.openxmlformats.org/officeDocument/2006/relationships/image" Target="../media/image7.png"/><Relationship Id="rId14" Type="http://schemas.openxmlformats.org/officeDocument/2006/relationships/image" Target="../media/image28.png"/></Relationships>
</file>

<file path=ppt/slideLayouts/_rels/slideLayout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27.png"/><Relationship Id="rId3" Type="http://schemas.microsoft.com/office/2007/relationships/hdphoto" Target="../media/hdphoto14.wdp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11" Type="http://schemas.openxmlformats.org/officeDocument/2006/relationships/image" Target="../media/image17.png"/><Relationship Id="rId5" Type="http://schemas.openxmlformats.org/officeDocument/2006/relationships/image" Target="../media/image9.png"/><Relationship Id="rId15" Type="http://schemas.openxmlformats.org/officeDocument/2006/relationships/image" Target="../media/image30.png"/><Relationship Id="rId10" Type="http://schemas.microsoft.com/office/2007/relationships/hdphoto" Target="../media/hdphoto15.wdp"/><Relationship Id="rId4" Type="http://schemas.openxmlformats.org/officeDocument/2006/relationships/image" Target="../media/image12.png"/><Relationship Id="rId9" Type="http://schemas.openxmlformats.org/officeDocument/2006/relationships/image" Target="../media/image7.png"/><Relationship Id="rId14" Type="http://schemas.openxmlformats.org/officeDocument/2006/relationships/image" Target="../media/image28.png"/></Relationships>
</file>

<file path=ppt/slideLayouts/_rels/slideLayout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28.png"/><Relationship Id="rId3" Type="http://schemas.microsoft.com/office/2007/relationships/hdphoto" Target="../media/hdphoto14.wdp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11" Type="http://schemas.openxmlformats.org/officeDocument/2006/relationships/image" Target="../media/image17.png"/><Relationship Id="rId5" Type="http://schemas.openxmlformats.org/officeDocument/2006/relationships/image" Target="../media/image9.png"/><Relationship Id="rId15" Type="http://schemas.openxmlformats.org/officeDocument/2006/relationships/image" Target="../media/image31.png"/><Relationship Id="rId10" Type="http://schemas.microsoft.com/office/2007/relationships/hdphoto" Target="../media/hdphoto15.wdp"/><Relationship Id="rId4" Type="http://schemas.openxmlformats.org/officeDocument/2006/relationships/image" Target="../media/image12.png"/><Relationship Id="rId9" Type="http://schemas.openxmlformats.org/officeDocument/2006/relationships/image" Target="../media/image7.png"/><Relationship Id="rId14" Type="http://schemas.openxmlformats.org/officeDocument/2006/relationships/image" Target="../media/image27.png"/></Relationships>
</file>

<file path=ppt/slideLayouts/_rels/slideLayout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28.png"/><Relationship Id="rId3" Type="http://schemas.microsoft.com/office/2007/relationships/hdphoto" Target="../media/hdphoto14.wdp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11" Type="http://schemas.openxmlformats.org/officeDocument/2006/relationships/image" Target="../media/image17.png"/><Relationship Id="rId5" Type="http://schemas.openxmlformats.org/officeDocument/2006/relationships/image" Target="../media/image9.png"/><Relationship Id="rId15" Type="http://schemas.openxmlformats.org/officeDocument/2006/relationships/image" Target="../media/image32.png"/><Relationship Id="rId10" Type="http://schemas.microsoft.com/office/2007/relationships/hdphoto" Target="../media/hdphoto15.wdp"/><Relationship Id="rId4" Type="http://schemas.openxmlformats.org/officeDocument/2006/relationships/image" Target="../media/image12.png"/><Relationship Id="rId9" Type="http://schemas.openxmlformats.org/officeDocument/2006/relationships/image" Target="../media/image7.png"/><Relationship Id="rId14" Type="http://schemas.openxmlformats.org/officeDocument/2006/relationships/image" Target="../media/image27.png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28.png"/><Relationship Id="rId3" Type="http://schemas.microsoft.com/office/2007/relationships/hdphoto" Target="../media/hdphoto14.wdp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11" Type="http://schemas.openxmlformats.org/officeDocument/2006/relationships/image" Target="../media/image17.png"/><Relationship Id="rId5" Type="http://schemas.openxmlformats.org/officeDocument/2006/relationships/image" Target="../media/image9.png"/><Relationship Id="rId15" Type="http://schemas.openxmlformats.org/officeDocument/2006/relationships/image" Target="../media/image33.png"/><Relationship Id="rId10" Type="http://schemas.microsoft.com/office/2007/relationships/hdphoto" Target="../media/hdphoto15.wdp"/><Relationship Id="rId4" Type="http://schemas.openxmlformats.org/officeDocument/2006/relationships/image" Target="../media/image12.png"/><Relationship Id="rId9" Type="http://schemas.openxmlformats.org/officeDocument/2006/relationships/image" Target="../media/image7.png"/><Relationship Id="rId14" Type="http://schemas.openxmlformats.org/officeDocument/2006/relationships/image" Target="../media/image27.png"/></Relationships>
</file>

<file path=ppt/slideLayouts/_rels/slideLayout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24.png"/><Relationship Id="rId3" Type="http://schemas.microsoft.com/office/2007/relationships/hdphoto" Target="../media/hdphoto14.wdp"/><Relationship Id="rId7" Type="http://schemas.openxmlformats.org/officeDocument/2006/relationships/image" Target="../media/image11.png"/><Relationship Id="rId12" Type="http://schemas.openxmlformats.org/officeDocument/2006/relationships/image" Target="../media/image1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11" Type="http://schemas.openxmlformats.org/officeDocument/2006/relationships/image" Target="../media/image22.png"/><Relationship Id="rId5" Type="http://schemas.openxmlformats.org/officeDocument/2006/relationships/image" Target="../media/image9.png"/><Relationship Id="rId10" Type="http://schemas.microsoft.com/office/2007/relationships/hdphoto" Target="../media/hdphoto15.wdp"/><Relationship Id="rId4" Type="http://schemas.openxmlformats.org/officeDocument/2006/relationships/image" Target="../media/image12.png"/><Relationship Id="rId9" Type="http://schemas.openxmlformats.org/officeDocument/2006/relationships/image" Target="../media/image7.png"/><Relationship Id="rId14" Type="http://schemas.openxmlformats.org/officeDocument/2006/relationships/image" Target="../media/image23.png"/></Relationships>
</file>

<file path=ppt/slideLayouts/_rels/slideLayout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34.png"/><Relationship Id="rId3" Type="http://schemas.microsoft.com/office/2007/relationships/hdphoto" Target="../media/hdphoto14.wdp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11" Type="http://schemas.openxmlformats.org/officeDocument/2006/relationships/image" Target="../media/image17.png"/><Relationship Id="rId5" Type="http://schemas.openxmlformats.org/officeDocument/2006/relationships/image" Target="../media/image9.png"/><Relationship Id="rId15" Type="http://schemas.openxmlformats.org/officeDocument/2006/relationships/image" Target="../media/image36.png"/><Relationship Id="rId10" Type="http://schemas.microsoft.com/office/2007/relationships/hdphoto" Target="../media/hdphoto15.wdp"/><Relationship Id="rId4" Type="http://schemas.openxmlformats.org/officeDocument/2006/relationships/image" Target="../media/image12.png"/><Relationship Id="rId9" Type="http://schemas.openxmlformats.org/officeDocument/2006/relationships/image" Target="../media/image7.png"/><Relationship Id="rId14" Type="http://schemas.openxmlformats.org/officeDocument/2006/relationships/image" Target="../media/image35.png"/></Relationships>
</file>

<file path=ppt/slideLayouts/_rels/slideLayout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34.png"/><Relationship Id="rId3" Type="http://schemas.microsoft.com/office/2007/relationships/hdphoto" Target="../media/hdphoto14.wdp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11" Type="http://schemas.openxmlformats.org/officeDocument/2006/relationships/image" Target="../media/image17.png"/><Relationship Id="rId5" Type="http://schemas.openxmlformats.org/officeDocument/2006/relationships/image" Target="../media/image9.png"/><Relationship Id="rId15" Type="http://schemas.openxmlformats.org/officeDocument/2006/relationships/image" Target="../media/image37.png"/><Relationship Id="rId10" Type="http://schemas.microsoft.com/office/2007/relationships/hdphoto" Target="../media/hdphoto15.wdp"/><Relationship Id="rId4" Type="http://schemas.openxmlformats.org/officeDocument/2006/relationships/image" Target="../media/image12.png"/><Relationship Id="rId9" Type="http://schemas.openxmlformats.org/officeDocument/2006/relationships/image" Target="../media/image7.png"/><Relationship Id="rId14" Type="http://schemas.openxmlformats.org/officeDocument/2006/relationships/image" Target="../media/image35.png"/></Relationships>
</file>

<file path=ppt/slideLayouts/_rels/slideLayout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35.png"/><Relationship Id="rId3" Type="http://schemas.microsoft.com/office/2007/relationships/hdphoto" Target="../media/hdphoto14.wdp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11" Type="http://schemas.openxmlformats.org/officeDocument/2006/relationships/image" Target="../media/image17.png"/><Relationship Id="rId5" Type="http://schemas.openxmlformats.org/officeDocument/2006/relationships/image" Target="../media/image9.png"/><Relationship Id="rId15" Type="http://schemas.openxmlformats.org/officeDocument/2006/relationships/image" Target="../media/image38.png"/><Relationship Id="rId10" Type="http://schemas.microsoft.com/office/2007/relationships/hdphoto" Target="../media/hdphoto15.wdp"/><Relationship Id="rId4" Type="http://schemas.openxmlformats.org/officeDocument/2006/relationships/image" Target="../media/image12.png"/><Relationship Id="rId9" Type="http://schemas.openxmlformats.org/officeDocument/2006/relationships/image" Target="../media/image7.png"/><Relationship Id="rId14" Type="http://schemas.openxmlformats.org/officeDocument/2006/relationships/image" Target="../media/image34.png"/></Relationships>
</file>

<file path=ppt/slideLayouts/_rels/slideLayout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35.png"/><Relationship Id="rId3" Type="http://schemas.microsoft.com/office/2007/relationships/hdphoto" Target="../media/hdphoto14.wdp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11" Type="http://schemas.openxmlformats.org/officeDocument/2006/relationships/image" Target="../media/image17.png"/><Relationship Id="rId5" Type="http://schemas.openxmlformats.org/officeDocument/2006/relationships/image" Target="../media/image9.png"/><Relationship Id="rId15" Type="http://schemas.openxmlformats.org/officeDocument/2006/relationships/image" Target="../media/image39.png"/><Relationship Id="rId10" Type="http://schemas.microsoft.com/office/2007/relationships/hdphoto" Target="../media/hdphoto15.wdp"/><Relationship Id="rId4" Type="http://schemas.openxmlformats.org/officeDocument/2006/relationships/image" Target="../media/image12.png"/><Relationship Id="rId9" Type="http://schemas.openxmlformats.org/officeDocument/2006/relationships/image" Target="../media/image7.png"/><Relationship Id="rId14" Type="http://schemas.openxmlformats.org/officeDocument/2006/relationships/image" Target="../media/image34.png"/></Relationships>
</file>

<file path=ppt/slideLayouts/_rels/slideLayout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35.png"/><Relationship Id="rId3" Type="http://schemas.microsoft.com/office/2007/relationships/hdphoto" Target="../media/hdphoto14.wdp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11" Type="http://schemas.openxmlformats.org/officeDocument/2006/relationships/image" Target="../media/image17.png"/><Relationship Id="rId5" Type="http://schemas.openxmlformats.org/officeDocument/2006/relationships/image" Target="../media/image9.png"/><Relationship Id="rId15" Type="http://schemas.openxmlformats.org/officeDocument/2006/relationships/image" Target="../media/image40.png"/><Relationship Id="rId10" Type="http://schemas.microsoft.com/office/2007/relationships/hdphoto" Target="../media/hdphoto15.wdp"/><Relationship Id="rId4" Type="http://schemas.openxmlformats.org/officeDocument/2006/relationships/image" Target="../media/image12.png"/><Relationship Id="rId9" Type="http://schemas.openxmlformats.org/officeDocument/2006/relationships/image" Target="../media/image7.png"/><Relationship Id="rId14" Type="http://schemas.openxmlformats.org/officeDocument/2006/relationships/image" Target="../media/image34.png"/></Relationships>
</file>

<file path=ppt/slideLayouts/_rels/slideLayout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35.png"/><Relationship Id="rId3" Type="http://schemas.microsoft.com/office/2007/relationships/hdphoto" Target="../media/hdphoto14.wdp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11" Type="http://schemas.openxmlformats.org/officeDocument/2006/relationships/image" Target="../media/image17.png"/><Relationship Id="rId5" Type="http://schemas.openxmlformats.org/officeDocument/2006/relationships/image" Target="../media/image9.png"/><Relationship Id="rId15" Type="http://schemas.openxmlformats.org/officeDocument/2006/relationships/image" Target="../media/image41.png"/><Relationship Id="rId10" Type="http://schemas.microsoft.com/office/2007/relationships/hdphoto" Target="../media/hdphoto15.wdp"/><Relationship Id="rId4" Type="http://schemas.openxmlformats.org/officeDocument/2006/relationships/image" Target="../media/image12.png"/><Relationship Id="rId9" Type="http://schemas.openxmlformats.org/officeDocument/2006/relationships/image" Target="../media/image7.png"/><Relationship Id="rId14" Type="http://schemas.openxmlformats.org/officeDocument/2006/relationships/image" Target="../media/image34.png"/></Relationships>
</file>

<file path=ppt/slideLayouts/_rels/slideLayout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23.png"/><Relationship Id="rId3" Type="http://schemas.microsoft.com/office/2007/relationships/hdphoto" Target="../media/hdphoto14.wdp"/><Relationship Id="rId7" Type="http://schemas.openxmlformats.org/officeDocument/2006/relationships/image" Target="../media/image11.png"/><Relationship Id="rId12" Type="http://schemas.openxmlformats.org/officeDocument/2006/relationships/image" Target="../media/image1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11" Type="http://schemas.openxmlformats.org/officeDocument/2006/relationships/image" Target="../media/image22.png"/><Relationship Id="rId5" Type="http://schemas.openxmlformats.org/officeDocument/2006/relationships/image" Target="../media/image9.png"/><Relationship Id="rId15" Type="http://schemas.openxmlformats.org/officeDocument/2006/relationships/image" Target="../media/image26.png"/><Relationship Id="rId10" Type="http://schemas.microsoft.com/office/2007/relationships/hdphoto" Target="../media/hdphoto15.wdp"/><Relationship Id="rId4" Type="http://schemas.openxmlformats.org/officeDocument/2006/relationships/image" Target="../media/image12.png"/><Relationship Id="rId9" Type="http://schemas.openxmlformats.org/officeDocument/2006/relationships/image" Target="../media/image7.png"/><Relationship Id="rId14" Type="http://schemas.openxmlformats.org/officeDocument/2006/relationships/image" Target="../media/image24.png"/></Relationships>
</file>

<file path=ppt/slideLayouts/_rels/slideLayout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42.png"/><Relationship Id="rId3" Type="http://schemas.microsoft.com/office/2007/relationships/hdphoto" Target="../media/hdphoto14.wdp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11" Type="http://schemas.openxmlformats.org/officeDocument/2006/relationships/image" Target="../media/image17.png"/><Relationship Id="rId5" Type="http://schemas.openxmlformats.org/officeDocument/2006/relationships/image" Target="../media/image9.png"/><Relationship Id="rId15" Type="http://schemas.openxmlformats.org/officeDocument/2006/relationships/image" Target="../media/image44.png"/><Relationship Id="rId10" Type="http://schemas.microsoft.com/office/2007/relationships/hdphoto" Target="../media/hdphoto15.wdp"/><Relationship Id="rId4" Type="http://schemas.openxmlformats.org/officeDocument/2006/relationships/image" Target="../media/image12.png"/><Relationship Id="rId9" Type="http://schemas.openxmlformats.org/officeDocument/2006/relationships/image" Target="../media/image7.png"/><Relationship Id="rId14" Type="http://schemas.openxmlformats.org/officeDocument/2006/relationships/image" Target="../media/image43.png"/></Relationships>
</file>

<file path=ppt/slideLayouts/_rels/slideLayout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42.png"/><Relationship Id="rId3" Type="http://schemas.microsoft.com/office/2007/relationships/hdphoto" Target="../media/hdphoto14.wdp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11" Type="http://schemas.openxmlformats.org/officeDocument/2006/relationships/image" Target="../media/image17.png"/><Relationship Id="rId5" Type="http://schemas.openxmlformats.org/officeDocument/2006/relationships/image" Target="../media/image9.png"/><Relationship Id="rId15" Type="http://schemas.openxmlformats.org/officeDocument/2006/relationships/image" Target="../media/image44.png"/><Relationship Id="rId10" Type="http://schemas.microsoft.com/office/2007/relationships/hdphoto" Target="../media/hdphoto15.wdp"/><Relationship Id="rId4" Type="http://schemas.openxmlformats.org/officeDocument/2006/relationships/image" Target="../media/image12.png"/><Relationship Id="rId9" Type="http://schemas.openxmlformats.org/officeDocument/2006/relationships/image" Target="../media/image7.png"/><Relationship Id="rId14" Type="http://schemas.openxmlformats.org/officeDocument/2006/relationships/image" Target="../media/image45.png"/></Relationships>
</file>

<file path=ppt/slideLayouts/_rels/slideLayout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42.png"/><Relationship Id="rId3" Type="http://schemas.microsoft.com/office/2007/relationships/hdphoto" Target="../media/hdphoto14.wdp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11" Type="http://schemas.openxmlformats.org/officeDocument/2006/relationships/image" Target="../media/image17.png"/><Relationship Id="rId5" Type="http://schemas.openxmlformats.org/officeDocument/2006/relationships/image" Target="../media/image9.png"/><Relationship Id="rId15" Type="http://schemas.openxmlformats.org/officeDocument/2006/relationships/image" Target="../media/image44.png"/><Relationship Id="rId10" Type="http://schemas.microsoft.com/office/2007/relationships/hdphoto" Target="../media/hdphoto15.wdp"/><Relationship Id="rId4" Type="http://schemas.openxmlformats.org/officeDocument/2006/relationships/image" Target="../media/image12.png"/><Relationship Id="rId9" Type="http://schemas.openxmlformats.org/officeDocument/2006/relationships/image" Target="../media/image7.png"/><Relationship Id="rId14" Type="http://schemas.openxmlformats.org/officeDocument/2006/relationships/image" Target="../media/image46.png"/></Relationships>
</file>

<file path=ppt/slideLayouts/_rels/slideLayout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42.png"/><Relationship Id="rId3" Type="http://schemas.microsoft.com/office/2007/relationships/hdphoto" Target="../media/hdphoto14.wdp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11" Type="http://schemas.openxmlformats.org/officeDocument/2006/relationships/image" Target="../media/image17.png"/><Relationship Id="rId5" Type="http://schemas.openxmlformats.org/officeDocument/2006/relationships/image" Target="../media/image9.png"/><Relationship Id="rId15" Type="http://schemas.openxmlformats.org/officeDocument/2006/relationships/image" Target="../media/image44.png"/><Relationship Id="rId10" Type="http://schemas.microsoft.com/office/2007/relationships/hdphoto" Target="../media/hdphoto15.wdp"/><Relationship Id="rId4" Type="http://schemas.openxmlformats.org/officeDocument/2006/relationships/image" Target="../media/image12.png"/><Relationship Id="rId9" Type="http://schemas.openxmlformats.org/officeDocument/2006/relationships/image" Target="../media/image7.png"/><Relationship Id="rId14" Type="http://schemas.openxmlformats.org/officeDocument/2006/relationships/image" Target="../media/image47.png"/></Relationships>
</file>

<file path=ppt/slideLayouts/_rels/slideLayout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42.png"/><Relationship Id="rId3" Type="http://schemas.microsoft.com/office/2007/relationships/hdphoto" Target="../media/hdphoto14.wdp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11" Type="http://schemas.openxmlformats.org/officeDocument/2006/relationships/image" Target="../media/image17.png"/><Relationship Id="rId5" Type="http://schemas.openxmlformats.org/officeDocument/2006/relationships/image" Target="../media/image9.png"/><Relationship Id="rId15" Type="http://schemas.openxmlformats.org/officeDocument/2006/relationships/image" Target="../media/image44.png"/><Relationship Id="rId10" Type="http://schemas.microsoft.com/office/2007/relationships/hdphoto" Target="../media/hdphoto15.wdp"/><Relationship Id="rId4" Type="http://schemas.openxmlformats.org/officeDocument/2006/relationships/image" Target="../media/image12.png"/><Relationship Id="rId9" Type="http://schemas.openxmlformats.org/officeDocument/2006/relationships/image" Target="../media/image7.png"/><Relationship Id="rId14" Type="http://schemas.openxmlformats.org/officeDocument/2006/relationships/image" Target="../media/image48.png"/></Relationships>
</file>

<file path=ppt/slideLayouts/_rels/slideLayout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42.png"/><Relationship Id="rId3" Type="http://schemas.microsoft.com/office/2007/relationships/hdphoto" Target="../media/hdphoto14.wdp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11" Type="http://schemas.openxmlformats.org/officeDocument/2006/relationships/image" Target="../media/image17.png"/><Relationship Id="rId5" Type="http://schemas.openxmlformats.org/officeDocument/2006/relationships/image" Target="../media/image9.png"/><Relationship Id="rId15" Type="http://schemas.openxmlformats.org/officeDocument/2006/relationships/image" Target="../media/image44.png"/><Relationship Id="rId10" Type="http://schemas.microsoft.com/office/2007/relationships/hdphoto" Target="../media/hdphoto15.wdp"/><Relationship Id="rId4" Type="http://schemas.openxmlformats.org/officeDocument/2006/relationships/image" Target="../media/image12.png"/><Relationship Id="rId9" Type="http://schemas.openxmlformats.org/officeDocument/2006/relationships/image" Target="../media/image7.png"/><Relationship Id="rId14" Type="http://schemas.openxmlformats.org/officeDocument/2006/relationships/image" Target="../media/image49.png"/></Relationships>
</file>

<file path=ppt/slideLayouts/_rels/slideLayout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23.png"/><Relationship Id="rId3" Type="http://schemas.microsoft.com/office/2007/relationships/hdphoto" Target="../media/hdphoto14.wdp"/><Relationship Id="rId7" Type="http://schemas.openxmlformats.org/officeDocument/2006/relationships/image" Target="../media/image11.png"/><Relationship Id="rId12" Type="http://schemas.openxmlformats.org/officeDocument/2006/relationships/image" Target="../media/image14.png"/><Relationship Id="rId2" Type="http://schemas.openxmlformats.org/officeDocument/2006/relationships/image" Target="../media/image5.png"/><Relationship Id="rId16" Type="http://schemas.openxmlformats.org/officeDocument/2006/relationships/image" Target="../media/image26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11" Type="http://schemas.openxmlformats.org/officeDocument/2006/relationships/image" Target="../media/image22.png"/><Relationship Id="rId5" Type="http://schemas.openxmlformats.org/officeDocument/2006/relationships/image" Target="../media/image9.png"/><Relationship Id="rId15" Type="http://schemas.openxmlformats.org/officeDocument/2006/relationships/image" Target="../media/image25.png"/><Relationship Id="rId10" Type="http://schemas.microsoft.com/office/2007/relationships/hdphoto" Target="../media/hdphoto15.wdp"/><Relationship Id="rId4" Type="http://schemas.openxmlformats.org/officeDocument/2006/relationships/image" Target="../media/image12.png"/><Relationship Id="rId9" Type="http://schemas.openxmlformats.org/officeDocument/2006/relationships/image" Target="../media/image7.png"/><Relationship Id="rId14" Type="http://schemas.openxmlformats.org/officeDocument/2006/relationships/image" Target="../media/image24.png"/></Relationships>
</file>

<file path=ppt/slideLayouts/_rels/slideLayout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50.png"/><Relationship Id="rId3" Type="http://schemas.microsoft.com/office/2007/relationships/hdphoto" Target="../media/hdphoto14.wdp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11" Type="http://schemas.openxmlformats.org/officeDocument/2006/relationships/image" Target="../media/image17.png"/><Relationship Id="rId5" Type="http://schemas.openxmlformats.org/officeDocument/2006/relationships/image" Target="../media/image9.png"/><Relationship Id="rId15" Type="http://schemas.openxmlformats.org/officeDocument/2006/relationships/image" Target="../media/image52.png"/><Relationship Id="rId10" Type="http://schemas.microsoft.com/office/2007/relationships/hdphoto" Target="../media/hdphoto15.wdp"/><Relationship Id="rId4" Type="http://schemas.openxmlformats.org/officeDocument/2006/relationships/image" Target="../media/image12.png"/><Relationship Id="rId9" Type="http://schemas.openxmlformats.org/officeDocument/2006/relationships/image" Target="../media/image7.png"/><Relationship Id="rId14" Type="http://schemas.openxmlformats.org/officeDocument/2006/relationships/image" Target="../media/image51.png"/></Relationships>
</file>

<file path=ppt/slideLayouts/_rels/slideLayout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50.png"/><Relationship Id="rId3" Type="http://schemas.microsoft.com/office/2007/relationships/hdphoto" Target="../media/hdphoto14.wdp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11" Type="http://schemas.openxmlformats.org/officeDocument/2006/relationships/image" Target="../media/image17.png"/><Relationship Id="rId5" Type="http://schemas.openxmlformats.org/officeDocument/2006/relationships/image" Target="../media/image9.png"/><Relationship Id="rId15" Type="http://schemas.openxmlformats.org/officeDocument/2006/relationships/image" Target="../media/image53.png"/><Relationship Id="rId10" Type="http://schemas.microsoft.com/office/2007/relationships/hdphoto" Target="../media/hdphoto15.wdp"/><Relationship Id="rId4" Type="http://schemas.openxmlformats.org/officeDocument/2006/relationships/image" Target="../media/image12.png"/><Relationship Id="rId9" Type="http://schemas.openxmlformats.org/officeDocument/2006/relationships/image" Target="../media/image7.png"/><Relationship Id="rId14" Type="http://schemas.openxmlformats.org/officeDocument/2006/relationships/image" Target="../media/image51.png"/></Relationships>
</file>

<file path=ppt/slideLayouts/_rels/slideLayout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50.png"/><Relationship Id="rId3" Type="http://schemas.microsoft.com/office/2007/relationships/hdphoto" Target="../media/hdphoto14.wdp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11" Type="http://schemas.openxmlformats.org/officeDocument/2006/relationships/image" Target="../media/image17.png"/><Relationship Id="rId5" Type="http://schemas.openxmlformats.org/officeDocument/2006/relationships/image" Target="../media/image9.png"/><Relationship Id="rId15" Type="http://schemas.openxmlformats.org/officeDocument/2006/relationships/image" Target="../media/image54.png"/><Relationship Id="rId10" Type="http://schemas.microsoft.com/office/2007/relationships/hdphoto" Target="../media/hdphoto15.wdp"/><Relationship Id="rId4" Type="http://schemas.openxmlformats.org/officeDocument/2006/relationships/image" Target="../media/image12.png"/><Relationship Id="rId9" Type="http://schemas.openxmlformats.org/officeDocument/2006/relationships/image" Target="../media/image7.png"/><Relationship Id="rId14" Type="http://schemas.openxmlformats.org/officeDocument/2006/relationships/image" Target="../media/image51.png"/></Relationships>
</file>

<file path=ppt/slideLayouts/_rels/slideLayout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50.png"/><Relationship Id="rId3" Type="http://schemas.microsoft.com/office/2007/relationships/hdphoto" Target="../media/hdphoto14.wdp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11" Type="http://schemas.openxmlformats.org/officeDocument/2006/relationships/image" Target="../media/image17.png"/><Relationship Id="rId5" Type="http://schemas.openxmlformats.org/officeDocument/2006/relationships/image" Target="../media/image9.png"/><Relationship Id="rId15" Type="http://schemas.openxmlformats.org/officeDocument/2006/relationships/image" Target="../media/image55.png"/><Relationship Id="rId10" Type="http://schemas.microsoft.com/office/2007/relationships/hdphoto" Target="../media/hdphoto15.wdp"/><Relationship Id="rId4" Type="http://schemas.openxmlformats.org/officeDocument/2006/relationships/image" Target="../media/image12.png"/><Relationship Id="rId9" Type="http://schemas.openxmlformats.org/officeDocument/2006/relationships/image" Target="../media/image7.png"/><Relationship Id="rId14" Type="http://schemas.openxmlformats.org/officeDocument/2006/relationships/image" Target="../media/image51.png"/></Relationships>
</file>

<file path=ppt/slideLayouts/_rels/slideLayout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50.png"/><Relationship Id="rId3" Type="http://schemas.microsoft.com/office/2007/relationships/hdphoto" Target="../media/hdphoto14.wdp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11" Type="http://schemas.openxmlformats.org/officeDocument/2006/relationships/image" Target="../media/image17.png"/><Relationship Id="rId5" Type="http://schemas.openxmlformats.org/officeDocument/2006/relationships/image" Target="../media/image9.png"/><Relationship Id="rId15" Type="http://schemas.openxmlformats.org/officeDocument/2006/relationships/image" Target="../media/image56.png"/><Relationship Id="rId10" Type="http://schemas.microsoft.com/office/2007/relationships/hdphoto" Target="../media/hdphoto15.wdp"/><Relationship Id="rId4" Type="http://schemas.openxmlformats.org/officeDocument/2006/relationships/image" Target="../media/image12.png"/><Relationship Id="rId9" Type="http://schemas.openxmlformats.org/officeDocument/2006/relationships/image" Target="../media/image7.png"/><Relationship Id="rId14" Type="http://schemas.openxmlformats.org/officeDocument/2006/relationships/image" Target="../media/image51.png"/></Relationships>
</file>

<file path=ppt/slideLayouts/_rels/slideLayout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23.png"/><Relationship Id="rId3" Type="http://schemas.microsoft.com/office/2007/relationships/hdphoto" Target="../media/hdphoto14.wdp"/><Relationship Id="rId7" Type="http://schemas.openxmlformats.org/officeDocument/2006/relationships/image" Target="../media/image11.png"/><Relationship Id="rId12" Type="http://schemas.openxmlformats.org/officeDocument/2006/relationships/image" Target="../media/image14.png"/><Relationship Id="rId2" Type="http://schemas.openxmlformats.org/officeDocument/2006/relationships/image" Target="../media/image5.png"/><Relationship Id="rId16" Type="http://schemas.openxmlformats.org/officeDocument/2006/relationships/image" Target="../media/image26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11" Type="http://schemas.openxmlformats.org/officeDocument/2006/relationships/image" Target="../media/image22.png"/><Relationship Id="rId5" Type="http://schemas.openxmlformats.org/officeDocument/2006/relationships/image" Target="../media/image9.png"/><Relationship Id="rId15" Type="http://schemas.openxmlformats.org/officeDocument/2006/relationships/image" Target="../media/image25.png"/><Relationship Id="rId10" Type="http://schemas.microsoft.com/office/2007/relationships/hdphoto" Target="../media/hdphoto15.wdp"/><Relationship Id="rId4" Type="http://schemas.openxmlformats.org/officeDocument/2006/relationships/image" Target="../media/image12.png"/><Relationship Id="rId9" Type="http://schemas.openxmlformats.org/officeDocument/2006/relationships/image" Target="../media/image7.png"/><Relationship Id="rId14" Type="http://schemas.openxmlformats.org/officeDocument/2006/relationships/image" Target="../media/image24.png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rgbClr val="042C8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1122363"/>
            <a:ext cx="10515600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  <a:latin typeface="Helvetica Neue" panose="02000503000000020004" pitchFamily="2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Helvetica Neue" panose="02000503000000020004" pitchFamily="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Helvetica Neue" panose="02000503000000020004" pitchFamily="2"/>
              </a:defRPr>
            </a:lvl1pPr>
          </a:lstStyle>
          <a:p>
            <a:fld id="{589E7561-290F-443D-8AF8-B78DB36D68E8}" type="datetimeFigureOut">
              <a:rPr lang="en-US" smtClean="0"/>
              <a:pPr/>
              <a:t>9/14/2026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Helvetica Neue" panose="02000503000000020004" pitchFamily="2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Helvetica Neue" panose="02000503000000020004" pitchFamily="2"/>
              </a:defRPr>
            </a:lvl1pPr>
          </a:lstStyle>
          <a:p>
            <a:fld id="{B6C8D32F-3211-4D2F-83C8-7BDD6C50B44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26015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>
            <a:solidFill>
              <a:schemeClr val="bg1"/>
            </a:solidFill>
          </a:ln>
        </p:spPr>
        <p:txBody>
          <a:bodyPr/>
          <a:lstStyle>
            <a:lvl1pPr>
              <a:defRPr>
                <a:solidFill>
                  <a:srgbClr val="00329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rgbClr val="00329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rgbClr val="00329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rgbClr val="00329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rgbClr val="00329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E7561-290F-443D-8AF8-B78DB36D68E8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8D32F-3211-4D2F-83C8-7BDD6C50B444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7252" y="1037640"/>
            <a:ext cx="10515600" cy="653048"/>
          </a:xfrm>
        </p:spPr>
        <p:txBody>
          <a:bodyPr/>
          <a:lstStyle>
            <a:lvl1pPr>
              <a:defRPr>
                <a:solidFill>
                  <a:srgbClr val="00329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9" name="Group 8"/>
          <p:cNvGrpSpPr/>
          <p:nvPr userDrawn="1"/>
        </p:nvGrpSpPr>
        <p:grpSpPr>
          <a:xfrm>
            <a:off x="0" y="0"/>
            <a:ext cx="12192000" cy="858253"/>
            <a:chOff x="0" y="0"/>
            <a:chExt cx="12192000" cy="858253"/>
          </a:xfrm>
        </p:grpSpPr>
        <p:sp>
          <p:nvSpPr>
            <p:cNvPr id="7" name="Rectangle 6"/>
            <p:cNvSpPr/>
            <p:nvPr userDrawn="1"/>
          </p:nvSpPr>
          <p:spPr>
            <a:xfrm>
              <a:off x="0" y="0"/>
              <a:ext cx="12192000" cy="858253"/>
            </a:xfrm>
            <a:prstGeom prst="rect">
              <a:avLst/>
            </a:prstGeom>
            <a:solidFill>
              <a:srgbClr val="042C8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" name="Straight Connector 11"/>
            <p:cNvCxnSpPr/>
            <p:nvPr userDrawn="1"/>
          </p:nvCxnSpPr>
          <p:spPr>
            <a:xfrm>
              <a:off x="10367208" y="180975"/>
              <a:ext cx="0" cy="53340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 userDrawn="1"/>
          </p:nvSpPr>
          <p:spPr>
            <a:xfrm>
              <a:off x="8367634" y="293785"/>
              <a:ext cx="215265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+mj-lt"/>
                </a:rPr>
                <a:t>Chief Financial Officer</a:t>
              </a:r>
            </a:p>
          </p:txBody>
        </p:sp>
        <p:pic>
          <p:nvPicPr>
            <p:cNvPr id="8" name="Picture 7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14141" y="73671"/>
              <a:ext cx="1429206" cy="71091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446701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E7561-290F-443D-8AF8-B78DB36D68E8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8D32F-3211-4D2F-83C8-7BDD6C50B444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0" y="0"/>
            <a:ext cx="12192000" cy="858253"/>
            <a:chOff x="0" y="0"/>
            <a:chExt cx="12192000" cy="858253"/>
          </a:xfrm>
        </p:grpSpPr>
        <p:sp>
          <p:nvSpPr>
            <p:cNvPr id="8" name="Rectangle 7"/>
            <p:cNvSpPr/>
            <p:nvPr userDrawn="1"/>
          </p:nvSpPr>
          <p:spPr>
            <a:xfrm>
              <a:off x="0" y="0"/>
              <a:ext cx="12192000" cy="858253"/>
            </a:xfrm>
            <a:prstGeom prst="rect">
              <a:avLst/>
            </a:prstGeom>
            <a:solidFill>
              <a:srgbClr val="042C8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" name="Straight Connector 8"/>
            <p:cNvCxnSpPr/>
            <p:nvPr userDrawn="1"/>
          </p:nvCxnSpPr>
          <p:spPr>
            <a:xfrm>
              <a:off x="10367208" y="180975"/>
              <a:ext cx="0" cy="53340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 userDrawn="1"/>
          </p:nvSpPr>
          <p:spPr>
            <a:xfrm>
              <a:off x="8367634" y="293785"/>
              <a:ext cx="215265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+mj-lt"/>
                </a:rPr>
                <a:t>Chief Financial Officer</a:t>
              </a:r>
            </a:p>
          </p:txBody>
        </p:sp>
        <p:pic>
          <p:nvPicPr>
            <p:cNvPr id="11" name="Picture 10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14141" y="73671"/>
              <a:ext cx="1429206" cy="71091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098445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45214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E7561-290F-443D-8AF8-B78DB36D68E8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8D32F-3211-4D2F-83C8-7BDD6C50B444}" type="slidenum">
              <a:rPr lang="en-US" smtClean="0"/>
              <a:t>‹#›</a:t>
            </a:fld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0" y="0"/>
            <a:ext cx="12192000" cy="858253"/>
            <a:chOff x="0" y="0"/>
            <a:chExt cx="12192000" cy="858253"/>
          </a:xfrm>
        </p:grpSpPr>
        <p:sp>
          <p:nvSpPr>
            <p:cNvPr id="9" name="Rectangle 8"/>
            <p:cNvSpPr/>
            <p:nvPr userDrawn="1"/>
          </p:nvSpPr>
          <p:spPr>
            <a:xfrm>
              <a:off x="0" y="0"/>
              <a:ext cx="12192000" cy="858253"/>
            </a:xfrm>
            <a:prstGeom prst="rect">
              <a:avLst/>
            </a:prstGeom>
            <a:solidFill>
              <a:srgbClr val="042C8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" name="Straight Connector 9"/>
            <p:cNvCxnSpPr/>
            <p:nvPr userDrawn="1"/>
          </p:nvCxnSpPr>
          <p:spPr>
            <a:xfrm>
              <a:off x="10367208" y="180975"/>
              <a:ext cx="0" cy="53340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 userDrawn="1"/>
          </p:nvSpPr>
          <p:spPr>
            <a:xfrm>
              <a:off x="8367634" y="293785"/>
              <a:ext cx="215265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+mj-lt"/>
                </a:rPr>
                <a:t>Chief Financial Officer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14141" y="73671"/>
              <a:ext cx="1429206" cy="71091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326179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620501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E7561-290F-443D-8AF8-B78DB36D68E8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8D32F-3211-4D2F-83C8-7BDD6C50B444}" type="slidenum">
              <a:rPr lang="en-US" smtClean="0"/>
              <a:t>‹#›</a:t>
            </a:fld>
            <a:endParaRPr lang="en-US"/>
          </a:p>
        </p:txBody>
      </p:sp>
      <p:grpSp>
        <p:nvGrpSpPr>
          <p:cNvPr id="10" name="Group 9"/>
          <p:cNvGrpSpPr/>
          <p:nvPr userDrawn="1"/>
        </p:nvGrpSpPr>
        <p:grpSpPr>
          <a:xfrm>
            <a:off x="0" y="0"/>
            <a:ext cx="12192000" cy="858253"/>
            <a:chOff x="0" y="0"/>
            <a:chExt cx="12192000" cy="858253"/>
          </a:xfrm>
        </p:grpSpPr>
        <p:sp>
          <p:nvSpPr>
            <p:cNvPr id="11" name="Rectangle 10"/>
            <p:cNvSpPr/>
            <p:nvPr userDrawn="1"/>
          </p:nvSpPr>
          <p:spPr>
            <a:xfrm>
              <a:off x="0" y="0"/>
              <a:ext cx="12192000" cy="858253"/>
            </a:xfrm>
            <a:prstGeom prst="rect">
              <a:avLst/>
            </a:prstGeom>
            <a:solidFill>
              <a:srgbClr val="042C8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" name="Straight Connector 11"/>
            <p:cNvCxnSpPr/>
            <p:nvPr userDrawn="1"/>
          </p:nvCxnSpPr>
          <p:spPr>
            <a:xfrm>
              <a:off x="10367208" y="180975"/>
              <a:ext cx="0" cy="53340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 userDrawn="1"/>
          </p:nvSpPr>
          <p:spPr>
            <a:xfrm>
              <a:off x="8367634" y="293785"/>
              <a:ext cx="215265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+mj-lt"/>
                </a:rPr>
                <a:t>Chief Financial Officer</a:t>
              </a:r>
            </a:p>
          </p:txBody>
        </p:sp>
        <p:pic>
          <p:nvPicPr>
            <p:cNvPr id="14" name="Picture 13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14141" y="73671"/>
              <a:ext cx="1429206" cy="71091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42622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74406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E7561-290F-443D-8AF8-B78DB36D68E8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8D32F-3211-4D2F-83C8-7BDD6C50B444}" type="slidenum">
              <a:rPr lang="en-US" smtClean="0"/>
              <a:t>‹#›</a:t>
            </a:fld>
            <a:endParaRPr lang="en-US"/>
          </a:p>
        </p:txBody>
      </p:sp>
      <p:grpSp>
        <p:nvGrpSpPr>
          <p:cNvPr id="6" name="Group 5"/>
          <p:cNvGrpSpPr/>
          <p:nvPr userDrawn="1"/>
        </p:nvGrpSpPr>
        <p:grpSpPr>
          <a:xfrm>
            <a:off x="0" y="0"/>
            <a:ext cx="12192000" cy="858253"/>
            <a:chOff x="0" y="0"/>
            <a:chExt cx="12192000" cy="858253"/>
          </a:xfrm>
        </p:grpSpPr>
        <p:sp>
          <p:nvSpPr>
            <p:cNvPr id="7" name="Rectangle 6"/>
            <p:cNvSpPr/>
            <p:nvPr userDrawn="1"/>
          </p:nvSpPr>
          <p:spPr>
            <a:xfrm>
              <a:off x="0" y="0"/>
              <a:ext cx="12192000" cy="858253"/>
            </a:xfrm>
            <a:prstGeom prst="rect">
              <a:avLst/>
            </a:prstGeom>
            <a:solidFill>
              <a:srgbClr val="042C8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" name="Straight Connector 7"/>
            <p:cNvCxnSpPr/>
            <p:nvPr userDrawn="1"/>
          </p:nvCxnSpPr>
          <p:spPr>
            <a:xfrm>
              <a:off x="10367208" y="180975"/>
              <a:ext cx="0" cy="53340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 userDrawn="1"/>
          </p:nvSpPr>
          <p:spPr>
            <a:xfrm>
              <a:off x="8367634" y="293785"/>
              <a:ext cx="215265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+mj-lt"/>
                </a:rPr>
                <a:t>Chief Financial Officer</a:t>
              </a:r>
            </a:p>
          </p:txBody>
        </p:sp>
        <p:pic>
          <p:nvPicPr>
            <p:cNvPr id="10" name="Picture 9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14141" y="73671"/>
              <a:ext cx="1429206" cy="71091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923830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E7561-290F-443D-8AF8-B78DB36D68E8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8D32F-3211-4D2F-83C8-7BDD6C50B444}" type="slidenum">
              <a:rPr lang="en-US" smtClean="0"/>
              <a:t>‹#›</a:t>
            </a:fld>
            <a:endParaRPr lang="en-US"/>
          </a:p>
        </p:txBody>
      </p:sp>
      <p:grpSp>
        <p:nvGrpSpPr>
          <p:cNvPr id="5" name="Group 4"/>
          <p:cNvGrpSpPr/>
          <p:nvPr userDrawn="1"/>
        </p:nvGrpSpPr>
        <p:grpSpPr>
          <a:xfrm>
            <a:off x="0" y="0"/>
            <a:ext cx="12192000" cy="858253"/>
            <a:chOff x="0" y="0"/>
            <a:chExt cx="12192000" cy="858253"/>
          </a:xfrm>
        </p:grpSpPr>
        <p:sp>
          <p:nvSpPr>
            <p:cNvPr id="6" name="Rectangle 5"/>
            <p:cNvSpPr/>
            <p:nvPr userDrawn="1"/>
          </p:nvSpPr>
          <p:spPr>
            <a:xfrm>
              <a:off x="0" y="0"/>
              <a:ext cx="12192000" cy="858253"/>
            </a:xfrm>
            <a:prstGeom prst="rect">
              <a:avLst/>
            </a:prstGeom>
            <a:solidFill>
              <a:srgbClr val="042C8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" name="Straight Connector 6"/>
            <p:cNvCxnSpPr/>
            <p:nvPr userDrawn="1"/>
          </p:nvCxnSpPr>
          <p:spPr>
            <a:xfrm>
              <a:off x="10367208" y="180975"/>
              <a:ext cx="0" cy="53340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/>
            <p:cNvSpPr txBox="1"/>
            <p:nvPr userDrawn="1"/>
          </p:nvSpPr>
          <p:spPr>
            <a:xfrm>
              <a:off x="8367634" y="293785"/>
              <a:ext cx="215265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+mj-lt"/>
                </a:rPr>
                <a:t>Chief Financial Officer</a:t>
              </a:r>
            </a:p>
          </p:txBody>
        </p:sp>
        <p:pic>
          <p:nvPicPr>
            <p:cNvPr id="9" name="Picture 8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14141" y="73671"/>
              <a:ext cx="1429206" cy="71091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317655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E7561-290F-443D-8AF8-B78DB36D68E8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8D32F-3211-4D2F-83C8-7BDD6C50B444}" type="slidenum">
              <a:rPr lang="en-US" smtClean="0"/>
              <a:t>‹#›</a:t>
            </a:fld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0" y="0"/>
            <a:ext cx="12192000" cy="858253"/>
            <a:chOff x="0" y="0"/>
            <a:chExt cx="12192000" cy="858253"/>
          </a:xfrm>
        </p:grpSpPr>
        <p:sp>
          <p:nvSpPr>
            <p:cNvPr id="9" name="Rectangle 8"/>
            <p:cNvSpPr/>
            <p:nvPr userDrawn="1"/>
          </p:nvSpPr>
          <p:spPr>
            <a:xfrm>
              <a:off x="0" y="0"/>
              <a:ext cx="12192000" cy="858253"/>
            </a:xfrm>
            <a:prstGeom prst="rect">
              <a:avLst/>
            </a:prstGeom>
            <a:solidFill>
              <a:srgbClr val="042C8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" name="Straight Connector 9"/>
            <p:cNvCxnSpPr/>
            <p:nvPr userDrawn="1"/>
          </p:nvCxnSpPr>
          <p:spPr>
            <a:xfrm>
              <a:off x="10367208" y="180975"/>
              <a:ext cx="0" cy="53340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 userDrawn="1"/>
          </p:nvSpPr>
          <p:spPr>
            <a:xfrm>
              <a:off x="8367634" y="293785"/>
              <a:ext cx="215265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+mj-lt"/>
                </a:rPr>
                <a:t>Chief Financial Officer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14141" y="73671"/>
              <a:ext cx="1429206" cy="71091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318163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E7561-290F-443D-8AF8-B78DB36D68E8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8D32F-3211-4D2F-83C8-7BDD6C50B444}" type="slidenum">
              <a:rPr lang="en-US" smtClean="0"/>
              <a:t>‹#›</a:t>
            </a:fld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0" y="0"/>
            <a:ext cx="12192000" cy="858253"/>
            <a:chOff x="0" y="0"/>
            <a:chExt cx="12192000" cy="858253"/>
          </a:xfrm>
        </p:grpSpPr>
        <p:sp>
          <p:nvSpPr>
            <p:cNvPr id="9" name="Rectangle 8"/>
            <p:cNvSpPr/>
            <p:nvPr userDrawn="1"/>
          </p:nvSpPr>
          <p:spPr>
            <a:xfrm>
              <a:off x="0" y="0"/>
              <a:ext cx="12192000" cy="858253"/>
            </a:xfrm>
            <a:prstGeom prst="rect">
              <a:avLst/>
            </a:prstGeom>
            <a:solidFill>
              <a:srgbClr val="042C8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" name="Straight Connector 9"/>
            <p:cNvCxnSpPr/>
            <p:nvPr userDrawn="1"/>
          </p:nvCxnSpPr>
          <p:spPr>
            <a:xfrm>
              <a:off x="10367208" y="180975"/>
              <a:ext cx="0" cy="53340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 userDrawn="1"/>
          </p:nvSpPr>
          <p:spPr>
            <a:xfrm>
              <a:off x="8367634" y="293785"/>
              <a:ext cx="215265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+mj-lt"/>
                </a:rPr>
                <a:t>Chief Financial Officer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14141" y="73671"/>
              <a:ext cx="1429206" cy="71091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29653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6168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E7561-290F-443D-8AF8-B78DB36D68E8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8D32F-3211-4D2F-83C8-7BDD6C50B444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0" y="0"/>
            <a:ext cx="12192000" cy="858253"/>
            <a:chOff x="0" y="0"/>
            <a:chExt cx="12192000" cy="858253"/>
          </a:xfrm>
        </p:grpSpPr>
        <p:sp>
          <p:nvSpPr>
            <p:cNvPr id="8" name="Rectangle 7"/>
            <p:cNvSpPr/>
            <p:nvPr userDrawn="1"/>
          </p:nvSpPr>
          <p:spPr>
            <a:xfrm>
              <a:off x="0" y="0"/>
              <a:ext cx="12192000" cy="858253"/>
            </a:xfrm>
            <a:prstGeom prst="rect">
              <a:avLst/>
            </a:prstGeom>
            <a:solidFill>
              <a:srgbClr val="042C8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" name="Straight Connector 8"/>
            <p:cNvCxnSpPr/>
            <p:nvPr userDrawn="1"/>
          </p:nvCxnSpPr>
          <p:spPr>
            <a:xfrm>
              <a:off x="10367208" y="180975"/>
              <a:ext cx="0" cy="53340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 userDrawn="1"/>
          </p:nvSpPr>
          <p:spPr>
            <a:xfrm>
              <a:off x="8367634" y="293785"/>
              <a:ext cx="215265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+mj-lt"/>
                </a:rPr>
                <a:t>Chief Financial Officer</a:t>
              </a:r>
            </a:p>
          </p:txBody>
        </p:sp>
        <p:pic>
          <p:nvPicPr>
            <p:cNvPr id="11" name="Picture 10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14141" y="73671"/>
              <a:ext cx="1429206" cy="71091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792297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4C5E9C-6C9C-2D47-B92F-E385CEC8958D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096000" y="2627938"/>
            <a:ext cx="5586411" cy="2902951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2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Text goes here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452499F-A4D3-6545-BFC9-BF8BDE8A3D3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55841" y="6199290"/>
            <a:ext cx="990359" cy="439346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3E8BC091-7305-2D4F-8F60-262870F710EB}"/>
              </a:ext>
            </a:extLst>
          </p:cNvPr>
          <p:cNvSpPr/>
          <p:nvPr userDrawn="1"/>
        </p:nvSpPr>
        <p:spPr>
          <a:xfrm>
            <a:off x="451159" y="1057607"/>
            <a:ext cx="4588560" cy="458689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14883446-AA8C-4D43-9DB9-097AC1B327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799" y="6331753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400"/>
            </a:lvl1pPr>
          </a:lstStyle>
          <a:p>
            <a:fld id="{4CE0E2CA-AD2A-4940-838D-EDD2A461CDF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Picture Placeholder 4">
            <a:extLst>
              <a:ext uri="{FF2B5EF4-FFF2-40B4-BE49-F238E27FC236}">
                <a16:creationId xmlns:a16="http://schemas.microsoft.com/office/drawing/2014/main" id="{C19FE4E8-1343-D242-9735-B3888CDAE27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16349" y="1296623"/>
            <a:ext cx="4470280" cy="4469406"/>
          </a:xfrm>
          <a:custGeom>
            <a:avLst/>
            <a:gdLst>
              <a:gd name="connsiteX0" fmla="*/ 5043949 w 10087897"/>
              <a:gd name="connsiteY0" fmla="*/ 0 h 10087896"/>
              <a:gd name="connsiteX1" fmla="*/ 10087897 w 10087897"/>
              <a:gd name="connsiteY1" fmla="*/ 5043948 h 10087896"/>
              <a:gd name="connsiteX2" fmla="*/ 5043949 w 10087897"/>
              <a:gd name="connsiteY2" fmla="*/ 10087896 h 10087896"/>
              <a:gd name="connsiteX3" fmla="*/ 0 w 10087897"/>
              <a:gd name="connsiteY3" fmla="*/ 5043948 h 10087896"/>
              <a:gd name="connsiteX4" fmla="*/ 5043949 w 10087897"/>
              <a:gd name="connsiteY4" fmla="*/ 0 h 10087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87897" h="10087896">
                <a:moveTo>
                  <a:pt x="5043949" y="0"/>
                </a:moveTo>
                <a:cubicBezTo>
                  <a:pt x="7829645" y="0"/>
                  <a:pt x="10087897" y="2258252"/>
                  <a:pt x="10087897" y="5043948"/>
                </a:cubicBezTo>
                <a:cubicBezTo>
                  <a:pt x="10087897" y="7829644"/>
                  <a:pt x="7829645" y="10087896"/>
                  <a:pt x="5043949" y="10087896"/>
                </a:cubicBezTo>
                <a:cubicBezTo>
                  <a:pt x="2258252" y="10087896"/>
                  <a:pt x="0" y="7829644"/>
                  <a:pt x="0" y="5043948"/>
                </a:cubicBezTo>
                <a:cubicBezTo>
                  <a:pt x="0" y="2258252"/>
                  <a:pt x="2258252" y="0"/>
                  <a:pt x="5043949" y="0"/>
                </a:cubicBez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Drag Picture here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D117C9FF-FDB6-F641-B1BF-FEA06B288B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0" y="1327111"/>
            <a:ext cx="3325812" cy="1054100"/>
          </a:xfrm>
        </p:spPr>
        <p:txBody>
          <a:bodyPr anchor="t">
            <a:normAutofit/>
          </a:bodyPr>
          <a:lstStyle>
            <a:lvl1pPr marL="0" indent="0">
              <a:buNone/>
              <a:defRPr sz="3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SLIDE 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11178079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Title Slide"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7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 descr="A blue and black triangle shapes&#10;&#10;AI-generated content may be incorrect.">
            <a:extLst>
              <a:ext uri="{FF2B5EF4-FFF2-40B4-BE49-F238E27FC236}">
                <a16:creationId xmlns:a16="http://schemas.microsoft.com/office/drawing/2014/main" id="{BC5BD045-1BFF-2F24-EEC8-13A80D5E761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98282" y="846467"/>
            <a:ext cx="1683169" cy="1144115"/>
          </a:xfrm>
          <a:prstGeom prst="rect">
            <a:avLst/>
          </a:prstGeom>
        </p:spPr>
      </p:pic>
      <p:pic>
        <p:nvPicPr>
          <p:cNvPr id="9" name="Picture 8" descr="A blue and orange line&#10;&#10;AI-generated content may be incorrect.">
            <a:extLst>
              <a:ext uri="{FF2B5EF4-FFF2-40B4-BE49-F238E27FC236}">
                <a16:creationId xmlns:a16="http://schemas.microsoft.com/office/drawing/2014/main" id="{69078C0E-969F-3C37-1004-D64EA4AE715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7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7559"/>
            <a:ext cx="12192000" cy="2089150"/>
          </a:xfrm>
          <a:prstGeom prst="rect">
            <a:avLst/>
          </a:prstGeom>
        </p:spPr>
      </p:pic>
      <p:pic>
        <p:nvPicPr>
          <p:cNvPr id="30" name="Picture 29" descr="A building with a flag on top&#10;&#10;AI-generated content may be incorrect.">
            <a:extLst>
              <a:ext uri="{FF2B5EF4-FFF2-40B4-BE49-F238E27FC236}">
                <a16:creationId xmlns:a16="http://schemas.microsoft.com/office/drawing/2014/main" id="{BC631E6C-B86D-7EE8-9DBC-6D6182F44962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57952" y="1651102"/>
            <a:ext cx="987933" cy="1007692"/>
          </a:xfrm>
          <a:prstGeom prst="rect">
            <a:avLst/>
          </a:prstGeom>
        </p:spPr>
      </p:pic>
      <p:pic>
        <p:nvPicPr>
          <p:cNvPr id="31" name="Picture 30" descr="A black and white outline of a book&#10;&#10;AI-generated content may be incorrect.">
            <a:extLst>
              <a:ext uri="{FF2B5EF4-FFF2-40B4-BE49-F238E27FC236}">
                <a16:creationId xmlns:a16="http://schemas.microsoft.com/office/drawing/2014/main" id="{93E2B3F2-F9F2-9A8A-A681-7E8804D65BD8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10605039" y="5171489"/>
            <a:ext cx="1113535" cy="958158"/>
          </a:xfrm>
          <a:prstGeom prst="rect">
            <a:avLst/>
          </a:prstGeom>
        </p:spPr>
      </p:pic>
      <p:pic>
        <p:nvPicPr>
          <p:cNvPr id="6" name="Picture 5" descr="A black and orange line&#10;&#10;AI-generated content may be incorrect.">
            <a:extLst>
              <a:ext uri="{FF2B5EF4-FFF2-40B4-BE49-F238E27FC236}">
                <a16:creationId xmlns:a16="http://schemas.microsoft.com/office/drawing/2014/main" id="{A7FBB079-F52F-238C-7EB1-9D9BCA209B9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0" y="4978400"/>
            <a:ext cx="12192000" cy="1879600"/>
          </a:xfrm>
          <a:prstGeom prst="rect">
            <a:avLst/>
          </a:prstGeom>
        </p:spPr>
      </p:pic>
      <p:pic>
        <p:nvPicPr>
          <p:cNvPr id="33" name="Picture 32" descr="A graduation cap on a black background&#10;&#10;AI-generated content may be incorrect.">
            <a:extLst>
              <a:ext uri="{FF2B5EF4-FFF2-40B4-BE49-F238E27FC236}">
                <a16:creationId xmlns:a16="http://schemas.microsoft.com/office/drawing/2014/main" id="{CE7F85A7-B924-CD1B-0260-25903B35FD24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5588000" y="6173305"/>
            <a:ext cx="783704" cy="705334"/>
          </a:xfrm>
          <a:prstGeom prst="rect">
            <a:avLst/>
          </a:prstGeom>
        </p:spPr>
      </p:pic>
      <p:pic>
        <p:nvPicPr>
          <p:cNvPr id="28" name="Picture 27" descr="A grey circle with black background&#10;&#10;AI-generated content may be incorrect.">
            <a:extLst>
              <a:ext uri="{FF2B5EF4-FFF2-40B4-BE49-F238E27FC236}">
                <a16:creationId xmlns:a16="http://schemas.microsoft.com/office/drawing/2014/main" id="{0163DC45-6F5D-F098-94FB-1CBEB5A830DA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8139906" y="5525167"/>
            <a:ext cx="269711" cy="269711"/>
          </a:xfrm>
          <a:prstGeom prst="rect">
            <a:avLst/>
          </a:prstGeom>
        </p:spPr>
      </p:pic>
      <p:pic>
        <p:nvPicPr>
          <p:cNvPr id="29" name="Picture 28" descr="A grey circle with black background&#10;&#10;AI-generated content may be incorrect.">
            <a:extLst>
              <a:ext uri="{FF2B5EF4-FFF2-40B4-BE49-F238E27FC236}">
                <a16:creationId xmlns:a16="http://schemas.microsoft.com/office/drawing/2014/main" id="{BD42633C-88D5-31E7-EA7D-7122B8129917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4456113" y="1406040"/>
            <a:ext cx="351632" cy="351632"/>
          </a:xfrm>
          <a:prstGeom prst="rect">
            <a:avLst/>
          </a:prstGeom>
        </p:spPr>
      </p:pic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2FF4C0FA-7380-A345-8860-322B67A7C0C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7712" y="4372057"/>
            <a:ext cx="10515600" cy="3841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050" b="1" spc="225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DATE GOES HERE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6AF60C1-5E5B-B943-8C0E-18A2EC5293C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7715" y="3199877"/>
            <a:ext cx="10515600" cy="5461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PRESENTATION TITLE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7168050-D394-41E3-8157-E352DD4C35D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17714" y="3922491"/>
            <a:ext cx="10515599" cy="273050"/>
          </a:xfrm>
        </p:spPr>
        <p:txBody>
          <a:bodyPr>
            <a:noAutofit/>
          </a:bodyPr>
          <a:lstStyle>
            <a:lvl1pPr marL="0" indent="0" algn="ctr">
              <a:buNone/>
              <a:defRPr sz="135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NAME, TITLE/POSITION</a:t>
            </a:r>
          </a:p>
        </p:txBody>
      </p:sp>
      <p:sp>
        <p:nvSpPr>
          <p:cNvPr id="24" name="Text Placeholder 11">
            <a:extLst>
              <a:ext uri="{FF2B5EF4-FFF2-40B4-BE49-F238E27FC236}">
                <a16:creationId xmlns:a16="http://schemas.microsoft.com/office/drawing/2014/main" id="{F4A97D9A-65F0-D81A-BE79-704CAAA895D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6614" y="5900738"/>
            <a:ext cx="8414543" cy="904392"/>
          </a:xfrm>
        </p:spPr>
        <p:txBody>
          <a:bodyPr anchor="t">
            <a:noAutofit/>
          </a:bodyPr>
          <a:lstStyle>
            <a:lvl1pPr marL="0" indent="0">
              <a:buNone/>
              <a:defRPr sz="1800" b="1">
                <a:solidFill>
                  <a:srgbClr val="198DCE"/>
                </a:solidFill>
              </a:defRPr>
            </a:lvl1pPr>
          </a:lstStyle>
          <a:p>
            <a:pPr lvl="0"/>
            <a:r>
              <a:rPr lang="en-US"/>
              <a:t>Subtitle Goes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812ACB34-E7F0-E99F-C13F-AD67A0CD269E}"/>
              </a:ext>
            </a:extLst>
          </p:cNvPr>
          <p:cNvSpPr txBox="1">
            <a:spLocks/>
          </p:cNvSpPr>
          <p:nvPr userDrawn="1"/>
        </p:nvSpPr>
        <p:spPr>
          <a:xfrm>
            <a:off x="93665" y="6332496"/>
            <a:ext cx="64928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CE0E2CA-AD2A-4940-838D-EDD2A461CDFE}" type="slidenum">
              <a:rPr lang="en-US" sz="1050" smtClean="0">
                <a:solidFill>
                  <a:srgbClr val="116EA2"/>
                </a:solidFill>
              </a:rPr>
              <a:pPr/>
              <a:t>‹#›</a:t>
            </a:fld>
            <a:endParaRPr lang="en-US" sz="1050">
              <a:solidFill>
                <a:srgbClr val="116EA2"/>
              </a:solidFill>
            </a:endParaRPr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C715AAB5-4B3D-871A-02D5-D48713DB135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5801" y="119293"/>
            <a:ext cx="10744201" cy="875512"/>
          </a:xfrm>
          <a:noFill/>
        </p:spPr>
        <p:txBody>
          <a:bodyPr anchor="ctr">
            <a:normAutofit/>
          </a:bodyPr>
          <a:lstStyle>
            <a:lvl1pPr marL="0" indent="0" algn="r">
              <a:buNone/>
              <a:defRPr sz="2400" b="1">
                <a:solidFill>
                  <a:schemeClr val="bg1"/>
                </a:solidFill>
              </a:defRPr>
            </a:lvl1pPr>
            <a:lvl2pPr algn="ctr">
              <a:defRPr b="1">
                <a:solidFill>
                  <a:schemeClr val="bg2"/>
                </a:solidFill>
              </a:defRPr>
            </a:lvl2pPr>
            <a:lvl3pPr algn="ctr">
              <a:defRPr b="1">
                <a:solidFill>
                  <a:schemeClr val="bg2"/>
                </a:solidFill>
              </a:defRPr>
            </a:lvl3pPr>
            <a:lvl4pPr algn="ctr">
              <a:defRPr b="1">
                <a:solidFill>
                  <a:schemeClr val="bg2"/>
                </a:solidFill>
              </a:defRPr>
            </a:lvl4pPr>
            <a:lvl5pPr algn="ctr">
              <a:defRPr b="1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TITLE OF SLIDE GOES HERE</a:t>
            </a:r>
          </a:p>
        </p:txBody>
      </p:sp>
    </p:spTree>
    <p:extLst>
      <p:ext uri="{BB962C8B-B14F-4D97-AF65-F5344CB8AC3E}">
        <p14:creationId xmlns:p14="http://schemas.microsoft.com/office/powerpoint/2010/main" val="7103512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3_Title Slide"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7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 descr="A blue and black triangle shapes&#10;&#10;AI-generated content may be incorrect.">
            <a:extLst>
              <a:ext uri="{FF2B5EF4-FFF2-40B4-BE49-F238E27FC236}">
                <a16:creationId xmlns:a16="http://schemas.microsoft.com/office/drawing/2014/main" id="{BC5BD045-1BFF-2F24-EEC8-13A80D5E761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98282" y="846467"/>
            <a:ext cx="1683169" cy="1144115"/>
          </a:xfrm>
          <a:prstGeom prst="rect">
            <a:avLst/>
          </a:prstGeom>
        </p:spPr>
      </p:pic>
      <p:pic>
        <p:nvPicPr>
          <p:cNvPr id="9" name="Picture 8" descr="A blue and orange line&#10;&#10;AI-generated content may be incorrect.">
            <a:extLst>
              <a:ext uri="{FF2B5EF4-FFF2-40B4-BE49-F238E27FC236}">
                <a16:creationId xmlns:a16="http://schemas.microsoft.com/office/drawing/2014/main" id="{69078C0E-969F-3C37-1004-D64EA4AE715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7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7559"/>
            <a:ext cx="12192000" cy="2089150"/>
          </a:xfrm>
          <a:prstGeom prst="rect">
            <a:avLst/>
          </a:prstGeom>
        </p:spPr>
      </p:pic>
      <p:pic>
        <p:nvPicPr>
          <p:cNvPr id="30" name="Picture 29" descr="A building with a flag on top&#10;&#10;AI-generated content may be incorrect.">
            <a:extLst>
              <a:ext uri="{FF2B5EF4-FFF2-40B4-BE49-F238E27FC236}">
                <a16:creationId xmlns:a16="http://schemas.microsoft.com/office/drawing/2014/main" id="{BC631E6C-B86D-7EE8-9DBC-6D6182F44962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57952" y="1651102"/>
            <a:ext cx="987933" cy="1007692"/>
          </a:xfrm>
          <a:prstGeom prst="rect">
            <a:avLst/>
          </a:prstGeom>
        </p:spPr>
      </p:pic>
      <p:pic>
        <p:nvPicPr>
          <p:cNvPr id="31" name="Picture 30" descr="A black and white outline of a book&#10;&#10;AI-generated content may be incorrect.">
            <a:extLst>
              <a:ext uri="{FF2B5EF4-FFF2-40B4-BE49-F238E27FC236}">
                <a16:creationId xmlns:a16="http://schemas.microsoft.com/office/drawing/2014/main" id="{93E2B3F2-F9F2-9A8A-A681-7E8804D65BD8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10605039" y="5171489"/>
            <a:ext cx="1113535" cy="958158"/>
          </a:xfrm>
          <a:prstGeom prst="rect">
            <a:avLst/>
          </a:prstGeom>
        </p:spPr>
      </p:pic>
      <p:pic>
        <p:nvPicPr>
          <p:cNvPr id="33" name="Picture 32" descr="A graduation cap on a black background&#10;&#10;AI-generated content may be incorrect.">
            <a:extLst>
              <a:ext uri="{FF2B5EF4-FFF2-40B4-BE49-F238E27FC236}">
                <a16:creationId xmlns:a16="http://schemas.microsoft.com/office/drawing/2014/main" id="{CE7F85A7-B924-CD1B-0260-25903B35FD24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5588000" y="6173305"/>
            <a:ext cx="783704" cy="705334"/>
          </a:xfrm>
          <a:prstGeom prst="rect">
            <a:avLst/>
          </a:prstGeom>
        </p:spPr>
      </p:pic>
      <p:pic>
        <p:nvPicPr>
          <p:cNvPr id="28" name="Picture 27" descr="A grey circle with black background&#10;&#10;AI-generated content may be incorrect.">
            <a:extLst>
              <a:ext uri="{FF2B5EF4-FFF2-40B4-BE49-F238E27FC236}">
                <a16:creationId xmlns:a16="http://schemas.microsoft.com/office/drawing/2014/main" id="{0163DC45-6F5D-F098-94FB-1CBEB5A830D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8139906" y="5525167"/>
            <a:ext cx="269711" cy="269711"/>
          </a:xfrm>
          <a:prstGeom prst="rect">
            <a:avLst/>
          </a:prstGeom>
        </p:spPr>
      </p:pic>
      <p:pic>
        <p:nvPicPr>
          <p:cNvPr id="29" name="Picture 28" descr="A grey circle with black background&#10;&#10;AI-generated content may be incorrect.">
            <a:extLst>
              <a:ext uri="{FF2B5EF4-FFF2-40B4-BE49-F238E27FC236}">
                <a16:creationId xmlns:a16="http://schemas.microsoft.com/office/drawing/2014/main" id="{BD42633C-88D5-31E7-EA7D-7122B8129917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4456113" y="1406040"/>
            <a:ext cx="351632" cy="351632"/>
          </a:xfrm>
          <a:prstGeom prst="rect">
            <a:avLst/>
          </a:prstGeom>
        </p:spPr>
      </p:pic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2FF4C0FA-7380-A345-8860-322B67A7C0C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7712" y="4372057"/>
            <a:ext cx="10515600" cy="3841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050" b="1" spc="225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DATE GOES HERE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6AF60C1-5E5B-B943-8C0E-18A2EC5293C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7715" y="3199877"/>
            <a:ext cx="10515600" cy="5461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PRESENTATION TITLE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7168050-D394-41E3-8157-E352DD4C35D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17714" y="3922491"/>
            <a:ext cx="10515599" cy="273050"/>
          </a:xfrm>
        </p:spPr>
        <p:txBody>
          <a:bodyPr>
            <a:noAutofit/>
          </a:bodyPr>
          <a:lstStyle>
            <a:lvl1pPr marL="0" indent="0" algn="ctr">
              <a:buNone/>
              <a:defRPr sz="135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NAME, TITLE/POSITION</a:t>
            </a:r>
          </a:p>
        </p:txBody>
      </p:sp>
      <p:sp>
        <p:nvSpPr>
          <p:cNvPr id="24" name="Text Placeholder 11">
            <a:extLst>
              <a:ext uri="{FF2B5EF4-FFF2-40B4-BE49-F238E27FC236}">
                <a16:creationId xmlns:a16="http://schemas.microsoft.com/office/drawing/2014/main" id="{F4A97D9A-65F0-D81A-BE79-704CAAA895D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6614" y="5900738"/>
            <a:ext cx="8414543" cy="904392"/>
          </a:xfrm>
        </p:spPr>
        <p:txBody>
          <a:bodyPr anchor="t">
            <a:noAutofit/>
          </a:bodyPr>
          <a:lstStyle>
            <a:lvl1pPr marL="0" indent="0">
              <a:buNone/>
              <a:defRPr sz="1800" b="1">
                <a:solidFill>
                  <a:srgbClr val="198DCE"/>
                </a:solidFill>
              </a:defRPr>
            </a:lvl1pPr>
          </a:lstStyle>
          <a:p>
            <a:pPr lvl="0"/>
            <a:r>
              <a:rPr lang="en-US"/>
              <a:t>Subtitle Goes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812ACB34-E7F0-E99F-C13F-AD67A0CD269E}"/>
              </a:ext>
            </a:extLst>
          </p:cNvPr>
          <p:cNvSpPr txBox="1">
            <a:spLocks/>
          </p:cNvSpPr>
          <p:nvPr userDrawn="1"/>
        </p:nvSpPr>
        <p:spPr>
          <a:xfrm>
            <a:off x="93665" y="6332496"/>
            <a:ext cx="64928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CE0E2CA-AD2A-4940-838D-EDD2A461CDFE}" type="slidenum">
              <a:rPr lang="en-US" sz="1050" smtClean="0">
                <a:solidFill>
                  <a:srgbClr val="116EA2"/>
                </a:solidFill>
              </a:rPr>
              <a:pPr/>
              <a:t>‹#›</a:t>
            </a:fld>
            <a:endParaRPr lang="en-US" sz="1050">
              <a:solidFill>
                <a:srgbClr val="116EA2"/>
              </a:solidFill>
            </a:endParaRP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13BB6F50-7715-4401-C0D4-B4A0C655C56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5801" y="119293"/>
            <a:ext cx="10744201" cy="875512"/>
          </a:xfrm>
          <a:noFill/>
        </p:spPr>
        <p:txBody>
          <a:bodyPr anchor="ctr">
            <a:normAutofit/>
          </a:bodyPr>
          <a:lstStyle>
            <a:lvl1pPr marL="0" indent="0" algn="r">
              <a:buNone/>
              <a:defRPr sz="2400" b="1">
                <a:solidFill>
                  <a:schemeClr val="bg1"/>
                </a:solidFill>
              </a:defRPr>
            </a:lvl1pPr>
            <a:lvl2pPr algn="ctr">
              <a:defRPr b="1">
                <a:solidFill>
                  <a:schemeClr val="bg2"/>
                </a:solidFill>
              </a:defRPr>
            </a:lvl2pPr>
            <a:lvl3pPr algn="ctr">
              <a:defRPr b="1">
                <a:solidFill>
                  <a:schemeClr val="bg2"/>
                </a:solidFill>
              </a:defRPr>
            </a:lvl3pPr>
            <a:lvl4pPr algn="ctr">
              <a:defRPr b="1">
                <a:solidFill>
                  <a:schemeClr val="bg2"/>
                </a:solidFill>
              </a:defRPr>
            </a:lvl4pPr>
            <a:lvl5pPr algn="ctr">
              <a:defRPr b="1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TITLE OF SLIDE GOES HERE</a:t>
            </a:r>
          </a:p>
        </p:txBody>
      </p:sp>
    </p:spTree>
    <p:extLst>
      <p:ext uri="{BB962C8B-B14F-4D97-AF65-F5344CB8AC3E}">
        <p14:creationId xmlns:p14="http://schemas.microsoft.com/office/powerpoint/2010/main" val="20103407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Title Slide"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7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 descr="A blue and black triangle shapes&#10;&#10;AI-generated content may be incorrect.">
            <a:extLst>
              <a:ext uri="{FF2B5EF4-FFF2-40B4-BE49-F238E27FC236}">
                <a16:creationId xmlns:a16="http://schemas.microsoft.com/office/drawing/2014/main" id="{BC5BD045-1BFF-2F24-EEC8-13A80D5E761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98282" y="846467"/>
            <a:ext cx="1683169" cy="1144115"/>
          </a:xfrm>
          <a:prstGeom prst="rect">
            <a:avLst/>
          </a:prstGeom>
        </p:spPr>
      </p:pic>
      <p:pic>
        <p:nvPicPr>
          <p:cNvPr id="9" name="Picture 8" descr="A blue and orange line&#10;&#10;AI-generated content may be incorrect.">
            <a:extLst>
              <a:ext uri="{FF2B5EF4-FFF2-40B4-BE49-F238E27FC236}">
                <a16:creationId xmlns:a16="http://schemas.microsoft.com/office/drawing/2014/main" id="{69078C0E-969F-3C37-1004-D64EA4AE715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7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7559"/>
            <a:ext cx="12192000" cy="2089150"/>
          </a:xfrm>
          <a:prstGeom prst="rect">
            <a:avLst/>
          </a:prstGeom>
        </p:spPr>
      </p:pic>
      <p:pic>
        <p:nvPicPr>
          <p:cNvPr id="30" name="Picture 29" descr="A building with a flag on top&#10;&#10;AI-generated content may be incorrect.">
            <a:extLst>
              <a:ext uri="{FF2B5EF4-FFF2-40B4-BE49-F238E27FC236}">
                <a16:creationId xmlns:a16="http://schemas.microsoft.com/office/drawing/2014/main" id="{BC631E6C-B86D-7EE8-9DBC-6D6182F44962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57952" y="1651102"/>
            <a:ext cx="987933" cy="1007692"/>
          </a:xfrm>
          <a:prstGeom prst="rect">
            <a:avLst/>
          </a:prstGeom>
        </p:spPr>
      </p:pic>
      <p:pic>
        <p:nvPicPr>
          <p:cNvPr id="31" name="Picture 30" descr="A black and white outline of a book&#10;&#10;AI-generated content may be incorrect.">
            <a:extLst>
              <a:ext uri="{FF2B5EF4-FFF2-40B4-BE49-F238E27FC236}">
                <a16:creationId xmlns:a16="http://schemas.microsoft.com/office/drawing/2014/main" id="{93E2B3F2-F9F2-9A8A-A681-7E8804D65BD8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10605039" y="5171489"/>
            <a:ext cx="1113535" cy="958158"/>
          </a:xfrm>
          <a:prstGeom prst="rect">
            <a:avLst/>
          </a:prstGeom>
        </p:spPr>
      </p:pic>
      <p:sp>
        <p:nvSpPr>
          <p:cNvPr id="2" name="Picture Placeholder 4">
            <a:extLst>
              <a:ext uri="{FF2B5EF4-FFF2-40B4-BE49-F238E27FC236}">
                <a16:creationId xmlns:a16="http://schemas.microsoft.com/office/drawing/2014/main" id="{5A512755-48F6-96CF-C0C4-B64C687D87D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505337" y="703860"/>
            <a:ext cx="5406127" cy="5822112"/>
          </a:xfrm>
          <a:custGeom>
            <a:avLst/>
            <a:gdLst>
              <a:gd name="connsiteX0" fmla="*/ 0 w 10810140"/>
              <a:gd name="connsiteY0" fmla="*/ 0 h 9906000"/>
              <a:gd name="connsiteX1" fmla="*/ 10810140 w 10810140"/>
              <a:gd name="connsiteY1" fmla="*/ 0 h 9906000"/>
              <a:gd name="connsiteX2" fmla="*/ 10810140 w 10810140"/>
              <a:gd name="connsiteY2" fmla="*/ 9906000 h 9906000"/>
              <a:gd name="connsiteX3" fmla="*/ 0 w 10810140"/>
              <a:gd name="connsiteY3" fmla="*/ 9906000 h 990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810140" h="9906000">
                <a:moveTo>
                  <a:pt x="0" y="0"/>
                </a:moveTo>
                <a:lnTo>
                  <a:pt x="10810140" y="0"/>
                </a:lnTo>
                <a:lnTo>
                  <a:pt x="10810140" y="9906000"/>
                </a:lnTo>
                <a:lnTo>
                  <a:pt x="0" y="9906000"/>
                </a:ln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500"/>
            </a:lvl1pPr>
          </a:lstStyle>
          <a:p>
            <a:r>
              <a:rPr lang="en-US"/>
              <a:t>Drag Picture here</a:t>
            </a:r>
          </a:p>
        </p:txBody>
      </p:sp>
      <p:pic>
        <p:nvPicPr>
          <p:cNvPr id="6" name="Picture 5" descr="A black and orange line&#10;&#10;AI-generated content may be incorrect.">
            <a:extLst>
              <a:ext uri="{FF2B5EF4-FFF2-40B4-BE49-F238E27FC236}">
                <a16:creationId xmlns:a16="http://schemas.microsoft.com/office/drawing/2014/main" id="{A7FBB079-F52F-238C-7EB1-9D9BCA209B9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0" y="4978400"/>
            <a:ext cx="12192000" cy="1879600"/>
          </a:xfrm>
          <a:prstGeom prst="rect">
            <a:avLst/>
          </a:prstGeom>
        </p:spPr>
      </p:pic>
      <p:pic>
        <p:nvPicPr>
          <p:cNvPr id="33" name="Picture 32" descr="A graduation cap on a black background&#10;&#10;AI-generated content may be incorrect.">
            <a:extLst>
              <a:ext uri="{FF2B5EF4-FFF2-40B4-BE49-F238E27FC236}">
                <a16:creationId xmlns:a16="http://schemas.microsoft.com/office/drawing/2014/main" id="{CE7F85A7-B924-CD1B-0260-25903B35FD24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5588000" y="6173305"/>
            <a:ext cx="783704" cy="705334"/>
          </a:xfrm>
          <a:prstGeom prst="rect">
            <a:avLst/>
          </a:prstGeom>
        </p:spPr>
      </p:pic>
      <p:pic>
        <p:nvPicPr>
          <p:cNvPr id="28" name="Picture 27" descr="A grey circle with black background&#10;&#10;AI-generated content may be incorrect.">
            <a:extLst>
              <a:ext uri="{FF2B5EF4-FFF2-40B4-BE49-F238E27FC236}">
                <a16:creationId xmlns:a16="http://schemas.microsoft.com/office/drawing/2014/main" id="{0163DC45-6F5D-F098-94FB-1CBEB5A830DA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8139906" y="5525167"/>
            <a:ext cx="269711" cy="269711"/>
          </a:xfrm>
          <a:prstGeom prst="rect">
            <a:avLst/>
          </a:prstGeom>
        </p:spPr>
      </p:pic>
      <p:pic>
        <p:nvPicPr>
          <p:cNvPr id="29" name="Picture 28" descr="A grey circle with black background&#10;&#10;AI-generated content may be incorrect.">
            <a:extLst>
              <a:ext uri="{FF2B5EF4-FFF2-40B4-BE49-F238E27FC236}">
                <a16:creationId xmlns:a16="http://schemas.microsoft.com/office/drawing/2014/main" id="{BD42633C-88D5-31E7-EA7D-7122B8129917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4456113" y="1406040"/>
            <a:ext cx="351632" cy="351632"/>
          </a:xfrm>
          <a:prstGeom prst="rect">
            <a:avLst/>
          </a:prstGeom>
        </p:spPr>
      </p:pic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812ACB34-E7F0-E99F-C13F-AD67A0CD269E}"/>
              </a:ext>
            </a:extLst>
          </p:cNvPr>
          <p:cNvSpPr txBox="1">
            <a:spLocks/>
          </p:cNvSpPr>
          <p:nvPr userDrawn="1"/>
        </p:nvSpPr>
        <p:spPr>
          <a:xfrm>
            <a:off x="93665" y="6332496"/>
            <a:ext cx="64928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CE0E2CA-AD2A-4940-838D-EDD2A461CDFE}" type="slidenum">
              <a:rPr lang="en-US" sz="1050" smtClean="0">
                <a:solidFill>
                  <a:srgbClr val="116EA2"/>
                </a:solidFill>
              </a:rPr>
              <a:pPr/>
              <a:t>‹#›</a:t>
            </a:fld>
            <a:endParaRPr lang="en-US" sz="1050">
              <a:solidFill>
                <a:srgbClr val="116EA2"/>
              </a:solidFill>
            </a:endParaRPr>
          </a:p>
        </p:txBody>
      </p:sp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A59A8580-4B8E-68B8-F8A5-9181579A028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9788" y="1432488"/>
            <a:ext cx="5586411" cy="1126415"/>
          </a:xfrm>
        </p:spPr>
        <p:txBody>
          <a:bodyPr anchor="t">
            <a:norm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SLIDE TITLE GOES HERE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EBD057F6-DC5B-3223-A01A-9B0CD577F16D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9" y="2627940"/>
            <a:ext cx="5586411" cy="2902951"/>
          </a:xfrm>
        </p:spPr>
        <p:txBody>
          <a:bodyPr>
            <a:normAutofit/>
          </a:bodyPr>
          <a:lstStyle>
            <a:lvl1pPr marL="214313" indent="-214313">
              <a:buFont typeface="Arial" panose="020B0604020202020204" pitchFamily="34" charset="0"/>
              <a:buChar char="•"/>
              <a:defRPr sz="16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Text goes here</a:t>
            </a:r>
          </a:p>
        </p:txBody>
      </p:sp>
      <p:sp>
        <p:nvSpPr>
          <p:cNvPr id="4" name="Text Placeholder 11">
            <a:extLst>
              <a:ext uri="{FF2B5EF4-FFF2-40B4-BE49-F238E27FC236}">
                <a16:creationId xmlns:a16="http://schemas.microsoft.com/office/drawing/2014/main" id="{4F31D898-122A-32AD-377D-1A272FB641C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2950" y="5836445"/>
            <a:ext cx="6007895" cy="1021556"/>
          </a:xfrm>
        </p:spPr>
        <p:txBody>
          <a:bodyPr anchor="t">
            <a:normAutofit/>
          </a:bodyPr>
          <a:lstStyle>
            <a:lvl1pPr marL="0" indent="0">
              <a:buNone/>
              <a:defRPr sz="2100" b="1">
                <a:solidFill>
                  <a:srgbClr val="198DCE"/>
                </a:solidFill>
              </a:defRPr>
            </a:lvl1pPr>
          </a:lstStyle>
          <a:p>
            <a:pPr lvl="0"/>
            <a:r>
              <a:rPr lang="en-US"/>
              <a:t>Picture Title Here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A5F5C05D-2A29-53F0-C95E-CCA18AA24BC9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4CE0E2CA-AD2A-4940-838D-EDD2A461CDF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6510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1_Title Slide"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7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 descr="A blue and black triangle shapes&#10;&#10;AI-generated content may be incorrect.">
            <a:extLst>
              <a:ext uri="{FF2B5EF4-FFF2-40B4-BE49-F238E27FC236}">
                <a16:creationId xmlns:a16="http://schemas.microsoft.com/office/drawing/2014/main" id="{BC5BD045-1BFF-2F24-EEC8-13A80D5E761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98282" y="846467"/>
            <a:ext cx="1683169" cy="1144115"/>
          </a:xfrm>
          <a:prstGeom prst="rect">
            <a:avLst/>
          </a:prstGeom>
        </p:spPr>
      </p:pic>
      <p:pic>
        <p:nvPicPr>
          <p:cNvPr id="9" name="Picture 8" descr="A blue and orange line&#10;&#10;AI-generated content may be incorrect.">
            <a:extLst>
              <a:ext uri="{FF2B5EF4-FFF2-40B4-BE49-F238E27FC236}">
                <a16:creationId xmlns:a16="http://schemas.microsoft.com/office/drawing/2014/main" id="{69078C0E-969F-3C37-1004-D64EA4AE715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7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7559"/>
            <a:ext cx="12192000" cy="2089150"/>
          </a:xfrm>
          <a:prstGeom prst="rect">
            <a:avLst/>
          </a:prstGeom>
        </p:spPr>
      </p:pic>
      <p:pic>
        <p:nvPicPr>
          <p:cNvPr id="30" name="Picture 29" descr="A building with a flag on top&#10;&#10;AI-generated content may be incorrect.">
            <a:extLst>
              <a:ext uri="{FF2B5EF4-FFF2-40B4-BE49-F238E27FC236}">
                <a16:creationId xmlns:a16="http://schemas.microsoft.com/office/drawing/2014/main" id="{BC631E6C-B86D-7EE8-9DBC-6D6182F44962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57952" y="1651102"/>
            <a:ext cx="987933" cy="1007692"/>
          </a:xfrm>
          <a:prstGeom prst="rect">
            <a:avLst/>
          </a:prstGeom>
        </p:spPr>
      </p:pic>
      <p:pic>
        <p:nvPicPr>
          <p:cNvPr id="31" name="Picture 30" descr="A black and white outline of a book&#10;&#10;AI-generated content may be incorrect.">
            <a:extLst>
              <a:ext uri="{FF2B5EF4-FFF2-40B4-BE49-F238E27FC236}">
                <a16:creationId xmlns:a16="http://schemas.microsoft.com/office/drawing/2014/main" id="{93E2B3F2-F9F2-9A8A-A681-7E8804D65BD8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10605039" y="5171489"/>
            <a:ext cx="1113535" cy="958158"/>
          </a:xfrm>
          <a:prstGeom prst="rect">
            <a:avLst/>
          </a:prstGeom>
        </p:spPr>
      </p:pic>
      <p:pic>
        <p:nvPicPr>
          <p:cNvPr id="33" name="Picture 32" descr="A graduation cap on a black background&#10;&#10;AI-generated content may be incorrect.">
            <a:extLst>
              <a:ext uri="{FF2B5EF4-FFF2-40B4-BE49-F238E27FC236}">
                <a16:creationId xmlns:a16="http://schemas.microsoft.com/office/drawing/2014/main" id="{CE7F85A7-B924-CD1B-0260-25903B35FD24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5588000" y="6173305"/>
            <a:ext cx="783704" cy="705334"/>
          </a:xfrm>
          <a:prstGeom prst="rect">
            <a:avLst/>
          </a:prstGeom>
        </p:spPr>
      </p:pic>
      <p:pic>
        <p:nvPicPr>
          <p:cNvPr id="28" name="Picture 27" descr="A grey circle with black background&#10;&#10;AI-generated content may be incorrect.">
            <a:extLst>
              <a:ext uri="{FF2B5EF4-FFF2-40B4-BE49-F238E27FC236}">
                <a16:creationId xmlns:a16="http://schemas.microsoft.com/office/drawing/2014/main" id="{0163DC45-6F5D-F098-94FB-1CBEB5A830D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8139906" y="5525167"/>
            <a:ext cx="269711" cy="269711"/>
          </a:xfrm>
          <a:prstGeom prst="rect">
            <a:avLst/>
          </a:prstGeom>
        </p:spPr>
      </p:pic>
      <p:pic>
        <p:nvPicPr>
          <p:cNvPr id="29" name="Picture 28" descr="A grey circle with black background&#10;&#10;AI-generated content may be incorrect.">
            <a:extLst>
              <a:ext uri="{FF2B5EF4-FFF2-40B4-BE49-F238E27FC236}">
                <a16:creationId xmlns:a16="http://schemas.microsoft.com/office/drawing/2014/main" id="{BD42633C-88D5-31E7-EA7D-7122B8129917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4456113" y="1406040"/>
            <a:ext cx="351632" cy="351632"/>
          </a:xfrm>
          <a:prstGeom prst="rect">
            <a:avLst/>
          </a:prstGeom>
        </p:spPr>
      </p:pic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812ACB34-E7F0-E99F-C13F-AD67A0CD269E}"/>
              </a:ext>
            </a:extLst>
          </p:cNvPr>
          <p:cNvSpPr txBox="1">
            <a:spLocks/>
          </p:cNvSpPr>
          <p:nvPr userDrawn="1"/>
        </p:nvSpPr>
        <p:spPr>
          <a:xfrm>
            <a:off x="93665" y="6332496"/>
            <a:ext cx="64928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CE0E2CA-AD2A-4940-838D-EDD2A461CDFE}" type="slidenum">
              <a:rPr lang="en-US" sz="1050" smtClean="0">
                <a:solidFill>
                  <a:srgbClr val="116EA2"/>
                </a:solidFill>
              </a:rPr>
              <a:pPr/>
              <a:t>‹#›</a:t>
            </a:fld>
            <a:endParaRPr lang="en-US" sz="1050">
              <a:solidFill>
                <a:srgbClr val="116EA2"/>
              </a:solidFill>
            </a:endParaRPr>
          </a:p>
        </p:txBody>
      </p:sp>
      <p:sp>
        <p:nvSpPr>
          <p:cNvPr id="2" name="Picture Placeholder 4">
            <a:extLst>
              <a:ext uri="{FF2B5EF4-FFF2-40B4-BE49-F238E27FC236}">
                <a16:creationId xmlns:a16="http://schemas.microsoft.com/office/drawing/2014/main" id="{09F6BE14-1166-7363-D7B1-5F2162B087B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505337" y="703860"/>
            <a:ext cx="5406127" cy="5822112"/>
          </a:xfrm>
          <a:custGeom>
            <a:avLst/>
            <a:gdLst>
              <a:gd name="connsiteX0" fmla="*/ 0 w 10810140"/>
              <a:gd name="connsiteY0" fmla="*/ 0 h 9906000"/>
              <a:gd name="connsiteX1" fmla="*/ 10810140 w 10810140"/>
              <a:gd name="connsiteY1" fmla="*/ 0 h 9906000"/>
              <a:gd name="connsiteX2" fmla="*/ 10810140 w 10810140"/>
              <a:gd name="connsiteY2" fmla="*/ 9906000 h 9906000"/>
              <a:gd name="connsiteX3" fmla="*/ 0 w 10810140"/>
              <a:gd name="connsiteY3" fmla="*/ 9906000 h 990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810140" h="9906000">
                <a:moveTo>
                  <a:pt x="0" y="0"/>
                </a:moveTo>
                <a:lnTo>
                  <a:pt x="10810140" y="0"/>
                </a:lnTo>
                <a:lnTo>
                  <a:pt x="10810140" y="9906000"/>
                </a:lnTo>
                <a:lnTo>
                  <a:pt x="0" y="9906000"/>
                </a:ln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500"/>
            </a:lvl1pPr>
          </a:lstStyle>
          <a:p>
            <a:r>
              <a:rPr lang="en-US"/>
              <a:t>Drag Picture here</a:t>
            </a:r>
          </a:p>
        </p:txBody>
      </p:sp>
      <p:sp>
        <p:nvSpPr>
          <p:cNvPr id="4" name="Text Placeholder 11">
            <a:extLst>
              <a:ext uri="{FF2B5EF4-FFF2-40B4-BE49-F238E27FC236}">
                <a16:creationId xmlns:a16="http://schemas.microsoft.com/office/drawing/2014/main" id="{DB8B3CFA-DD2B-2339-5EEA-7A0DF5EEADE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2951" y="5836445"/>
            <a:ext cx="5683248" cy="764380"/>
          </a:xfrm>
        </p:spPr>
        <p:txBody>
          <a:bodyPr anchor="t">
            <a:normAutofit/>
          </a:bodyPr>
          <a:lstStyle>
            <a:lvl1pPr marL="0" indent="0">
              <a:buNone/>
              <a:defRPr sz="2100" b="1">
                <a:solidFill>
                  <a:srgbClr val="198DCE"/>
                </a:solidFill>
              </a:defRPr>
            </a:lvl1pPr>
          </a:lstStyle>
          <a:p>
            <a:pPr lvl="0"/>
            <a:r>
              <a:rPr lang="en-US"/>
              <a:t>Picture Title Here</a:t>
            </a:r>
          </a:p>
        </p:txBody>
      </p:sp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489F72CC-4F5F-9534-76D4-6A98A03AD1F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9788" y="1432488"/>
            <a:ext cx="5586411" cy="1126415"/>
          </a:xfrm>
        </p:spPr>
        <p:txBody>
          <a:bodyPr anchor="t">
            <a:norm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SLIDE TITLE GOES HERE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8B2112B6-A640-C500-9052-5D0063B5311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9" y="2627940"/>
            <a:ext cx="5586411" cy="2902951"/>
          </a:xfrm>
        </p:spPr>
        <p:txBody>
          <a:bodyPr>
            <a:normAutofit/>
          </a:bodyPr>
          <a:lstStyle>
            <a:lvl1pPr marL="214313" indent="-214313">
              <a:buFont typeface="Arial" panose="020B0604020202020204" pitchFamily="34" charset="0"/>
              <a:buChar char="•"/>
              <a:defRPr sz="16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Text goes here</a:t>
            </a:r>
          </a:p>
        </p:txBody>
      </p:sp>
    </p:spTree>
    <p:extLst>
      <p:ext uri="{BB962C8B-B14F-4D97-AF65-F5344CB8AC3E}">
        <p14:creationId xmlns:p14="http://schemas.microsoft.com/office/powerpoint/2010/main" val="2069133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Title Slide"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7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 descr="A blue and black triangle shapes&#10;&#10;AI-generated content may be incorrect.">
            <a:extLst>
              <a:ext uri="{FF2B5EF4-FFF2-40B4-BE49-F238E27FC236}">
                <a16:creationId xmlns:a16="http://schemas.microsoft.com/office/drawing/2014/main" id="{BC5BD045-1BFF-2F24-EEC8-13A80D5E761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98282" y="846467"/>
            <a:ext cx="1683169" cy="1144115"/>
          </a:xfrm>
          <a:prstGeom prst="rect">
            <a:avLst/>
          </a:prstGeom>
        </p:spPr>
      </p:pic>
      <p:pic>
        <p:nvPicPr>
          <p:cNvPr id="9" name="Picture 8" descr="A blue and orange line&#10;&#10;AI-generated content may be incorrect.">
            <a:extLst>
              <a:ext uri="{FF2B5EF4-FFF2-40B4-BE49-F238E27FC236}">
                <a16:creationId xmlns:a16="http://schemas.microsoft.com/office/drawing/2014/main" id="{69078C0E-969F-3C37-1004-D64EA4AE715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7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7559"/>
            <a:ext cx="12192000" cy="2089150"/>
          </a:xfrm>
          <a:prstGeom prst="rect">
            <a:avLst/>
          </a:prstGeom>
        </p:spPr>
      </p:pic>
      <p:pic>
        <p:nvPicPr>
          <p:cNvPr id="30" name="Picture 29" descr="A building with a flag on top&#10;&#10;AI-generated content may be incorrect.">
            <a:extLst>
              <a:ext uri="{FF2B5EF4-FFF2-40B4-BE49-F238E27FC236}">
                <a16:creationId xmlns:a16="http://schemas.microsoft.com/office/drawing/2014/main" id="{BC631E6C-B86D-7EE8-9DBC-6D6182F44962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57952" y="1651102"/>
            <a:ext cx="987933" cy="1007692"/>
          </a:xfrm>
          <a:prstGeom prst="rect">
            <a:avLst/>
          </a:prstGeom>
        </p:spPr>
      </p:pic>
      <p:pic>
        <p:nvPicPr>
          <p:cNvPr id="31" name="Picture 30" descr="A black and white outline of a book&#10;&#10;AI-generated content may be incorrect.">
            <a:extLst>
              <a:ext uri="{FF2B5EF4-FFF2-40B4-BE49-F238E27FC236}">
                <a16:creationId xmlns:a16="http://schemas.microsoft.com/office/drawing/2014/main" id="{93E2B3F2-F9F2-9A8A-A681-7E8804D65BD8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10605039" y="5171489"/>
            <a:ext cx="1113535" cy="958158"/>
          </a:xfrm>
          <a:prstGeom prst="rect">
            <a:avLst/>
          </a:prstGeom>
        </p:spPr>
      </p:pic>
      <p:sp>
        <p:nvSpPr>
          <p:cNvPr id="2" name="Picture Placeholder 4">
            <a:extLst>
              <a:ext uri="{FF2B5EF4-FFF2-40B4-BE49-F238E27FC236}">
                <a16:creationId xmlns:a16="http://schemas.microsoft.com/office/drawing/2014/main" id="{118721E7-4F0F-1951-E206-7731AE132828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59463" y="703860"/>
            <a:ext cx="5406127" cy="5822112"/>
          </a:xfrm>
          <a:custGeom>
            <a:avLst/>
            <a:gdLst>
              <a:gd name="connsiteX0" fmla="*/ 0 w 10810140"/>
              <a:gd name="connsiteY0" fmla="*/ 0 h 9906000"/>
              <a:gd name="connsiteX1" fmla="*/ 10810140 w 10810140"/>
              <a:gd name="connsiteY1" fmla="*/ 0 h 9906000"/>
              <a:gd name="connsiteX2" fmla="*/ 10810140 w 10810140"/>
              <a:gd name="connsiteY2" fmla="*/ 9906000 h 9906000"/>
              <a:gd name="connsiteX3" fmla="*/ 0 w 10810140"/>
              <a:gd name="connsiteY3" fmla="*/ 9906000 h 990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810140" h="9906000">
                <a:moveTo>
                  <a:pt x="0" y="0"/>
                </a:moveTo>
                <a:lnTo>
                  <a:pt x="10810140" y="0"/>
                </a:lnTo>
                <a:lnTo>
                  <a:pt x="10810140" y="9906000"/>
                </a:lnTo>
                <a:lnTo>
                  <a:pt x="0" y="9906000"/>
                </a:ln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500"/>
            </a:lvl1pPr>
          </a:lstStyle>
          <a:p>
            <a:r>
              <a:rPr lang="en-US"/>
              <a:t>Drag Picture here</a:t>
            </a:r>
          </a:p>
        </p:txBody>
      </p:sp>
      <p:pic>
        <p:nvPicPr>
          <p:cNvPr id="6" name="Picture 5" descr="A black and orange line&#10;&#10;AI-generated content may be incorrect.">
            <a:extLst>
              <a:ext uri="{FF2B5EF4-FFF2-40B4-BE49-F238E27FC236}">
                <a16:creationId xmlns:a16="http://schemas.microsoft.com/office/drawing/2014/main" id="{A7FBB079-F52F-238C-7EB1-9D9BCA209B9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0" y="4978400"/>
            <a:ext cx="12192000" cy="1879600"/>
          </a:xfrm>
          <a:prstGeom prst="rect">
            <a:avLst/>
          </a:prstGeom>
        </p:spPr>
      </p:pic>
      <p:pic>
        <p:nvPicPr>
          <p:cNvPr id="33" name="Picture 32" descr="A graduation cap on a black background&#10;&#10;AI-generated content may be incorrect.">
            <a:extLst>
              <a:ext uri="{FF2B5EF4-FFF2-40B4-BE49-F238E27FC236}">
                <a16:creationId xmlns:a16="http://schemas.microsoft.com/office/drawing/2014/main" id="{CE7F85A7-B924-CD1B-0260-25903B35FD24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5588000" y="6173305"/>
            <a:ext cx="783704" cy="705334"/>
          </a:xfrm>
          <a:prstGeom prst="rect">
            <a:avLst/>
          </a:prstGeom>
        </p:spPr>
      </p:pic>
      <p:pic>
        <p:nvPicPr>
          <p:cNvPr id="28" name="Picture 27" descr="A grey circle with black background&#10;&#10;AI-generated content may be incorrect.">
            <a:extLst>
              <a:ext uri="{FF2B5EF4-FFF2-40B4-BE49-F238E27FC236}">
                <a16:creationId xmlns:a16="http://schemas.microsoft.com/office/drawing/2014/main" id="{0163DC45-6F5D-F098-94FB-1CBEB5A830DA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8139906" y="5525167"/>
            <a:ext cx="269711" cy="269711"/>
          </a:xfrm>
          <a:prstGeom prst="rect">
            <a:avLst/>
          </a:prstGeom>
        </p:spPr>
      </p:pic>
      <p:pic>
        <p:nvPicPr>
          <p:cNvPr id="29" name="Picture 28" descr="A grey circle with black background&#10;&#10;AI-generated content may be incorrect.">
            <a:extLst>
              <a:ext uri="{FF2B5EF4-FFF2-40B4-BE49-F238E27FC236}">
                <a16:creationId xmlns:a16="http://schemas.microsoft.com/office/drawing/2014/main" id="{BD42633C-88D5-31E7-EA7D-7122B8129917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4456113" y="1406040"/>
            <a:ext cx="351632" cy="351632"/>
          </a:xfrm>
          <a:prstGeom prst="rect">
            <a:avLst/>
          </a:prstGeom>
        </p:spPr>
      </p:pic>
      <p:sp>
        <p:nvSpPr>
          <p:cNvPr id="4" name="Text Placeholder 11">
            <a:extLst>
              <a:ext uri="{FF2B5EF4-FFF2-40B4-BE49-F238E27FC236}">
                <a16:creationId xmlns:a16="http://schemas.microsoft.com/office/drawing/2014/main" id="{89B5BE96-7F96-796F-3BB1-4180167176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2950" y="5836445"/>
            <a:ext cx="6007895" cy="1021556"/>
          </a:xfrm>
        </p:spPr>
        <p:txBody>
          <a:bodyPr anchor="t">
            <a:normAutofit/>
          </a:bodyPr>
          <a:lstStyle>
            <a:lvl1pPr marL="0" indent="0">
              <a:buNone/>
              <a:defRPr sz="2100" b="1">
                <a:solidFill>
                  <a:srgbClr val="198DCE"/>
                </a:solidFill>
              </a:defRPr>
            </a:lvl1pPr>
          </a:lstStyle>
          <a:p>
            <a:pPr lvl="0"/>
            <a:r>
              <a:rPr lang="en-US"/>
              <a:t>Picture Title Here</a:t>
            </a:r>
          </a:p>
        </p:txBody>
      </p:sp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25AC1FC8-5096-DBD1-DB33-67A978086472}"/>
              </a:ext>
            </a:extLst>
          </p:cNvPr>
          <p:cNvSpPr txBox="1">
            <a:spLocks/>
          </p:cNvSpPr>
          <p:nvPr userDrawn="1"/>
        </p:nvSpPr>
        <p:spPr>
          <a:xfrm>
            <a:off x="93665" y="6332496"/>
            <a:ext cx="64928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CE0E2CA-AD2A-4940-838D-EDD2A461CDFE}" type="slidenum">
              <a:rPr lang="en-US" sz="1050" smtClean="0">
                <a:solidFill>
                  <a:srgbClr val="116EA2"/>
                </a:solidFill>
              </a:rPr>
              <a:pPr/>
              <a:t>‹#›</a:t>
            </a:fld>
            <a:endParaRPr lang="en-US" sz="1050">
              <a:solidFill>
                <a:srgbClr val="116EA2"/>
              </a:solidFill>
            </a:endParaRPr>
          </a:p>
        </p:txBody>
      </p:sp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9CE16CFE-9B94-01D4-EE96-BD09C66E1E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71704" y="1630464"/>
            <a:ext cx="5586411" cy="1223728"/>
          </a:xfrm>
        </p:spPr>
        <p:txBody>
          <a:bodyPr anchor="t">
            <a:norm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SLIDE TITLE GOES HERE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0981D6AE-BEAA-1D77-8CE6-78A55A0CD659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371705" y="2895761"/>
            <a:ext cx="5586411" cy="2635128"/>
          </a:xfrm>
        </p:spPr>
        <p:txBody>
          <a:bodyPr>
            <a:normAutofit/>
          </a:bodyPr>
          <a:lstStyle>
            <a:lvl1pPr marL="214313" indent="-214313">
              <a:buFont typeface="Arial" panose="020B0604020202020204" pitchFamily="34" charset="0"/>
              <a:buChar char="•"/>
              <a:defRPr sz="16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Text goes here</a:t>
            </a:r>
          </a:p>
        </p:txBody>
      </p:sp>
    </p:spTree>
    <p:extLst>
      <p:ext uri="{BB962C8B-B14F-4D97-AF65-F5344CB8AC3E}">
        <p14:creationId xmlns:p14="http://schemas.microsoft.com/office/powerpoint/2010/main" val="34243413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2_Title Slide"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7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 descr="A blue and black triangle shapes&#10;&#10;AI-generated content may be incorrect.">
            <a:extLst>
              <a:ext uri="{FF2B5EF4-FFF2-40B4-BE49-F238E27FC236}">
                <a16:creationId xmlns:a16="http://schemas.microsoft.com/office/drawing/2014/main" id="{BC5BD045-1BFF-2F24-EEC8-13A80D5E761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98282" y="846467"/>
            <a:ext cx="1683169" cy="1144115"/>
          </a:xfrm>
          <a:prstGeom prst="rect">
            <a:avLst/>
          </a:prstGeom>
        </p:spPr>
      </p:pic>
      <p:pic>
        <p:nvPicPr>
          <p:cNvPr id="32" name="Picture 31" descr="A grey circle with black background&#10;&#10;AI-generated content may be incorrect.">
            <a:extLst>
              <a:ext uri="{FF2B5EF4-FFF2-40B4-BE49-F238E27FC236}">
                <a16:creationId xmlns:a16="http://schemas.microsoft.com/office/drawing/2014/main" id="{099AFD10-8D43-1A68-3229-132B2EAE71CF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851151" y="6129647"/>
            <a:ext cx="351632" cy="351632"/>
          </a:xfrm>
          <a:prstGeom prst="rect">
            <a:avLst/>
          </a:prstGeom>
        </p:spPr>
      </p:pic>
      <p:pic>
        <p:nvPicPr>
          <p:cNvPr id="29" name="Picture 28" descr="A grey circle with black background&#10;&#10;AI-generated content may be incorrect.">
            <a:extLst>
              <a:ext uri="{FF2B5EF4-FFF2-40B4-BE49-F238E27FC236}">
                <a16:creationId xmlns:a16="http://schemas.microsoft.com/office/drawing/2014/main" id="{BD42633C-88D5-31E7-EA7D-7122B8129917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456113" y="1406040"/>
            <a:ext cx="351632" cy="351632"/>
          </a:xfrm>
          <a:prstGeom prst="rect">
            <a:avLst/>
          </a:prstGeom>
        </p:spPr>
      </p:pic>
      <p:sp>
        <p:nvSpPr>
          <p:cNvPr id="8" name="Picture Placeholder 4">
            <a:extLst>
              <a:ext uri="{FF2B5EF4-FFF2-40B4-BE49-F238E27FC236}">
                <a16:creationId xmlns:a16="http://schemas.microsoft.com/office/drawing/2014/main" id="{8EB0EB6B-CD88-4FBD-4699-AC40CAA813E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59463" y="703860"/>
            <a:ext cx="5406127" cy="5822112"/>
          </a:xfrm>
          <a:custGeom>
            <a:avLst/>
            <a:gdLst>
              <a:gd name="connsiteX0" fmla="*/ 0 w 10810140"/>
              <a:gd name="connsiteY0" fmla="*/ 0 h 9906000"/>
              <a:gd name="connsiteX1" fmla="*/ 10810140 w 10810140"/>
              <a:gd name="connsiteY1" fmla="*/ 0 h 9906000"/>
              <a:gd name="connsiteX2" fmla="*/ 10810140 w 10810140"/>
              <a:gd name="connsiteY2" fmla="*/ 9906000 h 9906000"/>
              <a:gd name="connsiteX3" fmla="*/ 0 w 10810140"/>
              <a:gd name="connsiteY3" fmla="*/ 9906000 h 990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810140" h="9906000">
                <a:moveTo>
                  <a:pt x="0" y="0"/>
                </a:moveTo>
                <a:lnTo>
                  <a:pt x="10810140" y="0"/>
                </a:lnTo>
                <a:lnTo>
                  <a:pt x="10810140" y="9906000"/>
                </a:lnTo>
                <a:lnTo>
                  <a:pt x="0" y="9906000"/>
                </a:ln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500"/>
            </a:lvl1pPr>
          </a:lstStyle>
          <a:p>
            <a:r>
              <a:rPr lang="en-US"/>
              <a:t>Drag Picture here</a:t>
            </a:r>
          </a:p>
        </p:txBody>
      </p:sp>
      <p:pic>
        <p:nvPicPr>
          <p:cNvPr id="9" name="Picture 8" descr="A blue and orange line&#10;&#10;AI-generated content may be incorrect.">
            <a:extLst>
              <a:ext uri="{FF2B5EF4-FFF2-40B4-BE49-F238E27FC236}">
                <a16:creationId xmlns:a16="http://schemas.microsoft.com/office/drawing/2014/main" id="{69078C0E-969F-3C37-1004-D64EA4AE715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7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7559"/>
            <a:ext cx="12192000" cy="2089150"/>
          </a:xfrm>
          <a:prstGeom prst="rect">
            <a:avLst/>
          </a:prstGeom>
        </p:spPr>
      </p:pic>
      <p:pic>
        <p:nvPicPr>
          <p:cNvPr id="30" name="Picture 29" descr="A building with a flag on top&#10;&#10;AI-generated content may be incorrect.">
            <a:extLst>
              <a:ext uri="{FF2B5EF4-FFF2-40B4-BE49-F238E27FC236}">
                <a16:creationId xmlns:a16="http://schemas.microsoft.com/office/drawing/2014/main" id="{BC631E6C-B86D-7EE8-9DBC-6D6182F44962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10757952" y="1651102"/>
            <a:ext cx="987933" cy="1007692"/>
          </a:xfrm>
          <a:prstGeom prst="rect">
            <a:avLst/>
          </a:prstGeom>
        </p:spPr>
      </p:pic>
      <p:pic>
        <p:nvPicPr>
          <p:cNvPr id="31" name="Picture 30" descr="A black and white outline of a book&#10;&#10;AI-generated content may be incorrect.">
            <a:extLst>
              <a:ext uri="{FF2B5EF4-FFF2-40B4-BE49-F238E27FC236}">
                <a16:creationId xmlns:a16="http://schemas.microsoft.com/office/drawing/2014/main" id="{93E2B3F2-F9F2-9A8A-A681-7E8804D65BD8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10605039" y="5171489"/>
            <a:ext cx="1113535" cy="958158"/>
          </a:xfrm>
          <a:prstGeom prst="rect">
            <a:avLst/>
          </a:prstGeom>
        </p:spPr>
      </p:pic>
      <p:pic>
        <p:nvPicPr>
          <p:cNvPr id="33" name="Picture 32" descr="A graduation cap on a black background&#10;&#10;AI-generated content may be incorrect.">
            <a:extLst>
              <a:ext uri="{FF2B5EF4-FFF2-40B4-BE49-F238E27FC236}">
                <a16:creationId xmlns:a16="http://schemas.microsoft.com/office/drawing/2014/main" id="{CE7F85A7-B924-CD1B-0260-25903B35FD24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5588000" y="6173305"/>
            <a:ext cx="783704" cy="705334"/>
          </a:xfrm>
          <a:prstGeom prst="rect">
            <a:avLst/>
          </a:prstGeom>
        </p:spPr>
      </p:pic>
      <p:pic>
        <p:nvPicPr>
          <p:cNvPr id="28" name="Picture 27" descr="A grey circle with black background&#10;&#10;AI-generated content may be incorrect.">
            <a:extLst>
              <a:ext uri="{FF2B5EF4-FFF2-40B4-BE49-F238E27FC236}">
                <a16:creationId xmlns:a16="http://schemas.microsoft.com/office/drawing/2014/main" id="{0163DC45-6F5D-F098-94FB-1CBEB5A830DA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8139906" y="5525167"/>
            <a:ext cx="269711" cy="269711"/>
          </a:xfrm>
          <a:prstGeom prst="rect">
            <a:avLst/>
          </a:prstGeom>
        </p:spPr>
      </p:pic>
      <p:sp>
        <p:nvSpPr>
          <p:cNvPr id="2" name="Text Placeholder 11">
            <a:extLst>
              <a:ext uri="{FF2B5EF4-FFF2-40B4-BE49-F238E27FC236}">
                <a16:creationId xmlns:a16="http://schemas.microsoft.com/office/drawing/2014/main" id="{5C68840B-ADEB-6618-BE96-858106AA212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71704" y="5836445"/>
            <a:ext cx="5586411" cy="1021556"/>
          </a:xfrm>
        </p:spPr>
        <p:txBody>
          <a:bodyPr anchor="t">
            <a:normAutofit/>
          </a:bodyPr>
          <a:lstStyle>
            <a:lvl1pPr marL="0" indent="0">
              <a:buNone/>
              <a:defRPr sz="2100" b="1">
                <a:solidFill>
                  <a:srgbClr val="198DCE"/>
                </a:solidFill>
              </a:defRPr>
            </a:lvl1pPr>
          </a:lstStyle>
          <a:p>
            <a:pPr lvl="0"/>
            <a:r>
              <a:rPr lang="en-US"/>
              <a:t>Picture Title Here</a:t>
            </a:r>
          </a:p>
        </p:txBody>
      </p:sp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3D969AA3-1FC7-AB76-08E7-9987D746A4DC}"/>
              </a:ext>
            </a:extLst>
          </p:cNvPr>
          <p:cNvSpPr txBox="1">
            <a:spLocks/>
          </p:cNvSpPr>
          <p:nvPr userDrawn="1"/>
        </p:nvSpPr>
        <p:spPr>
          <a:xfrm>
            <a:off x="93665" y="6332496"/>
            <a:ext cx="64928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CE0E2CA-AD2A-4940-838D-EDD2A461CDFE}" type="slidenum">
              <a:rPr lang="en-US" sz="1050" smtClean="0">
                <a:solidFill>
                  <a:srgbClr val="116EA2"/>
                </a:solidFill>
              </a:rPr>
              <a:pPr/>
              <a:t>‹#›</a:t>
            </a:fld>
            <a:endParaRPr lang="en-US" sz="1050">
              <a:solidFill>
                <a:srgbClr val="116EA2"/>
              </a:solidFill>
            </a:endParaRPr>
          </a:p>
        </p:txBody>
      </p:sp>
      <p:sp>
        <p:nvSpPr>
          <p:cNvPr id="6" name="Text Placeholder 11">
            <a:extLst>
              <a:ext uri="{FF2B5EF4-FFF2-40B4-BE49-F238E27FC236}">
                <a16:creationId xmlns:a16="http://schemas.microsoft.com/office/drawing/2014/main" id="{49424E36-AF7B-C391-3DD0-6CC4DC25B3B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71704" y="1630464"/>
            <a:ext cx="5586411" cy="1223728"/>
          </a:xfrm>
        </p:spPr>
        <p:txBody>
          <a:bodyPr anchor="t">
            <a:norm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SLIDE TITLE GOES HERE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F82403CD-7BD1-A7CE-9A4A-F71A93D3286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371705" y="2895761"/>
            <a:ext cx="5586411" cy="2635128"/>
          </a:xfrm>
        </p:spPr>
        <p:txBody>
          <a:bodyPr>
            <a:normAutofit/>
          </a:bodyPr>
          <a:lstStyle>
            <a:lvl1pPr marL="214313" indent="-214313">
              <a:buFont typeface="Arial" panose="020B0604020202020204" pitchFamily="34" charset="0"/>
              <a:buChar char="•"/>
              <a:defRPr sz="16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Text goes here</a:t>
            </a:r>
          </a:p>
        </p:txBody>
      </p:sp>
    </p:spTree>
    <p:extLst>
      <p:ext uri="{BB962C8B-B14F-4D97-AF65-F5344CB8AC3E}">
        <p14:creationId xmlns:p14="http://schemas.microsoft.com/office/powerpoint/2010/main" val="55295288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1_Title Slide"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7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 descr="A blue and black triangle shapes&#10;&#10;AI-generated content may be incorrect.">
            <a:extLst>
              <a:ext uri="{FF2B5EF4-FFF2-40B4-BE49-F238E27FC236}">
                <a16:creationId xmlns:a16="http://schemas.microsoft.com/office/drawing/2014/main" id="{BC5BD045-1BFF-2F24-EEC8-13A80D5E761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98282" y="846467"/>
            <a:ext cx="1683169" cy="1144115"/>
          </a:xfrm>
          <a:prstGeom prst="rect">
            <a:avLst/>
          </a:prstGeom>
        </p:spPr>
      </p:pic>
      <p:pic>
        <p:nvPicPr>
          <p:cNvPr id="9" name="Picture 8" descr="A blue and orange line&#10;&#10;AI-generated content may be incorrect.">
            <a:extLst>
              <a:ext uri="{FF2B5EF4-FFF2-40B4-BE49-F238E27FC236}">
                <a16:creationId xmlns:a16="http://schemas.microsoft.com/office/drawing/2014/main" id="{69078C0E-969F-3C37-1004-D64EA4AE715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7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7559"/>
            <a:ext cx="12192000" cy="2089150"/>
          </a:xfrm>
          <a:prstGeom prst="rect">
            <a:avLst/>
          </a:prstGeom>
        </p:spPr>
      </p:pic>
      <p:pic>
        <p:nvPicPr>
          <p:cNvPr id="30" name="Picture 29" descr="A building with a flag on top&#10;&#10;AI-generated content may be incorrect.">
            <a:extLst>
              <a:ext uri="{FF2B5EF4-FFF2-40B4-BE49-F238E27FC236}">
                <a16:creationId xmlns:a16="http://schemas.microsoft.com/office/drawing/2014/main" id="{BC631E6C-B86D-7EE8-9DBC-6D6182F44962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57952" y="1651102"/>
            <a:ext cx="987933" cy="1007692"/>
          </a:xfrm>
          <a:prstGeom prst="rect">
            <a:avLst/>
          </a:prstGeom>
        </p:spPr>
      </p:pic>
      <p:pic>
        <p:nvPicPr>
          <p:cNvPr id="31" name="Picture 30" descr="A black and white outline of a book&#10;&#10;AI-generated content may be incorrect.">
            <a:extLst>
              <a:ext uri="{FF2B5EF4-FFF2-40B4-BE49-F238E27FC236}">
                <a16:creationId xmlns:a16="http://schemas.microsoft.com/office/drawing/2014/main" id="{93E2B3F2-F9F2-9A8A-A681-7E8804D65BD8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10605039" y="5171489"/>
            <a:ext cx="1113535" cy="958158"/>
          </a:xfrm>
          <a:prstGeom prst="rect">
            <a:avLst/>
          </a:prstGeom>
        </p:spPr>
      </p:pic>
      <p:pic>
        <p:nvPicPr>
          <p:cNvPr id="6" name="Picture 5" descr="A black and orange line&#10;&#10;AI-generated content may be incorrect.">
            <a:extLst>
              <a:ext uri="{FF2B5EF4-FFF2-40B4-BE49-F238E27FC236}">
                <a16:creationId xmlns:a16="http://schemas.microsoft.com/office/drawing/2014/main" id="{A7FBB079-F52F-238C-7EB1-9D9BCA209B9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0" y="4978400"/>
            <a:ext cx="12192000" cy="1879600"/>
          </a:xfrm>
          <a:prstGeom prst="rect">
            <a:avLst/>
          </a:prstGeom>
        </p:spPr>
      </p:pic>
      <p:pic>
        <p:nvPicPr>
          <p:cNvPr id="33" name="Picture 32" descr="A graduation cap on a black background&#10;&#10;AI-generated content may be incorrect.">
            <a:extLst>
              <a:ext uri="{FF2B5EF4-FFF2-40B4-BE49-F238E27FC236}">
                <a16:creationId xmlns:a16="http://schemas.microsoft.com/office/drawing/2014/main" id="{CE7F85A7-B924-CD1B-0260-25903B35FD24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5588000" y="6173305"/>
            <a:ext cx="783704" cy="705334"/>
          </a:xfrm>
          <a:prstGeom prst="rect">
            <a:avLst/>
          </a:prstGeom>
        </p:spPr>
      </p:pic>
      <p:pic>
        <p:nvPicPr>
          <p:cNvPr id="28" name="Picture 27" descr="A grey circle with black background&#10;&#10;AI-generated content may be incorrect.">
            <a:extLst>
              <a:ext uri="{FF2B5EF4-FFF2-40B4-BE49-F238E27FC236}">
                <a16:creationId xmlns:a16="http://schemas.microsoft.com/office/drawing/2014/main" id="{0163DC45-6F5D-F098-94FB-1CBEB5A830DA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8139906" y="5525167"/>
            <a:ext cx="269711" cy="269711"/>
          </a:xfrm>
          <a:prstGeom prst="rect">
            <a:avLst/>
          </a:prstGeom>
        </p:spPr>
      </p:pic>
      <p:pic>
        <p:nvPicPr>
          <p:cNvPr id="29" name="Picture 28" descr="A grey circle with black background&#10;&#10;AI-generated content may be incorrect.">
            <a:extLst>
              <a:ext uri="{FF2B5EF4-FFF2-40B4-BE49-F238E27FC236}">
                <a16:creationId xmlns:a16="http://schemas.microsoft.com/office/drawing/2014/main" id="{BD42633C-88D5-31E7-EA7D-7122B8129917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4456113" y="1406040"/>
            <a:ext cx="351632" cy="351632"/>
          </a:xfrm>
          <a:prstGeom prst="rect">
            <a:avLst/>
          </a:prstGeom>
        </p:spPr>
      </p:pic>
      <p:pic>
        <p:nvPicPr>
          <p:cNvPr id="32" name="Picture 31" descr="A grey circle with black background&#10;&#10;AI-generated content may be incorrect.">
            <a:extLst>
              <a:ext uri="{FF2B5EF4-FFF2-40B4-BE49-F238E27FC236}">
                <a16:creationId xmlns:a16="http://schemas.microsoft.com/office/drawing/2014/main" id="{099AFD10-8D43-1A68-3229-132B2EAE71CF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2851151" y="6129647"/>
            <a:ext cx="351632" cy="351632"/>
          </a:xfrm>
          <a:prstGeom prst="rect">
            <a:avLst/>
          </a:prstGeom>
        </p:spPr>
      </p:pic>
      <p:sp>
        <p:nvSpPr>
          <p:cNvPr id="2" name="Picture Placeholder 4">
            <a:extLst>
              <a:ext uri="{FF2B5EF4-FFF2-40B4-BE49-F238E27FC236}">
                <a16:creationId xmlns:a16="http://schemas.microsoft.com/office/drawing/2014/main" id="{CC6557F8-3E4C-331B-D9F0-1361071AD311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-17251" y="0"/>
            <a:ext cx="3517900" cy="6858000"/>
          </a:xfrm>
          <a:custGeom>
            <a:avLst/>
            <a:gdLst>
              <a:gd name="connsiteX0" fmla="*/ 0 w 10810140"/>
              <a:gd name="connsiteY0" fmla="*/ 0 h 9906000"/>
              <a:gd name="connsiteX1" fmla="*/ 10810140 w 10810140"/>
              <a:gd name="connsiteY1" fmla="*/ 0 h 9906000"/>
              <a:gd name="connsiteX2" fmla="*/ 10810140 w 10810140"/>
              <a:gd name="connsiteY2" fmla="*/ 9906000 h 9906000"/>
              <a:gd name="connsiteX3" fmla="*/ 0 w 10810140"/>
              <a:gd name="connsiteY3" fmla="*/ 9906000 h 990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810140" h="9906000">
                <a:moveTo>
                  <a:pt x="0" y="0"/>
                </a:moveTo>
                <a:lnTo>
                  <a:pt x="10810140" y="0"/>
                </a:lnTo>
                <a:lnTo>
                  <a:pt x="10810140" y="9906000"/>
                </a:lnTo>
                <a:lnTo>
                  <a:pt x="0" y="9906000"/>
                </a:ln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500"/>
            </a:lvl1pPr>
          </a:lstStyle>
          <a:p>
            <a:r>
              <a:rPr lang="en-US"/>
              <a:t>Drag Picture here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2D96AC-1FCE-875B-F104-69928A311B5C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3911601" y="2627940"/>
            <a:ext cx="6946900" cy="2902951"/>
          </a:xfrm>
        </p:spPr>
        <p:txBody>
          <a:bodyPr>
            <a:normAutofit/>
          </a:bodyPr>
          <a:lstStyle>
            <a:lvl1pPr marL="214313" indent="-214313">
              <a:buFont typeface="Arial" panose="020B0604020202020204" pitchFamily="34" charset="0"/>
              <a:buChar char="•"/>
              <a:defRPr sz="16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Text goes here</a:t>
            </a:r>
          </a:p>
        </p:txBody>
      </p:sp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885B008B-AA95-7EE4-8C90-BE46BDDB1B2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911599" y="1466811"/>
            <a:ext cx="6946900" cy="1054100"/>
          </a:xfrm>
        </p:spPr>
        <p:txBody>
          <a:bodyPr anchor="t">
            <a:norm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SLIDE TITLE GOES </a:t>
            </a:r>
          </a:p>
          <a:p>
            <a:pPr lvl="0"/>
            <a:r>
              <a:rPr lang="en-US"/>
              <a:t>HERE</a:t>
            </a:r>
          </a:p>
        </p:txBody>
      </p:sp>
    </p:spTree>
    <p:extLst>
      <p:ext uri="{BB962C8B-B14F-4D97-AF65-F5344CB8AC3E}">
        <p14:creationId xmlns:p14="http://schemas.microsoft.com/office/powerpoint/2010/main" val="96870211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4_Title Slide"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7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A grey circle with black background&#10;&#10;AI-generated content may be incorrect.">
            <a:extLst>
              <a:ext uri="{FF2B5EF4-FFF2-40B4-BE49-F238E27FC236}">
                <a16:creationId xmlns:a16="http://schemas.microsoft.com/office/drawing/2014/main" id="{8E8EA44A-775A-D852-4E97-C5B578BCFC1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851151" y="6129647"/>
            <a:ext cx="351632" cy="351632"/>
          </a:xfrm>
          <a:prstGeom prst="rect">
            <a:avLst/>
          </a:prstGeom>
        </p:spPr>
      </p:pic>
      <p:pic>
        <p:nvPicPr>
          <p:cNvPr id="11" name="Picture 10" descr="A blue and black triangle shapes&#10;&#10;AI-generated content may be incorrect.">
            <a:extLst>
              <a:ext uri="{FF2B5EF4-FFF2-40B4-BE49-F238E27FC236}">
                <a16:creationId xmlns:a16="http://schemas.microsoft.com/office/drawing/2014/main" id="{0DCC50D6-8094-133D-8FF9-E68D36304A6A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98282" y="846467"/>
            <a:ext cx="1683169" cy="1144115"/>
          </a:xfrm>
          <a:prstGeom prst="rect">
            <a:avLst/>
          </a:prstGeom>
        </p:spPr>
      </p:pic>
      <p:pic>
        <p:nvPicPr>
          <p:cNvPr id="9" name="Picture 8" descr="A blue and orange line&#10;&#10;AI-generated content may be incorrect.">
            <a:extLst>
              <a:ext uri="{FF2B5EF4-FFF2-40B4-BE49-F238E27FC236}">
                <a16:creationId xmlns:a16="http://schemas.microsoft.com/office/drawing/2014/main" id="{69078C0E-969F-3C37-1004-D64EA4AE715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7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7559"/>
            <a:ext cx="12192000" cy="2089150"/>
          </a:xfrm>
          <a:prstGeom prst="rect">
            <a:avLst/>
          </a:prstGeom>
        </p:spPr>
      </p:pic>
      <p:pic>
        <p:nvPicPr>
          <p:cNvPr id="14" name="Picture 13" descr="A grey circle with black background&#10;&#10;AI-generated content may be incorrect.">
            <a:extLst>
              <a:ext uri="{FF2B5EF4-FFF2-40B4-BE49-F238E27FC236}">
                <a16:creationId xmlns:a16="http://schemas.microsoft.com/office/drawing/2014/main" id="{145D06C7-34C8-BF10-6AF8-84A09F01A08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456113" y="1406040"/>
            <a:ext cx="351632" cy="351632"/>
          </a:xfrm>
          <a:prstGeom prst="rect">
            <a:avLst/>
          </a:prstGeom>
        </p:spPr>
      </p:pic>
      <p:pic>
        <p:nvPicPr>
          <p:cNvPr id="12" name="Picture 11" descr="A grey circle with black background&#10;&#10;AI-generated content may be incorrect.">
            <a:extLst>
              <a:ext uri="{FF2B5EF4-FFF2-40B4-BE49-F238E27FC236}">
                <a16:creationId xmlns:a16="http://schemas.microsoft.com/office/drawing/2014/main" id="{6833629D-336A-B9FA-2A6B-571B6B8041A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139906" y="5525167"/>
            <a:ext cx="269711" cy="269711"/>
          </a:xfrm>
          <a:prstGeom prst="rect">
            <a:avLst/>
          </a:prstGeom>
        </p:spPr>
      </p:pic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812ACB34-E7F0-E99F-C13F-AD67A0CD269E}"/>
              </a:ext>
            </a:extLst>
          </p:cNvPr>
          <p:cNvSpPr txBox="1">
            <a:spLocks/>
          </p:cNvSpPr>
          <p:nvPr userDrawn="1"/>
        </p:nvSpPr>
        <p:spPr>
          <a:xfrm>
            <a:off x="93665" y="6332496"/>
            <a:ext cx="64928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CE0E2CA-AD2A-4940-838D-EDD2A461CDFE}" type="slidenum">
              <a:rPr lang="en-US" sz="1050" smtClean="0">
                <a:solidFill>
                  <a:srgbClr val="116EA2"/>
                </a:solidFill>
              </a:rPr>
              <a:pPr/>
              <a:t>‹#›</a:t>
            </a:fld>
            <a:endParaRPr lang="en-US" sz="1050">
              <a:solidFill>
                <a:srgbClr val="116EA2"/>
              </a:solidFill>
            </a:endParaRPr>
          </a:p>
        </p:txBody>
      </p:sp>
      <p:pic>
        <p:nvPicPr>
          <p:cNvPr id="16" name="Picture 15" descr="A building with a flag on top&#10;&#10;AI-generated content may be incorrect.">
            <a:extLst>
              <a:ext uri="{FF2B5EF4-FFF2-40B4-BE49-F238E27FC236}">
                <a16:creationId xmlns:a16="http://schemas.microsoft.com/office/drawing/2014/main" id="{10FD7EA3-7407-1D8A-B199-2C7E859AE7C0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10757952" y="1651102"/>
            <a:ext cx="987933" cy="1007692"/>
          </a:xfrm>
          <a:prstGeom prst="rect">
            <a:avLst/>
          </a:prstGeom>
        </p:spPr>
      </p:pic>
      <p:pic>
        <p:nvPicPr>
          <p:cNvPr id="6" name="Picture 5" descr="A black and orange line&#10;&#10;AI-generated content may be incorrect.">
            <a:extLst>
              <a:ext uri="{FF2B5EF4-FFF2-40B4-BE49-F238E27FC236}">
                <a16:creationId xmlns:a16="http://schemas.microsoft.com/office/drawing/2014/main" id="{A7FBB079-F52F-238C-7EB1-9D9BCA209B95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0" y="4978400"/>
            <a:ext cx="12192000" cy="1879600"/>
          </a:xfrm>
          <a:prstGeom prst="rect">
            <a:avLst/>
          </a:prstGeom>
        </p:spPr>
      </p:pic>
      <p:pic>
        <p:nvPicPr>
          <p:cNvPr id="18" name="Picture 17" descr="A black and white outline of a book&#10;&#10;AI-generated content may be incorrect.">
            <a:extLst>
              <a:ext uri="{FF2B5EF4-FFF2-40B4-BE49-F238E27FC236}">
                <a16:creationId xmlns:a16="http://schemas.microsoft.com/office/drawing/2014/main" id="{687BB61D-BBA2-C7FB-F08E-28DA5C11CD67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10598230" y="5614862"/>
            <a:ext cx="1113535" cy="958158"/>
          </a:xfrm>
          <a:prstGeom prst="rect">
            <a:avLst/>
          </a:prstGeom>
        </p:spPr>
      </p:pic>
      <p:pic>
        <p:nvPicPr>
          <p:cNvPr id="25" name="Picture 24" descr="A graduation cap on a black background&#10;&#10;AI-generated content may be incorrect.">
            <a:extLst>
              <a:ext uri="{FF2B5EF4-FFF2-40B4-BE49-F238E27FC236}">
                <a16:creationId xmlns:a16="http://schemas.microsoft.com/office/drawing/2014/main" id="{7E2ABA1E-A8C8-34C3-2749-EA48813D586E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5588000" y="6173305"/>
            <a:ext cx="783704" cy="705334"/>
          </a:xfrm>
          <a:prstGeom prst="rect">
            <a:avLst/>
          </a:prstGeom>
        </p:spPr>
      </p:pic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1F4DB832-7070-13CE-4108-00F6CAA82B0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627940"/>
            <a:ext cx="7239792" cy="2902951"/>
          </a:xfrm>
        </p:spPr>
        <p:txBody>
          <a:bodyPr>
            <a:normAutofit/>
          </a:bodyPr>
          <a:lstStyle>
            <a:lvl1pPr marL="214313" indent="-214313">
              <a:buFont typeface="Arial" panose="020B0604020202020204" pitchFamily="34" charset="0"/>
              <a:buChar char="•"/>
              <a:defRPr sz="16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Text goes here</a:t>
            </a:r>
          </a:p>
        </p:txBody>
      </p:sp>
      <p:sp>
        <p:nvSpPr>
          <p:cNvPr id="3" name="Picture Placeholder 4">
            <a:extLst>
              <a:ext uri="{FF2B5EF4-FFF2-40B4-BE49-F238E27FC236}">
                <a16:creationId xmlns:a16="http://schemas.microsoft.com/office/drawing/2014/main" id="{5651EA60-CF65-1DA3-3360-D8353487B35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674099" y="0"/>
            <a:ext cx="3517900" cy="6921260"/>
          </a:xfrm>
          <a:custGeom>
            <a:avLst/>
            <a:gdLst>
              <a:gd name="connsiteX0" fmla="*/ 0 w 10810140"/>
              <a:gd name="connsiteY0" fmla="*/ 0 h 9906000"/>
              <a:gd name="connsiteX1" fmla="*/ 10810140 w 10810140"/>
              <a:gd name="connsiteY1" fmla="*/ 0 h 9906000"/>
              <a:gd name="connsiteX2" fmla="*/ 10810140 w 10810140"/>
              <a:gd name="connsiteY2" fmla="*/ 9906000 h 9906000"/>
              <a:gd name="connsiteX3" fmla="*/ 0 w 10810140"/>
              <a:gd name="connsiteY3" fmla="*/ 9906000 h 990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810140" h="9906000">
                <a:moveTo>
                  <a:pt x="0" y="0"/>
                </a:moveTo>
                <a:lnTo>
                  <a:pt x="10810140" y="0"/>
                </a:lnTo>
                <a:lnTo>
                  <a:pt x="10810140" y="9906000"/>
                </a:lnTo>
                <a:lnTo>
                  <a:pt x="0" y="9906000"/>
                </a:ln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500"/>
            </a:lvl1pPr>
          </a:lstStyle>
          <a:p>
            <a:r>
              <a:rPr lang="en-US"/>
              <a:t>Drag Picture here</a:t>
            </a:r>
          </a:p>
        </p:txBody>
      </p:sp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497CF8AF-D8F5-A666-741C-D73B5012B2D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9789" y="1432487"/>
            <a:ext cx="7239793" cy="1054100"/>
          </a:xfrm>
        </p:spPr>
        <p:txBody>
          <a:bodyPr anchor="t">
            <a:norm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SLIDE TITLE GOES HERE</a:t>
            </a:r>
          </a:p>
        </p:txBody>
      </p:sp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BDFBB943-0F32-0710-CB7A-7C0B177CE9A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6614" y="5900738"/>
            <a:ext cx="8414543" cy="904392"/>
          </a:xfrm>
        </p:spPr>
        <p:txBody>
          <a:bodyPr anchor="t">
            <a:noAutofit/>
          </a:bodyPr>
          <a:lstStyle>
            <a:lvl1pPr marL="0" indent="0">
              <a:buNone/>
              <a:defRPr sz="1800" b="1">
                <a:solidFill>
                  <a:srgbClr val="198DCE"/>
                </a:solidFill>
              </a:defRPr>
            </a:lvl1pPr>
          </a:lstStyle>
          <a:p>
            <a:pPr lvl="0"/>
            <a:r>
              <a:rPr lang="en-US"/>
              <a:t>Subtitle Goes</a:t>
            </a:r>
          </a:p>
        </p:txBody>
      </p:sp>
    </p:spTree>
    <p:extLst>
      <p:ext uri="{BB962C8B-B14F-4D97-AF65-F5344CB8AC3E}">
        <p14:creationId xmlns:p14="http://schemas.microsoft.com/office/powerpoint/2010/main" val="143034183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5_Title Slide"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7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1" descr="A building with a flag on top&#10;&#10;AI-generated content may be incorrect.">
            <a:extLst>
              <a:ext uri="{FF2B5EF4-FFF2-40B4-BE49-F238E27FC236}">
                <a16:creationId xmlns:a16="http://schemas.microsoft.com/office/drawing/2014/main" id="{804E5E34-C89F-20A0-D6CD-C9F9D5ECB23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757952" y="1651102"/>
            <a:ext cx="987933" cy="1007692"/>
          </a:xfrm>
          <a:prstGeom prst="rect">
            <a:avLst/>
          </a:prstGeom>
        </p:spPr>
      </p:pic>
      <p:pic>
        <p:nvPicPr>
          <p:cNvPr id="29" name="Picture 28" descr="A blue and black triangle shapes&#10;&#10;AI-generated content may be incorrect.">
            <a:extLst>
              <a:ext uri="{FF2B5EF4-FFF2-40B4-BE49-F238E27FC236}">
                <a16:creationId xmlns:a16="http://schemas.microsoft.com/office/drawing/2014/main" id="{D1B5FA0F-2A64-1D11-FF9A-1E9F54915E70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98282" y="846467"/>
            <a:ext cx="1683169" cy="1144115"/>
          </a:xfrm>
          <a:prstGeom prst="rect">
            <a:avLst/>
          </a:prstGeom>
        </p:spPr>
      </p:pic>
      <p:pic>
        <p:nvPicPr>
          <p:cNvPr id="9" name="Picture 8" descr="A blue and orange line&#10;&#10;AI-generated content may be incorrect.">
            <a:extLst>
              <a:ext uri="{FF2B5EF4-FFF2-40B4-BE49-F238E27FC236}">
                <a16:creationId xmlns:a16="http://schemas.microsoft.com/office/drawing/2014/main" id="{69078C0E-969F-3C37-1004-D64EA4AE715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7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7559"/>
            <a:ext cx="12192000" cy="2089150"/>
          </a:xfrm>
          <a:prstGeom prst="rect">
            <a:avLst/>
          </a:prstGeom>
        </p:spPr>
      </p:pic>
      <p:pic>
        <p:nvPicPr>
          <p:cNvPr id="33" name="Picture 32" descr="A black and white outline of a book&#10;&#10;AI-generated content may be incorrect.">
            <a:extLst>
              <a:ext uri="{FF2B5EF4-FFF2-40B4-BE49-F238E27FC236}">
                <a16:creationId xmlns:a16="http://schemas.microsoft.com/office/drawing/2014/main" id="{FDBEE849-60DF-D864-3807-0A5AE76B87AB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10746646" y="5198831"/>
            <a:ext cx="1113535" cy="958158"/>
          </a:xfrm>
          <a:prstGeom prst="rect">
            <a:avLst/>
          </a:prstGeom>
        </p:spPr>
      </p:pic>
      <p:pic>
        <p:nvPicPr>
          <p:cNvPr id="6" name="Picture 5" descr="A black and orange line&#10;&#10;AI-generated content may be incorrect.">
            <a:extLst>
              <a:ext uri="{FF2B5EF4-FFF2-40B4-BE49-F238E27FC236}">
                <a16:creationId xmlns:a16="http://schemas.microsoft.com/office/drawing/2014/main" id="{A7FBB079-F52F-238C-7EB1-9D9BCA209B95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0" y="4978400"/>
            <a:ext cx="12192000" cy="1879600"/>
          </a:xfrm>
          <a:prstGeom prst="rect">
            <a:avLst/>
          </a:prstGeom>
        </p:spPr>
      </p:pic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812ACB34-E7F0-E99F-C13F-AD67A0CD269E}"/>
              </a:ext>
            </a:extLst>
          </p:cNvPr>
          <p:cNvSpPr txBox="1">
            <a:spLocks/>
          </p:cNvSpPr>
          <p:nvPr userDrawn="1"/>
        </p:nvSpPr>
        <p:spPr>
          <a:xfrm>
            <a:off x="93665" y="6332496"/>
            <a:ext cx="64928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CE0E2CA-AD2A-4940-838D-EDD2A461CDFE}" type="slidenum">
              <a:rPr lang="en-US" sz="1050" smtClean="0">
                <a:solidFill>
                  <a:srgbClr val="116EA2"/>
                </a:solidFill>
              </a:rPr>
              <a:pPr/>
              <a:t>‹#›</a:t>
            </a:fld>
            <a:endParaRPr lang="en-US" sz="1050">
              <a:solidFill>
                <a:srgbClr val="116EA2"/>
              </a:solidFill>
            </a:endParaRPr>
          </a:p>
        </p:txBody>
      </p:sp>
      <p:pic>
        <p:nvPicPr>
          <p:cNvPr id="16" name="Picture 15" descr="A grey circle with black background&#10;&#10;AI-generated content may be incorrect.">
            <a:extLst>
              <a:ext uri="{FF2B5EF4-FFF2-40B4-BE49-F238E27FC236}">
                <a16:creationId xmlns:a16="http://schemas.microsoft.com/office/drawing/2014/main" id="{69FA57B4-0AC1-EBEA-2C51-B21B8A11A20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4456113" y="1406040"/>
            <a:ext cx="351632" cy="351632"/>
          </a:xfrm>
          <a:prstGeom prst="rect">
            <a:avLst/>
          </a:prstGeom>
        </p:spPr>
      </p:pic>
      <p:pic>
        <p:nvPicPr>
          <p:cNvPr id="30" name="Picture 29" descr="A grey circle with black background&#10;&#10;AI-generated content may be incorrect.">
            <a:extLst>
              <a:ext uri="{FF2B5EF4-FFF2-40B4-BE49-F238E27FC236}">
                <a16:creationId xmlns:a16="http://schemas.microsoft.com/office/drawing/2014/main" id="{1939D2F6-DA05-7ACC-3C71-6AFAC54A9955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8139906" y="5525167"/>
            <a:ext cx="269711" cy="269711"/>
          </a:xfrm>
          <a:prstGeom prst="rect">
            <a:avLst/>
          </a:prstGeom>
        </p:spPr>
      </p:pic>
      <p:pic>
        <p:nvPicPr>
          <p:cNvPr id="31" name="Picture 30" descr="A grey circle with black background&#10;&#10;AI-generated content may be incorrect.">
            <a:extLst>
              <a:ext uri="{FF2B5EF4-FFF2-40B4-BE49-F238E27FC236}">
                <a16:creationId xmlns:a16="http://schemas.microsoft.com/office/drawing/2014/main" id="{37B83985-9022-48B0-D39E-D9B826FF70F4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4456113" y="1406040"/>
            <a:ext cx="351632" cy="351632"/>
          </a:xfrm>
          <a:prstGeom prst="rect">
            <a:avLst/>
          </a:prstGeom>
        </p:spPr>
      </p:pic>
      <p:pic>
        <p:nvPicPr>
          <p:cNvPr id="35" name="Picture 34" descr="A graduation cap on a black background&#10;&#10;AI-generated content may be incorrect.">
            <a:extLst>
              <a:ext uri="{FF2B5EF4-FFF2-40B4-BE49-F238E27FC236}">
                <a16:creationId xmlns:a16="http://schemas.microsoft.com/office/drawing/2014/main" id="{4135EAC6-C52E-434F-8014-45C185C12309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5588000" y="6173305"/>
            <a:ext cx="783704" cy="705334"/>
          </a:xfrm>
          <a:prstGeom prst="rect">
            <a:avLst/>
          </a:prstGeom>
        </p:spPr>
      </p:pic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393F648C-BB55-75C1-B73D-B02A9D6EC539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9" y="2627940"/>
            <a:ext cx="5586411" cy="2902951"/>
          </a:xfrm>
        </p:spPr>
        <p:txBody>
          <a:bodyPr>
            <a:normAutofit/>
          </a:bodyPr>
          <a:lstStyle>
            <a:lvl1pPr marL="214313" indent="-214313">
              <a:buFont typeface="Arial" panose="020B0604020202020204" pitchFamily="34" charset="0"/>
              <a:buChar char="•"/>
              <a:defRPr sz="16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Text goes here</a:t>
            </a: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F603AE3D-F5A2-94A5-1239-2CB69152241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6614" y="5900738"/>
            <a:ext cx="8414543" cy="904392"/>
          </a:xfrm>
        </p:spPr>
        <p:txBody>
          <a:bodyPr anchor="t">
            <a:noAutofit/>
          </a:bodyPr>
          <a:lstStyle>
            <a:lvl1pPr marL="0" indent="0">
              <a:buNone/>
              <a:defRPr sz="1800" b="1">
                <a:solidFill>
                  <a:srgbClr val="198DCE"/>
                </a:solidFill>
              </a:defRPr>
            </a:lvl1pPr>
          </a:lstStyle>
          <a:p>
            <a:pPr lvl="0"/>
            <a:r>
              <a:rPr lang="en-US"/>
              <a:t>Subtitle Goes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0F35FC9D-4F95-F567-8816-8E5710E028C0}"/>
              </a:ext>
            </a:extLst>
          </p:cNvPr>
          <p:cNvSpPr/>
          <p:nvPr userDrawn="1"/>
        </p:nvSpPr>
        <p:spPr>
          <a:xfrm>
            <a:off x="6743419" y="1389844"/>
            <a:ext cx="4588560" cy="458689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A1782248-6B85-A28D-2F34-6FB959453CE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9788" y="1432487"/>
            <a:ext cx="5586411" cy="1054100"/>
          </a:xfrm>
        </p:spPr>
        <p:txBody>
          <a:bodyPr anchor="t">
            <a:norm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SLIDE TITLE GOES HERE</a:t>
            </a:r>
          </a:p>
        </p:txBody>
      </p:sp>
      <p:sp>
        <p:nvSpPr>
          <p:cNvPr id="7" name="Picture Placeholder 4">
            <a:extLst>
              <a:ext uri="{FF2B5EF4-FFF2-40B4-BE49-F238E27FC236}">
                <a16:creationId xmlns:a16="http://schemas.microsoft.com/office/drawing/2014/main" id="{1F124D9E-51E3-AA78-E0C3-C356539FABB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743419" y="1325470"/>
            <a:ext cx="4470280" cy="4469406"/>
          </a:xfrm>
          <a:custGeom>
            <a:avLst/>
            <a:gdLst>
              <a:gd name="connsiteX0" fmla="*/ 5043949 w 10087897"/>
              <a:gd name="connsiteY0" fmla="*/ 0 h 10087896"/>
              <a:gd name="connsiteX1" fmla="*/ 10087897 w 10087897"/>
              <a:gd name="connsiteY1" fmla="*/ 5043948 h 10087896"/>
              <a:gd name="connsiteX2" fmla="*/ 5043949 w 10087897"/>
              <a:gd name="connsiteY2" fmla="*/ 10087896 h 10087896"/>
              <a:gd name="connsiteX3" fmla="*/ 0 w 10087897"/>
              <a:gd name="connsiteY3" fmla="*/ 5043948 h 10087896"/>
              <a:gd name="connsiteX4" fmla="*/ 5043949 w 10087897"/>
              <a:gd name="connsiteY4" fmla="*/ 0 h 10087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87897" h="10087896">
                <a:moveTo>
                  <a:pt x="5043949" y="0"/>
                </a:moveTo>
                <a:cubicBezTo>
                  <a:pt x="7829645" y="0"/>
                  <a:pt x="10087897" y="2258252"/>
                  <a:pt x="10087897" y="5043948"/>
                </a:cubicBezTo>
                <a:cubicBezTo>
                  <a:pt x="10087897" y="7829644"/>
                  <a:pt x="7829645" y="10087896"/>
                  <a:pt x="5043949" y="10087896"/>
                </a:cubicBezTo>
                <a:cubicBezTo>
                  <a:pt x="2258252" y="10087896"/>
                  <a:pt x="0" y="7829644"/>
                  <a:pt x="0" y="5043948"/>
                </a:cubicBezTo>
                <a:cubicBezTo>
                  <a:pt x="0" y="2258252"/>
                  <a:pt x="2258252" y="0"/>
                  <a:pt x="5043949" y="0"/>
                </a:cubicBez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500"/>
            </a:lvl1pPr>
          </a:lstStyle>
          <a:p>
            <a:r>
              <a:rPr lang="en-US"/>
              <a:t>Drag Picture here</a:t>
            </a:r>
          </a:p>
        </p:txBody>
      </p:sp>
    </p:spTree>
    <p:extLst>
      <p:ext uri="{BB962C8B-B14F-4D97-AF65-F5344CB8AC3E}">
        <p14:creationId xmlns:p14="http://schemas.microsoft.com/office/powerpoint/2010/main" val="13933654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6_Title Slide"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7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blue and black triangle shapes&#10;&#10;AI-generated content may be incorrect.">
            <a:extLst>
              <a:ext uri="{FF2B5EF4-FFF2-40B4-BE49-F238E27FC236}">
                <a16:creationId xmlns:a16="http://schemas.microsoft.com/office/drawing/2014/main" id="{B1887B91-A665-3B22-24B5-3F5AD317355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98282" y="846467"/>
            <a:ext cx="1683169" cy="1144115"/>
          </a:xfrm>
          <a:prstGeom prst="rect">
            <a:avLst/>
          </a:prstGeom>
        </p:spPr>
      </p:pic>
      <p:pic>
        <p:nvPicPr>
          <p:cNvPr id="9" name="Picture 8" descr="A blue and orange line&#10;&#10;AI-generated content may be incorrect.">
            <a:extLst>
              <a:ext uri="{FF2B5EF4-FFF2-40B4-BE49-F238E27FC236}">
                <a16:creationId xmlns:a16="http://schemas.microsoft.com/office/drawing/2014/main" id="{69078C0E-969F-3C37-1004-D64EA4AE715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7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7559"/>
            <a:ext cx="12192000" cy="2089150"/>
          </a:xfrm>
          <a:prstGeom prst="rect">
            <a:avLst/>
          </a:prstGeom>
        </p:spPr>
      </p:pic>
      <p:pic>
        <p:nvPicPr>
          <p:cNvPr id="16" name="Picture 15" descr="A grey circle with black background&#10;&#10;AI-generated content may be incorrect.">
            <a:extLst>
              <a:ext uri="{FF2B5EF4-FFF2-40B4-BE49-F238E27FC236}">
                <a16:creationId xmlns:a16="http://schemas.microsoft.com/office/drawing/2014/main" id="{99E94461-47E2-4231-E11D-B73B179E25C4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8139906" y="5525167"/>
            <a:ext cx="269711" cy="269711"/>
          </a:xfrm>
          <a:prstGeom prst="rect">
            <a:avLst/>
          </a:prstGeom>
        </p:spPr>
      </p:pic>
      <p:pic>
        <p:nvPicPr>
          <p:cNvPr id="18" name="Picture 17" descr="A grey circle with black background&#10;&#10;AI-generated content may be incorrect.">
            <a:extLst>
              <a:ext uri="{FF2B5EF4-FFF2-40B4-BE49-F238E27FC236}">
                <a16:creationId xmlns:a16="http://schemas.microsoft.com/office/drawing/2014/main" id="{B8B80F52-4230-33C9-E0D7-C4AEED086C14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4456113" y="1406040"/>
            <a:ext cx="351632" cy="351632"/>
          </a:xfrm>
          <a:prstGeom prst="rect">
            <a:avLst/>
          </a:prstGeom>
        </p:spPr>
      </p:pic>
      <p:pic>
        <p:nvPicPr>
          <p:cNvPr id="19" name="Picture 18" descr="A building with a flag on top&#10;&#10;AI-generated content may be incorrect.">
            <a:extLst>
              <a:ext uri="{FF2B5EF4-FFF2-40B4-BE49-F238E27FC236}">
                <a16:creationId xmlns:a16="http://schemas.microsoft.com/office/drawing/2014/main" id="{C16A17BA-EF86-2911-E01A-7C2F6F5F74C8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10757952" y="1651102"/>
            <a:ext cx="987933" cy="1007692"/>
          </a:xfrm>
          <a:prstGeom prst="rect">
            <a:avLst/>
          </a:prstGeom>
        </p:spPr>
      </p:pic>
      <p:pic>
        <p:nvPicPr>
          <p:cNvPr id="25" name="Picture 24" descr="A black and white outline of a book&#10;&#10;AI-generated content may be incorrect.">
            <a:extLst>
              <a:ext uri="{FF2B5EF4-FFF2-40B4-BE49-F238E27FC236}">
                <a16:creationId xmlns:a16="http://schemas.microsoft.com/office/drawing/2014/main" id="{4680344A-5BDA-AA9C-6E97-9FBC1FCC73A1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10757954" y="5215147"/>
            <a:ext cx="1113535" cy="958158"/>
          </a:xfrm>
          <a:prstGeom prst="rect">
            <a:avLst/>
          </a:prstGeom>
        </p:spPr>
      </p:pic>
      <p:pic>
        <p:nvPicPr>
          <p:cNvPr id="6" name="Picture 5" descr="A black and orange line&#10;&#10;AI-generated content may be incorrect.">
            <a:extLst>
              <a:ext uri="{FF2B5EF4-FFF2-40B4-BE49-F238E27FC236}">
                <a16:creationId xmlns:a16="http://schemas.microsoft.com/office/drawing/2014/main" id="{A7FBB079-F52F-238C-7EB1-9D9BCA209B95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0" y="4978400"/>
            <a:ext cx="12192000" cy="1879600"/>
          </a:xfrm>
          <a:prstGeom prst="rect">
            <a:avLst/>
          </a:prstGeom>
        </p:spPr>
      </p:pic>
      <p:pic>
        <p:nvPicPr>
          <p:cNvPr id="28" name="Picture 27" descr="A graduation cap on a black background&#10;&#10;AI-generated content may be incorrect.">
            <a:extLst>
              <a:ext uri="{FF2B5EF4-FFF2-40B4-BE49-F238E27FC236}">
                <a16:creationId xmlns:a16="http://schemas.microsoft.com/office/drawing/2014/main" id="{800E9ACC-4124-6222-F94E-3B64489BEC32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5588000" y="6173305"/>
            <a:ext cx="783704" cy="705334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CFC396D7-F478-A083-A5C3-46674793CB75}"/>
              </a:ext>
            </a:extLst>
          </p:cNvPr>
          <p:cNvSpPr/>
          <p:nvPr userDrawn="1"/>
        </p:nvSpPr>
        <p:spPr>
          <a:xfrm>
            <a:off x="933620" y="694000"/>
            <a:ext cx="4588560" cy="458689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Picture Placeholder 4">
            <a:extLst>
              <a:ext uri="{FF2B5EF4-FFF2-40B4-BE49-F238E27FC236}">
                <a16:creationId xmlns:a16="http://schemas.microsoft.com/office/drawing/2014/main" id="{9B2038B8-F8A9-E9D7-CE41-9EA46C470B8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126283" y="693998"/>
            <a:ext cx="4470280" cy="4469406"/>
          </a:xfrm>
          <a:custGeom>
            <a:avLst/>
            <a:gdLst>
              <a:gd name="connsiteX0" fmla="*/ 5043949 w 10087897"/>
              <a:gd name="connsiteY0" fmla="*/ 0 h 10087896"/>
              <a:gd name="connsiteX1" fmla="*/ 10087897 w 10087897"/>
              <a:gd name="connsiteY1" fmla="*/ 5043948 h 10087896"/>
              <a:gd name="connsiteX2" fmla="*/ 5043949 w 10087897"/>
              <a:gd name="connsiteY2" fmla="*/ 10087896 h 10087896"/>
              <a:gd name="connsiteX3" fmla="*/ 0 w 10087897"/>
              <a:gd name="connsiteY3" fmla="*/ 5043948 h 10087896"/>
              <a:gd name="connsiteX4" fmla="*/ 5043949 w 10087897"/>
              <a:gd name="connsiteY4" fmla="*/ 0 h 10087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87897" h="10087896">
                <a:moveTo>
                  <a:pt x="5043949" y="0"/>
                </a:moveTo>
                <a:cubicBezTo>
                  <a:pt x="7829645" y="0"/>
                  <a:pt x="10087897" y="2258252"/>
                  <a:pt x="10087897" y="5043948"/>
                </a:cubicBezTo>
                <a:cubicBezTo>
                  <a:pt x="10087897" y="7829644"/>
                  <a:pt x="7829645" y="10087896"/>
                  <a:pt x="5043949" y="10087896"/>
                </a:cubicBezTo>
                <a:cubicBezTo>
                  <a:pt x="2258252" y="10087896"/>
                  <a:pt x="0" y="7829644"/>
                  <a:pt x="0" y="5043948"/>
                </a:cubicBezTo>
                <a:cubicBezTo>
                  <a:pt x="0" y="2258252"/>
                  <a:pt x="2258252" y="0"/>
                  <a:pt x="5043949" y="0"/>
                </a:cubicBez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500"/>
            </a:lvl1pPr>
          </a:lstStyle>
          <a:p>
            <a:r>
              <a:rPr lang="en-US"/>
              <a:t>Drag Picture here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DF823275-A547-CF03-4177-4412F7C67DF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096001" y="3085484"/>
            <a:ext cx="5586411" cy="2832239"/>
          </a:xfrm>
        </p:spPr>
        <p:txBody>
          <a:bodyPr>
            <a:normAutofit/>
          </a:bodyPr>
          <a:lstStyle>
            <a:lvl1pPr marL="214313" indent="-214313">
              <a:buFont typeface="Arial" panose="020B0604020202020204" pitchFamily="34" charset="0"/>
              <a:buChar char="•"/>
              <a:defRPr sz="16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Text goes here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812ACB34-E7F0-E99F-C13F-AD67A0CD269E}"/>
              </a:ext>
            </a:extLst>
          </p:cNvPr>
          <p:cNvSpPr txBox="1">
            <a:spLocks/>
          </p:cNvSpPr>
          <p:nvPr userDrawn="1"/>
        </p:nvSpPr>
        <p:spPr>
          <a:xfrm>
            <a:off x="93665" y="6332496"/>
            <a:ext cx="64928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CE0E2CA-AD2A-4940-838D-EDD2A461CDFE}" type="slidenum">
              <a:rPr lang="en-US" sz="1050" smtClean="0">
                <a:solidFill>
                  <a:srgbClr val="116EA2"/>
                </a:solidFill>
              </a:rPr>
              <a:pPr/>
              <a:t>‹#›</a:t>
            </a:fld>
            <a:endParaRPr lang="en-US" sz="1050">
              <a:solidFill>
                <a:srgbClr val="116EA2"/>
              </a:solidFill>
            </a:endParaRP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53CE3D6A-23EC-FC45-24C0-BA54ECB0A4E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96000" y="1874601"/>
            <a:ext cx="5586411" cy="1054100"/>
          </a:xfrm>
        </p:spPr>
        <p:txBody>
          <a:bodyPr anchor="t">
            <a:norm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SLIDE TITLE GOES HERE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5E03E6F3-E409-7AF3-B07D-A34D7CA218B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6614" y="5900738"/>
            <a:ext cx="8414543" cy="904392"/>
          </a:xfrm>
        </p:spPr>
        <p:txBody>
          <a:bodyPr anchor="t">
            <a:noAutofit/>
          </a:bodyPr>
          <a:lstStyle>
            <a:lvl1pPr marL="0" indent="0">
              <a:buNone/>
              <a:defRPr sz="1800" b="1">
                <a:solidFill>
                  <a:srgbClr val="198DCE"/>
                </a:solidFill>
              </a:defRPr>
            </a:lvl1pPr>
          </a:lstStyle>
          <a:p>
            <a:pPr lvl="0"/>
            <a:r>
              <a:rPr lang="en-US"/>
              <a:t>Subtitle Goes</a:t>
            </a:r>
          </a:p>
        </p:txBody>
      </p:sp>
    </p:spTree>
    <p:extLst>
      <p:ext uri="{BB962C8B-B14F-4D97-AF65-F5344CB8AC3E}">
        <p14:creationId xmlns:p14="http://schemas.microsoft.com/office/powerpoint/2010/main" val="234290631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7_Title Slide"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7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grey circle with black background&#10;&#10;AI-generated content may be incorrect.">
            <a:extLst>
              <a:ext uri="{FF2B5EF4-FFF2-40B4-BE49-F238E27FC236}">
                <a16:creationId xmlns:a16="http://schemas.microsoft.com/office/drawing/2014/main" id="{1ACC6BCB-4862-7FBE-159C-D224B9038FD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139906" y="5525167"/>
            <a:ext cx="269711" cy="269711"/>
          </a:xfrm>
          <a:prstGeom prst="rect">
            <a:avLst/>
          </a:prstGeom>
        </p:spPr>
      </p:pic>
      <p:pic>
        <p:nvPicPr>
          <p:cNvPr id="7" name="Picture 6" descr="A blue and black triangle shapes&#10;&#10;AI-generated content may be incorrect.">
            <a:extLst>
              <a:ext uri="{FF2B5EF4-FFF2-40B4-BE49-F238E27FC236}">
                <a16:creationId xmlns:a16="http://schemas.microsoft.com/office/drawing/2014/main" id="{CBF34EA5-E086-2D12-3215-560FD9F4FBA2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98282" y="846467"/>
            <a:ext cx="1683169" cy="1144115"/>
          </a:xfrm>
          <a:prstGeom prst="rect">
            <a:avLst/>
          </a:prstGeom>
        </p:spPr>
      </p:pic>
      <p:pic>
        <p:nvPicPr>
          <p:cNvPr id="10" name="Picture 9" descr="A grey circle with black background&#10;&#10;AI-generated content may be incorrect.">
            <a:extLst>
              <a:ext uri="{FF2B5EF4-FFF2-40B4-BE49-F238E27FC236}">
                <a16:creationId xmlns:a16="http://schemas.microsoft.com/office/drawing/2014/main" id="{119B6467-3279-1608-D634-4D50F398412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456113" y="1406040"/>
            <a:ext cx="351632" cy="351632"/>
          </a:xfrm>
          <a:prstGeom prst="rect">
            <a:avLst/>
          </a:prstGeom>
        </p:spPr>
      </p:pic>
      <p:pic>
        <p:nvPicPr>
          <p:cNvPr id="11" name="Picture 10" descr="A building with a flag on top&#10;&#10;AI-generated content may be incorrect.">
            <a:extLst>
              <a:ext uri="{FF2B5EF4-FFF2-40B4-BE49-F238E27FC236}">
                <a16:creationId xmlns:a16="http://schemas.microsoft.com/office/drawing/2014/main" id="{66036881-CBE8-89B3-5BA3-9BA4EC71B7FE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757952" y="1651102"/>
            <a:ext cx="987933" cy="1007692"/>
          </a:xfrm>
          <a:prstGeom prst="rect">
            <a:avLst/>
          </a:prstGeom>
        </p:spPr>
      </p:pic>
      <p:pic>
        <p:nvPicPr>
          <p:cNvPr id="12" name="Picture 11" descr="A black and white outline of a book&#10;&#10;AI-generated content may be incorrect.">
            <a:extLst>
              <a:ext uri="{FF2B5EF4-FFF2-40B4-BE49-F238E27FC236}">
                <a16:creationId xmlns:a16="http://schemas.microsoft.com/office/drawing/2014/main" id="{CF7A5D08-22F4-B8D9-2B87-58E4230ADD4A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598230" y="5614862"/>
            <a:ext cx="1113535" cy="958158"/>
          </a:xfrm>
          <a:prstGeom prst="rect">
            <a:avLst/>
          </a:prstGeom>
        </p:spPr>
      </p:pic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812ACB34-E7F0-E99F-C13F-AD67A0CD269E}"/>
              </a:ext>
            </a:extLst>
          </p:cNvPr>
          <p:cNvSpPr txBox="1">
            <a:spLocks/>
          </p:cNvSpPr>
          <p:nvPr userDrawn="1"/>
        </p:nvSpPr>
        <p:spPr>
          <a:xfrm>
            <a:off x="93665" y="6332496"/>
            <a:ext cx="64928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CE0E2CA-AD2A-4940-838D-EDD2A461CDFE}" type="slidenum">
              <a:rPr lang="en-US" sz="1050" smtClean="0">
                <a:solidFill>
                  <a:srgbClr val="116EA2"/>
                </a:solidFill>
              </a:rPr>
              <a:pPr/>
              <a:t>‹#›</a:t>
            </a:fld>
            <a:endParaRPr lang="en-US" sz="1050">
              <a:solidFill>
                <a:srgbClr val="116EA2"/>
              </a:solidFill>
            </a:endParaRPr>
          </a:p>
        </p:txBody>
      </p:sp>
      <p:pic>
        <p:nvPicPr>
          <p:cNvPr id="16" name="Picture 15" descr="A graduation cap on a black background&#10;&#10;AI-generated content may be incorrect.">
            <a:extLst>
              <a:ext uri="{FF2B5EF4-FFF2-40B4-BE49-F238E27FC236}">
                <a16:creationId xmlns:a16="http://schemas.microsoft.com/office/drawing/2014/main" id="{60E502B6-F312-D548-2B82-ABCF566F8425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5588000" y="6173305"/>
            <a:ext cx="783704" cy="705334"/>
          </a:xfrm>
          <a:prstGeom prst="rect">
            <a:avLst/>
          </a:prstGeom>
        </p:spPr>
      </p:pic>
      <p:pic>
        <p:nvPicPr>
          <p:cNvPr id="9" name="Picture 8" descr="A blue and orange line&#10;&#10;AI-generated content may be incorrect.">
            <a:extLst>
              <a:ext uri="{FF2B5EF4-FFF2-40B4-BE49-F238E27FC236}">
                <a16:creationId xmlns:a16="http://schemas.microsoft.com/office/drawing/2014/main" id="{69078C0E-969F-3C37-1004-D64EA4AE715F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7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7559"/>
            <a:ext cx="12192000" cy="2089150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81C02D-8E76-20BB-ED6E-0F04554BEF1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5801" y="119293"/>
            <a:ext cx="10744201" cy="875512"/>
          </a:xfrm>
          <a:noFill/>
        </p:spPr>
        <p:txBody>
          <a:bodyPr anchor="ctr">
            <a:normAutofit/>
          </a:bodyPr>
          <a:lstStyle>
            <a:lvl1pPr marL="0" indent="0" algn="r">
              <a:buNone/>
              <a:defRPr sz="2400" b="1">
                <a:solidFill>
                  <a:schemeClr val="bg1"/>
                </a:solidFill>
              </a:defRPr>
            </a:lvl1pPr>
            <a:lvl2pPr algn="ctr">
              <a:defRPr b="1">
                <a:solidFill>
                  <a:schemeClr val="bg2"/>
                </a:solidFill>
              </a:defRPr>
            </a:lvl2pPr>
            <a:lvl3pPr algn="ctr">
              <a:defRPr b="1">
                <a:solidFill>
                  <a:schemeClr val="bg2"/>
                </a:solidFill>
              </a:defRPr>
            </a:lvl3pPr>
            <a:lvl4pPr algn="ctr">
              <a:defRPr b="1">
                <a:solidFill>
                  <a:schemeClr val="bg2"/>
                </a:solidFill>
              </a:defRPr>
            </a:lvl4pPr>
            <a:lvl5pPr algn="ctr">
              <a:defRPr b="1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TITLE OF SLIDE GOES HERE</a:t>
            </a:r>
          </a:p>
        </p:txBody>
      </p:sp>
      <p:sp>
        <p:nvSpPr>
          <p:cNvPr id="2" name="Table Placeholder 2">
            <a:extLst>
              <a:ext uri="{FF2B5EF4-FFF2-40B4-BE49-F238E27FC236}">
                <a16:creationId xmlns:a16="http://schemas.microsoft.com/office/drawing/2014/main" id="{F890110B-CB46-C646-B584-07391A034F01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742951" y="1695103"/>
            <a:ext cx="10394156" cy="4424345"/>
          </a:xfrm>
        </p:spPr>
        <p:txBody>
          <a:bodyPr/>
          <a:lstStyle/>
          <a:p>
            <a:r>
              <a:rPr lang="en-US"/>
              <a:t>Click icon to add table</a:t>
            </a:r>
          </a:p>
        </p:txBody>
      </p:sp>
    </p:spTree>
    <p:extLst>
      <p:ext uri="{BB962C8B-B14F-4D97-AF65-F5344CB8AC3E}">
        <p14:creationId xmlns:p14="http://schemas.microsoft.com/office/powerpoint/2010/main" val="200391892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8_Title Slide"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7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A grey circle with black background&#10;&#10;AI-generated content may be incorrect.">
            <a:extLst>
              <a:ext uri="{FF2B5EF4-FFF2-40B4-BE49-F238E27FC236}">
                <a16:creationId xmlns:a16="http://schemas.microsoft.com/office/drawing/2014/main" id="{ACA25D2C-D12B-4E15-D8BE-9F2A3842341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456113" y="1406040"/>
            <a:ext cx="351632" cy="351632"/>
          </a:xfrm>
          <a:prstGeom prst="rect">
            <a:avLst/>
          </a:prstGeom>
        </p:spPr>
      </p:pic>
      <p:pic>
        <p:nvPicPr>
          <p:cNvPr id="8" name="Picture 7" descr="A black and white outline of a book&#10;&#10;AI-generated content may be incorrect.">
            <a:extLst>
              <a:ext uri="{FF2B5EF4-FFF2-40B4-BE49-F238E27FC236}">
                <a16:creationId xmlns:a16="http://schemas.microsoft.com/office/drawing/2014/main" id="{BC7C2D1C-62D4-5D7F-BE77-A86C405928E2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598230" y="5614862"/>
            <a:ext cx="1113535" cy="958158"/>
          </a:xfrm>
          <a:prstGeom prst="rect">
            <a:avLst/>
          </a:prstGeom>
        </p:spPr>
      </p:pic>
      <p:pic>
        <p:nvPicPr>
          <p:cNvPr id="7" name="Picture 6" descr="A building with a flag on top&#10;&#10;AI-generated content may be incorrect.">
            <a:extLst>
              <a:ext uri="{FF2B5EF4-FFF2-40B4-BE49-F238E27FC236}">
                <a16:creationId xmlns:a16="http://schemas.microsoft.com/office/drawing/2014/main" id="{4D8E10B8-FE07-8025-F122-B29FAC3DBC21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757952" y="1651102"/>
            <a:ext cx="987933" cy="1007692"/>
          </a:xfrm>
          <a:prstGeom prst="rect">
            <a:avLst/>
          </a:prstGeom>
        </p:spPr>
      </p:pic>
      <p:pic>
        <p:nvPicPr>
          <p:cNvPr id="11" name="Picture 10" descr="A graduation cap on a black background&#10;&#10;AI-generated content may be incorrect.">
            <a:extLst>
              <a:ext uri="{FF2B5EF4-FFF2-40B4-BE49-F238E27FC236}">
                <a16:creationId xmlns:a16="http://schemas.microsoft.com/office/drawing/2014/main" id="{F7BF2405-0C36-345B-DB0D-3745894DC06E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5588000" y="6173305"/>
            <a:ext cx="783704" cy="705334"/>
          </a:xfrm>
          <a:prstGeom prst="rect">
            <a:avLst/>
          </a:prstGeom>
        </p:spPr>
      </p:pic>
      <p:pic>
        <p:nvPicPr>
          <p:cNvPr id="3" name="Picture 2" descr="A blue and black triangle shapes&#10;&#10;AI-generated content may be incorrect.">
            <a:extLst>
              <a:ext uri="{FF2B5EF4-FFF2-40B4-BE49-F238E27FC236}">
                <a16:creationId xmlns:a16="http://schemas.microsoft.com/office/drawing/2014/main" id="{7297F6F1-1EC5-7ABA-5A24-2B8ABC8B4AFA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298282" y="846467"/>
            <a:ext cx="1683169" cy="1144115"/>
          </a:xfrm>
          <a:prstGeom prst="rect">
            <a:avLst/>
          </a:prstGeom>
        </p:spPr>
      </p:pic>
      <p:pic>
        <p:nvPicPr>
          <p:cNvPr id="5" name="Picture 4" descr="A grey circle with black background&#10;&#10;AI-generated content may be incorrect.">
            <a:extLst>
              <a:ext uri="{FF2B5EF4-FFF2-40B4-BE49-F238E27FC236}">
                <a16:creationId xmlns:a16="http://schemas.microsoft.com/office/drawing/2014/main" id="{488D7089-25E9-4676-579F-BFDEE3BD789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139906" y="5525167"/>
            <a:ext cx="269711" cy="269711"/>
          </a:xfrm>
          <a:prstGeom prst="rect">
            <a:avLst/>
          </a:prstGeom>
        </p:spPr>
      </p:pic>
      <p:pic>
        <p:nvPicPr>
          <p:cNvPr id="6" name="Picture 5" descr="A grey circle with black background&#10;&#10;AI-generated content may be incorrect.">
            <a:extLst>
              <a:ext uri="{FF2B5EF4-FFF2-40B4-BE49-F238E27FC236}">
                <a16:creationId xmlns:a16="http://schemas.microsoft.com/office/drawing/2014/main" id="{593F016C-F634-089E-DF5E-66DC3CE12D3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456113" y="1406040"/>
            <a:ext cx="351632" cy="351632"/>
          </a:xfrm>
          <a:prstGeom prst="rect">
            <a:avLst/>
          </a:prstGeom>
        </p:spPr>
      </p:pic>
      <p:pic>
        <p:nvPicPr>
          <p:cNvPr id="9" name="Picture 8" descr="A blue and orange line&#10;&#10;AI-generated content may be incorrect.">
            <a:extLst>
              <a:ext uri="{FF2B5EF4-FFF2-40B4-BE49-F238E27FC236}">
                <a16:creationId xmlns:a16="http://schemas.microsoft.com/office/drawing/2014/main" id="{69078C0E-969F-3C37-1004-D64EA4AE715F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7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7559"/>
            <a:ext cx="12192000" cy="2089150"/>
          </a:xfrm>
          <a:prstGeom prst="rect">
            <a:avLst/>
          </a:prstGeom>
        </p:spPr>
      </p:pic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812ACB34-E7F0-E99F-C13F-AD67A0CD269E}"/>
              </a:ext>
            </a:extLst>
          </p:cNvPr>
          <p:cNvSpPr txBox="1">
            <a:spLocks/>
          </p:cNvSpPr>
          <p:nvPr userDrawn="1"/>
        </p:nvSpPr>
        <p:spPr>
          <a:xfrm>
            <a:off x="93665" y="6332496"/>
            <a:ext cx="64928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CE0E2CA-AD2A-4940-838D-EDD2A461CDFE}" type="slidenum">
              <a:rPr lang="en-US" sz="1050" smtClean="0">
                <a:solidFill>
                  <a:srgbClr val="116EA2"/>
                </a:solidFill>
              </a:rPr>
              <a:pPr/>
              <a:t>‹#›</a:t>
            </a:fld>
            <a:endParaRPr lang="en-US" sz="1050">
              <a:solidFill>
                <a:srgbClr val="116EA2"/>
              </a:solidFill>
            </a:endParaRPr>
          </a:p>
        </p:txBody>
      </p:sp>
      <p:sp>
        <p:nvSpPr>
          <p:cNvPr id="2" name="Table Placeholder 2">
            <a:extLst>
              <a:ext uri="{FF2B5EF4-FFF2-40B4-BE49-F238E27FC236}">
                <a16:creationId xmlns:a16="http://schemas.microsoft.com/office/drawing/2014/main" id="{F890110B-CB46-C646-B584-07391A034F01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742951" y="1934308"/>
            <a:ext cx="10394156" cy="4089210"/>
          </a:xfrm>
        </p:spPr>
        <p:txBody>
          <a:bodyPr/>
          <a:lstStyle/>
          <a:p>
            <a:r>
              <a:rPr lang="en-US"/>
              <a:t>Click icon to add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81C02D-8E76-20BB-ED6E-0F04554BEF1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3901" y="877395"/>
            <a:ext cx="10744201" cy="875512"/>
          </a:xfrm>
          <a:noFill/>
        </p:spPr>
        <p:txBody>
          <a:bodyPr anchor="ctr">
            <a:normAutofit/>
          </a:bodyPr>
          <a:lstStyle>
            <a:lvl1pPr marL="0" indent="0" algn="l">
              <a:buNone/>
              <a:defRPr sz="2400" b="1">
                <a:solidFill>
                  <a:srgbClr val="116EA2"/>
                </a:solidFill>
              </a:defRPr>
            </a:lvl1pPr>
            <a:lvl2pPr algn="ctr">
              <a:defRPr b="1">
                <a:solidFill>
                  <a:schemeClr val="bg2"/>
                </a:solidFill>
              </a:defRPr>
            </a:lvl2pPr>
            <a:lvl3pPr algn="ctr">
              <a:defRPr b="1">
                <a:solidFill>
                  <a:schemeClr val="bg2"/>
                </a:solidFill>
              </a:defRPr>
            </a:lvl3pPr>
            <a:lvl4pPr algn="ctr">
              <a:defRPr b="1">
                <a:solidFill>
                  <a:schemeClr val="bg2"/>
                </a:solidFill>
              </a:defRPr>
            </a:lvl4pPr>
            <a:lvl5pPr algn="ctr">
              <a:defRPr b="1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TITLE OF SLIDE GOES HERE</a:t>
            </a:r>
          </a:p>
        </p:txBody>
      </p:sp>
    </p:spTree>
    <p:extLst>
      <p:ext uri="{BB962C8B-B14F-4D97-AF65-F5344CB8AC3E}">
        <p14:creationId xmlns:p14="http://schemas.microsoft.com/office/powerpoint/2010/main" val="360437706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Title Slide"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7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blue and black triangle shapes&#10;&#10;AI-generated content may be incorrect.">
            <a:extLst>
              <a:ext uri="{FF2B5EF4-FFF2-40B4-BE49-F238E27FC236}">
                <a16:creationId xmlns:a16="http://schemas.microsoft.com/office/drawing/2014/main" id="{547C5329-7CB8-7A7C-BD6F-A9007D626F1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98282" y="846467"/>
            <a:ext cx="1683169" cy="1144115"/>
          </a:xfrm>
          <a:prstGeom prst="rect">
            <a:avLst/>
          </a:prstGeom>
        </p:spPr>
      </p:pic>
      <p:pic>
        <p:nvPicPr>
          <p:cNvPr id="22" name="Picture 21" descr="A grey circle with black background&#10;&#10;AI-generated content may be incorrect.">
            <a:extLst>
              <a:ext uri="{FF2B5EF4-FFF2-40B4-BE49-F238E27FC236}">
                <a16:creationId xmlns:a16="http://schemas.microsoft.com/office/drawing/2014/main" id="{96133227-FF71-D2F7-80A4-5CB191F8B7B3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8139906" y="5525167"/>
            <a:ext cx="269711" cy="269711"/>
          </a:xfrm>
          <a:prstGeom prst="rect">
            <a:avLst/>
          </a:prstGeom>
        </p:spPr>
      </p:pic>
      <p:pic>
        <p:nvPicPr>
          <p:cNvPr id="20" name="Picture 19" descr="A grey circle with black background&#10;&#10;AI-generated content may be incorrect.">
            <a:extLst>
              <a:ext uri="{FF2B5EF4-FFF2-40B4-BE49-F238E27FC236}">
                <a16:creationId xmlns:a16="http://schemas.microsoft.com/office/drawing/2014/main" id="{ACA25D2C-D12B-4E15-D8BE-9F2A3842341C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456113" y="1406040"/>
            <a:ext cx="351632" cy="351632"/>
          </a:xfrm>
          <a:prstGeom prst="rect">
            <a:avLst/>
          </a:prstGeom>
        </p:spPr>
      </p:pic>
      <p:pic>
        <p:nvPicPr>
          <p:cNvPr id="15" name="Picture 14" descr="A building with a flag on top&#10;&#10;AI-generated content may be incorrect.">
            <a:extLst>
              <a:ext uri="{FF2B5EF4-FFF2-40B4-BE49-F238E27FC236}">
                <a16:creationId xmlns:a16="http://schemas.microsoft.com/office/drawing/2014/main" id="{DF8477CB-7B5C-1ACF-0269-77AB133C1EEF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757952" y="1651102"/>
            <a:ext cx="987933" cy="1007692"/>
          </a:xfrm>
          <a:prstGeom prst="rect">
            <a:avLst/>
          </a:prstGeom>
        </p:spPr>
      </p:pic>
      <p:pic>
        <p:nvPicPr>
          <p:cNvPr id="17" name="Picture 16" descr="A black and white outline of a book&#10;&#10;AI-generated content may be incorrect.">
            <a:extLst>
              <a:ext uri="{FF2B5EF4-FFF2-40B4-BE49-F238E27FC236}">
                <a16:creationId xmlns:a16="http://schemas.microsoft.com/office/drawing/2014/main" id="{4ACA92EC-A076-3E79-5F0A-03111A2916C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598230" y="5614862"/>
            <a:ext cx="1113535" cy="958158"/>
          </a:xfrm>
          <a:prstGeom prst="rect">
            <a:avLst/>
          </a:prstGeom>
        </p:spPr>
      </p:pic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812ACB34-E7F0-E99F-C13F-AD67A0CD269E}"/>
              </a:ext>
            </a:extLst>
          </p:cNvPr>
          <p:cNvSpPr txBox="1">
            <a:spLocks/>
          </p:cNvSpPr>
          <p:nvPr userDrawn="1"/>
        </p:nvSpPr>
        <p:spPr>
          <a:xfrm>
            <a:off x="93665" y="6332496"/>
            <a:ext cx="64928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CE0E2CA-AD2A-4940-838D-EDD2A461CDFE}" type="slidenum">
              <a:rPr lang="en-US" sz="1050" smtClean="0">
                <a:solidFill>
                  <a:srgbClr val="116EA2"/>
                </a:solidFill>
              </a:rPr>
              <a:pPr/>
              <a:t>‹#›</a:t>
            </a:fld>
            <a:endParaRPr lang="en-US" sz="1050">
              <a:solidFill>
                <a:srgbClr val="116EA2"/>
              </a:solidFill>
            </a:endParaRPr>
          </a:p>
        </p:txBody>
      </p:sp>
      <p:pic>
        <p:nvPicPr>
          <p:cNvPr id="26" name="Picture 25" descr="A graduation cap on a black background&#10;&#10;AI-generated content may be incorrect.">
            <a:extLst>
              <a:ext uri="{FF2B5EF4-FFF2-40B4-BE49-F238E27FC236}">
                <a16:creationId xmlns:a16="http://schemas.microsoft.com/office/drawing/2014/main" id="{61052CE6-23D4-CA57-0761-4993F4D6E885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5588000" y="6173305"/>
            <a:ext cx="783704" cy="705334"/>
          </a:xfrm>
          <a:prstGeom prst="rect">
            <a:avLst/>
          </a:prstGeom>
        </p:spPr>
      </p:pic>
      <p:pic>
        <p:nvPicPr>
          <p:cNvPr id="9" name="Picture 8" descr="A blue and orange line&#10;&#10;AI-generated content may be incorrect.">
            <a:extLst>
              <a:ext uri="{FF2B5EF4-FFF2-40B4-BE49-F238E27FC236}">
                <a16:creationId xmlns:a16="http://schemas.microsoft.com/office/drawing/2014/main" id="{69078C0E-969F-3C37-1004-D64EA4AE715F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7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7559"/>
            <a:ext cx="12192000" cy="2089150"/>
          </a:xfrm>
          <a:prstGeom prst="rect">
            <a:avLst/>
          </a:prstGeom>
        </p:spPr>
      </p:pic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FC24CEAA-CE47-FB29-1B77-C45F27EC479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55007" y="2011622"/>
            <a:ext cx="10233429" cy="251027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Text/ pictures/ chart goes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81C02D-8E76-20BB-ED6E-0F04554BEF1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5801" y="119293"/>
            <a:ext cx="10744201" cy="875512"/>
          </a:xfrm>
          <a:noFill/>
        </p:spPr>
        <p:txBody>
          <a:bodyPr anchor="ctr">
            <a:normAutofit/>
          </a:bodyPr>
          <a:lstStyle>
            <a:lvl1pPr marL="0" indent="0" algn="r">
              <a:buNone/>
              <a:defRPr sz="2400" b="1">
                <a:solidFill>
                  <a:schemeClr val="bg1"/>
                </a:solidFill>
              </a:defRPr>
            </a:lvl1pPr>
            <a:lvl2pPr algn="ctr">
              <a:defRPr b="1">
                <a:solidFill>
                  <a:schemeClr val="bg2"/>
                </a:solidFill>
              </a:defRPr>
            </a:lvl2pPr>
            <a:lvl3pPr algn="ctr">
              <a:defRPr b="1">
                <a:solidFill>
                  <a:schemeClr val="bg2"/>
                </a:solidFill>
              </a:defRPr>
            </a:lvl3pPr>
            <a:lvl4pPr algn="ctr">
              <a:defRPr b="1">
                <a:solidFill>
                  <a:schemeClr val="bg2"/>
                </a:solidFill>
              </a:defRPr>
            </a:lvl4pPr>
            <a:lvl5pPr algn="ctr">
              <a:defRPr b="1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TITLE OF SLIDE GOES HERE</a:t>
            </a:r>
          </a:p>
        </p:txBody>
      </p:sp>
    </p:spTree>
    <p:extLst>
      <p:ext uri="{BB962C8B-B14F-4D97-AF65-F5344CB8AC3E}">
        <p14:creationId xmlns:p14="http://schemas.microsoft.com/office/powerpoint/2010/main" val="312713172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3_Title Slide"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7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A grey circle with black background&#10;&#10;AI-generated content may be incorrect.">
            <a:extLst>
              <a:ext uri="{FF2B5EF4-FFF2-40B4-BE49-F238E27FC236}">
                <a16:creationId xmlns:a16="http://schemas.microsoft.com/office/drawing/2014/main" id="{ACA25D2C-D12B-4E15-D8BE-9F2A3842341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456113" y="1406040"/>
            <a:ext cx="351632" cy="351632"/>
          </a:xfrm>
          <a:prstGeom prst="rect">
            <a:avLst/>
          </a:prstGeom>
        </p:spPr>
      </p:pic>
      <p:pic>
        <p:nvPicPr>
          <p:cNvPr id="8" name="Picture 7" descr="A black and white outline of a book&#10;&#10;AI-generated content may be incorrect.">
            <a:extLst>
              <a:ext uri="{FF2B5EF4-FFF2-40B4-BE49-F238E27FC236}">
                <a16:creationId xmlns:a16="http://schemas.microsoft.com/office/drawing/2014/main" id="{BC7C2D1C-62D4-5D7F-BE77-A86C405928E2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598230" y="5614862"/>
            <a:ext cx="1113535" cy="958158"/>
          </a:xfrm>
          <a:prstGeom prst="rect">
            <a:avLst/>
          </a:prstGeom>
        </p:spPr>
      </p:pic>
      <p:pic>
        <p:nvPicPr>
          <p:cNvPr id="7" name="Picture 6" descr="A building with a flag on top&#10;&#10;AI-generated content may be incorrect.">
            <a:extLst>
              <a:ext uri="{FF2B5EF4-FFF2-40B4-BE49-F238E27FC236}">
                <a16:creationId xmlns:a16="http://schemas.microsoft.com/office/drawing/2014/main" id="{4D8E10B8-FE07-8025-F122-B29FAC3DBC21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757952" y="1651102"/>
            <a:ext cx="987933" cy="1007692"/>
          </a:xfrm>
          <a:prstGeom prst="rect">
            <a:avLst/>
          </a:prstGeom>
        </p:spPr>
      </p:pic>
      <p:pic>
        <p:nvPicPr>
          <p:cNvPr id="11" name="Picture 10" descr="A graduation cap on a black background&#10;&#10;AI-generated content may be incorrect.">
            <a:extLst>
              <a:ext uri="{FF2B5EF4-FFF2-40B4-BE49-F238E27FC236}">
                <a16:creationId xmlns:a16="http://schemas.microsoft.com/office/drawing/2014/main" id="{F7BF2405-0C36-345B-DB0D-3745894DC06E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5588000" y="6173305"/>
            <a:ext cx="783704" cy="705334"/>
          </a:xfrm>
          <a:prstGeom prst="rect">
            <a:avLst/>
          </a:prstGeom>
        </p:spPr>
      </p:pic>
      <p:pic>
        <p:nvPicPr>
          <p:cNvPr id="3" name="Picture 2" descr="A blue and black triangle shapes&#10;&#10;AI-generated content may be incorrect.">
            <a:extLst>
              <a:ext uri="{FF2B5EF4-FFF2-40B4-BE49-F238E27FC236}">
                <a16:creationId xmlns:a16="http://schemas.microsoft.com/office/drawing/2014/main" id="{7297F6F1-1EC5-7ABA-5A24-2B8ABC8B4AFA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298282" y="846467"/>
            <a:ext cx="1683169" cy="1144115"/>
          </a:xfrm>
          <a:prstGeom prst="rect">
            <a:avLst/>
          </a:prstGeom>
        </p:spPr>
      </p:pic>
      <p:pic>
        <p:nvPicPr>
          <p:cNvPr id="5" name="Picture 4" descr="A grey circle with black background&#10;&#10;AI-generated content may be incorrect.">
            <a:extLst>
              <a:ext uri="{FF2B5EF4-FFF2-40B4-BE49-F238E27FC236}">
                <a16:creationId xmlns:a16="http://schemas.microsoft.com/office/drawing/2014/main" id="{488D7089-25E9-4676-579F-BFDEE3BD789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139906" y="5525167"/>
            <a:ext cx="269711" cy="269711"/>
          </a:xfrm>
          <a:prstGeom prst="rect">
            <a:avLst/>
          </a:prstGeom>
        </p:spPr>
      </p:pic>
      <p:pic>
        <p:nvPicPr>
          <p:cNvPr id="6" name="Picture 5" descr="A grey circle with black background&#10;&#10;AI-generated content may be incorrect.">
            <a:extLst>
              <a:ext uri="{FF2B5EF4-FFF2-40B4-BE49-F238E27FC236}">
                <a16:creationId xmlns:a16="http://schemas.microsoft.com/office/drawing/2014/main" id="{593F016C-F634-089E-DF5E-66DC3CE12D3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456113" y="1406040"/>
            <a:ext cx="351632" cy="351632"/>
          </a:xfrm>
          <a:prstGeom prst="rect">
            <a:avLst/>
          </a:prstGeom>
        </p:spPr>
      </p:pic>
      <p:pic>
        <p:nvPicPr>
          <p:cNvPr id="9" name="Picture 8" descr="A blue and orange line&#10;&#10;AI-generated content may be incorrect.">
            <a:extLst>
              <a:ext uri="{FF2B5EF4-FFF2-40B4-BE49-F238E27FC236}">
                <a16:creationId xmlns:a16="http://schemas.microsoft.com/office/drawing/2014/main" id="{69078C0E-969F-3C37-1004-D64EA4AE715F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7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7559"/>
            <a:ext cx="12192000" cy="2089150"/>
          </a:xfrm>
          <a:prstGeom prst="rect">
            <a:avLst/>
          </a:prstGeom>
        </p:spPr>
      </p:pic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812ACB34-E7F0-E99F-C13F-AD67A0CD269E}"/>
              </a:ext>
            </a:extLst>
          </p:cNvPr>
          <p:cNvSpPr txBox="1">
            <a:spLocks/>
          </p:cNvSpPr>
          <p:nvPr userDrawn="1"/>
        </p:nvSpPr>
        <p:spPr>
          <a:xfrm>
            <a:off x="93665" y="6332496"/>
            <a:ext cx="64928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CE0E2CA-AD2A-4940-838D-EDD2A461CDFE}" type="slidenum">
              <a:rPr lang="en-US" sz="1050" smtClean="0">
                <a:solidFill>
                  <a:srgbClr val="116EA2"/>
                </a:solidFill>
              </a:rPr>
              <a:pPr/>
              <a:t>‹#›</a:t>
            </a:fld>
            <a:endParaRPr lang="en-US" sz="1050">
              <a:solidFill>
                <a:srgbClr val="116EA2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81C02D-8E76-20BB-ED6E-0F04554BEF1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3901" y="877395"/>
            <a:ext cx="10744201" cy="875512"/>
          </a:xfrm>
          <a:noFill/>
        </p:spPr>
        <p:txBody>
          <a:bodyPr anchor="ctr">
            <a:normAutofit/>
          </a:bodyPr>
          <a:lstStyle>
            <a:lvl1pPr marL="0" indent="0" algn="l">
              <a:buNone/>
              <a:defRPr sz="2400" b="1">
                <a:solidFill>
                  <a:srgbClr val="116EA2"/>
                </a:solidFill>
              </a:defRPr>
            </a:lvl1pPr>
            <a:lvl2pPr algn="ctr">
              <a:defRPr b="1">
                <a:solidFill>
                  <a:schemeClr val="bg2"/>
                </a:solidFill>
              </a:defRPr>
            </a:lvl2pPr>
            <a:lvl3pPr algn="ctr">
              <a:defRPr b="1">
                <a:solidFill>
                  <a:schemeClr val="bg2"/>
                </a:solidFill>
              </a:defRPr>
            </a:lvl3pPr>
            <a:lvl4pPr algn="ctr">
              <a:defRPr b="1">
                <a:solidFill>
                  <a:schemeClr val="bg2"/>
                </a:solidFill>
              </a:defRPr>
            </a:lvl4pPr>
            <a:lvl5pPr algn="ctr">
              <a:defRPr b="1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TITLE OF SLIDE GOES HERE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65C3CE79-B13F-8FD9-0529-46059F9FD1F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55007" y="2011622"/>
            <a:ext cx="10233429" cy="251027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Text/ pictures/ chart goes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2577337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1_Title Slide"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7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A grey circle with black background&#10;&#10;AI-generated content may be incorrect.">
            <a:extLst>
              <a:ext uri="{FF2B5EF4-FFF2-40B4-BE49-F238E27FC236}">
                <a16:creationId xmlns:a16="http://schemas.microsoft.com/office/drawing/2014/main" id="{ACA25D2C-D12B-4E15-D8BE-9F2A3842341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456113" y="1406040"/>
            <a:ext cx="351632" cy="351632"/>
          </a:xfrm>
          <a:prstGeom prst="rect">
            <a:avLst/>
          </a:prstGeom>
        </p:spPr>
      </p:pic>
      <p:pic>
        <p:nvPicPr>
          <p:cNvPr id="8" name="Picture 7" descr="A black and white outline of a book&#10;&#10;AI-generated content may be incorrect.">
            <a:extLst>
              <a:ext uri="{FF2B5EF4-FFF2-40B4-BE49-F238E27FC236}">
                <a16:creationId xmlns:a16="http://schemas.microsoft.com/office/drawing/2014/main" id="{BC7C2D1C-62D4-5D7F-BE77-A86C405928E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598230" y="5614862"/>
            <a:ext cx="1113535" cy="958158"/>
          </a:xfrm>
          <a:prstGeom prst="rect">
            <a:avLst/>
          </a:prstGeom>
        </p:spPr>
      </p:pic>
      <p:pic>
        <p:nvPicPr>
          <p:cNvPr id="7" name="Picture 6" descr="A building with a flag on top&#10;&#10;AI-generated content may be incorrect.">
            <a:extLst>
              <a:ext uri="{FF2B5EF4-FFF2-40B4-BE49-F238E27FC236}">
                <a16:creationId xmlns:a16="http://schemas.microsoft.com/office/drawing/2014/main" id="{4D8E10B8-FE07-8025-F122-B29FAC3DBC2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757952" y="1651102"/>
            <a:ext cx="987933" cy="1007692"/>
          </a:xfrm>
          <a:prstGeom prst="rect">
            <a:avLst/>
          </a:prstGeom>
        </p:spPr>
      </p:pic>
      <p:pic>
        <p:nvPicPr>
          <p:cNvPr id="11" name="Picture 10" descr="A graduation cap on a black background&#10;&#10;AI-generated content may be incorrect.">
            <a:extLst>
              <a:ext uri="{FF2B5EF4-FFF2-40B4-BE49-F238E27FC236}">
                <a16:creationId xmlns:a16="http://schemas.microsoft.com/office/drawing/2014/main" id="{F7BF2405-0C36-345B-DB0D-3745894DC06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5588000" y="6173305"/>
            <a:ext cx="783704" cy="705334"/>
          </a:xfrm>
          <a:prstGeom prst="rect">
            <a:avLst/>
          </a:prstGeom>
        </p:spPr>
      </p:pic>
      <p:pic>
        <p:nvPicPr>
          <p:cNvPr id="3" name="Picture 2" descr="A blue and black triangle shapes&#10;&#10;AI-generated content may be incorrect.">
            <a:extLst>
              <a:ext uri="{FF2B5EF4-FFF2-40B4-BE49-F238E27FC236}">
                <a16:creationId xmlns:a16="http://schemas.microsoft.com/office/drawing/2014/main" id="{7297F6F1-1EC5-7ABA-5A24-2B8ABC8B4AF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298282" y="846467"/>
            <a:ext cx="1683169" cy="1144115"/>
          </a:xfrm>
          <a:prstGeom prst="rect">
            <a:avLst/>
          </a:prstGeom>
        </p:spPr>
      </p:pic>
      <p:pic>
        <p:nvPicPr>
          <p:cNvPr id="5" name="Picture 4" descr="A grey circle with black background&#10;&#10;AI-generated content may be incorrect.">
            <a:extLst>
              <a:ext uri="{FF2B5EF4-FFF2-40B4-BE49-F238E27FC236}">
                <a16:creationId xmlns:a16="http://schemas.microsoft.com/office/drawing/2014/main" id="{488D7089-25E9-4676-579F-BFDEE3BD789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139906" y="5525167"/>
            <a:ext cx="269711" cy="269711"/>
          </a:xfrm>
          <a:prstGeom prst="rect">
            <a:avLst/>
          </a:prstGeom>
        </p:spPr>
      </p:pic>
      <p:pic>
        <p:nvPicPr>
          <p:cNvPr id="6" name="Picture 5" descr="A grey circle with black background&#10;&#10;AI-generated content may be incorrect.">
            <a:extLst>
              <a:ext uri="{FF2B5EF4-FFF2-40B4-BE49-F238E27FC236}">
                <a16:creationId xmlns:a16="http://schemas.microsoft.com/office/drawing/2014/main" id="{593F016C-F634-089E-DF5E-66DC3CE12D3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456113" y="1406040"/>
            <a:ext cx="351632" cy="351632"/>
          </a:xfrm>
          <a:prstGeom prst="rect">
            <a:avLst/>
          </a:prstGeom>
        </p:spPr>
      </p:pic>
      <p:pic>
        <p:nvPicPr>
          <p:cNvPr id="9" name="Picture 8" descr="A blue and orange line&#10;&#10;AI-generated content may be incorrect.">
            <a:extLst>
              <a:ext uri="{FF2B5EF4-FFF2-40B4-BE49-F238E27FC236}">
                <a16:creationId xmlns:a16="http://schemas.microsoft.com/office/drawing/2014/main" id="{69078C0E-969F-3C37-1004-D64EA4AE715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7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7559"/>
            <a:ext cx="12192000" cy="2089150"/>
          </a:xfrm>
          <a:prstGeom prst="rect">
            <a:avLst/>
          </a:prstGeom>
        </p:spPr>
      </p:pic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812ACB34-E7F0-E99F-C13F-AD67A0CD269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93665" y="6332496"/>
            <a:ext cx="64928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CE0E2CA-AD2A-4940-838D-EDD2A461CDFE}" type="slidenum">
              <a:rPr lang="en-US" sz="1050" smtClean="0">
                <a:solidFill>
                  <a:srgbClr val="116EA2"/>
                </a:solidFill>
              </a:rPr>
              <a:pPr/>
              <a:t>‹#›</a:t>
            </a:fld>
            <a:endParaRPr lang="en-US" sz="1050">
              <a:solidFill>
                <a:srgbClr val="116EA2"/>
              </a:solidFill>
            </a:endParaRPr>
          </a:p>
        </p:txBody>
      </p:sp>
      <p:pic>
        <p:nvPicPr>
          <p:cNvPr id="13" name="Picture Placeholder 10" descr="A young child writing on a book&#10;&#10;AI-generated content may be incorrect.">
            <a:extLst>
              <a:ext uri="{FF2B5EF4-FFF2-40B4-BE49-F238E27FC236}">
                <a16:creationId xmlns:a16="http://schemas.microsoft.com/office/drawing/2014/main" id="{E9509C4A-98FE-CA7E-4B85-507B6C34DAB1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11"/>
          <a:srcRect l="10551" t="1147" r="30820" b="-1147"/>
          <a:stretch/>
        </p:blipFill>
        <p:spPr>
          <a:xfrm>
            <a:off x="458789" y="1006475"/>
            <a:ext cx="4854190" cy="5519738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CD173D11-8426-BF4F-A36A-28DF41FD700D}"/>
              </a:ext>
            </a:extLst>
          </p:cNvPr>
          <p:cNvGrpSpPr>
            <a:grpSpLocks noGrp="1" noUngrp="1" noRot="1" noMove="1" noResize="1"/>
          </p:cNvGrpSpPr>
          <p:nvPr userDrawn="1"/>
        </p:nvGrpSpPr>
        <p:grpSpPr>
          <a:xfrm>
            <a:off x="6021592" y="2850429"/>
            <a:ext cx="5586412" cy="1262290"/>
            <a:chOff x="6056394" y="1802300"/>
            <a:chExt cx="5586412" cy="1262290"/>
          </a:xfrm>
        </p:grpSpPr>
        <p:sp>
          <p:nvSpPr>
            <p:cNvPr id="14" name="Text Placeholder 3">
              <a:extLst>
                <a:ext uri="{FF2B5EF4-FFF2-40B4-BE49-F238E27FC236}">
                  <a16:creationId xmlns:a16="http://schemas.microsoft.com/office/drawing/2014/main" id="{33E96BD9-81CA-D901-2D17-91E827694C81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 userDrawn="1"/>
          </p:nvSpPr>
          <p:spPr>
            <a:xfrm>
              <a:off x="6056394" y="1802300"/>
              <a:ext cx="5586411" cy="416385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Autofit/>
            </a:bodyPr>
            <a:lstStyle>
              <a:lvl1pPr marL="0" indent="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None/>
                <a:defRPr sz="2400" b="1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700" u="sng">
                  <a:cs typeface="Poppins" pitchFamily="2" charset="77"/>
                </a:rPr>
                <a:t>VISION STATEMENT</a:t>
              </a:r>
            </a:p>
          </p:txBody>
        </p:sp>
        <p:sp>
          <p:nvSpPr>
            <p:cNvPr id="15" name="Text Placeholder 4">
              <a:extLst>
                <a:ext uri="{FF2B5EF4-FFF2-40B4-BE49-F238E27FC236}">
                  <a16:creationId xmlns:a16="http://schemas.microsoft.com/office/drawing/2014/main" id="{DDC72A57-7257-D2C7-6C36-13D9FE78D21E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 userDrawn="1"/>
          </p:nvSpPr>
          <p:spPr>
            <a:xfrm>
              <a:off x="6056395" y="2253856"/>
              <a:ext cx="5586411" cy="810734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14313" indent="-214313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165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342900" indent="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05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2pPr>
              <a:lvl3pPr marL="685800" indent="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9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3pPr>
              <a:lvl4pPr marL="1028700" indent="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75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4pPr>
              <a:lvl5pPr marL="1371600" indent="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75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5pPr>
              <a:lvl6pPr marL="1714500" indent="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7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indent="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7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indent="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7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indent="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7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anose="020B0604020202020204" pitchFamily="34" charset="0"/>
                <a:buNone/>
              </a:pPr>
              <a:r>
                <a:rPr lang="en-US" sz="180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Open Sans" panose="020B0606030504020204" pitchFamily="34" charset="0"/>
                  <a:cs typeface="Calibri" panose="020F0502020204030204" pitchFamily="34" charset="0"/>
                </a:rPr>
                <a:t>To prepare every student to thrive, adapt, and lead</a:t>
              </a:r>
            </a:p>
            <a:p>
              <a:pPr marL="0" indent="0">
                <a:buFont typeface="Arial" panose="020B0604020202020204" pitchFamily="34" charset="0"/>
                <a:buNone/>
              </a:pPr>
              <a:r>
                <a:rPr lang="en-US" sz="180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Open Sans" panose="020B0606030504020204" pitchFamily="34" charset="0"/>
                  <a:cs typeface="Calibri" panose="020F0502020204030204" pitchFamily="34" charset="0"/>
                </a:rPr>
                <a:t>in an ever-changing world.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7F6914B0-88EC-5125-BE3A-4D223FAD20EA}"/>
              </a:ext>
            </a:extLst>
          </p:cNvPr>
          <p:cNvGrpSpPr>
            <a:grpSpLocks noGrp="1" noUngrp="1" noRot="1" noMove="1" noResize="1"/>
          </p:cNvGrpSpPr>
          <p:nvPr userDrawn="1"/>
        </p:nvGrpSpPr>
        <p:grpSpPr>
          <a:xfrm>
            <a:off x="6039612" y="1827337"/>
            <a:ext cx="4340844" cy="872010"/>
            <a:chOff x="5996592" y="3064590"/>
            <a:chExt cx="4340844" cy="872010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4ADDCC5-A79E-CD6E-D81C-5E459DC51315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 userDrawn="1"/>
          </p:nvSpPr>
          <p:spPr>
            <a:xfrm>
              <a:off x="5996592" y="3064590"/>
              <a:ext cx="3760566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700" b="1" u="sng">
                  <a:solidFill>
                    <a:schemeClr val="accent1"/>
                  </a:solidFill>
                  <a:cs typeface="Poppins" pitchFamily="2" charset="77"/>
                </a:rPr>
                <a:t>MISSION STATEMENT</a:t>
              </a:r>
              <a:endParaRPr sz="2700" b="1" u="sng">
                <a:solidFill>
                  <a:schemeClr val="accent1"/>
                </a:solidFill>
                <a:cs typeface="Poppins" pitchFamily="2" charset="77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4332948-2E7D-3128-F07E-D9B29E6E8D67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 userDrawn="1"/>
          </p:nvSpPr>
          <p:spPr>
            <a:xfrm>
              <a:off x="5996592" y="3567268"/>
              <a:ext cx="43408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US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Open Sans" panose="020B0606030504020204" pitchFamily="34" charset="0"/>
                  <a:cs typeface="Calibri" panose="020F0502020204030204" pitchFamily="34" charset="0"/>
                </a:rPr>
                <a:t>Empowering Every Learner Every Day.</a:t>
              </a:r>
            </a:p>
          </p:txBody>
        </p:sp>
      </p:grpSp>
      <p:pic>
        <p:nvPicPr>
          <p:cNvPr id="18" name="Picture 17" descr="A logo for a school&#10;&#10;AI-generated content may be incorrect.">
            <a:extLst>
              <a:ext uri="{FF2B5EF4-FFF2-40B4-BE49-F238E27FC236}">
                <a16:creationId xmlns:a16="http://schemas.microsoft.com/office/drawing/2014/main" id="{919F936E-EEB9-5EE0-07BC-5E133AE1FEE2}"/>
              </a:ext>
            </a:extLst>
          </p:cNvPr>
          <p:cNvPicPr>
            <a:picLocks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8055503" y="300877"/>
            <a:ext cx="1898417" cy="800895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E06FB17F-1A4B-5C8A-DDA7-16179FD1F5AE}"/>
              </a:ext>
            </a:extLst>
          </p:cNvPr>
          <p:cNvGrpSpPr>
            <a:grpSpLocks noGrp="1" noUngrp="1" noRot="1" noMove="1" noResize="1"/>
          </p:cNvGrpSpPr>
          <p:nvPr userDrawn="1"/>
        </p:nvGrpSpPr>
        <p:grpSpPr>
          <a:xfrm>
            <a:off x="5996592" y="4122737"/>
            <a:ext cx="5666224" cy="2403894"/>
            <a:chOff x="5996592" y="4122737"/>
            <a:chExt cx="5666224" cy="2403894"/>
          </a:xfrm>
        </p:grpSpPr>
        <p:sp>
          <p:nvSpPr>
            <p:cNvPr id="19" name="Text Placeholder 3">
              <a:extLst>
                <a:ext uri="{FF2B5EF4-FFF2-40B4-BE49-F238E27FC236}">
                  <a16:creationId xmlns:a16="http://schemas.microsoft.com/office/drawing/2014/main" id="{922DB070-A7A9-7DD9-34B8-333F128860EF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 userDrawn="1"/>
          </p:nvSpPr>
          <p:spPr>
            <a:xfrm>
              <a:off x="5996592" y="4122737"/>
              <a:ext cx="5586411" cy="416385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Autofit/>
            </a:bodyPr>
            <a:lstStyle>
              <a:lvl1pPr marL="0" indent="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None/>
                <a:defRPr sz="2400" b="1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700" u="sng">
                  <a:cs typeface="Poppins" pitchFamily="2" charset="77"/>
                </a:rPr>
                <a:t>BELIEFS</a:t>
              </a:r>
            </a:p>
          </p:txBody>
        </p:sp>
        <p:sp>
          <p:nvSpPr>
            <p:cNvPr id="21" name="Text Placeholder 4">
              <a:extLst>
                <a:ext uri="{FF2B5EF4-FFF2-40B4-BE49-F238E27FC236}">
                  <a16:creationId xmlns:a16="http://schemas.microsoft.com/office/drawing/2014/main" id="{5F7DDEF0-8F77-A23F-4664-CD85290FD44E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 userDrawn="1"/>
          </p:nvSpPr>
          <p:spPr>
            <a:xfrm>
              <a:off x="6346605" y="4597941"/>
              <a:ext cx="5316211" cy="192869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14313" indent="-214313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165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342900" indent="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05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2pPr>
              <a:lvl3pPr marL="685800" indent="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9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3pPr>
              <a:lvl4pPr marL="1028700" indent="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75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4pPr>
              <a:lvl5pPr marL="1371600" indent="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75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5pPr>
              <a:lvl6pPr marL="1714500" indent="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7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indent="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7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indent="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7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indent="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7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anose="020B0604020202020204" pitchFamily="34" charset="0"/>
                <a:buNone/>
              </a:pPr>
              <a:r>
                <a:rPr lang="en-US" sz="180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Open Sans" panose="020B0606030504020204" pitchFamily="34" charset="0"/>
                  <a:cs typeface="Calibri" panose="020F0502020204030204" pitchFamily="34" charset="0"/>
                </a:rPr>
                <a:t>• Success is attainable for everyone</a:t>
              </a:r>
            </a:p>
            <a:p>
              <a:pPr marL="0" indent="0">
                <a:buFont typeface="Arial" panose="020B0604020202020204" pitchFamily="34" charset="0"/>
                <a:buNone/>
              </a:pPr>
              <a:r>
                <a:rPr lang="en-US" sz="180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Open Sans" panose="020B0606030504020204" pitchFamily="34" charset="0"/>
                  <a:cs typeface="Calibri" panose="020F0502020204030204" pitchFamily="34" charset="0"/>
                </a:rPr>
                <a:t>• All students deserve a quality educational experience</a:t>
              </a:r>
            </a:p>
            <a:p>
              <a:pPr marL="0" indent="0">
                <a:buFont typeface="Arial" panose="020B0604020202020204" pitchFamily="34" charset="0"/>
                <a:buNone/>
              </a:pPr>
              <a:r>
                <a:rPr lang="en-US" sz="180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Open Sans" panose="020B0606030504020204" pitchFamily="34" charset="0"/>
                  <a:cs typeface="Calibri" panose="020F0502020204030204" pitchFamily="34" charset="0"/>
                </a:rPr>
                <a:t>• Education is a shared responsibility</a:t>
              </a:r>
            </a:p>
            <a:p>
              <a:pPr marL="0" indent="0">
                <a:buFont typeface="Arial" panose="020B0604020202020204" pitchFamily="34" charset="0"/>
                <a:buNone/>
              </a:pPr>
              <a:r>
                <a:rPr lang="en-US" sz="180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Open Sans" panose="020B0606030504020204" pitchFamily="34" charset="0"/>
                  <a:cs typeface="Calibri" panose="020F0502020204030204" pitchFamily="34" charset="0"/>
                </a:rPr>
                <a:t>• Transparency is a foundation of trust</a:t>
              </a:r>
            </a:p>
            <a:p>
              <a:pPr marL="0" indent="0">
                <a:buFont typeface="Arial" panose="020B0604020202020204" pitchFamily="34" charset="0"/>
                <a:buNone/>
              </a:pPr>
              <a:r>
                <a:rPr lang="en-US" sz="180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Open Sans" panose="020B0606030504020204" pitchFamily="34" charset="0"/>
                  <a:cs typeface="Calibri" panose="020F0502020204030204" pitchFamily="34" charset="0"/>
                </a:rPr>
                <a:t>• Safety for all is a priority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52427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3_Title Slide"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7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A grey circle with black background&#10;&#10;AI-generated content may be incorrect.">
            <a:extLst>
              <a:ext uri="{FF2B5EF4-FFF2-40B4-BE49-F238E27FC236}">
                <a16:creationId xmlns:a16="http://schemas.microsoft.com/office/drawing/2014/main" id="{ACA25D2C-D12B-4E15-D8BE-9F2A3842341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456113" y="1406040"/>
            <a:ext cx="351632" cy="351632"/>
          </a:xfrm>
          <a:prstGeom prst="rect">
            <a:avLst/>
          </a:prstGeom>
        </p:spPr>
      </p:pic>
      <p:pic>
        <p:nvPicPr>
          <p:cNvPr id="8" name="Picture 7" descr="A black and white outline of a book&#10;&#10;AI-generated content may be incorrect.">
            <a:extLst>
              <a:ext uri="{FF2B5EF4-FFF2-40B4-BE49-F238E27FC236}">
                <a16:creationId xmlns:a16="http://schemas.microsoft.com/office/drawing/2014/main" id="{BC7C2D1C-62D4-5D7F-BE77-A86C405928E2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598230" y="5614862"/>
            <a:ext cx="1113535" cy="958158"/>
          </a:xfrm>
          <a:prstGeom prst="rect">
            <a:avLst/>
          </a:prstGeom>
        </p:spPr>
      </p:pic>
      <p:pic>
        <p:nvPicPr>
          <p:cNvPr id="7" name="Picture 6" descr="A building with a flag on top&#10;&#10;AI-generated content may be incorrect.">
            <a:extLst>
              <a:ext uri="{FF2B5EF4-FFF2-40B4-BE49-F238E27FC236}">
                <a16:creationId xmlns:a16="http://schemas.microsoft.com/office/drawing/2014/main" id="{4D8E10B8-FE07-8025-F122-B29FAC3DBC21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757952" y="1651102"/>
            <a:ext cx="987933" cy="1007692"/>
          </a:xfrm>
          <a:prstGeom prst="rect">
            <a:avLst/>
          </a:prstGeom>
        </p:spPr>
      </p:pic>
      <p:pic>
        <p:nvPicPr>
          <p:cNvPr id="11" name="Picture 10" descr="A graduation cap on a black background&#10;&#10;AI-generated content may be incorrect.">
            <a:extLst>
              <a:ext uri="{FF2B5EF4-FFF2-40B4-BE49-F238E27FC236}">
                <a16:creationId xmlns:a16="http://schemas.microsoft.com/office/drawing/2014/main" id="{F7BF2405-0C36-345B-DB0D-3745894DC06E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5588000" y="6173305"/>
            <a:ext cx="783704" cy="705334"/>
          </a:xfrm>
          <a:prstGeom prst="rect">
            <a:avLst/>
          </a:prstGeom>
        </p:spPr>
      </p:pic>
      <p:pic>
        <p:nvPicPr>
          <p:cNvPr id="3" name="Picture 2" descr="A blue and black triangle shapes&#10;&#10;AI-generated content may be incorrect.">
            <a:extLst>
              <a:ext uri="{FF2B5EF4-FFF2-40B4-BE49-F238E27FC236}">
                <a16:creationId xmlns:a16="http://schemas.microsoft.com/office/drawing/2014/main" id="{7297F6F1-1EC5-7ABA-5A24-2B8ABC8B4AFA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298282" y="846467"/>
            <a:ext cx="1683169" cy="1144115"/>
          </a:xfrm>
          <a:prstGeom prst="rect">
            <a:avLst/>
          </a:prstGeom>
        </p:spPr>
      </p:pic>
      <p:pic>
        <p:nvPicPr>
          <p:cNvPr id="5" name="Picture 4" descr="A grey circle with black background&#10;&#10;AI-generated content may be incorrect.">
            <a:extLst>
              <a:ext uri="{FF2B5EF4-FFF2-40B4-BE49-F238E27FC236}">
                <a16:creationId xmlns:a16="http://schemas.microsoft.com/office/drawing/2014/main" id="{488D7089-25E9-4676-579F-BFDEE3BD789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139906" y="5525167"/>
            <a:ext cx="269711" cy="269711"/>
          </a:xfrm>
          <a:prstGeom prst="rect">
            <a:avLst/>
          </a:prstGeom>
        </p:spPr>
      </p:pic>
      <p:pic>
        <p:nvPicPr>
          <p:cNvPr id="6" name="Picture 5" descr="A grey circle with black background&#10;&#10;AI-generated content may be incorrect.">
            <a:extLst>
              <a:ext uri="{FF2B5EF4-FFF2-40B4-BE49-F238E27FC236}">
                <a16:creationId xmlns:a16="http://schemas.microsoft.com/office/drawing/2014/main" id="{593F016C-F634-089E-DF5E-66DC3CE12D3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456113" y="1406040"/>
            <a:ext cx="351632" cy="351632"/>
          </a:xfrm>
          <a:prstGeom prst="rect">
            <a:avLst/>
          </a:prstGeom>
        </p:spPr>
      </p:pic>
      <p:pic>
        <p:nvPicPr>
          <p:cNvPr id="9" name="Picture 8" descr="A blue and orange line&#10;&#10;AI-generated content may be incorrect.">
            <a:extLst>
              <a:ext uri="{FF2B5EF4-FFF2-40B4-BE49-F238E27FC236}">
                <a16:creationId xmlns:a16="http://schemas.microsoft.com/office/drawing/2014/main" id="{69078C0E-969F-3C37-1004-D64EA4AE715F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7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7559"/>
            <a:ext cx="12192000" cy="2089150"/>
          </a:xfrm>
          <a:prstGeom prst="rect">
            <a:avLst/>
          </a:prstGeom>
        </p:spPr>
      </p:pic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812ACB34-E7F0-E99F-C13F-AD67A0CD269E}"/>
              </a:ext>
            </a:extLst>
          </p:cNvPr>
          <p:cNvSpPr txBox="1">
            <a:spLocks/>
          </p:cNvSpPr>
          <p:nvPr userDrawn="1"/>
        </p:nvSpPr>
        <p:spPr>
          <a:xfrm>
            <a:off x="93665" y="6332496"/>
            <a:ext cx="64928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CE0E2CA-AD2A-4940-838D-EDD2A461CDFE}" type="slidenum">
              <a:rPr lang="en-US" sz="1050" smtClean="0">
                <a:solidFill>
                  <a:srgbClr val="116EA2"/>
                </a:solidFill>
              </a:rPr>
              <a:pPr/>
              <a:t>‹#›</a:t>
            </a:fld>
            <a:endParaRPr lang="en-US" sz="1050">
              <a:solidFill>
                <a:srgbClr val="116EA2"/>
              </a:solidFill>
            </a:endParaRPr>
          </a:p>
        </p:txBody>
      </p:sp>
      <p:pic>
        <p:nvPicPr>
          <p:cNvPr id="2" name="Picture 1" descr="A logo for a school&#10;&#10;AI-generated content may be incorrect.">
            <a:extLst>
              <a:ext uri="{FF2B5EF4-FFF2-40B4-BE49-F238E27FC236}">
                <a16:creationId xmlns:a16="http://schemas.microsoft.com/office/drawing/2014/main" id="{36415CDD-9289-1465-760E-034173971EE1}"/>
              </a:ext>
            </a:extLst>
          </p:cNvPr>
          <p:cNvPicPr>
            <a:picLocks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8055503" y="300877"/>
            <a:ext cx="1898417" cy="800895"/>
          </a:xfrm>
          <a:prstGeom prst="rect">
            <a:avLst/>
          </a:prstGeom>
        </p:spPr>
      </p:pic>
      <p:pic>
        <p:nvPicPr>
          <p:cNvPr id="4" name="Picture Placeholder 10" descr="A young child writing on a book&#10;&#10;AI-generated content may be incorrect.">
            <a:extLst>
              <a:ext uri="{FF2B5EF4-FFF2-40B4-BE49-F238E27FC236}">
                <a16:creationId xmlns:a16="http://schemas.microsoft.com/office/drawing/2014/main" id="{B0F5F633-F7BB-A0F2-2A6A-1B086F9F5697}"/>
              </a:ext>
            </a:extLst>
          </p:cNvPr>
          <p:cNvPicPr>
            <a:picLocks/>
          </p:cNvPicPr>
          <p:nvPr userDrawn="1"/>
        </p:nvPicPr>
        <p:blipFill>
          <a:blip r:embed="rId12"/>
          <a:srcRect l="10551" t="1147" r="30820" b="-1147"/>
          <a:stretch/>
        </p:blipFill>
        <p:spPr>
          <a:xfrm>
            <a:off x="458789" y="1006475"/>
            <a:ext cx="4854190" cy="5519738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AF64DCB2-620B-2CFB-5F01-4DEEFFF139B7}"/>
              </a:ext>
            </a:extLst>
          </p:cNvPr>
          <p:cNvGrpSpPr/>
          <p:nvPr userDrawn="1"/>
        </p:nvGrpSpPr>
        <p:grpSpPr>
          <a:xfrm>
            <a:off x="6056394" y="4057840"/>
            <a:ext cx="5586412" cy="1262290"/>
            <a:chOff x="6056394" y="2537292"/>
            <a:chExt cx="5586412" cy="1262290"/>
          </a:xfrm>
        </p:grpSpPr>
        <p:sp>
          <p:nvSpPr>
            <p:cNvPr id="10" name="Text Placeholder 3">
              <a:extLst>
                <a:ext uri="{FF2B5EF4-FFF2-40B4-BE49-F238E27FC236}">
                  <a16:creationId xmlns:a16="http://schemas.microsoft.com/office/drawing/2014/main" id="{BF320D73-963F-A979-6A0C-713AACA2943E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6056394" y="2537292"/>
              <a:ext cx="5586411" cy="416385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Autofit/>
            </a:bodyPr>
            <a:lstStyle>
              <a:lvl1pPr marL="0" indent="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None/>
                <a:defRPr sz="2400" b="1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700" u="sng">
                  <a:cs typeface="Poppins" pitchFamily="2" charset="77"/>
                </a:rPr>
                <a:t>VISION STATEMENT</a:t>
              </a:r>
            </a:p>
          </p:txBody>
        </p:sp>
        <p:sp>
          <p:nvSpPr>
            <p:cNvPr id="12" name="Text Placeholder 4">
              <a:extLst>
                <a:ext uri="{FF2B5EF4-FFF2-40B4-BE49-F238E27FC236}">
                  <a16:creationId xmlns:a16="http://schemas.microsoft.com/office/drawing/2014/main" id="{96EC8488-EF6B-D565-CF2B-FE238ACEE017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6056395" y="2988848"/>
              <a:ext cx="5586411" cy="810734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14313" indent="-214313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165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342900" indent="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05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2pPr>
              <a:lvl3pPr marL="685800" indent="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9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3pPr>
              <a:lvl4pPr marL="1028700" indent="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75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4pPr>
              <a:lvl5pPr marL="1371600" indent="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75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5pPr>
              <a:lvl6pPr marL="1714500" indent="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7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indent="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7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indent="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7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indent="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7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anose="020B0604020202020204" pitchFamily="34" charset="0"/>
                <a:buNone/>
              </a:pPr>
              <a:r>
                <a:rPr lang="en-US" sz="180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Open Sans" panose="020B0606030504020204" pitchFamily="34" charset="0"/>
                  <a:cs typeface="Calibri" panose="020F0502020204030204" pitchFamily="34" charset="0"/>
                </a:rPr>
                <a:t>To prepare every student to thrive, adapt, and lead</a:t>
              </a:r>
            </a:p>
            <a:p>
              <a:pPr marL="0" indent="0">
                <a:buFont typeface="Arial" panose="020B0604020202020204" pitchFamily="34" charset="0"/>
                <a:buNone/>
              </a:pPr>
              <a:r>
                <a:rPr lang="en-US" sz="180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Open Sans" panose="020B0606030504020204" pitchFamily="34" charset="0"/>
                  <a:cs typeface="Calibri" panose="020F0502020204030204" pitchFamily="34" charset="0"/>
                </a:rPr>
                <a:t>in an ever-changing world.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227CE4DA-7969-6A4C-7A27-26249D658F12}"/>
              </a:ext>
            </a:extLst>
          </p:cNvPr>
          <p:cNvGrpSpPr/>
          <p:nvPr userDrawn="1"/>
        </p:nvGrpSpPr>
        <p:grpSpPr>
          <a:xfrm>
            <a:off x="6036797" y="2535258"/>
            <a:ext cx="4340844" cy="872010"/>
            <a:chOff x="5996592" y="4256782"/>
            <a:chExt cx="4340844" cy="872010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F07FDE8B-BF64-BC18-0743-9E22E441E8E6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5996592" y="4256782"/>
              <a:ext cx="3760566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700" b="1" u="sng">
                  <a:solidFill>
                    <a:schemeClr val="accent1"/>
                  </a:solidFill>
                  <a:cs typeface="Poppins" pitchFamily="2" charset="77"/>
                </a:rPr>
                <a:t>MISSION STATEMENT</a:t>
              </a:r>
              <a:endParaRPr sz="2700" b="1" u="sng">
                <a:solidFill>
                  <a:schemeClr val="accent1"/>
                </a:solidFill>
                <a:cs typeface="Poppins" pitchFamily="2" charset="77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A53A98E-8A4A-EDFC-9ABB-40FE50D617E6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5996592" y="4759460"/>
              <a:ext cx="43408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US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Open Sans" panose="020B0606030504020204" pitchFamily="34" charset="0"/>
                  <a:cs typeface="Calibri" panose="020F0502020204030204" pitchFamily="34" charset="0"/>
                </a:rPr>
                <a:t>Empowering Every Learner Every Day.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1287178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2_Title Slide"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7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A grey circle with black background&#10;&#10;AI-generated content may be incorrect.">
            <a:extLst>
              <a:ext uri="{FF2B5EF4-FFF2-40B4-BE49-F238E27FC236}">
                <a16:creationId xmlns:a16="http://schemas.microsoft.com/office/drawing/2014/main" id="{ACA25D2C-D12B-4E15-D8BE-9F2A3842341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456113" y="1406040"/>
            <a:ext cx="351632" cy="351632"/>
          </a:xfrm>
          <a:prstGeom prst="rect">
            <a:avLst/>
          </a:prstGeom>
        </p:spPr>
      </p:pic>
      <p:pic>
        <p:nvPicPr>
          <p:cNvPr id="8" name="Picture 7" descr="A black and white outline of a book&#10;&#10;AI-generated content may be incorrect.">
            <a:extLst>
              <a:ext uri="{FF2B5EF4-FFF2-40B4-BE49-F238E27FC236}">
                <a16:creationId xmlns:a16="http://schemas.microsoft.com/office/drawing/2014/main" id="{BC7C2D1C-62D4-5D7F-BE77-A86C405928E2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598230" y="5614862"/>
            <a:ext cx="1113535" cy="958158"/>
          </a:xfrm>
          <a:prstGeom prst="rect">
            <a:avLst/>
          </a:prstGeom>
        </p:spPr>
      </p:pic>
      <p:pic>
        <p:nvPicPr>
          <p:cNvPr id="7" name="Picture 6" descr="A building with a flag on top&#10;&#10;AI-generated content may be incorrect.">
            <a:extLst>
              <a:ext uri="{FF2B5EF4-FFF2-40B4-BE49-F238E27FC236}">
                <a16:creationId xmlns:a16="http://schemas.microsoft.com/office/drawing/2014/main" id="{4D8E10B8-FE07-8025-F122-B29FAC3DBC21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757952" y="1651102"/>
            <a:ext cx="987933" cy="1007692"/>
          </a:xfrm>
          <a:prstGeom prst="rect">
            <a:avLst/>
          </a:prstGeom>
        </p:spPr>
      </p:pic>
      <p:pic>
        <p:nvPicPr>
          <p:cNvPr id="11" name="Picture 10" descr="A graduation cap on a black background&#10;&#10;AI-generated content may be incorrect.">
            <a:extLst>
              <a:ext uri="{FF2B5EF4-FFF2-40B4-BE49-F238E27FC236}">
                <a16:creationId xmlns:a16="http://schemas.microsoft.com/office/drawing/2014/main" id="{F7BF2405-0C36-345B-DB0D-3745894DC06E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5588000" y="6173305"/>
            <a:ext cx="783704" cy="705334"/>
          </a:xfrm>
          <a:prstGeom prst="rect">
            <a:avLst/>
          </a:prstGeom>
        </p:spPr>
      </p:pic>
      <p:pic>
        <p:nvPicPr>
          <p:cNvPr id="3" name="Picture 2" descr="A blue and black triangle shapes&#10;&#10;AI-generated content may be incorrect.">
            <a:extLst>
              <a:ext uri="{FF2B5EF4-FFF2-40B4-BE49-F238E27FC236}">
                <a16:creationId xmlns:a16="http://schemas.microsoft.com/office/drawing/2014/main" id="{7297F6F1-1EC5-7ABA-5A24-2B8ABC8B4AFA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298282" y="846467"/>
            <a:ext cx="1683169" cy="1144115"/>
          </a:xfrm>
          <a:prstGeom prst="rect">
            <a:avLst/>
          </a:prstGeom>
        </p:spPr>
      </p:pic>
      <p:pic>
        <p:nvPicPr>
          <p:cNvPr id="5" name="Picture 4" descr="A grey circle with black background&#10;&#10;AI-generated content may be incorrect.">
            <a:extLst>
              <a:ext uri="{FF2B5EF4-FFF2-40B4-BE49-F238E27FC236}">
                <a16:creationId xmlns:a16="http://schemas.microsoft.com/office/drawing/2014/main" id="{488D7089-25E9-4676-579F-BFDEE3BD789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139906" y="5525167"/>
            <a:ext cx="269711" cy="269711"/>
          </a:xfrm>
          <a:prstGeom prst="rect">
            <a:avLst/>
          </a:prstGeom>
        </p:spPr>
      </p:pic>
      <p:pic>
        <p:nvPicPr>
          <p:cNvPr id="6" name="Picture 5" descr="A grey circle with black background&#10;&#10;AI-generated content may be incorrect.">
            <a:extLst>
              <a:ext uri="{FF2B5EF4-FFF2-40B4-BE49-F238E27FC236}">
                <a16:creationId xmlns:a16="http://schemas.microsoft.com/office/drawing/2014/main" id="{593F016C-F634-089E-DF5E-66DC3CE12D3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456113" y="1406040"/>
            <a:ext cx="351632" cy="351632"/>
          </a:xfrm>
          <a:prstGeom prst="rect">
            <a:avLst/>
          </a:prstGeom>
        </p:spPr>
      </p:pic>
      <p:pic>
        <p:nvPicPr>
          <p:cNvPr id="9" name="Picture 8" descr="A blue and orange line&#10;&#10;AI-generated content may be incorrect.">
            <a:extLst>
              <a:ext uri="{FF2B5EF4-FFF2-40B4-BE49-F238E27FC236}">
                <a16:creationId xmlns:a16="http://schemas.microsoft.com/office/drawing/2014/main" id="{69078C0E-969F-3C37-1004-D64EA4AE715F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7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7559"/>
            <a:ext cx="12192000" cy="2089150"/>
          </a:xfrm>
          <a:prstGeom prst="rect">
            <a:avLst/>
          </a:prstGeom>
        </p:spPr>
      </p:pic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812ACB34-E7F0-E99F-C13F-AD67A0CD269E}"/>
              </a:ext>
            </a:extLst>
          </p:cNvPr>
          <p:cNvSpPr txBox="1">
            <a:spLocks/>
          </p:cNvSpPr>
          <p:nvPr userDrawn="1"/>
        </p:nvSpPr>
        <p:spPr>
          <a:xfrm>
            <a:off x="93665" y="6332496"/>
            <a:ext cx="64928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CE0E2CA-AD2A-4940-838D-EDD2A461CDFE}" type="slidenum">
              <a:rPr lang="en-US" sz="1050" smtClean="0">
                <a:solidFill>
                  <a:srgbClr val="116EA2"/>
                </a:solidFill>
              </a:rPr>
              <a:pPr/>
              <a:t>‹#›</a:t>
            </a:fld>
            <a:endParaRPr lang="en-US" sz="1050">
              <a:solidFill>
                <a:srgbClr val="116EA2"/>
              </a:solidFill>
            </a:endParaRPr>
          </a:p>
        </p:txBody>
      </p:sp>
      <p:pic>
        <p:nvPicPr>
          <p:cNvPr id="2" name="Picture 1" descr="A logo for a school&#10;&#10;AI-generated content may be incorrect.">
            <a:extLst>
              <a:ext uri="{FF2B5EF4-FFF2-40B4-BE49-F238E27FC236}">
                <a16:creationId xmlns:a16="http://schemas.microsoft.com/office/drawing/2014/main" id="{BACD3AAF-1678-E0E3-E885-F92F0CAF6F60}"/>
              </a:ext>
            </a:extLst>
          </p:cNvPr>
          <p:cNvPicPr>
            <a:picLocks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8055503" y="300877"/>
            <a:ext cx="1898417" cy="800895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6BF1FA-FE13-65D9-556A-1B6E7DEB90D3}"/>
              </a:ext>
            </a:extLst>
          </p:cNvPr>
          <p:cNvSpPr txBox="1">
            <a:spLocks/>
          </p:cNvSpPr>
          <p:nvPr userDrawn="1"/>
        </p:nvSpPr>
        <p:spPr>
          <a:xfrm>
            <a:off x="5996592" y="2785861"/>
            <a:ext cx="5586411" cy="4163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05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700" u="sng">
                <a:cs typeface="Poppins" pitchFamily="2" charset="77"/>
              </a:rPr>
              <a:t>BELIEFS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A4E6577B-746A-B05C-EE31-F10906CEBA6D}"/>
              </a:ext>
            </a:extLst>
          </p:cNvPr>
          <p:cNvSpPr txBox="1">
            <a:spLocks/>
          </p:cNvSpPr>
          <p:nvPr userDrawn="1"/>
        </p:nvSpPr>
        <p:spPr>
          <a:xfrm>
            <a:off x="6346605" y="3261065"/>
            <a:ext cx="5316211" cy="19286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14313" indent="-214313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65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05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75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75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80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• Success is attainable for everyone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80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• All students deserve a quality educational experience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80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• Education is a shared responsibility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80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• Transparency is a foundation of trust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80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• Safety for all is a priority</a:t>
            </a:r>
          </a:p>
        </p:txBody>
      </p:sp>
      <p:pic>
        <p:nvPicPr>
          <p:cNvPr id="12" name="Picture Placeholder 8" descr="A young child sitting on the floor reading a book&#10;&#10;AI-generated content may be incorrect.">
            <a:extLst>
              <a:ext uri="{FF2B5EF4-FFF2-40B4-BE49-F238E27FC236}">
                <a16:creationId xmlns:a16="http://schemas.microsoft.com/office/drawing/2014/main" id="{9078313E-6258-7F5F-B4A2-8BC107404215}"/>
              </a:ext>
            </a:extLst>
          </p:cNvPr>
          <p:cNvPicPr>
            <a:picLocks/>
          </p:cNvPicPr>
          <p:nvPr userDrawn="1"/>
        </p:nvPicPr>
        <p:blipFill>
          <a:blip r:embed="rId12"/>
          <a:srcRect l="10319" t="20275" r="12694" b="17402"/>
          <a:stretch/>
        </p:blipFill>
        <p:spPr>
          <a:xfrm>
            <a:off x="768096" y="1101772"/>
            <a:ext cx="4480560" cy="544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49679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Title Slide"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7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 descr="A blue and black triangle shapes&#10;&#10;AI-generated content may be incorrect.">
            <a:extLst>
              <a:ext uri="{FF2B5EF4-FFF2-40B4-BE49-F238E27FC236}">
                <a16:creationId xmlns:a16="http://schemas.microsoft.com/office/drawing/2014/main" id="{BC5BD045-1BFF-2F24-EEC8-13A80D5E761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98282" y="846467"/>
            <a:ext cx="1683169" cy="1144115"/>
          </a:xfrm>
          <a:prstGeom prst="rect">
            <a:avLst/>
          </a:prstGeom>
        </p:spPr>
      </p:pic>
      <p:pic>
        <p:nvPicPr>
          <p:cNvPr id="9" name="Picture 8" descr="A blue and orange line&#10;&#10;AI-generated content may be incorrect.">
            <a:extLst>
              <a:ext uri="{FF2B5EF4-FFF2-40B4-BE49-F238E27FC236}">
                <a16:creationId xmlns:a16="http://schemas.microsoft.com/office/drawing/2014/main" id="{69078C0E-969F-3C37-1004-D64EA4AE715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7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18547"/>
            <a:ext cx="12192000" cy="2089150"/>
          </a:xfrm>
          <a:prstGeom prst="rect">
            <a:avLst/>
          </a:prstGeom>
        </p:spPr>
      </p:pic>
      <p:pic>
        <p:nvPicPr>
          <p:cNvPr id="30" name="Picture 29" descr="A building with a flag on top&#10;&#10;AI-generated content may be incorrect.">
            <a:extLst>
              <a:ext uri="{FF2B5EF4-FFF2-40B4-BE49-F238E27FC236}">
                <a16:creationId xmlns:a16="http://schemas.microsoft.com/office/drawing/2014/main" id="{BC631E6C-B86D-7EE8-9DBC-6D6182F44962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757952" y="1651102"/>
            <a:ext cx="987933" cy="1007692"/>
          </a:xfrm>
          <a:prstGeom prst="rect">
            <a:avLst/>
          </a:prstGeom>
        </p:spPr>
      </p:pic>
      <p:pic>
        <p:nvPicPr>
          <p:cNvPr id="31" name="Picture 30" descr="A black and white outline of a book&#10;&#10;AI-generated content may be incorrect.">
            <a:extLst>
              <a:ext uri="{FF2B5EF4-FFF2-40B4-BE49-F238E27FC236}">
                <a16:creationId xmlns:a16="http://schemas.microsoft.com/office/drawing/2014/main" id="{93E2B3F2-F9F2-9A8A-A681-7E8804D65BD8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10605039" y="5171489"/>
            <a:ext cx="1113535" cy="958158"/>
          </a:xfrm>
          <a:prstGeom prst="rect">
            <a:avLst/>
          </a:prstGeom>
        </p:spPr>
      </p:pic>
      <p:pic>
        <p:nvPicPr>
          <p:cNvPr id="6" name="Picture 5" descr="A black and orange line&#10;&#10;AI-generated content may be incorrect.">
            <a:extLst>
              <a:ext uri="{FF2B5EF4-FFF2-40B4-BE49-F238E27FC236}">
                <a16:creationId xmlns:a16="http://schemas.microsoft.com/office/drawing/2014/main" id="{A7FBB079-F52F-238C-7EB1-9D9BCA209B9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0" y="4978400"/>
            <a:ext cx="12192000" cy="1879600"/>
          </a:xfrm>
          <a:prstGeom prst="rect">
            <a:avLst/>
          </a:prstGeom>
        </p:spPr>
      </p:pic>
      <p:pic>
        <p:nvPicPr>
          <p:cNvPr id="33" name="Picture 32" descr="A graduation cap on a black background&#10;&#10;AI-generated content may be incorrect.">
            <a:extLst>
              <a:ext uri="{FF2B5EF4-FFF2-40B4-BE49-F238E27FC236}">
                <a16:creationId xmlns:a16="http://schemas.microsoft.com/office/drawing/2014/main" id="{CE7F85A7-B924-CD1B-0260-25903B35FD24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5588000" y="6173305"/>
            <a:ext cx="783704" cy="705334"/>
          </a:xfrm>
          <a:prstGeom prst="rect">
            <a:avLst/>
          </a:prstGeom>
        </p:spPr>
      </p:pic>
      <p:pic>
        <p:nvPicPr>
          <p:cNvPr id="28" name="Picture 27" descr="A grey circle with black background&#10;&#10;AI-generated content may be incorrect.">
            <a:extLst>
              <a:ext uri="{FF2B5EF4-FFF2-40B4-BE49-F238E27FC236}">
                <a16:creationId xmlns:a16="http://schemas.microsoft.com/office/drawing/2014/main" id="{0163DC45-6F5D-F098-94FB-1CBEB5A830DA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8139906" y="5525167"/>
            <a:ext cx="269711" cy="269711"/>
          </a:xfrm>
          <a:prstGeom prst="rect">
            <a:avLst/>
          </a:prstGeom>
        </p:spPr>
      </p:pic>
      <p:pic>
        <p:nvPicPr>
          <p:cNvPr id="29" name="Picture 28" descr="A grey circle with black background&#10;&#10;AI-generated content may be incorrect.">
            <a:extLst>
              <a:ext uri="{FF2B5EF4-FFF2-40B4-BE49-F238E27FC236}">
                <a16:creationId xmlns:a16="http://schemas.microsoft.com/office/drawing/2014/main" id="{BD42633C-88D5-31E7-EA7D-7122B8129917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4456113" y="1406040"/>
            <a:ext cx="351632" cy="351632"/>
          </a:xfrm>
          <a:prstGeom prst="rect">
            <a:avLst/>
          </a:prstGeom>
        </p:spPr>
      </p:pic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812ACB34-E7F0-E99F-C13F-AD67A0CD269E}"/>
              </a:ext>
            </a:extLst>
          </p:cNvPr>
          <p:cNvSpPr txBox="1">
            <a:spLocks/>
          </p:cNvSpPr>
          <p:nvPr userDrawn="1"/>
        </p:nvSpPr>
        <p:spPr>
          <a:xfrm>
            <a:off x="93665" y="6332496"/>
            <a:ext cx="64928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CE0E2CA-AD2A-4940-838D-EDD2A461CDFE}" type="slidenum">
              <a:rPr lang="en-US" sz="1050" smtClean="0">
                <a:solidFill>
                  <a:srgbClr val="116EA2"/>
                </a:solidFill>
              </a:rPr>
              <a:pPr/>
              <a:t>‹#›</a:t>
            </a:fld>
            <a:endParaRPr lang="en-US" sz="1050">
              <a:solidFill>
                <a:srgbClr val="116EA2"/>
              </a:solidFill>
            </a:endParaRPr>
          </a:p>
        </p:txBody>
      </p:sp>
      <p:pic>
        <p:nvPicPr>
          <p:cNvPr id="2" name="Picture 1" descr="A logo for a school&#10;&#10;AI-generated content may be incorrect.">
            <a:extLst>
              <a:ext uri="{FF2B5EF4-FFF2-40B4-BE49-F238E27FC236}">
                <a16:creationId xmlns:a16="http://schemas.microsoft.com/office/drawing/2014/main" id="{6C0822AF-15E4-CAFB-B61D-9EB822B3A4C4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1058192" y="5838136"/>
            <a:ext cx="1904350" cy="843974"/>
          </a:xfrm>
          <a:prstGeom prst="rect">
            <a:avLst/>
          </a:prstGeom>
        </p:spPr>
      </p:pic>
      <p:pic>
        <p:nvPicPr>
          <p:cNvPr id="4" name="Picture 3" descr="A white text on a black background&#10;&#10;AI-generated content may be incorrect.">
            <a:extLst>
              <a:ext uri="{FF2B5EF4-FFF2-40B4-BE49-F238E27FC236}">
                <a16:creationId xmlns:a16="http://schemas.microsoft.com/office/drawing/2014/main" id="{AAF8D33F-9C3B-88A5-9AFD-D0A3CFCBB346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6700910" y="238667"/>
            <a:ext cx="4953000" cy="685800"/>
          </a:xfrm>
          <a:prstGeom prst="rect">
            <a:avLst/>
          </a:prstGeom>
        </p:spPr>
      </p:pic>
      <p:pic>
        <p:nvPicPr>
          <p:cNvPr id="7" name="Picture 6" descr="A blue sign with a graduation cap&#10;&#10;AI-generated content may be incorrect.">
            <a:extLst>
              <a:ext uri="{FF2B5EF4-FFF2-40B4-BE49-F238E27FC236}">
                <a16:creationId xmlns:a16="http://schemas.microsoft.com/office/drawing/2014/main" id="{15A18DD4-70D2-AACC-DCCC-EAAC147BC66B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91166" y="1952478"/>
            <a:ext cx="3208976" cy="3372144"/>
          </a:xfrm>
          <a:prstGeom prst="rect">
            <a:avLst/>
          </a:prstGeom>
        </p:spPr>
      </p:pic>
      <p:pic>
        <p:nvPicPr>
          <p:cNvPr id="8" name="Picture 7" descr="A orange sign with white text&#10;&#10;AI-generated content may be incorrect.">
            <a:extLst>
              <a:ext uri="{FF2B5EF4-FFF2-40B4-BE49-F238E27FC236}">
                <a16:creationId xmlns:a16="http://schemas.microsoft.com/office/drawing/2014/main" id="{FA5E22E9-3CB0-7FEB-45D9-221F68765C1F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3105155" y="1961543"/>
            <a:ext cx="3172716" cy="3354014"/>
          </a:xfrm>
          <a:prstGeom prst="rect">
            <a:avLst/>
          </a:prstGeom>
        </p:spPr>
      </p:pic>
      <p:pic>
        <p:nvPicPr>
          <p:cNvPr id="10" name="Picture 9" descr="A yellow sign with blue text and a shield&#10;&#10;AI-generated content may be incorrect.">
            <a:extLst>
              <a:ext uri="{FF2B5EF4-FFF2-40B4-BE49-F238E27FC236}">
                <a16:creationId xmlns:a16="http://schemas.microsoft.com/office/drawing/2014/main" id="{A759A7F7-5196-87ED-0991-171EA34C094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9062963" y="1952478"/>
            <a:ext cx="3172716" cy="3299624"/>
          </a:xfrm>
          <a:prstGeom prst="rect">
            <a:avLst/>
          </a:prstGeom>
        </p:spPr>
      </p:pic>
      <p:pic>
        <p:nvPicPr>
          <p:cNvPr id="11" name="Picture 10" descr="A yellow label with a ribbon and text&#10;&#10;AI-generated content may be incorrect.">
            <a:extLst>
              <a:ext uri="{FF2B5EF4-FFF2-40B4-BE49-F238E27FC236}">
                <a16:creationId xmlns:a16="http://schemas.microsoft.com/office/drawing/2014/main" id="{57AE5584-EB3E-B2D2-8F70-AF9594A4B02E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6085234" y="1946223"/>
            <a:ext cx="3238006" cy="3348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99660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4_Title Slide"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7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A grey circle with black background&#10;&#10;AI-generated content may be incorrect.">
            <a:extLst>
              <a:ext uri="{FF2B5EF4-FFF2-40B4-BE49-F238E27FC236}">
                <a16:creationId xmlns:a16="http://schemas.microsoft.com/office/drawing/2014/main" id="{ACA25D2C-D12B-4E15-D8BE-9F2A3842341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456113" y="1406040"/>
            <a:ext cx="351632" cy="351632"/>
          </a:xfrm>
          <a:prstGeom prst="rect">
            <a:avLst/>
          </a:prstGeom>
        </p:spPr>
      </p:pic>
      <p:pic>
        <p:nvPicPr>
          <p:cNvPr id="8" name="Picture 7" descr="A black and white outline of a book&#10;&#10;AI-generated content may be incorrect.">
            <a:extLst>
              <a:ext uri="{FF2B5EF4-FFF2-40B4-BE49-F238E27FC236}">
                <a16:creationId xmlns:a16="http://schemas.microsoft.com/office/drawing/2014/main" id="{BC7C2D1C-62D4-5D7F-BE77-A86C405928E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598230" y="5614862"/>
            <a:ext cx="1113535" cy="958158"/>
          </a:xfrm>
          <a:prstGeom prst="rect">
            <a:avLst/>
          </a:prstGeom>
        </p:spPr>
      </p:pic>
      <p:pic>
        <p:nvPicPr>
          <p:cNvPr id="7" name="Picture 6" descr="A building with a flag on top&#10;&#10;AI-generated content may be incorrect.">
            <a:extLst>
              <a:ext uri="{FF2B5EF4-FFF2-40B4-BE49-F238E27FC236}">
                <a16:creationId xmlns:a16="http://schemas.microsoft.com/office/drawing/2014/main" id="{4D8E10B8-FE07-8025-F122-B29FAC3DBC2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757952" y="1651102"/>
            <a:ext cx="987933" cy="1007692"/>
          </a:xfrm>
          <a:prstGeom prst="rect">
            <a:avLst/>
          </a:prstGeom>
        </p:spPr>
      </p:pic>
      <p:pic>
        <p:nvPicPr>
          <p:cNvPr id="11" name="Picture 10" descr="A graduation cap on a black background&#10;&#10;AI-generated content may be incorrect.">
            <a:extLst>
              <a:ext uri="{FF2B5EF4-FFF2-40B4-BE49-F238E27FC236}">
                <a16:creationId xmlns:a16="http://schemas.microsoft.com/office/drawing/2014/main" id="{F7BF2405-0C36-345B-DB0D-3745894DC06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5588000" y="6173305"/>
            <a:ext cx="783704" cy="705334"/>
          </a:xfrm>
          <a:prstGeom prst="rect">
            <a:avLst/>
          </a:prstGeom>
        </p:spPr>
      </p:pic>
      <p:pic>
        <p:nvPicPr>
          <p:cNvPr id="3" name="Picture 2" descr="A blue and black triangle shapes&#10;&#10;AI-generated content may be incorrect.">
            <a:extLst>
              <a:ext uri="{FF2B5EF4-FFF2-40B4-BE49-F238E27FC236}">
                <a16:creationId xmlns:a16="http://schemas.microsoft.com/office/drawing/2014/main" id="{7297F6F1-1EC5-7ABA-5A24-2B8ABC8B4AF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298282" y="846467"/>
            <a:ext cx="1683169" cy="1144115"/>
          </a:xfrm>
          <a:prstGeom prst="rect">
            <a:avLst/>
          </a:prstGeom>
        </p:spPr>
      </p:pic>
      <p:pic>
        <p:nvPicPr>
          <p:cNvPr id="5" name="Picture 4" descr="A grey circle with black background&#10;&#10;AI-generated content may be incorrect.">
            <a:extLst>
              <a:ext uri="{FF2B5EF4-FFF2-40B4-BE49-F238E27FC236}">
                <a16:creationId xmlns:a16="http://schemas.microsoft.com/office/drawing/2014/main" id="{488D7089-25E9-4676-579F-BFDEE3BD789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139906" y="5525167"/>
            <a:ext cx="269711" cy="269711"/>
          </a:xfrm>
          <a:prstGeom prst="rect">
            <a:avLst/>
          </a:prstGeom>
        </p:spPr>
      </p:pic>
      <p:pic>
        <p:nvPicPr>
          <p:cNvPr id="6" name="Picture 5" descr="A grey circle with black background&#10;&#10;AI-generated content may be incorrect.">
            <a:extLst>
              <a:ext uri="{FF2B5EF4-FFF2-40B4-BE49-F238E27FC236}">
                <a16:creationId xmlns:a16="http://schemas.microsoft.com/office/drawing/2014/main" id="{593F016C-F634-089E-DF5E-66DC3CE12D3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456113" y="1406040"/>
            <a:ext cx="351632" cy="351632"/>
          </a:xfrm>
          <a:prstGeom prst="rect">
            <a:avLst/>
          </a:prstGeom>
        </p:spPr>
      </p:pic>
      <p:pic>
        <p:nvPicPr>
          <p:cNvPr id="9" name="Picture 8" descr="A blue and orange line&#10;&#10;AI-generated content may be incorrect.">
            <a:extLst>
              <a:ext uri="{FF2B5EF4-FFF2-40B4-BE49-F238E27FC236}">
                <a16:creationId xmlns:a16="http://schemas.microsoft.com/office/drawing/2014/main" id="{69078C0E-969F-3C37-1004-D64EA4AE715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7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7559"/>
            <a:ext cx="12192000" cy="2089150"/>
          </a:xfrm>
          <a:prstGeom prst="rect">
            <a:avLst/>
          </a:prstGeom>
        </p:spPr>
      </p:pic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812ACB34-E7F0-E99F-C13F-AD67A0CD269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93665" y="6332496"/>
            <a:ext cx="64928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CE0E2CA-AD2A-4940-838D-EDD2A461CDFE}" type="slidenum">
              <a:rPr lang="en-US" sz="1050" smtClean="0">
                <a:solidFill>
                  <a:srgbClr val="116EA2"/>
                </a:solidFill>
              </a:rPr>
              <a:pPr/>
              <a:t>‹#›</a:t>
            </a:fld>
            <a:endParaRPr lang="en-US" sz="1050">
              <a:solidFill>
                <a:srgbClr val="116EA2"/>
              </a:solidFill>
            </a:endParaRPr>
          </a:p>
        </p:txBody>
      </p:sp>
      <p:pic>
        <p:nvPicPr>
          <p:cNvPr id="2" name="Picture 1" descr="A black background with blue text&#10;&#10;AI-generated content may be incorrect.">
            <a:extLst>
              <a:ext uri="{FF2B5EF4-FFF2-40B4-BE49-F238E27FC236}">
                <a16:creationId xmlns:a16="http://schemas.microsoft.com/office/drawing/2014/main" id="{37560129-E2AB-0340-CAF1-DBE7E75ED6E6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9999434" y="3429000"/>
            <a:ext cx="2052675" cy="1157670"/>
          </a:xfrm>
          <a:prstGeom prst="rect">
            <a:avLst/>
          </a:prstGeom>
        </p:spPr>
      </p:pic>
      <p:pic>
        <p:nvPicPr>
          <p:cNvPr id="10" name="Picture 9" descr="A logo for a school&#10;&#10;AI-generated content may be incorrect.">
            <a:extLst>
              <a:ext uri="{FF2B5EF4-FFF2-40B4-BE49-F238E27FC236}">
                <a16:creationId xmlns:a16="http://schemas.microsoft.com/office/drawing/2014/main" id="{41A417C8-7E9B-4BCB-25F8-8CD66425798D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10307317" y="245143"/>
            <a:ext cx="1436908" cy="606196"/>
          </a:xfrm>
          <a:prstGeom prst="rect">
            <a:avLst/>
          </a:prstGeom>
        </p:spPr>
      </p:pic>
      <p:pic>
        <p:nvPicPr>
          <p:cNvPr id="13" name="Picture 12" descr="A screen shot of a cell phone&#10;&#10;AI-generated content may be incorrect.">
            <a:extLst>
              <a:ext uri="{FF2B5EF4-FFF2-40B4-BE49-F238E27FC236}">
                <a16:creationId xmlns:a16="http://schemas.microsoft.com/office/drawing/2014/main" id="{170389A8-6428-3254-A8E8-5B51ABF84066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545855" y="183398"/>
            <a:ext cx="2434545" cy="6681166"/>
          </a:xfrm>
          <a:prstGeom prst="rect">
            <a:avLst/>
          </a:prstGeom>
        </p:spPr>
      </p:pic>
      <p:pic>
        <p:nvPicPr>
          <p:cNvPr id="14" name="Picture 13" descr="A screen shot of a phone&#10;&#10;AI-generated content may be incorrect.">
            <a:extLst>
              <a:ext uri="{FF2B5EF4-FFF2-40B4-BE49-F238E27FC236}">
                <a16:creationId xmlns:a16="http://schemas.microsoft.com/office/drawing/2014/main" id="{EBD0DBA3-2213-072B-050C-A892AE74858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2889614" y="199344"/>
            <a:ext cx="2423716" cy="6665219"/>
          </a:xfrm>
          <a:prstGeom prst="rect">
            <a:avLst/>
          </a:prstGeom>
        </p:spPr>
      </p:pic>
      <p:pic>
        <p:nvPicPr>
          <p:cNvPr id="15" name="Picture 14" descr="A screenshot of a cell phone&#10;&#10;AI-generated content may be incorrect.">
            <a:extLst>
              <a:ext uri="{FF2B5EF4-FFF2-40B4-BE49-F238E27FC236}">
                <a16:creationId xmlns:a16="http://schemas.microsoft.com/office/drawing/2014/main" id="{0EFFF12E-238E-204C-C2A5-E52318AD37FB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7571764" y="191369"/>
            <a:ext cx="2427669" cy="6662296"/>
          </a:xfrm>
          <a:prstGeom prst="rect">
            <a:avLst/>
          </a:prstGeom>
        </p:spPr>
      </p:pic>
      <p:pic>
        <p:nvPicPr>
          <p:cNvPr id="16" name="Picture 15" descr="A screen shot of a cell phone&#10;&#10;AI-generated content may be incorrect.">
            <a:extLst>
              <a:ext uri="{FF2B5EF4-FFF2-40B4-BE49-F238E27FC236}">
                <a16:creationId xmlns:a16="http://schemas.microsoft.com/office/drawing/2014/main" id="{3D28EF91-EE71-33E1-25A7-C5D8C7385A95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5256188" y="199343"/>
            <a:ext cx="2434545" cy="6750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38137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5_Title Slide"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7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A grey circle with black background&#10;&#10;AI-generated content may be incorrect.">
            <a:extLst>
              <a:ext uri="{FF2B5EF4-FFF2-40B4-BE49-F238E27FC236}">
                <a16:creationId xmlns:a16="http://schemas.microsoft.com/office/drawing/2014/main" id="{ACA25D2C-D12B-4E15-D8BE-9F2A3842341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456113" y="1406040"/>
            <a:ext cx="351632" cy="351632"/>
          </a:xfrm>
          <a:prstGeom prst="rect">
            <a:avLst/>
          </a:prstGeom>
        </p:spPr>
      </p:pic>
      <p:pic>
        <p:nvPicPr>
          <p:cNvPr id="8" name="Picture 7" descr="A black and white outline of a book&#10;&#10;AI-generated content may be incorrect.">
            <a:extLst>
              <a:ext uri="{FF2B5EF4-FFF2-40B4-BE49-F238E27FC236}">
                <a16:creationId xmlns:a16="http://schemas.microsoft.com/office/drawing/2014/main" id="{BC7C2D1C-62D4-5D7F-BE77-A86C405928E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598230" y="5614862"/>
            <a:ext cx="1113535" cy="958158"/>
          </a:xfrm>
          <a:prstGeom prst="rect">
            <a:avLst/>
          </a:prstGeom>
        </p:spPr>
      </p:pic>
      <p:pic>
        <p:nvPicPr>
          <p:cNvPr id="7" name="Picture 6" descr="A building with a flag on top&#10;&#10;AI-generated content may be incorrect.">
            <a:extLst>
              <a:ext uri="{FF2B5EF4-FFF2-40B4-BE49-F238E27FC236}">
                <a16:creationId xmlns:a16="http://schemas.microsoft.com/office/drawing/2014/main" id="{4D8E10B8-FE07-8025-F122-B29FAC3DBC2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757952" y="1651102"/>
            <a:ext cx="987933" cy="1007692"/>
          </a:xfrm>
          <a:prstGeom prst="rect">
            <a:avLst/>
          </a:prstGeom>
        </p:spPr>
      </p:pic>
      <p:pic>
        <p:nvPicPr>
          <p:cNvPr id="11" name="Picture 10" descr="A graduation cap on a black background&#10;&#10;AI-generated content may be incorrect.">
            <a:extLst>
              <a:ext uri="{FF2B5EF4-FFF2-40B4-BE49-F238E27FC236}">
                <a16:creationId xmlns:a16="http://schemas.microsoft.com/office/drawing/2014/main" id="{F7BF2405-0C36-345B-DB0D-3745894DC06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5588000" y="6173305"/>
            <a:ext cx="783704" cy="705334"/>
          </a:xfrm>
          <a:prstGeom prst="rect">
            <a:avLst/>
          </a:prstGeom>
        </p:spPr>
      </p:pic>
      <p:pic>
        <p:nvPicPr>
          <p:cNvPr id="3" name="Picture 2" descr="A blue and black triangle shapes&#10;&#10;AI-generated content may be incorrect.">
            <a:extLst>
              <a:ext uri="{FF2B5EF4-FFF2-40B4-BE49-F238E27FC236}">
                <a16:creationId xmlns:a16="http://schemas.microsoft.com/office/drawing/2014/main" id="{7297F6F1-1EC5-7ABA-5A24-2B8ABC8B4AF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298282" y="846467"/>
            <a:ext cx="1683169" cy="1144115"/>
          </a:xfrm>
          <a:prstGeom prst="rect">
            <a:avLst/>
          </a:prstGeom>
        </p:spPr>
      </p:pic>
      <p:pic>
        <p:nvPicPr>
          <p:cNvPr id="5" name="Picture 4" descr="A grey circle with black background&#10;&#10;AI-generated content may be incorrect.">
            <a:extLst>
              <a:ext uri="{FF2B5EF4-FFF2-40B4-BE49-F238E27FC236}">
                <a16:creationId xmlns:a16="http://schemas.microsoft.com/office/drawing/2014/main" id="{488D7089-25E9-4676-579F-BFDEE3BD789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139906" y="5525167"/>
            <a:ext cx="269711" cy="269711"/>
          </a:xfrm>
          <a:prstGeom prst="rect">
            <a:avLst/>
          </a:prstGeom>
        </p:spPr>
      </p:pic>
      <p:pic>
        <p:nvPicPr>
          <p:cNvPr id="6" name="Picture 5" descr="A grey circle with black background&#10;&#10;AI-generated content may be incorrect.">
            <a:extLst>
              <a:ext uri="{FF2B5EF4-FFF2-40B4-BE49-F238E27FC236}">
                <a16:creationId xmlns:a16="http://schemas.microsoft.com/office/drawing/2014/main" id="{593F016C-F634-089E-DF5E-66DC3CE12D3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456113" y="1406040"/>
            <a:ext cx="351632" cy="351632"/>
          </a:xfrm>
          <a:prstGeom prst="rect">
            <a:avLst/>
          </a:prstGeom>
        </p:spPr>
      </p:pic>
      <p:pic>
        <p:nvPicPr>
          <p:cNvPr id="9" name="Picture 8" descr="A blue and orange line&#10;&#10;AI-generated content may be incorrect.">
            <a:extLst>
              <a:ext uri="{FF2B5EF4-FFF2-40B4-BE49-F238E27FC236}">
                <a16:creationId xmlns:a16="http://schemas.microsoft.com/office/drawing/2014/main" id="{69078C0E-969F-3C37-1004-D64EA4AE715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7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7559"/>
            <a:ext cx="12192000" cy="2089150"/>
          </a:xfrm>
          <a:prstGeom prst="rect">
            <a:avLst/>
          </a:prstGeom>
        </p:spPr>
      </p:pic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812ACB34-E7F0-E99F-C13F-AD67A0CD269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93665" y="6332496"/>
            <a:ext cx="64928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CE0E2CA-AD2A-4940-838D-EDD2A461CDFE}" type="slidenum">
              <a:rPr lang="en-US" sz="1050" smtClean="0">
                <a:solidFill>
                  <a:srgbClr val="116EA2"/>
                </a:solidFill>
              </a:rPr>
              <a:pPr/>
              <a:t>‹#›</a:t>
            </a:fld>
            <a:endParaRPr lang="en-US" sz="1050">
              <a:solidFill>
                <a:srgbClr val="116EA2"/>
              </a:solidFill>
            </a:endParaRPr>
          </a:p>
        </p:txBody>
      </p:sp>
      <p:pic>
        <p:nvPicPr>
          <p:cNvPr id="2" name="Picture 1" descr="A white text on a black background&#10;&#10;AI-generated content may be incorrect.">
            <a:extLst>
              <a:ext uri="{FF2B5EF4-FFF2-40B4-BE49-F238E27FC236}">
                <a16:creationId xmlns:a16="http://schemas.microsoft.com/office/drawing/2014/main" id="{9FE14365-3645-9253-D470-0BFF9184CBE5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6700910" y="238667"/>
            <a:ext cx="4953000" cy="685800"/>
          </a:xfrm>
          <a:prstGeom prst="rect">
            <a:avLst/>
          </a:prstGeom>
        </p:spPr>
      </p:pic>
      <p:pic>
        <p:nvPicPr>
          <p:cNvPr id="4" name="Picture 3" descr="A logo for a school&#10;&#10;AI-generated content may be incorrect.">
            <a:extLst>
              <a:ext uri="{FF2B5EF4-FFF2-40B4-BE49-F238E27FC236}">
                <a16:creationId xmlns:a16="http://schemas.microsoft.com/office/drawing/2014/main" id="{7C00629D-4B7F-CE9D-0738-30F8E81E4D1D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9805181" y="6003388"/>
            <a:ext cx="1705065" cy="755655"/>
          </a:xfrm>
          <a:prstGeom prst="rect">
            <a:avLst/>
          </a:prstGeom>
        </p:spPr>
      </p:pic>
      <p:pic>
        <p:nvPicPr>
          <p:cNvPr id="10" name="Picture 9" descr="A blue circle with a white outline of a graduation cap&#10;&#10;AI-generated content may be incorrect.">
            <a:extLst>
              <a:ext uri="{FF2B5EF4-FFF2-40B4-BE49-F238E27FC236}">
                <a16:creationId xmlns:a16="http://schemas.microsoft.com/office/drawing/2014/main" id="{3D036E35-D819-C1BD-6716-6634500E1958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5603081" y="1565798"/>
            <a:ext cx="2369528" cy="2369528"/>
          </a:xfrm>
          <a:prstGeom prst="rect">
            <a:avLst/>
          </a:prstGeom>
        </p:spPr>
      </p:pic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8615724D-03CF-7735-17B5-27AA98B5922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009059" y="3935326"/>
            <a:ext cx="7557571" cy="1601087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65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05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6075" indent="-339725" algn="ctr">
              <a:buFont typeface="Arial" panose="020B0604020202020204" pitchFamily="34" charset="0"/>
              <a:buNone/>
            </a:pPr>
            <a:r>
              <a:rPr lang="en-US" sz="4000" b="1">
                <a:solidFill>
                  <a:srgbClr val="198DCE"/>
                </a:solidFill>
                <a:ea typeface="Open Sans" panose="020B0606030504020204" pitchFamily="34" charset="0"/>
                <a:cs typeface="Calibri" panose="020F0502020204030204" pitchFamily="34" charset="0"/>
              </a:rPr>
              <a:t>Objective</a:t>
            </a:r>
          </a:p>
          <a:p>
            <a:pPr marL="346075" indent="-339725" algn="ctr">
              <a:buFont typeface="Arial" panose="020B0604020202020204" pitchFamily="34" charset="0"/>
              <a:buNone/>
            </a:pPr>
            <a:r>
              <a:rPr lang="en-US" sz="3600" b="1">
                <a:solidFill>
                  <a:srgbClr val="EBB548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Empower Every Learner to</a:t>
            </a:r>
            <a:br>
              <a:rPr lang="en-US" sz="3600" b="1">
                <a:solidFill>
                  <a:srgbClr val="EBB548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</a:br>
            <a:r>
              <a:rPr lang="en-US" sz="3600" b="1">
                <a:solidFill>
                  <a:srgbClr val="EBB548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Take Ownership of their Learning.</a:t>
            </a:r>
            <a:endParaRPr lang="en-US" sz="3600" b="1">
              <a:solidFill>
                <a:srgbClr val="EBB548"/>
              </a:solidFill>
            </a:endParaRPr>
          </a:p>
        </p:txBody>
      </p:sp>
      <p:pic>
        <p:nvPicPr>
          <p:cNvPr id="13" name="Picture 12" descr="A blue outline of a graduation cap&#10;&#10;AI-generated content may be incorrect.">
            <a:extLst>
              <a:ext uri="{FF2B5EF4-FFF2-40B4-BE49-F238E27FC236}">
                <a16:creationId xmlns:a16="http://schemas.microsoft.com/office/drawing/2014/main" id="{A4B7A51B-5F43-891B-73BF-7A98EDBBDE1F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9046369" y="6076415"/>
            <a:ext cx="685800" cy="609600"/>
          </a:xfrm>
          <a:prstGeom prst="rect">
            <a:avLst/>
          </a:prstGeom>
        </p:spPr>
      </p:pic>
      <p:pic>
        <p:nvPicPr>
          <p:cNvPr id="14" name="Picture 13" descr="A blue and white card with a graduation cap&#10;&#10;AI-generated content may be incorrect.">
            <a:extLst>
              <a:ext uri="{FF2B5EF4-FFF2-40B4-BE49-F238E27FC236}">
                <a16:creationId xmlns:a16="http://schemas.microsoft.com/office/drawing/2014/main" id="{0E66BCD6-1719-EBBE-BDDC-657FB5057D54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568486" y="181662"/>
            <a:ext cx="2350579" cy="3221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207888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6_Title Slide"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7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A grey circle with black background&#10;&#10;AI-generated content may be incorrect.">
            <a:extLst>
              <a:ext uri="{FF2B5EF4-FFF2-40B4-BE49-F238E27FC236}">
                <a16:creationId xmlns:a16="http://schemas.microsoft.com/office/drawing/2014/main" id="{ACA25D2C-D12B-4E15-D8BE-9F2A3842341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456113" y="1406040"/>
            <a:ext cx="351632" cy="351632"/>
          </a:xfrm>
          <a:prstGeom prst="rect">
            <a:avLst/>
          </a:prstGeom>
        </p:spPr>
      </p:pic>
      <p:pic>
        <p:nvPicPr>
          <p:cNvPr id="8" name="Picture 7" descr="A black and white outline of a book&#10;&#10;AI-generated content may be incorrect.">
            <a:extLst>
              <a:ext uri="{FF2B5EF4-FFF2-40B4-BE49-F238E27FC236}">
                <a16:creationId xmlns:a16="http://schemas.microsoft.com/office/drawing/2014/main" id="{BC7C2D1C-62D4-5D7F-BE77-A86C405928E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598230" y="5614862"/>
            <a:ext cx="1113535" cy="958158"/>
          </a:xfrm>
          <a:prstGeom prst="rect">
            <a:avLst/>
          </a:prstGeom>
        </p:spPr>
      </p:pic>
      <p:pic>
        <p:nvPicPr>
          <p:cNvPr id="7" name="Picture 6" descr="A building with a flag on top&#10;&#10;AI-generated content may be incorrect.">
            <a:extLst>
              <a:ext uri="{FF2B5EF4-FFF2-40B4-BE49-F238E27FC236}">
                <a16:creationId xmlns:a16="http://schemas.microsoft.com/office/drawing/2014/main" id="{4D8E10B8-FE07-8025-F122-B29FAC3DBC2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757952" y="1651102"/>
            <a:ext cx="987933" cy="1007692"/>
          </a:xfrm>
          <a:prstGeom prst="rect">
            <a:avLst/>
          </a:prstGeom>
        </p:spPr>
      </p:pic>
      <p:pic>
        <p:nvPicPr>
          <p:cNvPr id="11" name="Picture 10" descr="A graduation cap on a black background&#10;&#10;AI-generated content may be incorrect.">
            <a:extLst>
              <a:ext uri="{FF2B5EF4-FFF2-40B4-BE49-F238E27FC236}">
                <a16:creationId xmlns:a16="http://schemas.microsoft.com/office/drawing/2014/main" id="{F7BF2405-0C36-345B-DB0D-3745894DC06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5588000" y="6173305"/>
            <a:ext cx="783704" cy="705334"/>
          </a:xfrm>
          <a:prstGeom prst="rect">
            <a:avLst/>
          </a:prstGeom>
        </p:spPr>
      </p:pic>
      <p:pic>
        <p:nvPicPr>
          <p:cNvPr id="3" name="Picture 2" descr="A blue and black triangle shapes&#10;&#10;AI-generated content may be incorrect.">
            <a:extLst>
              <a:ext uri="{FF2B5EF4-FFF2-40B4-BE49-F238E27FC236}">
                <a16:creationId xmlns:a16="http://schemas.microsoft.com/office/drawing/2014/main" id="{7297F6F1-1EC5-7ABA-5A24-2B8ABC8B4AF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298282" y="846467"/>
            <a:ext cx="1683169" cy="1144115"/>
          </a:xfrm>
          <a:prstGeom prst="rect">
            <a:avLst/>
          </a:prstGeom>
        </p:spPr>
      </p:pic>
      <p:pic>
        <p:nvPicPr>
          <p:cNvPr id="5" name="Picture 4" descr="A grey circle with black background&#10;&#10;AI-generated content may be incorrect.">
            <a:extLst>
              <a:ext uri="{FF2B5EF4-FFF2-40B4-BE49-F238E27FC236}">
                <a16:creationId xmlns:a16="http://schemas.microsoft.com/office/drawing/2014/main" id="{488D7089-25E9-4676-579F-BFDEE3BD789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139906" y="5525167"/>
            <a:ext cx="269711" cy="269711"/>
          </a:xfrm>
          <a:prstGeom prst="rect">
            <a:avLst/>
          </a:prstGeom>
        </p:spPr>
      </p:pic>
      <p:pic>
        <p:nvPicPr>
          <p:cNvPr id="6" name="Picture 5" descr="A grey circle with black background&#10;&#10;AI-generated content may be incorrect.">
            <a:extLst>
              <a:ext uri="{FF2B5EF4-FFF2-40B4-BE49-F238E27FC236}">
                <a16:creationId xmlns:a16="http://schemas.microsoft.com/office/drawing/2014/main" id="{593F016C-F634-089E-DF5E-66DC3CE12D3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456113" y="1406040"/>
            <a:ext cx="351632" cy="351632"/>
          </a:xfrm>
          <a:prstGeom prst="rect">
            <a:avLst/>
          </a:prstGeom>
        </p:spPr>
      </p:pic>
      <p:pic>
        <p:nvPicPr>
          <p:cNvPr id="9" name="Picture 8" descr="A blue and orange line&#10;&#10;AI-generated content may be incorrect.">
            <a:extLst>
              <a:ext uri="{FF2B5EF4-FFF2-40B4-BE49-F238E27FC236}">
                <a16:creationId xmlns:a16="http://schemas.microsoft.com/office/drawing/2014/main" id="{69078C0E-969F-3C37-1004-D64EA4AE715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7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7559"/>
            <a:ext cx="12192000" cy="2089150"/>
          </a:xfrm>
          <a:prstGeom prst="rect">
            <a:avLst/>
          </a:prstGeom>
        </p:spPr>
      </p:pic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812ACB34-E7F0-E99F-C13F-AD67A0CD269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93665" y="6332496"/>
            <a:ext cx="64928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CE0E2CA-AD2A-4940-838D-EDD2A461CDFE}" type="slidenum">
              <a:rPr lang="en-US" sz="1050" smtClean="0">
                <a:solidFill>
                  <a:srgbClr val="116EA2"/>
                </a:solidFill>
              </a:rPr>
              <a:pPr/>
              <a:t>‹#›</a:t>
            </a:fld>
            <a:endParaRPr lang="en-US" sz="1050">
              <a:solidFill>
                <a:srgbClr val="116EA2"/>
              </a:solidFill>
            </a:endParaRPr>
          </a:p>
        </p:txBody>
      </p:sp>
      <p:pic>
        <p:nvPicPr>
          <p:cNvPr id="2" name="Picture 1" descr="A white text on a black background&#10;&#10;AI-generated content may be incorrect.">
            <a:extLst>
              <a:ext uri="{FF2B5EF4-FFF2-40B4-BE49-F238E27FC236}">
                <a16:creationId xmlns:a16="http://schemas.microsoft.com/office/drawing/2014/main" id="{01245FBD-5D90-C9D4-F2F0-02D3C9A3774E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6700910" y="238667"/>
            <a:ext cx="4953000" cy="685800"/>
          </a:xfrm>
          <a:prstGeom prst="rect">
            <a:avLst/>
          </a:prstGeom>
        </p:spPr>
      </p:pic>
      <p:pic>
        <p:nvPicPr>
          <p:cNvPr id="4" name="Picture 3" descr="A logo for a school&#10;&#10;AI-generated content may be incorrect.">
            <a:extLst>
              <a:ext uri="{FF2B5EF4-FFF2-40B4-BE49-F238E27FC236}">
                <a16:creationId xmlns:a16="http://schemas.microsoft.com/office/drawing/2014/main" id="{5B61E4F2-7CDB-9B49-9F90-D81C138FCF2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9805181" y="6003388"/>
            <a:ext cx="1705065" cy="755655"/>
          </a:xfrm>
          <a:prstGeom prst="rect">
            <a:avLst/>
          </a:prstGeom>
        </p:spPr>
      </p:pic>
      <p:pic>
        <p:nvPicPr>
          <p:cNvPr id="10" name="Picture 9" descr="A blue circle with a white outline of a graduation cap&#10;&#10;AI-generated content may be incorrect.">
            <a:extLst>
              <a:ext uri="{FF2B5EF4-FFF2-40B4-BE49-F238E27FC236}">
                <a16:creationId xmlns:a16="http://schemas.microsoft.com/office/drawing/2014/main" id="{BB283322-A28F-9919-62F1-A48043860701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5603081" y="1565798"/>
            <a:ext cx="2369528" cy="2369528"/>
          </a:xfrm>
          <a:prstGeom prst="rect">
            <a:avLst/>
          </a:prstGeom>
        </p:spPr>
      </p:pic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970955C8-2834-7314-133C-42CD84B398C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4240017" y="4005437"/>
            <a:ext cx="6417696" cy="1601087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65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05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6075" indent="-339725">
              <a:buFont typeface="Arial" panose="020B0604020202020204" pitchFamily="34" charset="0"/>
              <a:buNone/>
            </a:pPr>
            <a:r>
              <a:rPr lang="en-US" sz="360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• Provide professional learning</a:t>
            </a:r>
            <a:br>
              <a:rPr lang="en-US" sz="360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</a:br>
            <a:r>
              <a:rPr lang="en-US" sz="360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in evidence-based teaching</a:t>
            </a:r>
            <a:br>
              <a:rPr lang="en-US" sz="360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</a:br>
            <a:r>
              <a:rPr lang="en-US" sz="360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methods.</a:t>
            </a:r>
            <a:endParaRPr lang="en-US" sz="3600"/>
          </a:p>
        </p:txBody>
      </p:sp>
      <p:pic>
        <p:nvPicPr>
          <p:cNvPr id="13" name="Picture 12" descr="A blue outline of a graduation cap&#10;&#10;AI-generated content may be incorrect.">
            <a:extLst>
              <a:ext uri="{FF2B5EF4-FFF2-40B4-BE49-F238E27FC236}">
                <a16:creationId xmlns:a16="http://schemas.microsoft.com/office/drawing/2014/main" id="{6993F3C7-EBAF-C7CB-717C-B840D4AFC23A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9046369" y="6076415"/>
            <a:ext cx="685800" cy="609600"/>
          </a:xfrm>
          <a:prstGeom prst="rect">
            <a:avLst/>
          </a:prstGeom>
        </p:spPr>
      </p:pic>
      <p:pic>
        <p:nvPicPr>
          <p:cNvPr id="14" name="Picture 13" descr="A blue and white rectangular object with white text&#10;&#10;AI-generated content may be incorrect.">
            <a:extLst>
              <a:ext uri="{FF2B5EF4-FFF2-40B4-BE49-F238E27FC236}">
                <a16:creationId xmlns:a16="http://schemas.microsoft.com/office/drawing/2014/main" id="{68E05B6C-9DEB-60D9-5C70-ABAF4B50549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538090" y="185101"/>
            <a:ext cx="2445348" cy="6710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60994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7_Title Slide"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7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A grey circle with black background&#10;&#10;AI-generated content may be incorrect.">
            <a:extLst>
              <a:ext uri="{FF2B5EF4-FFF2-40B4-BE49-F238E27FC236}">
                <a16:creationId xmlns:a16="http://schemas.microsoft.com/office/drawing/2014/main" id="{ACA25D2C-D12B-4E15-D8BE-9F2A3842341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456113" y="1406040"/>
            <a:ext cx="351632" cy="351632"/>
          </a:xfrm>
          <a:prstGeom prst="rect">
            <a:avLst/>
          </a:prstGeom>
        </p:spPr>
      </p:pic>
      <p:pic>
        <p:nvPicPr>
          <p:cNvPr id="8" name="Picture 7" descr="A black and white outline of a book&#10;&#10;AI-generated content may be incorrect.">
            <a:extLst>
              <a:ext uri="{FF2B5EF4-FFF2-40B4-BE49-F238E27FC236}">
                <a16:creationId xmlns:a16="http://schemas.microsoft.com/office/drawing/2014/main" id="{BC7C2D1C-62D4-5D7F-BE77-A86C405928E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598230" y="5614862"/>
            <a:ext cx="1113535" cy="958158"/>
          </a:xfrm>
          <a:prstGeom prst="rect">
            <a:avLst/>
          </a:prstGeom>
        </p:spPr>
      </p:pic>
      <p:pic>
        <p:nvPicPr>
          <p:cNvPr id="7" name="Picture 6" descr="A building with a flag on top&#10;&#10;AI-generated content may be incorrect.">
            <a:extLst>
              <a:ext uri="{FF2B5EF4-FFF2-40B4-BE49-F238E27FC236}">
                <a16:creationId xmlns:a16="http://schemas.microsoft.com/office/drawing/2014/main" id="{4D8E10B8-FE07-8025-F122-B29FAC3DBC2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757952" y="1651102"/>
            <a:ext cx="987933" cy="1007692"/>
          </a:xfrm>
          <a:prstGeom prst="rect">
            <a:avLst/>
          </a:prstGeom>
        </p:spPr>
      </p:pic>
      <p:pic>
        <p:nvPicPr>
          <p:cNvPr id="11" name="Picture 10" descr="A graduation cap on a black background&#10;&#10;AI-generated content may be incorrect.">
            <a:extLst>
              <a:ext uri="{FF2B5EF4-FFF2-40B4-BE49-F238E27FC236}">
                <a16:creationId xmlns:a16="http://schemas.microsoft.com/office/drawing/2014/main" id="{F7BF2405-0C36-345B-DB0D-3745894DC06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5588000" y="6173305"/>
            <a:ext cx="783704" cy="705334"/>
          </a:xfrm>
          <a:prstGeom prst="rect">
            <a:avLst/>
          </a:prstGeom>
        </p:spPr>
      </p:pic>
      <p:pic>
        <p:nvPicPr>
          <p:cNvPr id="3" name="Picture 2" descr="A blue and black triangle shapes&#10;&#10;AI-generated content may be incorrect.">
            <a:extLst>
              <a:ext uri="{FF2B5EF4-FFF2-40B4-BE49-F238E27FC236}">
                <a16:creationId xmlns:a16="http://schemas.microsoft.com/office/drawing/2014/main" id="{7297F6F1-1EC5-7ABA-5A24-2B8ABC8B4AF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298282" y="846467"/>
            <a:ext cx="1683169" cy="1144115"/>
          </a:xfrm>
          <a:prstGeom prst="rect">
            <a:avLst/>
          </a:prstGeom>
        </p:spPr>
      </p:pic>
      <p:pic>
        <p:nvPicPr>
          <p:cNvPr id="5" name="Picture 4" descr="A grey circle with black background&#10;&#10;AI-generated content may be incorrect.">
            <a:extLst>
              <a:ext uri="{FF2B5EF4-FFF2-40B4-BE49-F238E27FC236}">
                <a16:creationId xmlns:a16="http://schemas.microsoft.com/office/drawing/2014/main" id="{488D7089-25E9-4676-579F-BFDEE3BD789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139906" y="5525167"/>
            <a:ext cx="269711" cy="269711"/>
          </a:xfrm>
          <a:prstGeom prst="rect">
            <a:avLst/>
          </a:prstGeom>
        </p:spPr>
      </p:pic>
      <p:pic>
        <p:nvPicPr>
          <p:cNvPr id="6" name="Picture 5" descr="A grey circle with black background&#10;&#10;AI-generated content may be incorrect.">
            <a:extLst>
              <a:ext uri="{FF2B5EF4-FFF2-40B4-BE49-F238E27FC236}">
                <a16:creationId xmlns:a16="http://schemas.microsoft.com/office/drawing/2014/main" id="{593F016C-F634-089E-DF5E-66DC3CE12D3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456113" y="1406040"/>
            <a:ext cx="351632" cy="351632"/>
          </a:xfrm>
          <a:prstGeom prst="rect">
            <a:avLst/>
          </a:prstGeom>
        </p:spPr>
      </p:pic>
      <p:pic>
        <p:nvPicPr>
          <p:cNvPr id="9" name="Picture 8" descr="A blue and orange line&#10;&#10;AI-generated content may be incorrect.">
            <a:extLst>
              <a:ext uri="{FF2B5EF4-FFF2-40B4-BE49-F238E27FC236}">
                <a16:creationId xmlns:a16="http://schemas.microsoft.com/office/drawing/2014/main" id="{69078C0E-969F-3C37-1004-D64EA4AE715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7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7559"/>
            <a:ext cx="12192000" cy="2089150"/>
          </a:xfrm>
          <a:prstGeom prst="rect">
            <a:avLst/>
          </a:prstGeom>
        </p:spPr>
      </p:pic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812ACB34-E7F0-E99F-C13F-AD67A0CD269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93665" y="6332496"/>
            <a:ext cx="64928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CE0E2CA-AD2A-4940-838D-EDD2A461CDFE}" type="slidenum">
              <a:rPr lang="en-US" sz="1050" smtClean="0">
                <a:solidFill>
                  <a:srgbClr val="116EA2"/>
                </a:solidFill>
              </a:rPr>
              <a:pPr/>
              <a:t>‹#›</a:t>
            </a:fld>
            <a:endParaRPr lang="en-US" sz="1050">
              <a:solidFill>
                <a:srgbClr val="116EA2"/>
              </a:solidFill>
            </a:endParaRPr>
          </a:p>
        </p:txBody>
      </p:sp>
      <p:pic>
        <p:nvPicPr>
          <p:cNvPr id="2" name="Picture 1" descr="A white text on a black background&#10;&#10;AI-generated content may be incorrect.">
            <a:extLst>
              <a:ext uri="{FF2B5EF4-FFF2-40B4-BE49-F238E27FC236}">
                <a16:creationId xmlns:a16="http://schemas.microsoft.com/office/drawing/2014/main" id="{425E7994-EF93-17CD-25ED-BD8FBAF4E4D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6700910" y="238667"/>
            <a:ext cx="4953000" cy="685800"/>
          </a:xfrm>
          <a:prstGeom prst="rect">
            <a:avLst/>
          </a:prstGeom>
        </p:spPr>
      </p:pic>
      <p:pic>
        <p:nvPicPr>
          <p:cNvPr id="4" name="Picture 3" descr="A logo for a school&#10;&#10;AI-generated content may be incorrect.">
            <a:extLst>
              <a:ext uri="{FF2B5EF4-FFF2-40B4-BE49-F238E27FC236}">
                <a16:creationId xmlns:a16="http://schemas.microsoft.com/office/drawing/2014/main" id="{9641B11A-AFB4-5E9D-C799-37FFBE399406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9805181" y="6003388"/>
            <a:ext cx="1705065" cy="755655"/>
          </a:xfrm>
          <a:prstGeom prst="rect">
            <a:avLst/>
          </a:prstGeom>
        </p:spPr>
      </p:pic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E9845A0A-92F2-8406-54BD-3F7E0C82E10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4240016" y="4005437"/>
            <a:ext cx="6975671" cy="1601087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65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05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6075" indent="-339725">
              <a:buFont typeface="Arial" panose="020B0604020202020204" pitchFamily="34" charset="0"/>
              <a:buNone/>
            </a:pPr>
            <a:r>
              <a:rPr lang="en-US" sz="360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• Provide all learners with access</a:t>
            </a:r>
            <a:br>
              <a:rPr lang="en-US" sz="360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</a:br>
            <a:r>
              <a:rPr lang="en-US" sz="360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to engaging learning opportunities in a comprehensive curriculum.</a:t>
            </a:r>
            <a:endParaRPr lang="en-US" sz="3600"/>
          </a:p>
        </p:txBody>
      </p:sp>
      <p:pic>
        <p:nvPicPr>
          <p:cNvPr id="12" name="Picture 11" descr="A blue outline of a graduation cap&#10;&#10;AI-generated content may be incorrect.">
            <a:extLst>
              <a:ext uri="{FF2B5EF4-FFF2-40B4-BE49-F238E27FC236}">
                <a16:creationId xmlns:a16="http://schemas.microsoft.com/office/drawing/2014/main" id="{C376ED88-CBDE-A635-1A1B-DA0E7E51CD2E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9046369" y="6076415"/>
            <a:ext cx="685800" cy="609600"/>
          </a:xfrm>
          <a:prstGeom prst="rect">
            <a:avLst/>
          </a:prstGeom>
        </p:spPr>
      </p:pic>
      <p:pic>
        <p:nvPicPr>
          <p:cNvPr id="13" name="Picture 12" descr="A blue circle with a white outline of a graduation cap&#10;&#10;AI-generated content may be incorrect.">
            <a:extLst>
              <a:ext uri="{FF2B5EF4-FFF2-40B4-BE49-F238E27FC236}">
                <a16:creationId xmlns:a16="http://schemas.microsoft.com/office/drawing/2014/main" id="{A93AF297-B5F3-FF12-E067-DC6A025D467E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5603081" y="1565798"/>
            <a:ext cx="2369528" cy="2369528"/>
          </a:xfrm>
          <a:prstGeom prst="rect">
            <a:avLst/>
          </a:prstGeom>
        </p:spPr>
      </p:pic>
      <p:pic>
        <p:nvPicPr>
          <p:cNvPr id="14" name="Picture 13" descr="A screen shot of a cell phone&#10;&#10;AI-generated content may be incorrect.">
            <a:extLst>
              <a:ext uri="{FF2B5EF4-FFF2-40B4-BE49-F238E27FC236}">
                <a16:creationId xmlns:a16="http://schemas.microsoft.com/office/drawing/2014/main" id="{A5C58553-898C-C9CB-0B8D-688C3163A23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538091" y="185101"/>
            <a:ext cx="2445348" cy="6710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918384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8_Title Slide"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7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A grey circle with black background&#10;&#10;AI-generated content may be incorrect.">
            <a:extLst>
              <a:ext uri="{FF2B5EF4-FFF2-40B4-BE49-F238E27FC236}">
                <a16:creationId xmlns:a16="http://schemas.microsoft.com/office/drawing/2014/main" id="{ACA25D2C-D12B-4E15-D8BE-9F2A3842341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456113" y="1406040"/>
            <a:ext cx="351632" cy="351632"/>
          </a:xfrm>
          <a:prstGeom prst="rect">
            <a:avLst/>
          </a:prstGeom>
        </p:spPr>
      </p:pic>
      <p:pic>
        <p:nvPicPr>
          <p:cNvPr id="8" name="Picture 7" descr="A black and white outline of a book&#10;&#10;AI-generated content may be incorrect.">
            <a:extLst>
              <a:ext uri="{FF2B5EF4-FFF2-40B4-BE49-F238E27FC236}">
                <a16:creationId xmlns:a16="http://schemas.microsoft.com/office/drawing/2014/main" id="{BC7C2D1C-62D4-5D7F-BE77-A86C405928E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598230" y="5614862"/>
            <a:ext cx="1113535" cy="958158"/>
          </a:xfrm>
          <a:prstGeom prst="rect">
            <a:avLst/>
          </a:prstGeom>
        </p:spPr>
      </p:pic>
      <p:pic>
        <p:nvPicPr>
          <p:cNvPr id="7" name="Picture 6" descr="A building with a flag on top&#10;&#10;AI-generated content may be incorrect.">
            <a:extLst>
              <a:ext uri="{FF2B5EF4-FFF2-40B4-BE49-F238E27FC236}">
                <a16:creationId xmlns:a16="http://schemas.microsoft.com/office/drawing/2014/main" id="{4D8E10B8-FE07-8025-F122-B29FAC3DBC2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757952" y="1651102"/>
            <a:ext cx="987933" cy="1007692"/>
          </a:xfrm>
          <a:prstGeom prst="rect">
            <a:avLst/>
          </a:prstGeom>
        </p:spPr>
      </p:pic>
      <p:pic>
        <p:nvPicPr>
          <p:cNvPr id="11" name="Picture 10" descr="A graduation cap on a black background&#10;&#10;AI-generated content may be incorrect.">
            <a:extLst>
              <a:ext uri="{FF2B5EF4-FFF2-40B4-BE49-F238E27FC236}">
                <a16:creationId xmlns:a16="http://schemas.microsoft.com/office/drawing/2014/main" id="{F7BF2405-0C36-345B-DB0D-3745894DC06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5588000" y="6173305"/>
            <a:ext cx="783704" cy="705334"/>
          </a:xfrm>
          <a:prstGeom prst="rect">
            <a:avLst/>
          </a:prstGeom>
        </p:spPr>
      </p:pic>
      <p:pic>
        <p:nvPicPr>
          <p:cNvPr id="3" name="Picture 2" descr="A blue and black triangle shapes&#10;&#10;AI-generated content may be incorrect.">
            <a:extLst>
              <a:ext uri="{FF2B5EF4-FFF2-40B4-BE49-F238E27FC236}">
                <a16:creationId xmlns:a16="http://schemas.microsoft.com/office/drawing/2014/main" id="{7297F6F1-1EC5-7ABA-5A24-2B8ABC8B4AF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298282" y="846467"/>
            <a:ext cx="1683169" cy="1144115"/>
          </a:xfrm>
          <a:prstGeom prst="rect">
            <a:avLst/>
          </a:prstGeom>
        </p:spPr>
      </p:pic>
      <p:pic>
        <p:nvPicPr>
          <p:cNvPr id="5" name="Picture 4" descr="A grey circle with black background&#10;&#10;AI-generated content may be incorrect.">
            <a:extLst>
              <a:ext uri="{FF2B5EF4-FFF2-40B4-BE49-F238E27FC236}">
                <a16:creationId xmlns:a16="http://schemas.microsoft.com/office/drawing/2014/main" id="{488D7089-25E9-4676-579F-BFDEE3BD789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139906" y="5525167"/>
            <a:ext cx="269711" cy="269711"/>
          </a:xfrm>
          <a:prstGeom prst="rect">
            <a:avLst/>
          </a:prstGeom>
        </p:spPr>
      </p:pic>
      <p:pic>
        <p:nvPicPr>
          <p:cNvPr id="6" name="Picture 5" descr="A grey circle with black background&#10;&#10;AI-generated content may be incorrect.">
            <a:extLst>
              <a:ext uri="{FF2B5EF4-FFF2-40B4-BE49-F238E27FC236}">
                <a16:creationId xmlns:a16="http://schemas.microsoft.com/office/drawing/2014/main" id="{593F016C-F634-089E-DF5E-66DC3CE12D3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456113" y="1406040"/>
            <a:ext cx="351632" cy="351632"/>
          </a:xfrm>
          <a:prstGeom prst="rect">
            <a:avLst/>
          </a:prstGeom>
        </p:spPr>
      </p:pic>
      <p:pic>
        <p:nvPicPr>
          <p:cNvPr id="9" name="Picture 8" descr="A blue and orange line&#10;&#10;AI-generated content may be incorrect.">
            <a:extLst>
              <a:ext uri="{FF2B5EF4-FFF2-40B4-BE49-F238E27FC236}">
                <a16:creationId xmlns:a16="http://schemas.microsoft.com/office/drawing/2014/main" id="{69078C0E-969F-3C37-1004-D64EA4AE715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7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7559"/>
            <a:ext cx="12192000" cy="2089150"/>
          </a:xfrm>
          <a:prstGeom prst="rect">
            <a:avLst/>
          </a:prstGeom>
        </p:spPr>
      </p:pic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812ACB34-E7F0-E99F-C13F-AD67A0CD269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93665" y="6332496"/>
            <a:ext cx="64928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CE0E2CA-AD2A-4940-838D-EDD2A461CDFE}" type="slidenum">
              <a:rPr lang="en-US" sz="1050" smtClean="0">
                <a:solidFill>
                  <a:srgbClr val="116EA2"/>
                </a:solidFill>
              </a:rPr>
              <a:pPr/>
              <a:t>‹#›</a:t>
            </a:fld>
            <a:endParaRPr lang="en-US" sz="1050">
              <a:solidFill>
                <a:srgbClr val="116EA2"/>
              </a:solidFill>
            </a:endParaRPr>
          </a:p>
        </p:txBody>
      </p:sp>
      <p:pic>
        <p:nvPicPr>
          <p:cNvPr id="2" name="Picture 1" descr="A white text on a black background&#10;&#10;AI-generated content may be incorrect.">
            <a:extLst>
              <a:ext uri="{FF2B5EF4-FFF2-40B4-BE49-F238E27FC236}">
                <a16:creationId xmlns:a16="http://schemas.microsoft.com/office/drawing/2014/main" id="{57F817FE-D1EF-9ED1-698B-C1FCF1C37B32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6700910" y="238667"/>
            <a:ext cx="4953000" cy="685800"/>
          </a:xfrm>
          <a:prstGeom prst="rect">
            <a:avLst/>
          </a:prstGeom>
        </p:spPr>
      </p:pic>
      <p:pic>
        <p:nvPicPr>
          <p:cNvPr id="4" name="Picture 3" descr="A logo for a school&#10;&#10;AI-generated content may be incorrect.">
            <a:extLst>
              <a:ext uri="{FF2B5EF4-FFF2-40B4-BE49-F238E27FC236}">
                <a16:creationId xmlns:a16="http://schemas.microsoft.com/office/drawing/2014/main" id="{A189A290-9957-FEC0-97E0-602E811B68F2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9805181" y="6003388"/>
            <a:ext cx="1705065" cy="755655"/>
          </a:xfrm>
          <a:prstGeom prst="rect">
            <a:avLst/>
          </a:prstGeom>
        </p:spPr>
      </p:pic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DD8403DD-170B-897B-1607-CBF1E645A2D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4240016" y="4005437"/>
            <a:ext cx="6975671" cy="1601087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65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05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6075" indent="-339725">
              <a:buFont typeface="Arial" panose="020B0604020202020204" pitchFamily="34" charset="0"/>
              <a:buNone/>
            </a:pPr>
            <a:r>
              <a:rPr lang="en-US" sz="360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• Promote student ownership</a:t>
            </a:r>
            <a:br>
              <a:rPr lang="en-US" sz="360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</a:br>
            <a:r>
              <a:rPr lang="en-US" sz="360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of learning by fostering voice,</a:t>
            </a:r>
            <a:br>
              <a:rPr lang="en-US" sz="360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</a:br>
            <a:r>
              <a:rPr lang="en-US" sz="360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choice, and accountability.</a:t>
            </a:r>
          </a:p>
          <a:p>
            <a:pPr marL="346075" indent="-339725">
              <a:buFont typeface="Arial" panose="020B0604020202020204" pitchFamily="34" charset="0"/>
              <a:buNone/>
            </a:pPr>
            <a:endParaRPr lang="en-US" sz="3600"/>
          </a:p>
        </p:txBody>
      </p:sp>
      <p:pic>
        <p:nvPicPr>
          <p:cNvPr id="12" name="Picture 11" descr="A blue outline of a graduation cap&#10;&#10;AI-generated content may be incorrect.">
            <a:extLst>
              <a:ext uri="{FF2B5EF4-FFF2-40B4-BE49-F238E27FC236}">
                <a16:creationId xmlns:a16="http://schemas.microsoft.com/office/drawing/2014/main" id="{AF4C1266-7021-D567-1CB8-25CD0CC9FD73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9046369" y="6076415"/>
            <a:ext cx="685800" cy="609600"/>
          </a:xfrm>
          <a:prstGeom prst="rect">
            <a:avLst/>
          </a:prstGeom>
        </p:spPr>
      </p:pic>
      <p:pic>
        <p:nvPicPr>
          <p:cNvPr id="13" name="Picture 12" descr="A blue circle with a white outline of a graduation cap&#10;&#10;AI-generated content may be incorrect.">
            <a:extLst>
              <a:ext uri="{FF2B5EF4-FFF2-40B4-BE49-F238E27FC236}">
                <a16:creationId xmlns:a16="http://schemas.microsoft.com/office/drawing/2014/main" id="{B82DFF21-4546-7418-63C7-0291E58EA7F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5603081" y="1565798"/>
            <a:ext cx="2369528" cy="2369528"/>
          </a:xfrm>
          <a:prstGeom prst="rect">
            <a:avLst/>
          </a:prstGeom>
        </p:spPr>
      </p:pic>
      <p:pic>
        <p:nvPicPr>
          <p:cNvPr id="14" name="Picture 13" descr="A screen shot of a cell phone&#10;&#10;AI-generated content may be incorrect.">
            <a:extLst>
              <a:ext uri="{FF2B5EF4-FFF2-40B4-BE49-F238E27FC236}">
                <a16:creationId xmlns:a16="http://schemas.microsoft.com/office/drawing/2014/main" id="{476D4388-3AB8-D765-58B1-BED92696543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538090" y="185101"/>
            <a:ext cx="2445348" cy="6710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06587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9_Title Slide"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7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A grey circle with black background&#10;&#10;AI-generated content may be incorrect.">
            <a:extLst>
              <a:ext uri="{FF2B5EF4-FFF2-40B4-BE49-F238E27FC236}">
                <a16:creationId xmlns:a16="http://schemas.microsoft.com/office/drawing/2014/main" id="{ACA25D2C-D12B-4E15-D8BE-9F2A3842341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456113" y="1406040"/>
            <a:ext cx="351632" cy="351632"/>
          </a:xfrm>
          <a:prstGeom prst="rect">
            <a:avLst/>
          </a:prstGeom>
        </p:spPr>
      </p:pic>
      <p:pic>
        <p:nvPicPr>
          <p:cNvPr id="8" name="Picture 7" descr="A black and white outline of a book&#10;&#10;AI-generated content may be incorrect.">
            <a:extLst>
              <a:ext uri="{FF2B5EF4-FFF2-40B4-BE49-F238E27FC236}">
                <a16:creationId xmlns:a16="http://schemas.microsoft.com/office/drawing/2014/main" id="{BC7C2D1C-62D4-5D7F-BE77-A86C405928E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598230" y="5614862"/>
            <a:ext cx="1113535" cy="958158"/>
          </a:xfrm>
          <a:prstGeom prst="rect">
            <a:avLst/>
          </a:prstGeom>
        </p:spPr>
      </p:pic>
      <p:pic>
        <p:nvPicPr>
          <p:cNvPr id="7" name="Picture 6" descr="A building with a flag on top&#10;&#10;AI-generated content may be incorrect.">
            <a:extLst>
              <a:ext uri="{FF2B5EF4-FFF2-40B4-BE49-F238E27FC236}">
                <a16:creationId xmlns:a16="http://schemas.microsoft.com/office/drawing/2014/main" id="{4D8E10B8-FE07-8025-F122-B29FAC3DBC2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757952" y="1651102"/>
            <a:ext cx="987933" cy="1007692"/>
          </a:xfrm>
          <a:prstGeom prst="rect">
            <a:avLst/>
          </a:prstGeom>
        </p:spPr>
      </p:pic>
      <p:pic>
        <p:nvPicPr>
          <p:cNvPr id="11" name="Picture 10" descr="A graduation cap on a black background&#10;&#10;AI-generated content may be incorrect.">
            <a:extLst>
              <a:ext uri="{FF2B5EF4-FFF2-40B4-BE49-F238E27FC236}">
                <a16:creationId xmlns:a16="http://schemas.microsoft.com/office/drawing/2014/main" id="{F7BF2405-0C36-345B-DB0D-3745894DC06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5588000" y="6173305"/>
            <a:ext cx="783704" cy="705334"/>
          </a:xfrm>
          <a:prstGeom prst="rect">
            <a:avLst/>
          </a:prstGeom>
        </p:spPr>
      </p:pic>
      <p:pic>
        <p:nvPicPr>
          <p:cNvPr id="3" name="Picture 2" descr="A blue and black triangle shapes&#10;&#10;AI-generated content may be incorrect.">
            <a:extLst>
              <a:ext uri="{FF2B5EF4-FFF2-40B4-BE49-F238E27FC236}">
                <a16:creationId xmlns:a16="http://schemas.microsoft.com/office/drawing/2014/main" id="{7297F6F1-1EC5-7ABA-5A24-2B8ABC8B4AF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298282" y="846467"/>
            <a:ext cx="1683169" cy="1144115"/>
          </a:xfrm>
          <a:prstGeom prst="rect">
            <a:avLst/>
          </a:prstGeom>
        </p:spPr>
      </p:pic>
      <p:pic>
        <p:nvPicPr>
          <p:cNvPr id="5" name="Picture 4" descr="A grey circle with black background&#10;&#10;AI-generated content may be incorrect.">
            <a:extLst>
              <a:ext uri="{FF2B5EF4-FFF2-40B4-BE49-F238E27FC236}">
                <a16:creationId xmlns:a16="http://schemas.microsoft.com/office/drawing/2014/main" id="{488D7089-25E9-4676-579F-BFDEE3BD789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139906" y="5525167"/>
            <a:ext cx="269711" cy="269711"/>
          </a:xfrm>
          <a:prstGeom prst="rect">
            <a:avLst/>
          </a:prstGeom>
        </p:spPr>
      </p:pic>
      <p:pic>
        <p:nvPicPr>
          <p:cNvPr id="6" name="Picture 5" descr="A grey circle with black background&#10;&#10;AI-generated content may be incorrect.">
            <a:extLst>
              <a:ext uri="{FF2B5EF4-FFF2-40B4-BE49-F238E27FC236}">
                <a16:creationId xmlns:a16="http://schemas.microsoft.com/office/drawing/2014/main" id="{593F016C-F634-089E-DF5E-66DC3CE12D3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456113" y="1406040"/>
            <a:ext cx="351632" cy="351632"/>
          </a:xfrm>
          <a:prstGeom prst="rect">
            <a:avLst/>
          </a:prstGeom>
        </p:spPr>
      </p:pic>
      <p:pic>
        <p:nvPicPr>
          <p:cNvPr id="9" name="Picture 8" descr="A blue and orange line&#10;&#10;AI-generated content may be incorrect.">
            <a:extLst>
              <a:ext uri="{FF2B5EF4-FFF2-40B4-BE49-F238E27FC236}">
                <a16:creationId xmlns:a16="http://schemas.microsoft.com/office/drawing/2014/main" id="{69078C0E-969F-3C37-1004-D64EA4AE715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7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7559"/>
            <a:ext cx="12192000" cy="2089150"/>
          </a:xfrm>
          <a:prstGeom prst="rect">
            <a:avLst/>
          </a:prstGeom>
        </p:spPr>
      </p:pic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812ACB34-E7F0-E99F-C13F-AD67A0CD269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93665" y="6332496"/>
            <a:ext cx="64928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CE0E2CA-AD2A-4940-838D-EDD2A461CDFE}" type="slidenum">
              <a:rPr lang="en-US" sz="1050" smtClean="0">
                <a:solidFill>
                  <a:srgbClr val="116EA2"/>
                </a:solidFill>
              </a:rPr>
              <a:pPr/>
              <a:t>‹#›</a:t>
            </a:fld>
            <a:endParaRPr lang="en-US" sz="1050">
              <a:solidFill>
                <a:srgbClr val="116EA2"/>
              </a:solidFill>
            </a:endParaRPr>
          </a:p>
        </p:txBody>
      </p:sp>
      <p:pic>
        <p:nvPicPr>
          <p:cNvPr id="2" name="Picture 1" descr="A white text on a black background&#10;&#10;AI-generated content may be incorrect.">
            <a:extLst>
              <a:ext uri="{FF2B5EF4-FFF2-40B4-BE49-F238E27FC236}">
                <a16:creationId xmlns:a16="http://schemas.microsoft.com/office/drawing/2014/main" id="{332E2F1C-DBC6-98DE-AC64-EAB2B1B69205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6700910" y="238667"/>
            <a:ext cx="4953000" cy="685800"/>
          </a:xfrm>
          <a:prstGeom prst="rect">
            <a:avLst/>
          </a:prstGeom>
        </p:spPr>
      </p:pic>
      <p:pic>
        <p:nvPicPr>
          <p:cNvPr id="4" name="Picture 3" descr="A logo for a school&#10;&#10;AI-generated content may be incorrect.">
            <a:extLst>
              <a:ext uri="{FF2B5EF4-FFF2-40B4-BE49-F238E27FC236}">
                <a16:creationId xmlns:a16="http://schemas.microsoft.com/office/drawing/2014/main" id="{DC658745-89DA-75AC-4892-9890F7AACF91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9805181" y="6003388"/>
            <a:ext cx="1705065" cy="755655"/>
          </a:xfrm>
          <a:prstGeom prst="rect">
            <a:avLst/>
          </a:prstGeom>
        </p:spPr>
      </p:pic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F6FA05F9-FB48-4D30-C7FD-ADCAAB9A98A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4240017" y="4005437"/>
            <a:ext cx="6417696" cy="1601087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65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05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6075" indent="-339725">
              <a:buFont typeface="Arial" panose="020B0604020202020204" pitchFamily="34" charset="0"/>
              <a:buNone/>
            </a:pPr>
            <a:r>
              <a:rPr lang="en-US" sz="360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• Improve measurable academic outcomes using data-driven decision-making.</a:t>
            </a:r>
            <a:endParaRPr lang="en-US" sz="3600"/>
          </a:p>
        </p:txBody>
      </p:sp>
      <p:pic>
        <p:nvPicPr>
          <p:cNvPr id="12" name="Picture 11" descr="A blue outline of a graduation cap&#10;&#10;AI-generated content may be incorrect.">
            <a:extLst>
              <a:ext uri="{FF2B5EF4-FFF2-40B4-BE49-F238E27FC236}">
                <a16:creationId xmlns:a16="http://schemas.microsoft.com/office/drawing/2014/main" id="{58B404D2-0998-52E8-4DB2-4A3D97FBFFE2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9046369" y="6076415"/>
            <a:ext cx="685800" cy="609600"/>
          </a:xfrm>
          <a:prstGeom prst="rect">
            <a:avLst/>
          </a:prstGeom>
        </p:spPr>
      </p:pic>
      <p:pic>
        <p:nvPicPr>
          <p:cNvPr id="13" name="Picture 12" descr="A blue circle with a white outline of a graduation cap&#10;&#10;AI-generated content may be incorrect.">
            <a:extLst>
              <a:ext uri="{FF2B5EF4-FFF2-40B4-BE49-F238E27FC236}">
                <a16:creationId xmlns:a16="http://schemas.microsoft.com/office/drawing/2014/main" id="{BDF10520-3D93-1B16-3408-49193EBC6CE4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5603081" y="1565798"/>
            <a:ext cx="2369528" cy="2369528"/>
          </a:xfrm>
          <a:prstGeom prst="rect">
            <a:avLst/>
          </a:prstGeom>
        </p:spPr>
      </p:pic>
      <p:pic>
        <p:nvPicPr>
          <p:cNvPr id="14" name="Picture 13" descr="A screen shot of a cell phone&#10;&#10;AI-generated content may be incorrect.">
            <a:extLst>
              <a:ext uri="{FF2B5EF4-FFF2-40B4-BE49-F238E27FC236}">
                <a16:creationId xmlns:a16="http://schemas.microsoft.com/office/drawing/2014/main" id="{25EC3303-9D88-35CF-761D-84663DF8B84F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538090" y="185101"/>
            <a:ext cx="2445348" cy="6710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725286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0_Title Slide"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7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A grey circle with black background&#10;&#10;AI-generated content may be incorrect.">
            <a:extLst>
              <a:ext uri="{FF2B5EF4-FFF2-40B4-BE49-F238E27FC236}">
                <a16:creationId xmlns:a16="http://schemas.microsoft.com/office/drawing/2014/main" id="{ACA25D2C-D12B-4E15-D8BE-9F2A3842341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456113" y="1406040"/>
            <a:ext cx="351632" cy="351632"/>
          </a:xfrm>
          <a:prstGeom prst="rect">
            <a:avLst/>
          </a:prstGeom>
        </p:spPr>
      </p:pic>
      <p:pic>
        <p:nvPicPr>
          <p:cNvPr id="8" name="Picture 7" descr="A black and white outline of a book&#10;&#10;AI-generated content may be incorrect.">
            <a:extLst>
              <a:ext uri="{FF2B5EF4-FFF2-40B4-BE49-F238E27FC236}">
                <a16:creationId xmlns:a16="http://schemas.microsoft.com/office/drawing/2014/main" id="{BC7C2D1C-62D4-5D7F-BE77-A86C405928E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598230" y="5614862"/>
            <a:ext cx="1113535" cy="958158"/>
          </a:xfrm>
          <a:prstGeom prst="rect">
            <a:avLst/>
          </a:prstGeom>
        </p:spPr>
      </p:pic>
      <p:pic>
        <p:nvPicPr>
          <p:cNvPr id="7" name="Picture 6" descr="A building with a flag on top&#10;&#10;AI-generated content may be incorrect.">
            <a:extLst>
              <a:ext uri="{FF2B5EF4-FFF2-40B4-BE49-F238E27FC236}">
                <a16:creationId xmlns:a16="http://schemas.microsoft.com/office/drawing/2014/main" id="{4D8E10B8-FE07-8025-F122-B29FAC3DBC2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757952" y="1651102"/>
            <a:ext cx="987933" cy="1007692"/>
          </a:xfrm>
          <a:prstGeom prst="rect">
            <a:avLst/>
          </a:prstGeom>
        </p:spPr>
      </p:pic>
      <p:pic>
        <p:nvPicPr>
          <p:cNvPr id="11" name="Picture 10" descr="A graduation cap on a black background&#10;&#10;AI-generated content may be incorrect.">
            <a:extLst>
              <a:ext uri="{FF2B5EF4-FFF2-40B4-BE49-F238E27FC236}">
                <a16:creationId xmlns:a16="http://schemas.microsoft.com/office/drawing/2014/main" id="{F7BF2405-0C36-345B-DB0D-3745894DC06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5588000" y="6173305"/>
            <a:ext cx="783704" cy="705334"/>
          </a:xfrm>
          <a:prstGeom prst="rect">
            <a:avLst/>
          </a:prstGeom>
        </p:spPr>
      </p:pic>
      <p:pic>
        <p:nvPicPr>
          <p:cNvPr id="3" name="Picture 2" descr="A blue and black triangle shapes&#10;&#10;AI-generated content may be incorrect.">
            <a:extLst>
              <a:ext uri="{FF2B5EF4-FFF2-40B4-BE49-F238E27FC236}">
                <a16:creationId xmlns:a16="http://schemas.microsoft.com/office/drawing/2014/main" id="{7297F6F1-1EC5-7ABA-5A24-2B8ABC8B4AF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298282" y="846467"/>
            <a:ext cx="1683169" cy="1144115"/>
          </a:xfrm>
          <a:prstGeom prst="rect">
            <a:avLst/>
          </a:prstGeom>
        </p:spPr>
      </p:pic>
      <p:pic>
        <p:nvPicPr>
          <p:cNvPr id="5" name="Picture 4" descr="A grey circle with black background&#10;&#10;AI-generated content may be incorrect.">
            <a:extLst>
              <a:ext uri="{FF2B5EF4-FFF2-40B4-BE49-F238E27FC236}">
                <a16:creationId xmlns:a16="http://schemas.microsoft.com/office/drawing/2014/main" id="{488D7089-25E9-4676-579F-BFDEE3BD789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139906" y="5525167"/>
            <a:ext cx="269711" cy="269711"/>
          </a:xfrm>
          <a:prstGeom prst="rect">
            <a:avLst/>
          </a:prstGeom>
        </p:spPr>
      </p:pic>
      <p:pic>
        <p:nvPicPr>
          <p:cNvPr id="6" name="Picture 5" descr="A grey circle with black background&#10;&#10;AI-generated content may be incorrect.">
            <a:extLst>
              <a:ext uri="{FF2B5EF4-FFF2-40B4-BE49-F238E27FC236}">
                <a16:creationId xmlns:a16="http://schemas.microsoft.com/office/drawing/2014/main" id="{593F016C-F634-089E-DF5E-66DC3CE12D3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456113" y="1406040"/>
            <a:ext cx="351632" cy="351632"/>
          </a:xfrm>
          <a:prstGeom prst="rect">
            <a:avLst/>
          </a:prstGeom>
        </p:spPr>
      </p:pic>
      <p:pic>
        <p:nvPicPr>
          <p:cNvPr id="9" name="Picture 8" descr="A blue and orange line&#10;&#10;AI-generated content may be incorrect.">
            <a:extLst>
              <a:ext uri="{FF2B5EF4-FFF2-40B4-BE49-F238E27FC236}">
                <a16:creationId xmlns:a16="http://schemas.microsoft.com/office/drawing/2014/main" id="{69078C0E-969F-3C37-1004-D64EA4AE715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7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7559"/>
            <a:ext cx="12192000" cy="2089150"/>
          </a:xfrm>
          <a:prstGeom prst="rect">
            <a:avLst/>
          </a:prstGeom>
        </p:spPr>
      </p:pic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812ACB34-E7F0-E99F-C13F-AD67A0CD269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93665" y="6332496"/>
            <a:ext cx="64928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CE0E2CA-AD2A-4940-838D-EDD2A461CDFE}" type="slidenum">
              <a:rPr lang="en-US" sz="1050" smtClean="0">
                <a:solidFill>
                  <a:srgbClr val="116EA2"/>
                </a:solidFill>
              </a:rPr>
              <a:pPr/>
              <a:t>‹#›</a:t>
            </a:fld>
            <a:endParaRPr lang="en-US" sz="1050">
              <a:solidFill>
                <a:srgbClr val="116EA2"/>
              </a:solidFill>
            </a:endParaRPr>
          </a:p>
        </p:txBody>
      </p:sp>
      <p:pic>
        <p:nvPicPr>
          <p:cNvPr id="13" name="Picture 12" descr="A black background with blue text&#10;&#10;AI-generated content may be incorrect.">
            <a:extLst>
              <a:ext uri="{FF2B5EF4-FFF2-40B4-BE49-F238E27FC236}">
                <a16:creationId xmlns:a16="http://schemas.microsoft.com/office/drawing/2014/main" id="{E85ECB38-69F4-9E32-B336-5B7ACB8E2EA6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9999434" y="3429000"/>
            <a:ext cx="2052675" cy="1157670"/>
          </a:xfrm>
          <a:prstGeom prst="rect">
            <a:avLst/>
          </a:prstGeom>
        </p:spPr>
      </p:pic>
      <p:pic>
        <p:nvPicPr>
          <p:cNvPr id="14" name="Picture 13" descr="A logo for a school&#10;&#10;AI-generated content may be incorrect.">
            <a:extLst>
              <a:ext uri="{FF2B5EF4-FFF2-40B4-BE49-F238E27FC236}">
                <a16:creationId xmlns:a16="http://schemas.microsoft.com/office/drawing/2014/main" id="{1E0BF5B4-5D9B-41A2-5CD4-AD269125588D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10307317" y="245143"/>
            <a:ext cx="1436908" cy="606196"/>
          </a:xfrm>
          <a:prstGeom prst="rect">
            <a:avLst/>
          </a:prstGeom>
        </p:spPr>
      </p:pic>
      <p:pic>
        <p:nvPicPr>
          <p:cNvPr id="15" name="Picture 14" descr="A screen shot of a phone&#10;&#10;AI-generated content may be incorrect.">
            <a:extLst>
              <a:ext uri="{FF2B5EF4-FFF2-40B4-BE49-F238E27FC236}">
                <a16:creationId xmlns:a16="http://schemas.microsoft.com/office/drawing/2014/main" id="{A95BE469-DC56-0235-1003-70900DC8C128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2889614" y="199345"/>
            <a:ext cx="2410007" cy="6627518"/>
          </a:xfrm>
          <a:prstGeom prst="rect">
            <a:avLst/>
          </a:prstGeom>
        </p:spPr>
      </p:pic>
      <p:pic>
        <p:nvPicPr>
          <p:cNvPr id="16" name="Picture 15" descr="A screen shot of a cell phone&#10;&#10;AI-generated content may be incorrect.">
            <a:extLst>
              <a:ext uri="{FF2B5EF4-FFF2-40B4-BE49-F238E27FC236}">
                <a16:creationId xmlns:a16="http://schemas.microsoft.com/office/drawing/2014/main" id="{B17B6855-15CC-6461-94B6-EF0C0C37852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536701" y="185100"/>
            <a:ext cx="2445348" cy="6710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450440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1_Title Slide"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7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A grey circle with black background&#10;&#10;AI-generated content may be incorrect.">
            <a:extLst>
              <a:ext uri="{FF2B5EF4-FFF2-40B4-BE49-F238E27FC236}">
                <a16:creationId xmlns:a16="http://schemas.microsoft.com/office/drawing/2014/main" id="{ACA25D2C-D12B-4E15-D8BE-9F2A3842341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456113" y="1406040"/>
            <a:ext cx="351632" cy="351632"/>
          </a:xfrm>
          <a:prstGeom prst="rect">
            <a:avLst/>
          </a:prstGeom>
        </p:spPr>
      </p:pic>
      <p:pic>
        <p:nvPicPr>
          <p:cNvPr id="8" name="Picture 7" descr="A black and white outline of a book&#10;&#10;AI-generated content may be incorrect.">
            <a:extLst>
              <a:ext uri="{FF2B5EF4-FFF2-40B4-BE49-F238E27FC236}">
                <a16:creationId xmlns:a16="http://schemas.microsoft.com/office/drawing/2014/main" id="{BC7C2D1C-62D4-5D7F-BE77-A86C405928E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598230" y="5614862"/>
            <a:ext cx="1113535" cy="958158"/>
          </a:xfrm>
          <a:prstGeom prst="rect">
            <a:avLst/>
          </a:prstGeom>
        </p:spPr>
      </p:pic>
      <p:pic>
        <p:nvPicPr>
          <p:cNvPr id="7" name="Picture 6" descr="A building with a flag on top&#10;&#10;AI-generated content may be incorrect.">
            <a:extLst>
              <a:ext uri="{FF2B5EF4-FFF2-40B4-BE49-F238E27FC236}">
                <a16:creationId xmlns:a16="http://schemas.microsoft.com/office/drawing/2014/main" id="{4D8E10B8-FE07-8025-F122-B29FAC3DBC2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757952" y="1651102"/>
            <a:ext cx="987933" cy="1007692"/>
          </a:xfrm>
          <a:prstGeom prst="rect">
            <a:avLst/>
          </a:prstGeom>
        </p:spPr>
      </p:pic>
      <p:pic>
        <p:nvPicPr>
          <p:cNvPr id="11" name="Picture 10" descr="A graduation cap on a black background&#10;&#10;AI-generated content may be incorrect.">
            <a:extLst>
              <a:ext uri="{FF2B5EF4-FFF2-40B4-BE49-F238E27FC236}">
                <a16:creationId xmlns:a16="http://schemas.microsoft.com/office/drawing/2014/main" id="{F7BF2405-0C36-345B-DB0D-3745894DC06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5588000" y="6173305"/>
            <a:ext cx="783704" cy="705334"/>
          </a:xfrm>
          <a:prstGeom prst="rect">
            <a:avLst/>
          </a:prstGeom>
        </p:spPr>
      </p:pic>
      <p:pic>
        <p:nvPicPr>
          <p:cNvPr id="3" name="Picture 2" descr="A blue and black triangle shapes&#10;&#10;AI-generated content may be incorrect.">
            <a:extLst>
              <a:ext uri="{FF2B5EF4-FFF2-40B4-BE49-F238E27FC236}">
                <a16:creationId xmlns:a16="http://schemas.microsoft.com/office/drawing/2014/main" id="{7297F6F1-1EC5-7ABA-5A24-2B8ABC8B4AF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298282" y="846467"/>
            <a:ext cx="1683169" cy="1144115"/>
          </a:xfrm>
          <a:prstGeom prst="rect">
            <a:avLst/>
          </a:prstGeom>
        </p:spPr>
      </p:pic>
      <p:pic>
        <p:nvPicPr>
          <p:cNvPr id="5" name="Picture 4" descr="A grey circle with black background&#10;&#10;AI-generated content may be incorrect.">
            <a:extLst>
              <a:ext uri="{FF2B5EF4-FFF2-40B4-BE49-F238E27FC236}">
                <a16:creationId xmlns:a16="http://schemas.microsoft.com/office/drawing/2014/main" id="{488D7089-25E9-4676-579F-BFDEE3BD789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139906" y="5525167"/>
            <a:ext cx="269711" cy="269711"/>
          </a:xfrm>
          <a:prstGeom prst="rect">
            <a:avLst/>
          </a:prstGeom>
        </p:spPr>
      </p:pic>
      <p:pic>
        <p:nvPicPr>
          <p:cNvPr id="6" name="Picture 5" descr="A grey circle with black background&#10;&#10;AI-generated content may be incorrect.">
            <a:extLst>
              <a:ext uri="{FF2B5EF4-FFF2-40B4-BE49-F238E27FC236}">
                <a16:creationId xmlns:a16="http://schemas.microsoft.com/office/drawing/2014/main" id="{593F016C-F634-089E-DF5E-66DC3CE12D3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456113" y="1406040"/>
            <a:ext cx="351632" cy="351632"/>
          </a:xfrm>
          <a:prstGeom prst="rect">
            <a:avLst/>
          </a:prstGeom>
        </p:spPr>
      </p:pic>
      <p:pic>
        <p:nvPicPr>
          <p:cNvPr id="9" name="Picture 8" descr="A blue and orange line&#10;&#10;AI-generated content may be incorrect.">
            <a:extLst>
              <a:ext uri="{FF2B5EF4-FFF2-40B4-BE49-F238E27FC236}">
                <a16:creationId xmlns:a16="http://schemas.microsoft.com/office/drawing/2014/main" id="{69078C0E-969F-3C37-1004-D64EA4AE715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7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7559"/>
            <a:ext cx="12192000" cy="2089150"/>
          </a:xfrm>
          <a:prstGeom prst="rect">
            <a:avLst/>
          </a:prstGeom>
        </p:spPr>
      </p:pic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812ACB34-E7F0-E99F-C13F-AD67A0CD269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93665" y="6332496"/>
            <a:ext cx="64928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CE0E2CA-AD2A-4940-838D-EDD2A461CDFE}" type="slidenum">
              <a:rPr lang="en-US" sz="1050" smtClean="0">
                <a:solidFill>
                  <a:srgbClr val="116EA2"/>
                </a:solidFill>
              </a:rPr>
              <a:pPr/>
              <a:t>‹#›</a:t>
            </a:fld>
            <a:endParaRPr lang="en-US" sz="1050">
              <a:solidFill>
                <a:srgbClr val="116EA2"/>
              </a:solidFill>
            </a:endParaRPr>
          </a:p>
        </p:txBody>
      </p:sp>
      <p:pic>
        <p:nvPicPr>
          <p:cNvPr id="2" name="Picture 1" descr="A white text on a black background&#10;&#10;AI-generated content may be incorrect.">
            <a:extLst>
              <a:ext uri="{FF2B5EF4-FFF2-40B4-BE49-F238E27FC236}">
                <a16:creationId xmlns:a16="http://schemas.microsoft.com/office/drawing/2014/main" id="{ECA9A252-A25D-BCA6-A109-2D556418509B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6700910" y="238667"/>
            <a:ext cx="4953000" cy="685800"/>
          </a:xfrm>
          <a:prstGeom prst="rect">
            <a:avLst/>
          </a:prstGeom>
        </p:spPr>
      </p:pic>
      <p:pic>
        <p:nvPicPr>
          <p:cNvPr id="4" name="Picture 3" descr="A logo for a school&#10;&#10;AI-generated content may be incorrect.">
            <a:extLst>
              <a:ext uri="{FF2B5EF4-FFF2-40B4-BE49-F238E27FC236}">
                <a16:creationId xmlns:a16="http://schemas.microsoft.com/office/drawing/2014/main" id="{522C2501-E6B6-5C7D-3CEB-DB64474D9776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9805181" y="6003388"/>
            <a:ext cx="1705065" cy="755655"/>
          </a:xfrm>
          <a:prstGeom prst="rect">
            <a:avLst/>
          </a:prstGeom>
        </p:spPr>
      </p:pic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4D0B86E2-C00D-F3EB-3087-0401B9DCB63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323474" y="3935326"/>
            <a:ext cx="8979109" cy="1601087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65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05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6075" indent="-339725" algn="ctr">
              <a:buFont typeface="Arial" panose="020B0604020202020204" pitchFamily="34" charset="0"/>
              <a:buNone/>
            </a:pPr>
            <a:r>
              <a:rPr lang="en-US" sz="4000" b="1">
                <a:solidFill>
                  <a:srgbClr val="EBB548"/>
                </a:solidFill>
                <a:ea typeface="Open Sans" panose="020B0606030504020204" pitchFamily="34" charset="0"/>
                <a:cs typeface="Calibri" panose="020F0502020204030204" pitchFamily="34" charset="0"/>
              </a:rPr>
              <a:t>Objective</a:t>
            </a:r>
          </a:p>
          <a:p>
            <a:pPr marL="346075" indent="-339725" algn="ctr">
              <a:buFont typeface="Arial" panose="020B0604020202020204" pitchFamily="34" charset="0"/>
              <a:buNone/>
            </a:pPr>
            <a:r>
              <a:rPr lang="en-US" sz="3600" b="1">
                <a:solidFill>
                  <a:srgbClr val="116EA2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Engage with our Community using a Variety of Consistent Two-Way Communication Tools.</a:t>
            </a:r>
            <a:endParaRPr lang="en-US" sz="3600" b="1">
              <a:solidFill>
                <a:srgbClr val="116EA2"/>
              </a:solidFill>
            </a:endParaRPr>
          </a:p>
        </p:txBody>
      </p:sp>
      <p:pic>
        <p:nvPicPr>
          <p:cNvPr id="12" name="Picture 11" descr="A group of people in a circle&#10;&#10;AI-generated content may be incorrect.">
            <a:extLst>
              <a:ext uri="{FF2B5EF4-FFF2-40B4-BE49-F238E27FC236}">
                <a16:creationId xmlns:a16="http://schemas.microsoft.com/office/drawing/2014/main" id="{8377D5CD-4440-C287-DD5C-D8D93B450D6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5603081" y="1544367"/>
            <a:ext cx="2369528" cy="2369528"/>
          </a:xfrm>
          <a:prstGeom prst="rect">
            <a:avLst/>
          </a:prstGeom>
        </p:spPr>
      </p:pic>
      <p:pic>
        <p:nvPicPr>
          <p:cNvPr id="13" name="Picture 12" descr="A logo of a group of people&#10;&#10;AI-generated content may be incorrect.">
            <a:extLst>
              <a:ext uri="{FF2B5EF4-FFF2-40B4-BE49-F238E27FC236}">
                <a16:creationId xmlns:a16="http://schemas.microsoft.com/office/drawing/2014/main" id="{6F433007-0CA2-3FFD-558C-84150FABB846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8503628" y="6003388"/>
            <a:ext cx="1161364" cy="676018"/>
          </a:xfrm>
          <a:prstGeom prst="rect">
            <a:avLst/>
          </a:prstGeom>
        </p:spPr>
      </p:pic>
      <p:pic>
        <p:nvPicPr>
          <p:cNvPr id="16" name="Picture 15" descr="A orange and white sign with white text&#10;&#10;AI-generated content may be incorrect.">
            <a:extLst>
              <a:ext uri="{FF2B5EF4-FFF2-40B4-BE49-F238E27FC236}">
                <a16:creationId xmlns:a16="http://schemas.microsoft.com/office/drawing/2014/main" id="{AE7BA286-84BB-60AA-7D15-20CA40CFCFF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562151" y="199055"/>
            <a:ext cx="2317405" cy="341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49650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2_Title Slide"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7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A grey circle with black background&#10;&#10;AI-generated content may be incorrect.">
            <a:extLst>
              <a:ext uri="{FF2B5EF4-FFF2-40B4-BE49-F238E27FC236}">
                <a16:creationId xmlns:a16="http://schemas.microsoft.com/office/drawing/2014/main" id="{ACA25D2C-D12B-4E15-D8BE-9F2A3842341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456113" y="1406040"/>
            <a:ext cx="351632" cy="351632"/>
          </a:xfrm>
          <a:prstGeom prst="rect">
            <a:avLst/>
          </a:prstGeom>
        </p:spPr>
      </p:pic>
      <p:pic>
        <p:nvPicPr>
          <p:cNvPr id="8" name="Picture 7" descr="A black and white outline of a book&#10;&#10;AI-generated content may be incorrect.">
            <a:extLst>
              <a:ext uri="{FF2B5EF4-FFF2-40B4-BE49-F238E27FC236}">
                <a16:creationId xmlns:a16="http://schemas.microsoft.com/office/drawing/2014/main" id="{BC7C2D1C-62D4-5D7F-BE77-A86C405928E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598230" y="5614862"/>
            <a:ext cx="1113535" cy="958158"/>
          </a:xfrm>
          <a:prstGeom prst="rect">
            <a:avLst/>
          </a:prstGeom>
        </p:spPr>
      </p:pic>
      <p:pic>
        <p:nvPicPr>
          <p:cNvPr id="7" name="Picture 6" descr="A building with a flag on top&#10;&#10;AI-generated content may be incorrect.">
            <a:extLst>
              <a:ext uri="{FF2B5EF4-FFF2-40B4-BE49-F238E27FC236}">
                <a16:creationId xmlns:a16="http://schemas.microsoft.com/office/drawing/2014/main" id="{4D8E10B8-FE07-8025-F122-B29FAC3DBC2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757952" y="1651102"/>
            <a:ext cx="987933" cy="1007692"/>
          </a:xfrm>
          <a:prstGeom prst="rect">
            <a:avLst/>
          </a:prstGeom>
        </p:spPr>
      </p:pic>
      <p:pic>
        <p:nvPicPr>
          <p:cNvPr id="11" name="Picture 10" descr="A graduation cap on a black background&#10;&#10;AI-generated content may be incorrect.">
            <a:extLst>
              <a:ext uri="{FF2B5EF4-FFF2-40B4-BE49-F238E27FC236}">
                <a16:creationId xmlns:a16="http://schemas.microsoft.com/office/drawing/2014/main" id="{F7BF2405-0C36-345B-DB0D-3745894DC06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5588000" y="6173305"/>
            <a:ext cx="783704" cy="705334"/>
          </a:xfrm>
          <a:prstGeom prst="rect">
            <a:avLst/>
          </a:prstGeom>
        </p:spPr>
      </p:pic>
      <p:pic>
        <p:nvPicPr>
          <p:cNvPr id="3" name="Picture 2" descr="A blue and black triangle shapes&#10;&#10;AI-generated content may be incorrect.">
            <a:extLst>
              <a:ext uri="{FF2B5EF4-FFF2-40B4-BE49-F238E27FC236}">
                <a16:creationId xmlns:a16="http://schemas.microsoft.com/office/drawing/2014/main" id="{7297F6F1-1EC5-7ABA-5A24-2B8ABC8B4AF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298282" y="846467"/>
            <a:ext cx="1683169" cy="1144115"/>
          </a:xfrm>
          <a:prstGeom prst="rect">
            <a:avLst/>
          </a:prstGeom>
        </p:spPr>
      </p:pic>
      <p:pic>
        <p:nvPicPr>
          <p:cNvPr id="5" name="Picture 4" descr="A grey circle with black background&#10;&#10;AI-generated content may be incorrect.">
            <a:extLst>
              <a:ext uri="{FF2B5EF4-FFF2-40B4-BE49-F238E27FC236}">
                <a16:creationId xmlns:a16="http://schemas.microsoft.com/office/drawing/2014/main" id="{488D7089-25E9-4676-579F-BFDEE3BD789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139906" y="5525167"/>
            <a:ext cx="269711" cy="269711"/>
          </a:xfrm>
          <a:prstGeom prst="rect">
            <a:avLst/>
          </a:prstGeom>
        </p:spPr>
      </p:pic>
      <p:pic>
        <p:nvPicPr>
          <p:cNvPr id="6" name="Picture 5" descr="A grey circle with black background&#10;&#10;AI-generated content may be incorrect.">
            <a:extLst>
              <a:ext uri="{FF2B5EF4-FFF2-40B4-BE49-F238E27FC236}">
                <a16:creationId xmlns:a16="http://schemas.microsoft.com/office/drawing/2014/main" id="{593F016C-F634-089E-DF5E-66DC3CE12D3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456113" y="1406040"/>
            <a:ext cx="351632" cy="351632"/>
          </a:xfrm>
          <a:prstGeom prst="rect">
            <a:avLst/>
          </a:prstGeom>
        </p:spPr>
      </p:pic>
      <p:pic>
        <p:nvPicPr>
          <p:cNvPr id="9" name="Picture 8" descr="A blue and orange line&#10;&#10;AI-generated content may be incorrect.">
            <a:extLst>
              <a:ext uri="{FF2B5EF4-FFF2-40B4-BE49-F238E27FC236}">
                <a16:creationId xmlns:a16="http://schemas.microsoft.com/office/drawing/2014/main" id="{69078C0E-969F-3C37-1004-D64EA4AE715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7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7559"/>
            <a:ext cx="12192000" cy="2089150"/>
          </a:xfrm>
          <a:prstGeom prst="rect">
            <a:avLst/>
          </a:prstGeom>
        </p:spPr>
      </p:pic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812ACB34-E7F0-E99F-C13F-AD67A0CD269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93665" y="6332496"/>
            <a:ext cx="64928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CE0E2CA-AD2A-4940-838D-EDD2A461CDFE}" type="slidenum">
              <a:rPr lang="en-US" sz="1050" smtClean="0">
                <a:solidFill>
                  <a:srgbClr val="116EA2"/>
                </a:solidFill>
              </a:rPr>
              <a:pPr/>
              <a:t>‹#›</a:t>
            </a:fld>
            <a:endParaRPr lang="en-US" sz="1050">
              <a:solidFill>
                <a:srgbClr val="116EA2"/>
              </a:solidFill>
            </a:endParaRPr>
          </a:p>
        </p:txBody>
      </p:sp>
      <p:pic>
        <p:nvPicPr>
          <p:cNvPr id="2" name="Picture 1" descr="A white text on a black background&#10;&#10;AI-generated content may be incorrect.">
            <a:extLst>
              <a:ext uri="{FF2B5EF4-FFF2-40B4-BE49-F238E27FC236}">
                <a16:creationId xmlns:a16="http://schemas.microsoft.com/office/drawing/2014/main" id="{D2687EB4-1A15-FA3F-9570-91BAA2163F25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6700910" y="238667"/>
            <a:ext cx="4953000" cy="685800"/>
          </a:xfrm>
          <a:prstGeom prst="rect">
            <a:avLst/>
          </a:prstGeom>
        </p:spPr>
      </p:pic>
      <p:pic>
        <p:nvPicPr>
          <p:cNvPr id="4" name="Picture 3" descr="A logo for a school&#10;&#10;AI-generated content may be incorrect.">
            <a:extLst>
              <a:ext uri="{FF2B5EF4-FFF2-40B4-BE49-F238E27FC236}">
                <a16:creationId xmlns:a16="http://schemas.microsoft.com/office/drawing/2014/main" id="{7B4C4EFA-3DE2-8D20-5071-0A15674F6856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9805181" y="6003388"/>
            <a:ext cx="1705065" cy="755655"/>
          </a:xfrm>
          <a:prstGeom prst="rect">
            <a:avLst/>
          </a:prstGeom>
        </p:spPr>
      </p:pic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CEF990A-C238-82F6-823B-72EC65E42B3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4240017" y="4005437"/>
            <a:ext cx="6417696" cy="1601087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65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05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6075" indent="-339725">
              <a:buFont typeface="Arial" panose="020B0604020202020204" pitchFamily="34" charset="0"/>
              <a:buNone/>
            </a:pPr>
            <a:r>
              <a:rPr lang="en-US" sz="360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• Streamline and centralize</a:t>
            </a:r>
            <a:br>
              <a:rPr lang="en-US" sz="360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</a:br>
            <a:r>
              <a:rPr lang="en-US" sz="360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communications platforms.</a:t>
            </a:r>
          </a:p>
        </p:txBody>
      </p:sp>
      <p:pic>
        <p:nvPicPr>
          <p:cNvPr id="12" name="Picture 11" descr="A group of people in a circle&#10;&#10;AI-generated content may be incorrect.">
            <a:extLst>
              <a:ext uri="{FF2B5EF4-FFF2-40B4-BE49-F238E27FC236}">
                <a16:creationId xmlns:a16="http://schemas.microsoft.com/office/drawing/2014/main" id="{F63729FE-8E27-8C30-A1BE-239A45E8D192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5603081" y="1544367"/>
            <a:ext cx="2369528" cy="2369528"/>
          </a:xfrm>
          <a:prstGeom prst="rect">
            <a:avLst/>
          </a:prstGeom>
        </p:spPr>
      </p:pic>
      <p:pic>
        <p:nvPicPr>
          <p:cNvPr id="13" name="Picture 12" descr="A logo of a group of people&#10;&#10;AI-generated content may be incorrect.">
            <a:extLst>
              <a:ext uri="{FF2B5EF4-FFF2-40B4-BE49-F238E27FC236}">
                <a16:creationId xmlns:a16="http://schemas.microsoft.com/office/drawing/2014/main" id="{6FDE6126-735C-F909-3C70-3E52E16DC85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8503628" y="6003388"/>
            <a:ext cx="1161364" cy="676018"/>
          </a:xfrm>
          <a:prstGeom prst="rect">
            <a:avLst/>
          </a:prstGeom>
        </p:spPr>
      </p:pic>
      <p:pic>
        <p:nvPicPr>
          <p:cNvPr id="14" name="Picture 13" descr="A screen shot of a phone&#10;&#10;AI-generated content may be incorrect.">
            <a:extLst>
              <a:ext uri="{FF2B5EF4-FFF2-40B4-BE49-F238E27FC236}">
                <a16:creationId xmlns:a16="http://schemas.microsoft.com/office/drawing/2014/main" id="{B84F0DE1-B0AA-BD8B-5414-A276DC9ACE41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531695" y="202511"/>
            <a:ext cx="2410964" cy="6630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048657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3_Title Slide"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7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A grey circle with black background&#10;&#10;AI-generated content may be incorrect.">
            <a:extLst>
              <a:ext uri="{FF2B5EF4-FFF2-40B4-BE49-F238E27FC236}">
                <a16:creationId xmlns:a16="http://schemas.microsoft.com/office/drawing/2014/main" id="{ACA25D2C-D12B-4E15-D8BE-9F2A3842341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456113" y="1406040"/>
            <a:ext cx="351632" cy="351632"/>
          </a:xfrm>
          <a:prstGeom prst="rect">
            <a:avLst/>
          </a:prstGeom>
        </p:spPr>
      </p:pic>
      <p:pic>
        <p:nvPicPr>
          <p:cNvPr id="8" name="Picture 7" descr="A black and white outline of a book&#10;&#10;AI-generated content may be incorrect.">
            <a:extLst>
              <a:ext uri="{FF2B5EF4-FFF2-40B4-BE49-F238E27FC236}">
                <a16:creationId xmlns:a16="http://schemas.microsoft.com/office/drawing/2014/main" id="{BC7C2D1C-62D4-5D7F-BE77-A86C405928E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598230" y="5614862"/>
            <a:ext cx="1113535" cy="958158"/>
          </a:xfrm>
          <a:prstGeom prst="rect">
            <a:avLst/>
          </a:prstGeom>
        </p:spPr>
      </p:pic>
      <p:pic>
        <p:nvPicPr>
          <p:cNvPr id="7" name="Picture 6" descr="A building with a flag on top&#10;&#10;AI-generated content may be incorrect.">
            <a:extLst>
              <a:ext uri="{FF2B5EF4-FFF2-40B4-BE49-F238E27FC236}">
                <a16:creationId xmlns:a16="http://schemas.microsoft.com/office/drawing/2014/main" id="{4D8E10B8-FE07-8025-F122-B29FAC3DBC2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757952" y="1651102"/>
            <a:ext cx="987933" cy="1007692"/>
          </a:xfrm>
          <a:prstGeom prst="rect">
            <a:avLst/>
          </a:prstGeom>
        </p:spPr>
      </p:pic>
      <p:pic>
        <p:nvPicPr>
          <p:cNvPr id="11" name="Picture 10" descr="A graduation cap on a black background&#10;&#10;AI-generated content may be incorrect.">
            <a:extLst>
              <a:ext uri="{FF2B5EF4-FFF2-40B4-BE49-F238E27FC236}">
                <a16:creationId xmlns:a16="http://schemas.microsoft.com/office/drawing/2014/main" id="{F7BF2405-0C36-345B-DB0D-3745894DC06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5588000" y="6173305"/>
            <a:ext cx="783704" cy="705334"/>
          </a:xfrm>
          <a:prstGeom prst="rect">
            <a:avLst/>
          </a:prstGeom>
        </p:spPr>
      </p:pic>
      <p:pic>
        <p:nvPicPr>
          <p:cNvPr id="3" name="Picture 2" descr="A blue and black triangle shapes&#10;&#10;AI-generated content may be incorrect.">
            <a:extLst>
              <a:ext uri="{FF2B5EF4-FFF2-40B4-BE49-F238E27FC236}">
                <a16:creationId xmlns:a16="http://schemas.microsoft.com/office/drawing/2014/main" id="{7297F6F1-1EC5-7ABA-5A24-2B8ABC8B4AF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298282" y="846467"/>
            <a:ext cx="1683169" cy="1144115"/>
          </a:xfrm>
          <a:prstGeom prst="rect">
            <a:avLst/>
          </a:prstGeom>
        </p:spPr>
      </p:pic>
      <p:pic>
        <p:nvPicPr>
          <p:cNvPr id="5" name="Picture 4" descr="A grey circle with black background&#10;&#10;AI-generated content may be incorrect.">
            <a:extLst>
              <a:ext uri="{FF2B5EF4-FFF2-40B4-BE49-F238E27FC236}">
                <a16:creationId xmlns:a16="http://schemas.microsoft.com/office/drawing/2014/main" id="{488D7089-25E9-4676-579F-BFDEE3BD789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139906" y="5525167"/>
            <a:ext cx="269711" cy="269711"/>
          </a:xfrm>
          <a:prstGeom prst="rect">
            <a:avLst/>
          </a:prstGeom>
        </p:spPr>
      </p:pic>
      <p:pic>
        <p:nvPicPr>
          <p:cNvPr id="6" name="Picture 5" descr="A grey circle with black background&#10;&#10;AI-generated content may be incorrect.">
            <a:extLst>
              <a:ext uri="{FF2B5EF4-FFF2-40B4-BE49-F238E27FC236}">
                <a16:creationId xmlns:a16="http://schemas.microsoft.com/office/drawing/2014/main" id="{593F016C-F634-089E-DF5E-66DC3CE12D3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456113" y="1406040"/>
            <a:ext cx="351632" cy="351632"/>
          </a:xfrm>
          <a:prstGeom prst="rect">
            <a:avLst/>
          </a:prstGeom>
        </p:spPr>
      </p:pic>
      <p:pic>
        <p:nvPicPr>
          <p:cNvPr id="9" name="Picture 8" descr="A blue and orange line&#10;&#10;AI-generated content may be incorrect.">
            <a:extLst>
              <a:ext uri="{FF2B5EF4-FFF2-40B4-BE49-F238E27FC236}">
                <a16:creationId xmlns:a16="http://schemas.microsoft.com/office/drawing/2014/main" id="{69078C0E-969F-3C37-1004-D64EA4AE715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7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7559"/>
            <a:ext cx="12192000" cy="2089150"/>
          </a:xfrm>
          <a:prstGeom prst="rect">
            <a:avLst/>
          </a:prstGeom>
        </p:spPr>
      </p:pic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812ACB34-E7F0-E99F-C13F-AD67A0CD269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93665" y="6332496"/>
            <a:ext cx="64928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CE0E2CA-AD2A-4940-838D-EDD2A461CDFE}" type="slidenum">
              <a:rPr lang="en-US" sz="1050" smtClean="0">
                <a:solidFill>
                  <a:srgbClr val="116EA2"/>
                </a:solidFill>
              </a:rPr>
              <a:pPr/>
              <a:t>‹#›</a:t>
            </a:fld>
            <a:endParaRPr lang="en-US" sz="1050">
              <a:solidFill>
                <a:srgbClr val="116EA2"/>
              </a:solidFill>
            </a:endParaRPr>
          </a:p>
        </p:txBody>
      </p:sp>
      <p:pic>
        <p:nvPicPr>
          <p:cNvPr id="2" name="Picture 1" descr="A white text on a black background&#10;&#10;AI-generated content may be incorrect.">
            <a:extLst>
              <a:ext uri="{FF2B5EF4-FFF2-40B4-BE49-F238E27FC236}">
                <a16:creationId xmlns:a16="http://schemas.microsoft.com/office/drawing/2014/main" id="{2B7ADCF0-054D-9A6A-1101-E2711DE425DB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6700910" y="238667"/>
            <a:ext cx="4953000" cy="685800"/>
          </a:xfrm>
          <a:prstGeom prst="rect">
            <a:avLst/>
          </a:prstGeom>
        </p:spPr>
      </p:pic>
      <p:pic>
        <p:nvPicPr>
          <p:cNvPr id="4" name="Picture 3" descr="A logo for a school&#10;&#10;AI-generated content may be incorrect.">
            <a:extLst>
              <a:ext uri="{FF2B5EF4-FFF2-40B4-BE49-F238E27FC236}">
                <a16:creationId xmlns:a16="http://schemas.microsoft.com/office/drawing/2014/main" id="{374AECBA-3425-480B-4FC1-948889CE2EA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9805181" y="6003388"/>
            <a:ext cx="1705065" cy="755655"/>
          </a:xfrm>
          <a:prstGeom prst="rect">
            <a:avLst/>
          </a:prstGeom>
        </p:spPr>
      </p:pic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1F0D17C6-B367-9226-7A2F-82E40D06403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4240017" y="4005437"/>
            <a:ext cx="6417696" cy="1601087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65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05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6075" indent="-339725">
              <a:buFont typeface="Arial" panose="020B0604020202020204" pitchFamily="34" charset="0"/>
              <a:buNone/>
            </a:pPr>
            <a:r>
              <a:rPr lang="en-US" sz="360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• Develop a district-wide communications plan.</a:t>
            </a:r>
          </a:p>
        </p:txBody>
      </p:sp>
      <p:pic>
        <p:nvPicPr>
          <p:cNvPr id="12" name="Picture 11" descr="A logo of a group of people&#10;&#10;AI-generated content may be incorrect.">
            <a:extLst>
              <a:ext uri="{FF2B5EF4-FFF2-40B4-BE49-F238E27FC236}">
                <a16:creationId xmlns:a16="http://schemas.microsoft.com/office/drawing/2014/main" id="{A19789C3-EC86-9F8C-1DE7-F1042D5FB39D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8503628" y="6003388"/>
            <a:ext cx="1161364" cy="676018"/>
          </a:xfrm>
          <a:prstGeom prst="rect">
            <a:avLst/>
          </a:prstGeom>
        </p:spPr>
      </p:pic>
      <p:pic>
        <p:nvPicPr>
          <p:cNvPr id="13" name="Picture 12" descr="A group of people in a circle&#10;&#10;AI-generated content may be incorrect.">
            <a:extLst>
              <a:ext uri="{FF2B5EF4-FFF2-40B4-BE49-F238E27FC236}">
                <a16:creationId xmlns:a16="http://schemas.microsoft.com/office/drawing/2014/main" id="{D0AEF715-3DB3-B52C-9C70-C9A0327706BE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5603081" y="1544367"/>
            <a:ext cx="2369528" cy="2369528"/>
          </a:xfrm>
          <a:prstGeom prst="rect">
            <a:avLst/>
          </a:prstGeom>
        </p:spPr>
      </p:pic>
      <p:pic>
        <p:nvPicPr>
          <p:cNvPr id="14" name="Picture 13" descr="A screen shot of an orange and white sign&#10;&#10;AI-generated content may be incorrect.">
            <a:extLst>
              <a:ext uri="{FF2B5EF4-FFF2-40B4-BE49-F238E27FC236}">
                <a16:creationId xmlns:a16="http://schemas.microsoft.com/office/drawing/2014/main" id="{937CAD56-2463-6BAF-45D2-68E3D5CC3476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531695" y="202511"/>
            <a:ext cx="2410964" cy="6630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78620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4_Title Slide"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7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A grey circle with black background&#10;&#10;AI-generated content may be incorrect.">
            <a:extLst>
              <a:ext uri="{FF2B5EF4-FFF2-40B4-BE49-F238E27FC236}">
                <a16:creationId xmlns:a16="http://schemas.microsoft.com/office/drawing/2014/main" id="{ACA25D2C-D12B-4E15-D8BE-9F2A3842341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456113" y="1406040"/>
            <a:ext cx="351632" cy="351632"/>
          </a:xfrm>
          <a:prstGeom prst="rect">
            <a:avLst/>
          </a:prstGeom>
        </p:spPr>
      </p:pic>
      <p:pic>
        <p:nvPicPr>
          <p:cNvPr id="8" name="Picture 7" descr="A black and white outline of a book&#10;&#10;AI-generated content may be incorrect.">
            <a:extLst>
              <a:ext uri="{FF2B5EF4-FFF2-40B4-BE49-F238E27FC236}">
                <a16:creationId xmlns:a16="http://schemas.microsoft.com/office/drawing/2014/main" id="{BC7C2D1C-62D4-5D7F-BE77-A86C405928E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598230" y="5614862"/>
            <a:ext cx="1113535" cy="958158"/>
          </a:xfrm>
          <a:prstGeom prst="rect">
            <a:avLst/>
          </a:prstGeom>
        </p:spPr>
      </p:pic>
      <p:pic>
        <p:nvPicPr>
          <p:cNvPr id="7" name="Picture 6" descr="A building with a flag on top&#10;&#10;AI-generated content may be incorrect.">
            <a:extLst>
              <a:ext uri="{FF2B5EF4-FFF2-40B4-BE49-F238E27FC236}">
                <a16:creationId xmlns:a16="http://schemas.microsoft.com/office/drawing/2014/main" id="{4D8E10B8-FE07-8025-F122-B29FAC3DBC2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757952" y="1651102"/>
            <a:ext cx="987933" cy="1007692"/>
          </a:xfrm>
          <a:prstGeom prst="rect">
            <a:avLst/>
          </a:prstGeom>
        </p:spPr>
      </p:pic>
      <p:pic>
        <p:nvPicPr>
          <p:cNvPr id="11" name="Picture 10" descr="A graduation cap on a black background&#10;&#10;AI-generated content may be incorrect.">
            <a:extLst>
              <a:ext uri="{FF2B5EF4-FFF2-40B4-BE49-F238E27FC236}">
                <a16:creationId xmlns:a16="http://schemas.microsoft.com/office/drawing/2014/main" id="{F7BF2405-0C36-345B-DB0D-3745894DC06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5588000" y="6173305"/>
            <a:ext cx="783704" cy="705334"/>
          </a:xfrm>
          <a:prstGeom prst="rect">
            <a:avLst/>
          </a:prstGeom>
        </p:spPr>
      </p:pic>
      <p:pic>
        <p:nvPicPr>
          <p:cNvPr id="3" name="Picture 2" descr="A blue and black triangle shapes&#10;&#10;AI-generated content may be incorrect.">
            <a:extLst>
              <a:ext uri="{FF2B5EF4-FFF2-40B4-BE49-F238E27FC236}">
                <a16:creationId xmlns:a16="http://schemas.microsoft.com/office/drawing/2014/main" id="{7297F6F1-1EC5-7ABA-5A24-2B8ABC8B4AF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298282" y="846467"/>
            <a:ext cx="1683169" cy="1144115"/>
          </a:xfrm>
          <a:prstGeom prst="rect">
            <a:avLst/>
          </a:prstGeom>
        </p:spPr>
      </p:pic>
      <p:pic>
        <p:nvPicPr>
          <p:cNvPr id="5" name="Picture 4" descr="A grey circle with black background&#10;&#10;AI-generated content may be incorrect.">
            <a:extLst>
              <a:ext uri="{FF2B5EF4-FFF2-40B4-BE49-F238E27FC236}">
                <a16:creationId xmlns:a16="http://schemas.microsoft.com/office/drawing/2014/main" id="{488D7089-25E9-4676-579F-BFDEE3BD789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139906" y="5525167"/>
            <a:ext cx="269711" cy="269711"/>
          </a:xfrm>
          <a:prstGeom prst="rect">
            <a:avLst/>
          </a:prstGeom>
        </p:spPr>
      </p:pic>
      <p:pic>
        <p:nvPicPr>
          <p:cNvPr id="6" name="Picture 5" descr="A grey circle with black background&#10;&#10;AI-generated content may be incorrect.">
            <a:extLst>
              <a:ext uri="{FF2B5EF4-FFF2-40B4-BE49-F238E27FC236}">
                <a16:creationId xmlns:a16="http://schemas.microsoft.com/office/drawing/2014/main" id="{593F016C-F634-089E-DF5E-66DC3CE12D3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456113" y="1406040"/>
            <a:ext cx="351632" cy="351632"/>
          </a:xfrm>
          <a:prstGeom prst="rect">
            <a:avLst/>
          </a:prstGeom>
        </p:spPr>
      </p:pic>
      <p:pic>
        <p:nvPicPr>
          <p:cNvPr id="9" name="Picture 8" descr="A blue and orange line&#10;&#10;AI-generated content may be incorrect.">
            <a:extLst>
              <a:ext uri="{FF2B5EF4-FFF2-40B4-BE49-F238E27FC236}">
                <a16:creationId xmlns:a16="http://schemas.microsoft.com/office/drawing/2014/main" id="{69078C0E-969F-3C37-1004-D64EA4AE715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7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7559"/>
            <a:ext cx="12192000" cy="2089150"/>
          </a:xfrm>
          <a:prstGeom prst="rect">
            <a:avLst/>
          </a:prstGeom>
        </p:spPr>
      </p:pic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812ACB34-E7F0-E99F-C13F-AD67A0CD269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93665" y="6332496"/>
            <a:ext cx="64928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CE0E2CA-AD2A-4940-838D-EDD2A461CDFE}" type="slidenum">
              <a:rPr lang="en-US" sz="1050" smtClean="0">
                <a:solidFill>
                  <a:srgbClr val="116EA2"/>
                </a:solidFill>
              </a:rPr>
              <a:pPr/>
              <a:t>‹#›</a:t>
            </a:fld>
            <a:endParaRPr lang="en-US" sz="1050">
              <a:solidFill>
                <a:srgbClr val="116EA2"/>
              </a:solidFill>
            </a:endParaRPr>
          </a:p>
        </p:txBody>
      </p:sp>
      <p:pic>
        <p:nvPicPr>
          <p:cNvPr id="2" name="Picture 1" descr="A white text on a black background&#10;&#10;AI-generated content may be incorrect.">
            <a:extLst>
              <a:ext uri="{FF2B5EF4-FFF2-40B4-BE49-F238E27FC236}">
                <a16:creationId xmlns:a16="http://schemas.microsoft.com/office/drawing/2014/main" id="{752BF5E0-667B-43BB-EE81-4E10C9C4D67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6700910" y="238667"/>
            <a:ext cx="4953000" cy="685800"/>
          </a:xfrm>
          <a:prstGeom prst="rect">
            <a:avLst/>
          </a:prstGeom>
        </p:spPr>
      </p:pic>
      <p:pic>
        <p:nvPicPr>
          <p:cNvPr id="4" name="Picture 3" descr="A logo for a school&#10;&#10;AI-generated content may be incorrect.">
            <a:extLst>
              <a:ext uri="{FF2B5EF4-FFF2-40B4-BE49-F238E27FC236}">
                <a16:creationId xmlns:a16="http://schemas.microsoft.com/office/drawing/2014/main" id="{16F2DCB3-649C-E967-E567-A537953307FE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9805181" y="6003388"/>
            <a:ext cx="1705065" cy="755655"/>
          </a:xfrm>
          <a:prstGeom prst="rect">
            <a:avLst/>
          </a:prstGeom>
        </p:spPr>
      </p:pic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42BF005E-922A-1678-DE66-3233DB37080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4240017" y="4005437"/>
            <a:ext cx="6417696" cy="1601087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65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05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6075" indent="-339725">
              <a:buFont typeface="Arial" panose="020B0604020202020204" pitchFamily="34" charset="0"/>
              <a:buNone/>
            </a:pPr>
            <a:r>
              <a:rPr lang="en-US" sz="360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• Train staff and school district leaders in effective communication strategies.</a:t>
            </a:r>
          </a:p>
          <a:p>
            <a:pPr marL="346075" indent="-339725">
              <a:buFont typeface="Arial" panose="020B0604020202020204" pitchFamily="34" charset="0"/>
              <a:buNone/>
            </a:pPr>
            <a:endParaRPr lang="en-US" sz="360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Open Sans" panose="020B0606030504020204" pitchFamily="34" charset="0"/>
              <a:cs typeface="Calibri" panose="020F0502020204030204" pitchFamily="34" charset="0"/>
            </a:endParaRPr>
          </a:p>
        </p:txBody>
      </p:sp>
      <p:pic>
        <p:nvPicPr>
          <p:cNvPr id="12" name="Picture 11" descr="A logo of a group of people&#10;&#10;AI-generated content may be incorrect.">
            <a:extLst>
              <a:ext uri="{FF2B5EF4-FFF2-40B4-BE49-F238E27FC236}">
                <a16:creationId xmlns:a16="http://schemas.microsoft.com/office/drawing/2014/main" id="{03B63D6A-AF4E-1DD2-C5FB-1DB2A56CD048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8503628" y="6003388"/>
            <a:ext cx="1161364" cy="676018"/>
          </a:xfrm>
          <a:prstGeom prst="rect">
            <a:avLst/>
          </a:prstGeom>
        </p:spPr>
      </p:pic>
      <p:pic>
        <p:nvPicPr>
          <p:cNvPr id="13" name="Picture 12" descr="A group of people in a circle&#10;&#10;AI-generated content may be incorrect.">
            <a:extLst>
              <a:ext uri="{FF2B5EF4-FFF2-40B4-BE49-F238E27FC236}">
                <a16:creationId xmlns:a16="http://schemas.microsoft.com/office/drawing/2014/main" id="{79E63C85-E3B7-86C4-9A51-F5E55F0ED5A8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5603081" y="1544367"/>
            <a:ext cx="2369528" cy="2369528"/>
          </a:xfrm>
          <a:prstGeom prst="rect">
            <a:avLst/>
          </a:prstGeom>
        </p:spPr>
      </p:pic>
      <p:pic>
        <p:nvPicPr>
          <p:cNvPr id="14" name="Picture 13" descr="A screen shot of a phone&#10;&#10;AI-generated content may be incorrect.">
            <a:extLst>
              <a:ext uri="{FF2B5EF4-FFF2-40B4-BE49-F238E27FC236}">
                <a16:creationId xmlns:a16="http://schemas.microsoft.com/office/drawing/2014/main" id="{90065198-D45D-0150-C82F-D0EBD064F214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531695" y="202510"/>
            <a:ext cx="2410964" cy="6630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23770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5_Title Slide"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7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A grey circle with black background&#10;&#10;AI-generated content may be incorrect.">
            <a:extLst>
              <a:ext uri="{FF2B5EF4-FFF2-40B4-BE49-F238E27FC236}">
                <a16:creationId xmlns:a16="http://schemas.microsoft.com/office/drawing/2014/main" id="{ACA25D2C-D12B-4E15-D8BE-9F2A3842341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456113" y="1406040"/>
            <a:ext cx="351632" cy="351632"/>
          </a:xfrm>
          <a:prstGeom prst="rect">
            <a:avLst/>
          </a:prstGeom>
        </p:spPr>
      </p:pic>
      <p:pic>
        <p:nvPicPr>
          <p:cNvPr id="8" name="Picture 7" descr="A black and white outline of a book&#10;&#10;AI-generated content may be incorrect.">
            <a:extLst>
              <a:ext uri="{FF2B5EF4-FFF2-40B4-BE49-F238E27FC236}">
                <a16:creationId xmlns:a16="http://schemas.microsoft.com/office/drawing/2014/main" id="{BC7C2D1C-62D4-5D7F-BE77-A86C405928E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598230" y="5614862"/>
            <a:ext cx="1113535" cy="958158"/>
          </a:xfrm>
          <a:prstGeom prst="rect">
            <a:avLst/>
          </a:prstGeom>
        </p:spPr>
      </p:pic>
      <p:pic>
        <p:nvPicPr>
          <p:cNvPr id="7" name="Picture 6" descr="A building with a flag on top&#10;&#10;AI-generated content may be incorrect.">
            <a:extLst>
              <a:ext uri="{FF2B5EF4-FFF2-40B4-BE49-F238E27FC236}">
                <a16:creationId xmlns:a16="http://schemas.microsoft.com/office/drawing/2014/main" id="{4D8E10B8-FE07-8025-F122-B29FAC3DBC2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757952" y="1651102"/>
            <a:ext cx="987933" cy="1007692"/>
          </a:xfrm>
          <a:prstGeom prst="rect">
            <a:avLst/>
          </a:prstGeom>
        </p:spPr>
      </p:pic>
      <p:pic>
        <p:nvPicPr>
          <p:cNvPr id="11" name="Picture 10" descr="A graduation cap on a black background&#10;&#10;AI-generated content may be incorrect.">
            <a:extLst>
              <a:ext uri="{FF2B5EF4-FFF2-40B4-BE49-F238E27FC236}">
                <a16:creationId xmlns:a16="http://schemas.microsoft.com/office/drawing/2014/main" id="{F7BF2405-0C36-345B-DB0D-3745894DC06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5588000" y="6173305"/>
            <a:ext cx="783704" cy="705334"/>
          </a:xfrm>
          <a:prstGeom prst="rect">
            <a:avLst/>
          </a:prstGeom>
        </p:spPr>
      </p:pic>
      <p:pic>
        <p:nvPicPr>
          <p:cNvPr id="3" name="Picture 2" descr="A blue and black triangle shapes&#10;&#10;AI-generated content may be incorrect.">
            <a:extLst>
              <a:ext uri="{FF2B5EF4-FFF2-40B4-BE49-F238E27FC236}">
                <a16:creationId xmlns:a16="http://schemas.microsoft.com/office/drawing/2014/main" id="{7297F6F1-1EC5-7ABA-5A24-2B8ABC8B4AF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298282" y="846467"/>
            <a:ext cx="1683169" cy="1144115"/>
          </a:xfrm>
          <a:prstGeom prst="rect">
            <a:avLst/>
          </a:prstGeom>
        </p:spPr>
      </p:pic>
      <p:pic>
        <p:nvPicPr>
          <p:cNvPr id="5" name="Picture 4" descr="A grey circle with black background&#10;&#10;AI-generated content may be incorrect.">
            <a:extLst>
              <a:ext uri="{FF2B5EF4-FFF2-40B4-BE49-F238E27FC236}">
                <a16:creationId xmlns:a16="http://schemas.microsoft.com/office/drawing/2014/main" id="{488D7089-25E9-4676-579F-BFDEE3BD789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139906" y="5525167"/>
            <a:ext cx="269711" cy="269711"/>
          </a:xfrm>
          <a:prstGeom prst="rect">
            <a:avLst/>
          </a:prstGeom>
        </p:spPr>
      </p:pic>
      <p:pic>
        <p:nvPicPr>
          <p:cNvPr id="6" name="Picture 5" descr="A grey circle with black background&#10;&#10;AI-generated content may be incorrect.">
            <a:extLst>
              <a:ext uri="{FF2B5EF4-FFF2-40B4-BE49-F238E27FC236}">
                <a16:creationId xmlns:a16="http://schemas.microsoft.com/office/drawing/2014/main" id="{593F016C-F634-089E-DF5E-66DC3CE12D3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456113" y="1406040"/>
            <a:ext cx="351632" cy="351632"/>
          </a:xfrm>
          <a:prstGeom prst="rect">
            <a:avLst/>
          </a:prstGeom>
        </p:spPr>
      </p:pic>
      <p:pic>
        <p:nvPicPr>
          <p:cNvPr id="9" name="Picture 8" descr="A blue and orange line&#10;&#10;AI-generated content may be incorrect.">
            <a:extLst>
              <a:ext uri="{FF2B5EF4-FFF2-40B4-BE49-F238E27FC236}">
                <a16:creationId xmlns:a16="http://schemas.microsoft.com/office/drawing/2014/main" id="{69078C0E-969F-3C37-1004-D64EA4AE715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7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7559"/>
            <a:ext cx="12192000" cy="2089150"/>
          </a:xfrm>
          <a:prstGeom prst="rect">
            <a:avLst/>
          </a:prstGeom>
        </p:spPr>
      </p:pic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812ACB34-E7F0-E99F-C13F-AD67A0CD269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93665" y="6332496"/>
            <a:ext cx="64928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CE0E2CA-AD2A-4940-838D-EDD2A461CDFE}" type="slidenum">
              <a:rPr lang="en-US" sz="1050" smtClean="0">
                <a:solidFill>
                  <a:srgbClr val="116EA2"/>
                </a:solidFill>
              </a:rPr>
              <a:pPr/>
              <a:t>‹#›</a:t>
            </a:fld>
            <a:endParaRPr lang="en-US" sz="1050">
              <a:solidFill>
                <a:srgbClr val="116EA2"/>
              </a:solidFill>
            </a:endParaRPr>
          </a:p>
        </p:txBody>
      </p:sp>
      <p:pic>
        <p:nvPicPr>
          <p:cNvPr id="2" name="Picture 1" descr="A white text on a black background&#10;&#10;AI-generated content may be incorrect.">
            <a:extLst>
              <a:ext uri="{FF2B5EF4-FFF2-40B4-BE49-F238E27FC236}">
                <a16:creationId xmlns:a16="http://schemas.microsoft.com/office/drawing/2014/main" id="{AB872727-057C-A547-DDB5-CA2F2C340982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6700910" y="238667"/>
            <a:ext cx="4953000" cy="685800"/>
          </a:xfrm>
          <a:prstGeom prst="rect">
            <a:avLst/>
          </a:prstGeom>
        </p:spPr>
      </p:pic>
      <p:pic>
        <p:nvPicPr>
          <p:cNvPr id="4" name="Picture 3" descr="A logo for a school&#10;&#10;AI-generated content may be incorrect.">
            <a:extLst>
              <a:ext uri="{FF2B5EF4-FFF2-40B4-BE49-F238E27FC236}">
                <a16:creationId xmlns:a16="http://schemas.microsoft.com/office/drawing/2014/main" id="{5001E58F-AE99-6EF0-05D4-24E1D56C8AC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9805181" y="6003388"/>
            <a:ext cx="1705065" cy="755655"/>
          </a:xfrm>
          <a:prstGeom prst="rect">
            <a:avLst/>
          </a:prstGeom>
        </p:spPr>
      </p:pic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3248F70A-2279-3741-50D0-3CAB4F5FC46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071813" y="4005437"/>
            <a:ext cx="8808243" cy="1601087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65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05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6075" indent="-339725">
              <a:buFont typeface="Arial" panose="020B0604020202020204" pitchFamily="34" charset="0"/>
              <a:buNone/>
            </a:pPr>
            <a:r>
              <a:rPr lang="en-US" sz="360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• Create systems, processes and opportunities for student and staff achievement stories to be disseminated across multiple platforms.</a:t>
            </a:r>
          </a:p>
          <a:p>
            <a:pPr marL="346075" indent="-339725">
              <a:buFont typeface="Arial" panose="020B0604020202020204" pitchFamily="34" charset="0"/>
              <a:buNone/>
            </a:pPr>
            <a:endParaRPr lang="en-US" sz="360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Open Sans" panose="020B0606030504020204" pitchFamily="34" charset="0"/>
              <a:cs typeface="Calibri" panose="020F0502020204030204" pitchFamily="34" charset="0"/>
            </a:endParaRPr>
          </a:p>
        </p:txBody>
      </p:sp>
      <p:pic>
        <p:nvPicPr>
          <p:cNvPr id="12" name="Picture 11" descr="A logo of a group of people&#10;&#10;AI-generated content may be incorrect.">
            <a:extLst>
              <a:ext uri="{FF2B5EF4-FFF2-40B4-BE49-F238E27FC236}">
                <a16:creationId xmlns:a16="http://schemas.microsoft.com/office/drawing/2014/main" id="{8F91CB39-323C-4A8B-55F7-D4423CCD8685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8503628" y="6003388"/>
            <a:ext cx="1161364" cy="676018"/>
          </a:xfrm>
          <a:prstGeom prst="rect">
            <a:avLst/>
          </a:prstGeom>
        </p:spPr>
      </p:pic>
      <p:pic>
        <p:nvPicPr>
          <p:cNvPr id="13" name="Picture 12" descr="A group of people in a circle&#10;&#10;AI-generated content may be incorrect.">
            <a:extLst>
              <a:ext uri="{FF2B5EF4-FFF2-40B4-BE49-F238E27FC236}">
                <a16:creationId xmlns:a16="http://schemas.microsoft.com/office/drawing/2014/main" id="{C21955AE-4705-E016-F9D8-A255399DEE21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5603081" y="1544367"/>
            <a:ext cx="2369528" cy="2369528"/>
          </a:xfrm>
          <a:prstGeom prst="rect">
            <a:avLst/>
          </a:prstGeom>
        </p:spPr>
      </p:pic>
      <p:pic>
        <p:nvPicPr>
          <p:cNvPr id="14" name="Picture 13" descr="A screen shot of a phone&#10;&#10;AI-generated content may be incorrect.">
            <a:extLst>
              <a:ext uri="{FF2B5EF4-FFF2-40B4-BE49-F238E27FC236}">
                <a16:creationId xmlns:a16="http://schemas.microsoft.com/office/drawing/2014/main" id="{F1FB4D88-D1CC-95F8-C97F-959F8693D95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531938" y="203093"/>
            <a:ext cx="2410964" cy="6630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67592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6_Title Slide"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7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A grey circle with black background&#10;&#10;AI-generated content may be incorrect.">
            <a:extLst>
              <a:ext uri="{FF2B5EF4-FFF2-40B4-BE49-F238E27FC236}">
                <a16:creationId xmlns:a16="http://schemas.microsoft.com/office/drawing/2014/main" id="{ACA25D2C-D12B-4E15-D8BE-9F2A3842341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456113" y="1406040"/>
            <a:ext cx="351632" cy="351632"/>
          </a:xfrm>
          <a:prstGeom prst="rect">
            <a:avLst/>
          </a:prstGeom>
        </p:spPr>
      </p:pic>
      <p:pic>
        <p:nvPicPr>
          <p:cNvPr id="8" name="Picture 7" descr="A black and white outline of a book&#10;&#10;AI-generated content may be incorrect.">
            <a:extLst>
              <a:ext uri="{FF2B5EF4-FFF2-40B4-BE49-F238E27FC236}">
                <a16:creationId xmlns:a16="http://schemas.microsoft.com/office/drawing/2014/main" id="{BC7C2D1C-62D4-5D7F-BE77-A86C405928E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598230" y="5614862"/>
            <a:ext cx="1113535" cy="958158"/>
          </a:xfrm>
          <a:prstGeom prst="rect">
            <a:avLst/>
          </a:prstGeom>
        </p:spPr>
      </p:pic>
      <p:pic>
        <p:nvPicPr>
          <p:cNvPr id="7" name="Picture 6" descr="A building with a flag on top&#10;&#10;AI-generated content may be incorrect.">
            <a:extLst>
              <a:ext uri="{FF2B5EF4-FFF2-40B4-BE49-F238E27FC236}">
                <a16:creationId xmlns:a16="http://schemas.microsoft.com/office/drawing/2014/main" id="{4D8E10B8-FE07-8025-F122-B29FAC3DBC2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757952" y="1651102"/>
            <a:ext cx="987933" cy="1007692"/>
          </a:xfrm>
          <a:prstGeom prst="rect">
            <a:avLst/>
          </a:prstGeom>
        </p:spPr>
      </p:pic>
      <p:pic>
        <p:nvPicPr>
          <p:cNvPr id="11" name="Picture 10" descr="A graduation cap on a black background&#10;&#10;AI-generated content may be incorrect.">
            <a:extLst>
              <a:ext uri="{FF2B5EF4-FFF2-40B4-BE49-F238E27FC236}">
                <a16:creationId xmlns:a16="http://schemas.microsoft.com/office/drawing/2014/main" id="{F7BF2405-0C36-345B-DB0D-3745894DC06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5588000" y="6173305"/>
            <a:ext cx="783704" cy="705334"/>
          </a:xfrm>
          <a:prstGeom prst="rect">
            <a:avLst/>
          </a:prstGeom>
        </p:spPr>
      </p:pic>
      <p:pic>
        <p:nvPicPr>
          <p:cNvPr id="3" name="Picture 2" descr="A blue and black triangle shapes&#10;&#10;AI-generated content may be incorrect.">
            <a:extLst>
              <a:ext uri="{FF2B5EF4-FFF2-40B4-BE49-F238E27FC236}">
                <a16:creationId xmlns:a16="http://schemas.microsoft.com/office/drawing/2014/main" id="{7297F6F1-1EC5-7ABA-5A24-2B8ABC8B4AF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298282" y="846467"/>
            <a:ext cx="1683169" cy="1144115"/>
          </a:xfrm>
          <a:prstGeom prst="rect">
            <a:avLst/>
          </a:prstGeom>
        </p:spPr>
      </p:pic>
      <p:pic>
        <p:nvPicPr>
          <p:cNvPr id="5" name="Picture 4" descr="A grey circle with black background&#10;&#10;AI-generated content may be incorrect.">
            <a:extLst>
              <a:ext uri="{FF2B5EF4-FFF2-40B4-BE49-F238E27FC236}">
                <a16:creationId xmlns:a16="http://schemas.microsoft.com/office/drawing/2014/main" id="{488D7089-25E9-4676-579F-BFDEE3BD789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139906" y="5525167"/>
            <a:ext cx="269711" cy="269711"/>
          </a:xfrm>
          <a:prstGeom prst="rect">
            <a:avLst/>
          </a:prstGeom>
        </p:spPr>
      </p:pic>
      <p:pic>
        <p:nvPicPr>
          <p:cNvPr id="6" name="Picture 5" descr="A grey circle with black background&#10;&#10;AI-generated content may be incorrect.">
            <a:extLst>
              <a:ext uri="{FF2B5EF4-FFF2-40B4-BE49-F238E27FC236}">
                <a16:creationId xmlns:a16="http://schemas.microsoft.com/office/drawing/2014/main" id="{593F016C-F634-089E-DF5E-66DC3CE12D3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456113" y="1406040"/>
            <a:ext cx="351632" cy="351632"/>
          </a:xfrm>
          <a:prstGeom prst="rect">
            <a:avLst/>
          </a:prstGeom>
        </p:spPr>
      </p:pic>
      <p:pic>
        <p:nvPicPr>
          <p:cNvPr id="9" name="Picture 8" descr="A blue and orange line&#10;&#10;AI-generated content may be incorrect.">
            <a:extLst>
              <a:ext uri="{FF2B5EF4-FFF2-40B4-BE49-F238E27FC236}">
                <a16:creationId xmlns:a16="http://schemas.microsoft.com/office/drawing/2014/main" id="{69078C0E-969F-3C37-1004-D64EA4AE715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7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7559"/>
            <a:ext cx="12192000" cy="2089150"/>
          </a:xfrm>
          <a:prstGeom prst="rect">
            <a:avLst/>
          </a:prstGeom>
        </p:spPr>
      </p:pic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812ACB34-E7F0-E99F-C13F-AD67A0CD269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93665" y="6332496"/>
            <a:ext cx="64928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CE0E2CA-AD2A-4940-838D-EDD2A461CDFE}" type="slidenum">
              <a:rPr lang="en-US" sz="1050" smtClean="0">
                <a:solidFill>
                  <a:srgbClr val="116EA2"/>
                </a:solidFill>
              </a:rPr>
              <a:pPr/>
              <a:t>‹#›</a:t>
            </a:fld>
            <a:endParaRPr lang="en-US" sz="1050">
              <a:solidFill>
                <a:srgbClr val="116EA2"/>
              </a:solidFill>
            </a:endParaRPr>
          </a:p>
        </p:txBody>
      </p:sp>
      <p:pic>
        <p:nvPicPr>
          <p:cNvPr id="2" name="Picture 1" descr="A white text on a black background&#10;&#10;AI-generated content may be incorrect.">
            <a:extLst>
              <a:ext uri="{FF2B5EF4-FFF2-40B4-BE49-F238E27FC236}">
                <a16:creationId xmlns:a16="http://schemas.microsoft.com/office/drawing/2014/main" id="{AE8A329A-DA81-40A4-AA67-040BD800747B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6700910" y="238667"/>
            <a:ext cx="4953000" cy="685800"/>
          </a:xfrm>
          <a:prstGeom prst="rect">
            <a:avLst/>
          </a:prstGeom>
        </p:spPr>
      </p:pic>
      <p:pic>
        <p:nvPicPr>
          <p:cNvPr id="4" name="Picture 3" descr="A logo for a school&#10;&#10;AI-generated content may be incorrect.">
            <a:extLst>
              <a:ext uri="{FF2B5EF4-FFF2-40B4-BE49-F238E27FC236}">
                <a16:creationId xmlns:a16="http://schemas.microsoft.com/office/drawing/2014/main" id="{A1EE600F-FB8D-CA0E-AC39-B5F601DD47B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9805181" y="6003388"/>
            <a:ext cx="1705065" cy="755655"/>
          </a:xfrm>
          <a:prstGeom prst="rect">
            <a:avLst/>
          </a:prstGeom>
        </p:spPr>
      </p:pic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36CEAE6E-ED5D-A675-75D9-C467C172805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752905" y="4065258"/>
            <a:ext cx="6638779" cy="1601087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65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05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6075" indent="-339725">
              <a:buFont typeface="Arial" panose="020B0604020202020204" pitchFamily="34" charset="0"/>
              <a:buNone/>
            </a:pPr>
            <a:r>
              <a:rPr lang="en-US" sz="360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• Enhance partnership program to foster community involvement.</a:t>
            </a:r>
          </a:p>
          <a:p>
            <a:pPr marL="346075" indent="-339725">
              <a:buFont typeface="Arial" panose="020B0604020202020204" pitchFamily="34" charset="0"/>
              <a:buNone/>
            </a:pPr>
            <a:endParaRPr lang="en-US" sz="360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Open Sans" panose="020B0606030504020204" pitchFamily="34" charset="0"/>
              <a:cs typeface="Calibri" panose="020F0502020204030204" pitchFamily="34" charset="0"/>
            </a:endParaRPr>
          </a:p>
        </p:txBody>
      </p:sp>
      <p:pic>
        <p:nvPicPr>
          <p:cNvPr id="12" name="Picture 11" descr="A logo of a group of people&#10;&#10;AI-generated content may be incorrect.">
            <a:extLst>
              <a:ext uri="{FF2B5EF4-FFF2-40B4-BE49-F238E27FC236}">
                <a16:creationId xmlns:a16="http://schemas.microsoft.com/office/drawing/2014/main" id="{5F0AB2AC-659C-0F69-E838-8FCF6273FC28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8503628" y="6003388"/>
            <a:ext cx="1161364" cy="676018"/>
          </a:xfrm>
          <a:prstGeom prst="rect">
            <a:avLst/>
          </a:prstGeom>
        </p:spPr>
      </p:pic>
      <p:pic>
        <p:nvPicPr>
          <p:cNvPr id="13" name="Picture 12" descr="A group of people in a circle&#10;&#10;AI-generated content may be incorrect.">
            <a:extLst>
              <a:ext uri="{FF2B5EF4-FFF2-40B4-BE49-F238E27FC236}">
                <a16:creationId xmlns:a16="http://schemas.microsoft.com/office/drawing/2014/main" id="{4C723327-6374-E5DF-E725-E577B0933AF1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5603081" y="1544367"/>
            <a:ext cx="2369528" cy="2369528"/>
          </a:xfrm>
          <a:prstGeom prst="rect">
            <a:avLst/>
          </a:prstGeom>
        </p:spPr>
      </p:pic>
      <p:pic>
        <p:nvPicPr>
          <p:cNvPr id="14" name="Picture 13" descr="A screen shot of a phone&#10;&#10;AI-generated content may be incorrect.">
            <a:extLst>
              <a:ext uri="{FF2B5EF4-FFF2-40B4-BE49-F238E27FC236}">
                <a16:creationId xmlns:a16="http://schemas.microsoft.com/office/drawing/2014/main" id="{FAC59B8A-AEB1-473A-9F5A-A902DC2C7E4E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531938" y="203092"/>
            <a:ext cx="2410964" cy="6630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229626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7_Title Slide"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7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A grey circle with black background&#10;&#10;AI-generated content may be incorrect.">
            <a:extLst>
              <a:ext uri="{FF2B5EF4-FFF2-40B4-BE49-F238E27FC236}">
                <a16:creationId xmlns:a16="http://schemas.microsoft.com/office/drawing/2014/main" id="{ACA25D2C-D12B-4E15-D8BE-9F2A3842341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456113" y="1406040"/>
            <a:ext cx="351632" cy="351632"/>
          </a:xfrm>
          <a:prstGeom prst="rect">
            <a:avLst/>
          </a:prstGeom>
        </p:spPr>
      </p:pic>
      <p:pic>
        <p:nvPicPr>
          <p:cNvPr id="8" name="Picture 7" descr="A black and white outline of a book&#10;&#10;AI-generated content may be incorrect.">
            <a:extLst>
              <a:ext uri="{FF2B5EF4-FFF2-40B4-BE49-F238E27FC236}">
                <a16:creationId xmlns:a16="http://schemas.microsoft.com/office/drawing/2014/main" id="{BC7C2D1C-62D4-5D7F-BE77-A86C405928E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598230" y="5614862"/>
            <a:ext cx="1113535" cy="958158"/>
          </a:xfrm>
          <a:prstGeom prst="rect">
            <a:avLst/>
          </a:prstGeom>
        </p:spPr>
      </p:pic>
      <p:pic>
        <p:nvPicPr>
          <p:cNvPr id="7" name="Picture 6" descr="A building with a flag on top&#10;&#10;AI-generated content may be incorrect.">
            <a:extLst>
              <a:ext uri="{FF2B5EF4-FFF2-40B4-BE49-F238E27FC236}">
                <a16:creationId xmlns:a16="http://schemas.microsoft.com/office/drawing/2014/main" id="{4D8E10B8-FE07-8025-F122-B29FAC3DBC2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757952" y="1651102"/>
            <a:ext cx="987933" cy="1007692"/>
          </a:xfrm>
          <a:prstGeom prst="rect">
            <a:avLst/>
          </a:prstGeom>
        </p:spPr>
      </p:pic>
      <p:pic>
        <p:nvPicPr>
          <p:cNvPr id="11" name="Picture 10" descr="A graduation cap on a black background&#10;&#10;AI-generated content may be incorrect.">
            <a:extLst>
              <a:ext uri="{FF2B5EF4-FFF2-40B4-BE49-F238E27FC236}">
                <a16:creationId xmlns:a16="http://schemas.microsoft.com/office/drawing/2014/main" id="{F7BF2405-0C36-345B-DB0D-3745894DC06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5588000" y="6173305"/>
            <a:ext cx="783704" cy="705334"/>
          </a:xfrm>
          <a:prstGeom prst="rect">
            <a:avLst/>
          </a:prstGeom>
        </p:spPr>
      </p:pic>
      <p:pic>
        <p:nvPicPr>
          <p:cNvPr id="3" name="Picture 2" descr="A blue and black triangle shapes&#10;&#10;AI-generated content may be incorrect.">
            <a:extLst>
              <a:ext uri="{FF2B5EF4-FFF2-40B4-BE49-F238E27FC236}">
                <a16:creationId xmlns:a16="http://schemas.microsoft.com/office/drawing/2014/main" id="{7297F6F1-1EC5-7ABA-5A24-2B8ABC8B4AF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298282" y="846467"/>
            <a:ext cx="1683169" cy="1144115"/>
          </a:xfrm>
          <a:prstGeom prst="rect">
            <a:avLst/>
          </a:prstGeom>
        </p:spPr>
      </p:pic>
      <p:pic>
        <p:nvPicPr>
          <p:cNvPr id="5" name="Picture 4" descr="A grey circle with black background&#10;&#10;AI-generated content may be incorrect.">
            <a:extLst>
              <a:ext uri="{FF2B5EF4-FFF2-40B4-BE49-F238E27FC236}">
                <a16:creationId xmlns:a16="http://schemas.microsoft.com/office/drawing/2014/main" id="{488D7089-25E9-4676-579F-BFDEE3BD789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139906" y="5525167"/>
            <a:ext cx="269711" cy="269711"/>
          </a:xfrm>
          <a:prstGeom prst="rect">
            <a:avLst/>
          </a:prstGeom>
        </p:spPr>
      </p:pic>
      <p:pic>
        <p:nvPicPr>
          <p:cNvPr id="6" name="Picture 5" descr="A grey circle with black background&#10;&#10;AI-generated content may be incorrect.">
            <a:extLst>
              <a:ext uri="{FF2B5EF4-FFF2-40B4-BE49-F238E27FC236}">
                <a16:creationId xmlns:a16="http://schemas.microsoft.com/office/drawing/2014/main" id="{593F016C-F634-089E-DF5E-66DC3CE12D3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456113" y="1406040"/>
            <a:ext cx="351632" cy="351632"/>
          </a:xfrm>
          <a:prstGeom prst="rect">
            <a:avLst/>
          </a:prstGeom>
        </p:spPr>
      </p:pic>
      <p:pic>
        <p:nvPicPr>
          <p:cNvPr id="9" name="Picture 8" descr="A blue and orange line&#10;&#10;AI-generated content may be incorrect.">
            <a:extLst>
              <a:ext uri="{FF2B5EF4-FFF2-40B4-BE49-F238E27FC236}">
                <a16:creationId xmlns:a16="http://schemas.microsoft.com/office/drawing/2014/main" id="{69078C0E-969F-3C37-1004-D64EA4AE715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7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7559"/>
            <a:ext cx="12192000" cy="2089150"/>
          </a:xfrm>
          <a:prstGeom prst="rect">
            <a:avLst/>
          </a:prstGeom>
        </p:spPr>
      </p:pic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812ACB34-E7F0-E99F-C13F-AD67A0CD269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93665" y="6332496"/>
            <a:ext cx="64928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CE0E2CA-AD2A-4940-838D-EDD2A461CDFE}" type="slidenum">
              <a:rPr lang="en-US" sz="1050" smtClean="0">
                <a:solidFill>
                  <a:srgbClr val="116EA2"/>
                </a:solidFill>
              </a:rPr>
              <a:pPr/>
              <a:t>‹#›</a:t>
            </a:fld>
            <a:endParaRPr lang="en-US" sz="1050">
              <a:solidFill>
                <a:srgbClr val="116EA2"/>
              </a:solidFill>
            </a:endParaRPr>
          </a:p>
        </p:txBody>
      </p:sp>
      <p:pic>
        <p:nvPicPr>
          <p:cNvPr id="2" name="Picture 1" descr="A black background with blue text&#10;&#10;AI-generated content may be incorrect.">
            <a:extLst>
              <a:ext uri="{FF2B5EF4-FFF2-40B4-BE49-F238E27FC236}">
                <a16:creationId xmlns:a16="http://schemas.microsoft.com/office/drawing/2014/main" id="{3950CE93-6DDE-9E22-E587-B2D5CD9DFFC4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9999434" y="3429000"/>
            <a:ext cx="2052675" cy="1157670"/>
          </a:xfrm>
          <a:prstGeom prst="rect">
            <a:avLst/>
          </a:prstGeom>
        </p:spPr>
      </p:pic>
      <p:pic>
        <p:nvPicPr>
          <p:cNvPr id="4" name="Picture 3" descr="A logo for a school&#10;&#10;AI-generated content may be incorrect.">
            <a:extLst>
              <a:ext uri="{FF2B5EF4-FFF2-40B4-BE49-F238E27FC236}">
                <a16:creationId xmlns:a16="http://schemas.microsoft.com/office/drawing/2014/main" id="{8BF82758-749B-A22A-3E0A-59C678A9E896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10307317" y="245143"/>
            <a:ext cx="1436908" cy="606196"/>
          </a:xfrm>
          <a:prstGeom prst="rect">
            <a:avLst/>
          </a:prstGeom>
        </p:spPr>
      </p:pic>
      <p:pic>
        <p:nvPicPr>
          <p:cNvPr id="10" name="Picture 9" descr="A screen shot of a cell phone&#10;&#10;AI-generated content may be incorrect.">
            <a:extLst>
              <a:ext uri="{FF2B5EF4-FFF2-40B4-BE49-F238E27FC236}">
                <a16:creationId xmlns:a16="http://schemas.microsoft.com/office/drawing/2014/main" id="{FD88BE10-D3EB-F287-4510-3AFD3997BD23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545855" y="183398"/>
            <a:ext cx="2434545" cy="6681166"/>
          </a:xfrm>
          <a:prstGeom prst="rect">
            <a:avLst/>
          </a:prstGeom>
        </p:spPr>
      </p:pic>
      <p:pic>
        <p:nvPicPr>
          <p:cNvPr id="12" name="Picture 11" descr="A screen shot of a phone&#10;&#10;AI-generated content may be incorrect.">
            <a:extLst>
              <a:ext uri="{FF2B5EF4-FFF2-40B4-BE49-F238E27FC236}">
                <a16:creationId xmlns:a16="http://schemas.microsoft.com/office/drawing/2014/main" id="{D8CA5E14-60D8-6A9A-D04D-46B4D633C663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2889614" y="199345"/>
            <a:ext cx="2410007" cy="6627518"/>
          </a:xfrm>
          <a:prstGeom prst="rect">
            <a:avLst/>
          </a:prstGeom>
        </p:spPr>
      </p:pic>
      <p:pic>
        <p:nvPicPr>
          <p:cNvPr id="13" name="Picture 12" descr="A screen shot of a cell phone&#10;&#10;AI-generated content may be incorrect.">
            <a:extLst>
              <a:ext uri="{FF2B5EF4-FFF2-40B4-BE49-F238E27FC236}">
                <a16:creationId xmlns:a16="http://schemas.microsoft.com/office/drawing/2014/main" id="{F0589CCC-66D2-E426-615E-03A4416BAE8F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5256188" y="199343"/>
            <a:ext cx="2434545" cy="6750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74236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8_Title Slide"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7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A grey circle with black background&#10;&#10;AI-generated content may be incorrect.">
            <a:extLst>
              <a:ext uri="{FF2B5EF4-FFF2-40B4-BE49-F238E27FC236}">
                <a16:creationId xmlns:a16="http://schemas.microsoft.com/office/drawing/2014/main" id="{ACA25D2C-D12B-4E15-D8BE-9F2A3842341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456113" y="1406040"/>
            <a:ext cx="351632" cy="351632"/>
          </a:xfrm>
          <a:prstGeom prst="rect">
            <a:avLst/>
          </a:prstGeom>
        </p:spPr>
      </p:pic>
      <p:pic>
        <p:nvPicPr>
          <p:cNvPr id="8" name="Picture 7" descr="A black and white outline of a book&#10;&#10;AI-generated content may be incorrect.">
            <a:extLst>
              <a:ext uri="{FF2B5EF4-FFF2-40B4-BE49-F238E27FC236}">
                <a16:creationId xmlns:a16="http://schemas.microsoft.com/office/drawing/2014/main" id="{BC7C2D1C-62D4-5D7F-BE77-A86C405928E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598230" y="5614862"/>
            <a:ext cx="1113535" cy="958158"/>
          </a:xfrm>
          <a:prstGeom prst="rect">
            <a:avLst/>
          </a:prstGeom>
        </p:spPr>
      </p:pic>
      <p:pic>
        <p:nvPicPr>
          <p:cNvPr id="7" name="Picture 6" descr="A building with a flag on top&#10;&#10;AI-generated content may be incorrect.">
            <a:extLst>
              <a:ext uri="{FF2B5EF4-FFF2-40B4-BE49-F238E27FC236}">
                <a16:creationId xmlns:a16="http://schemas.microsoft.com/office/drawing/2014/main" id="{4D8E10B8-FE07-8025-F122-B29FAC3DBC2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757952" y="1651102"/>
            <a:ext cx="987933" cy="1007692"/>
          </a:xfrm>
          <a:prstGeom prst="rect">
            <a:avLst/>
          </a:prstGeom>
        </p:spPr>
      </p:pic>
      <p:pic>
        <p:nvPicPr>
          <p:cNvPr id="11" name="Picture 10" descr="A graduation cap on a black background&#10;&#10;AI-generated content may be incorrect.">
            <a:extLst>
              <a:ext uri="{FF2B5EF4-FFF2-40B4-BE49-F238E27FC236}">
                <a16:creationId xmlns:a16="http://schemas.microsoft.com/office/drawing/2014/main" id="{F7BF2405-0C36-345B-DB0D-3745894DC06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5588000" y="6173305"/>
            <a:ext cx="783704" cy="705334"/>
          </a:xfrm>
          <a:prstGeom prst="rect">
            <a:avLst/>
          </a:prstGeom>
        </p:spPr>
      </p:pic>
      <p:pic>
        <p:nvPicPr>
          <p:cNvPr id="3" name="Picture 2" descr="A blue and black triangle shapes&#10;&#10;AI-generated content may be incorrect.">
            <a:extLst>
              <a:ext uri="{FF2B5EF4-FFF2-40B4-BE49-F238E27FC236}">
                <a16:creationId xmlns:a16="http://schemas.microsoft.com/office/drawing/2014/main" id="{7297F6F1-1EC5-7ABA-5A24-2B8ABC8B4AF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298282" y="846467"/>
            <a:ext cx="1683169" cy="1144115"/>
          </a:xfrm>
          <a:prstGeom prst="rect">
            <a:avLst/>
          </a:prstGeom>
        </p:spPr>
      </p:pic>
      <p:pic>
        <p:nvPicPr>
          <p:cNvPr id="5" name="Picture 4" descr="A grey circle with black background&#10;&#10;AI-generated content may be incorrect.">
            <a:extLst>
              <a:ext uri="{FF2B5EF4-FFF2-40B4-BE49-F238E27FC236}">
                <a16:creationId xmlns:a16="http://schemas.microsoft.com/office/drawing/2014/main" id="{488D7089-25E9-4676-579F-BFDEE3BD789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139906" y="5525167"/>
            <a:ext cx="269711" cy="269711"/>
          </a:xfrm>
          <a:prstGeom prst="rect">
            <a:avLst/>
          </a:prstGeom>
        </p:spPr>
      </p:pic>
      <p:pic>
        <p:nvPicPr>
          <p:cNvPr id="6" name="Picture 5" descr="A grey circle with black background&#10;&#10;AI-generated content may be incorrect.">
            <a:extLst>
              <a:ext uri="{FF2B5EF4-FFF2-40B4-BE49-F238E27FC236}">
                <a16:creationId xmlns:a16="http://schemas.microsoft.com/office/drawing/2014/main" id="{593F016C-F634-089E-DF5E-66DC3CE12D3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456113" y="1406040"/>
            <a:ext cx="351632" cy="351632"/>
          </a:xfrm>
          <a:prstGeom prst="rect">
            <a:avLst/>
          </a:prstGeom>
        </p:spPr>
      </p:pic>
      <p:pic>
        <p:nvPicPr>
          <p:cNvPr id="9" name="Picture 8" descr="A blue and orange line&#10;&#10;AI-generated content may be incorrect.">
            <a:extLst>
              <a:ext uri="{FF2B5EF4-FFF2-40B4-BE49-F238E27FC236}">
                <a16:creationId xmlns:a16="http://schemas.microsoft.com/office/drawing/2014/main" id="{69078C0E-969F-3C37-1004-D64EA4AE715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7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7559"/>
            <a:ext cx="12192000" cy="2089150"/>
          </a:xfrm>
          <a:prstGeom prst="rect">
            <a:avLst/>
          </a:prstGeom>
        </p:spPr>
      </p:pic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812ACB34-E7F0-E99F-C13F-AD67A0CD269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93665" y="6332496"/>
            <a:ext cx="64928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CE0E2CA-AD2A-4940-838D-EDD2A461CDFE}" type="slidenum">
              <a:rPr lang="en-US" sz="1050" smtClean="0">
                <a:solidFill>
                  <a:srgbClr val="116EA2"/>
                </a:solidFill>
              </a:rPr>
              <a:pPr/>
              <a:t>‹#›</a:t>
            </a:fld>
            <a:endParaRPr lang="en-US" sz="1050">
              <a:solidFill>
                <a:srgbClr val="116EA2"/>
              </a:solidFill>
            </a:endParaRPr>
          </a:p>
        </p:txBody>
      </p:sp>
      <p:pic>
        <p:nvPicPr>
          <p:cNvPr id="14" name="Picture 13" descr="A white text on a black background&#10;&#10;AI-generated content may be incorrect.">
            <a:extLst>
              <a:ext uri="{FF2B5EF4-FFF2-40B4-BE49-F238E27FC236}">
                <a16:creationId xmlns:a16="http://schemas.microsoft.com/office/drawing/2014/main" id="{26D8EFA5-84F3-CC1F-BAB0-45F10E17CBF3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6700910" y="238667"/>
            <a:ext cx="4953000" cy="685800"/>
          </a:xfrm>
          <a:prstGeom prst="rect">
            <a:avLst/>
          </a:prstGeom>
        </p:spPr>
      </p:pic>
      <p:pic>
        <p:nvPicPr>
          <p:cNvPr id="15" name="Picture 14" descr="A logo for a school&#10;&#10;AI-generated content may be incorrect.">
            <a:extLst>
              <a:ext uri="{FF2B5EF4-FFF2-40B4-BE49-F238E27FC236}">
                <a16:creationId xmlns:a16="http://schemas.microsoft.com/office/drawing/2014/main" id="{EFC17B27-B070-3146-80EB-83BCE3DBC59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9805181" y="6003388"/>
            <a:ext cx="1705065" cy="755655"/>
          </a:xfrm>
          <a:prstGeom prst="rect">
            <a:avLst/>
          </a:prstGeom>
        </p:spPr>
      </p:pic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7DB69322-42A2-6069-117F-80778F332236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345961" y="3935326"/>
            <a:ext cx="8886146" cy="1601087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65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05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6075" indent="-339725" algn="ctr">
              <a:buFont typeface="Arial" panose="020B0604020202020204" pitchFamily="34" charset="0"/>
              <a:buNone/>
            </a:pPr>
            <a:r>
              <a:rPr lang="en-US" sz="4000" b="1">
                <a:solidFill>
                  <a:srgbClr val="EBB548"/>
                </a:solidFill>
                <a:ea typeface="Open Sans" panose="020B0606030504020204" pitchFamily="34" charset="0"/>
                <a:cs typeface="Calibri" panose="020F0502020204030204" pitchFamily="34" charset="0"/>
              </a:rPr>
              <a:t>Objective</a:t>
            </a:r>
          </a:p>
          <a:p>
            <a:pPr marL="346075" indent="-339725" algn="ctr">
              <a:buFont typeface="Arial" panose="020B0604020202020204" pitchFamily="34" charset="0"/>
              <a:buNone/>
            </a:pPr>
            <a:r>
              <a:rPr lang="en-US" sz="3600" b="1">
                <a:solidFill>
                  <a:srgbClr val="116EA2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Foster Student and Staff Potential to Embrace Ongoing Growth and Development</a:t>
            </a:r>
            <a:endParaRPr lang="en-US" sz="3600" b="1">
              <a:solidFill>
                <a:srgbClr val="116EA2"/>
              </a:solidFill>
            </a:endParaRPr>
          </a:p>
        </p:txBody>
      </p:sp>
      <p:pic>
        <p:nvPicPr>
          <p:cNvPr id="17" name="Picture 16" descr="A blue and black circle with ribbons&#10;&#10;AI-generated content may be incorrect.">
            <a:extLst>
              <a:ext uri="{FF2B5EF4-FFF2-40B4-BE49-F238E27FC236}">
                <a16:creationId xmlns:a16="http://schemas.microsoft.com/office/drawing/2014/main" id="{41F08C3C-1815-04FF-7B6D-B4BCFFCF98C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8972519" y="5997043"/>
            <a:ext cx="596900" cy="762000"/>
          </a:xfrm>
          <a:prstGeom prst="rect">
            <a:avLst/>
          </a:prstGeom>
        </p:spPr>
      </p:pic>
      <p:pic>
        <p:nvPicPr>
          <p:cNvPr id="18" name="Picture 17" descr="A yellow tag with black text and a badge with a ribbon&#10;&#10;AI-generated content may be incorrect.">
            <a:extLst>
              <a:ext uri="{FF2B5EF4-FFF2-40B4-BE49-F238E27FC236}">
                <a16:creationId xmlns:a16="http://schemas.microsoft.com/office/drawing/2014/main" id="{FCFF73FA-633D-E791-D517-CF6486A3D294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538090" y="198937"/>
            <a:ext cx="2400470" cy="3396120"/>
          </a:xfrm>
          <a:prstGeom prst="rect">
            <a:avLst/>
          </a:prstGeom>
        </p:spPr>
      </p:pic>
      <p:pic>
        <p:nvPicPr>
          <p:cNvPr id="19" name="Picture 18" descr="A yellow circle with black outline and ribbons&#10;&#10;AI-generated content may be incorrect.">
            <a:extLst>
              <a:ext uri="{FF2B5EF4-FFF2-40B4-BE49-F238E27FC236}">
                <a16:creationId xmlns:a16="http://schemas.microsoft.com/office/drawing/2014/main" id="{D6F14A7B-EFE5-0D5D-363A-2FF228287B6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5543559" y="1508849"/>
            <a:ext cx="2400470" cy="2376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5960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9_Title Slide"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7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A grey circle with black background&#10;&#10;AI-generated content may be incorrect.">
            <a:extLst>
              <a:ext uri="{FF2B5EF4-FFF2-40B4-BE49-F238E27FC236}">
                <a16:creationId xmlns:a16="http://schemas.microsoft.com/office/drawing/2014/main" id="{ACA25D2C-D12B-4E15-D8BE-9F2A3842341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456113" y="1406040"/>
            <a:ext cx="351632" cy="351632"/>
          </a:xfrm>
          <a:prstGeom prst="rect">
            <a:avLst/>
          </a:prstGeom>
        </p:spPr>
      </p:pic>
      <p:pic>
        <p:nvPicPr>
          <p:cNvPr id="8" name="Picture 7" descr="A black and white outline of a book&#10;&#10;AI-generated content may be incorrect.">
            <a:extLst>
              <a:ext uri="{FF2B5EF4-FFF2-40B4-BE49-F238E27FC236}">
                <a16:creationId xmlns:a16="http://schemas.microsoft.com/office/drawing/2014/main" id="{BC7C2D1C-62D4-5D7F-BE77-A86C405928E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598230" y="5614862"/>
            <a:ext cx="1113535" cy="958158"/>
          </a:xfrm>
          <a:prstGeom prst="rect">
            <a:avLst/>
          </a:prstGeom>
        </p:spPr>
      </p:pic>
      <p:pic>
        <p:nvPicPr>
          <p:cNvPr id="7" name="Picture 6" descr="A building with a flag on top&#10;&#10;AI-generated content may be incorrect.">
            <a:extLst>
              <a:ext uri="{FF2B5EF4-FFF2-40B4-BE49-F238E27FC236}">
                <a16:creationId xmlns:a16="http://schemas.microsoft.com/office/drawing/2014/main" id="{4D8E10B8-FE07-8025-F122-B29FAC3DBC2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757952" y="1651102"/>
            <a:ext cx="987933" cy="1007692"/>
          </a:xfrm>
          <a:prstGeom prst="rect">
            <a:avLst/>
          </a:prstGeom>
        </p:spPr>
      </p:pic>
      <p:pic>
        <p:nvPicPr>
          <p:cNvPr id="11" name="Picture 10" descr="A graduation cap on a black background&#10;&#10;AI-generated content may be incorrect.">
            <a:extLst>
              <a:ext uri="{FF2B5EF4-FFF2-40B4-BE49-F238E27FC236}">
                <a16:creationId xmlns:a16="http://schemas.microsoft.com/office/drawing/2014/main" id="{F7BF2405-0C36-345B-DB0D-3745894DC06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5588000" y="6173305"/>
            <a:ext cx="783704" cy="705334"/>
          </a:xfrm>
          <a:prstGeom prst="rect">
            <a:avLst/>
          </a:prstGeom>
        </p:spPr>
      </p:pic>
      <p:pic>
        <p:nvPicPr>
          <p:cNvPr id="3" name="Picture 2" descr="A blue and black triangle shapes&#10;&#10;AI-generated content may be incorrect.">
            <a:extLst>
              <a:ext uri="{FF2B5EF4-FFF2-40B4-BE49-F238E27FC236}">
                <a16:creationId xmlns:a16="http://schemas.microsoft.com/office/drawing/2014/main" id="{7297F6F1-1EC5-7ABA-5A24-2B8ABC8B4AF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298282" y="846467"/>
            <a:ext cx="1683169" cy="1144115"/>
          </a:xfrm>
          <a:prstGeom prst="rect">
            <a:avLst/>
          </a:prstGeom>
        </p:spPr>
      </p:pic>
      <p:pic>
        <p:nvPicPr>
          <p:cNvPr id="5" name="Picture 4" descr="A grey circle with black background&#10;&#10;AI-generated content may be incorrect.">
            <a:extLst>
              <a:ext uri="{FF2B5EF4-FFF2-40B4-BE49-F238E27FC236}">
                <a16:creationId xmlns:a16="http://schemas.microsoft.com/office/drawing/2014/main" id="{488D7089-25E9-4676-579F-BFDEE3BD789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139906" y="5525167"/>
            <a:ext cx="269711" cy="269711"/>
          </a:xfrm>
          <a:prstGeom prst="rect">
            <a:avLst/>
          </a:prstGeom>
        </p:spPr>
      </p:pic>
      <p:pic>
        <p:nvPicPr>
          <p:cNvPr id="6" name="Picture 5" descr="A grey circle with black background&#10;&#10;AI-generated content may be incorrect.">
            <a:extLst>
              <a:ext uri="{FF2B5EF4-FFF2-40B4-BE49-F238E27FC236}">
                <a16:creationId xmlns:a16="http://schemas.microsoft.com/office/drawing/2014/main" id="{593F016C-F634-089E-DF5E-66DC3CE12D3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456113" y="1406040"/>
            <a:ext cx="351632" cy="351632"/>
          </a:xfrm>
          <a:prstGeom prst="rect">
            <a:avLst/>
          </a:prstGeom>
        </p:spPr>
      </p:pic>
      <p:pic>
        <p:nvPicPr>
          <p:cNvPr id="9" name="Picture 8" descr="A blue and orange line&#10;&#10;AI-generated content may be incorrect.">
            <a:extLst>
              <a:ext uri="{FF2B5EF4-FFF2-40B4-BE49-F238E27FC236}">
                <a16:creationId xmlns:a16="http://schemas.microsoft.com/office/drawing/2014/main" id="{69078C0E-969F-3C37-1004-D64EA4AE715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7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7559"/>
            <a:ext cx="12192000" cy="2089150"/>
          </a:xfrm>
          <a:prstGeom prst="rect">
            <a:avLst/>
          </a:prstGeom>
        </p:spPr>
      </p:pic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812ACB34-E7F0-E99F-C13F-AD67A0CD269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93665" y="6332496"/>
            <a:ext cx="64928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CE0E2CA-AD2A-4940-838D-EDD2A461CDFE}" type="slidenum">
              <a:rPr lang="en-US" sz="1050" smtClean="0">
                <a:solidFill>
                  <a:srgbClr val="116EA2"/>
                </a:solidFill>
              </a:rPr>
              <a:pPr/>
              <a:t>‹#›</a:t>
            </a:fld>
            <a:endParaRPr lang="en-US" sz="1050">
              <a:solidFill>
                <a:srgbClr val="116EA2"/>
              </a:solidFill>
            </a:endParaRPr>
          </a:p>
        </p:txBody>
      </p:sp>
      <p:pic>
        <p:nvPicPr>
          <p:cNvPr id="2" name="Picture 1" descr="A white text on a black background&#10;&#10;AI-generated content may be incorrect.">
            <a:extLst>
              <a:ext uri="{FF2B5EF4-FFF2-40B4-BE49-F238E27FC236}">
                <a16:creationId xmlns:a16="http://schemas.microsoft.com/office/drawing/2014/main" id="{FC2E372F-24B9-7149-7642-80E9E8A9E1FE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6700910" y="238667"/>
            <a:ext cx="4953000" cy="685800"/>
          </a:xfrm>
          <a:prstGeom prst="rect">
            <a:avLst/>
          </a:prstGeom>
        </p:spPr>
      </p:pic>
      <p:pic>
        <p:nvPicPr>
          <p:cNvPr id="4" name="Picture 3" descr="A logo for a school&#10;&#10;AI-generated content may be incorrect.">
            <a:extLst>
              <a:ext uri="{FF2B5EF4-FFF2-40B4-BE49-F238E27FC236}">
                <a16:creationId xmlns:a16="http://schemas.microsoft.com/office/drawing/2014/main" id="{D01A909D-A7D4-B543-1CD8-6B21E4D8D928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9805181" y="6003388"/>
            <a:ext cx="1705065" cy="755655"/>
          </a:xfrm>
          <a:prstGeom prst="rect">
            <a:avLst/>
          </a:prstGeom>
        </p:spPr>
      </p:pic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D8DE412D-9E80-9C54-B190-ABAFACA8019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285894" y="4005437"/>
            <a:ext cx="8643188" cy="1601087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65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05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6075" indent="-339725">
              <a:buFont typeface="Arial" panose="020B0604020202020204" pitchFamily="34" charset="0"/>
              <a:buNone/>
            </a:pPr>
            <a:r>
              <a:rPr lang="en-US" sz="360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• Establish a framework for adult-centered professional learning opportunities based on staff input, experiences and roles.</a:t>
            </a:r>
          </a:p>
          <a:p>
            <a:pPr marL="346075" indent="-339725">
              <a:buFont typeface="Arial" panose="020B0604020202020204" pitchFamily="34" charset="0"/>
              <a:buNone/>
            </a:pPr>
            <a:endParaRPr lang="en-US" sz="360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Open Sans" panose="020B0606030504020204" pitchFamily="34" charset="0"/>
              <a:cs typeface="Calibri" panose="020F0502020204030204" pitchFamily="34" charset="0"/>
            </a:endParaRPr>
          </a:p>
        </p:txBody>
      </p:sp>
      <p:pic>
        <p:nvPicPr>
          <p:cNvPr id="12" name="Picture 11" descr="A blue and black circle with ribbons&#10;&#10;AI-generated content may be incorrect.">
            <a:extLst>
              <a:ext uri="{FF2B5EF4-FFF2-40B4-BE49-F238E27FC236}">
                <a16:creationId xmlns:a16="http://schemas.microsoft.com/office/drawing/2014/main" id="{A8B3985D-59EC-369D-DE0F-F2D5F1B1C99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8972519" y="5997043"/>
            <a:ext cx="596900" cy="762000"/>
          </a:xfrm>
          <a:prstGeom prst="rect">
            <a:avLst/>
          </a:prstGeom>
        </p:spPr>
      </p:pic>
      <p:pic>
        <p:nvPicPr>
          <p:cNvPr id="13" name="Picture 12" descr="A yellow and black rectangular object with black text&#10;&#10;AI-generated content may be incorrect.">
            <a:extLst>
              <a:ext uri="{FF2B5EF4-FFF2-40B4-BE49-F238E27FC236}">
                <a16:creationId xmlns:a16="http://schemas.microsoft.com/office/drawing/2014/main" id="{F8C1A9EF-CE71-FCEE-45F1-FEF3634248B1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538090" y="191903"/>
            <a:ext cx="2400470" cy="6587653"/>
          </a:xfrm>
          <a:prstGeom prst="rect">
            <a:avLst/>
          </a:prstGeom>
        </p:spPr>
      </p:pic>
      <p:pic>
        <p:nvPicPr>
          <p:cNvPr id="14" name="Picture 13" descr="A yellow circle with black outline and ribbons&#10;&#10;AI-generated content may be incorrect.">
            <a:extLst>
              <a:ext uri="{FF2B5EF4-FFF2-40B4-BE49-F238E27FC236}">
                <a16:creationId xmlns:a16="http://schemas.microsoft.com/office/drawing/2014/main" id="{1543C7B8-396E-8875-A4F8-F6494D41706E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5543559" y="1508849"/>
            <a:ext cx="2400470" cy="2376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42729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0_Title Slide"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7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A grey circle with black background&#10;&#10;AI-generated content may be incorrect.">
            <a:extLst>
              <a:ext uri="{FF2B5EF4-FFF2-40B4-BE49-F238E27FC236}">
                <a16:creationId xmlns:a16="http://schemas.microsoft.com/office/drawing/2014/main" id="{ACA25D2C-D12B-4E15-D8BE-9F2A3842341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456113" y="1406040"/>
            <a:ext cx="351632" cy="351632"/>
          </a:xfrm>
          <a:prstGeom prst="rect">
            <a:avLst/>
          </a:prstGeom>
        </p:spPr>
      </p:pic>
      <p:pic>
        <p:nvPicPr>
          <p:cNvPr id="8" name="Picture 7" descr="A black and white outline of a book&#10;&#10;AI-generated content may be incorrect.">
            <a:extLst>
              <a:ext uri="{FF2B5EF4-FFF2-40B4-BE49-F238E27FC236}">
                <a16:creationId xmlns:a16="http://schemas.microsoft.com/office/drawing/2014/main" id="{BC7C2D1C-62D4-5D7F-BE77-A86C405928E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598230" y="5614862"/>
            <a:ext cx="1113535" cy="958158"/>
          </a:xfrm>
          <a:prstGeom prst="rect">
            <a:avLst/>
          </a:prstGeom>
        </p:spPr>
      </p:pic>
      <p:pic>
        <p:nvPicPr>
          <p:cNvPr id="7" name="Picture 6" descr="A building with a flag on top&#10;&#10;AI-generated content may be incorrect.">
            <a:extLst>
              <a:ext uri="{FF2B5EF4-FFF2-40B4-BE49-F238E27FC236}">
                <a16:creationId xmlns:a16="http://schemas.microsoft.com/office/drawing/2014/main" id="{4D8E10B8-FE07-8025-F122-B29FAC3DBC2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757952" y="1651102"/>
            <a:ext cx="987933" cy="1007692"/>
          </a:xfrm>
          <a:prstGeom prst="rect">
            <a:avLst/>
          </a:prstGeom>
        </p:spPr>
      </p:pic>
      <p:pic>
        <p:nvPicPr>
          <p:cNvPr id="11" name="Picture 10" descr="A graduation cap on a black background&#10;&#10;AI-generated content may be incorrect.">
            <a:extLst>
              <a:ext uri="{FF2B5EF4-FFF2-40B4-BE49-F238E27FC236}">
                <a16:creationId xmlns:a16="http://schemas.microsoft.com/office/drawing/2014/main" id="{F7BF2405-0C36-345B-DB0D-3745894DC06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5588000" y="6173305"/>
            <a:ext cx="783704" cy="705334"/>
          </a:xfrm>
          <a:prstGeom prst="rect">
            <a:avLst/>
          </a:prstGeom>
        </p:spPr>
      </p:pic>
      <p:pic>
        <p:nvPicPr>
          <p:cNvPr id="3" name="Picture 2" descr="A blue and black triangle shapes&#10;&#10;AI-generated content may be incorrect.">
            <a:extLst>
              <a:ext uri="{FF2B5EF4-FFF2-40B4-BE49-F238E27FC236}">
                <a16:creationId xmlns:a16="http://schemas.microsoft.com/office/drawing/2014/main" id="{7297F6F1-1EC5-7ABA-5A24-2B8ABC8B4AF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298282" y="846467"/>
            <a:ext cx="1683169" cy="1144115"/>
          </a:xfrm>
          <a:prstGeom prst="rect">
            <a:avLst/>
          </a:prstGeom>
        </p:spPr>
      </p:pic>
      <p:pic>
        <p:nvPicPr>
          <p:cNvPr id="5" name="Picture 4" descr="A grey circle with black background&#10;&#10;AI-generated content may be incorrect.">
            <a:extLst>
              <a:ext uri="{FF2B5EF4-FFF2-40B4-BE49-F238E27FC236}">
                <a16:creationId xmlns:a16="http://schemas.microsoft.com/office/drawing/2014/main" id="{488D7089-25E9-4676-579F-BFDEE3BD789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139906" y="5525167"/>
            <a:ext cx="269711" cy="269711"/>
          </a:xfrm>
          <a:prstGeom prst="rect">
            <a:avLst/>
          </a:prstGeom>
        </p:spPr>
      </p:pic>
      <p:pic>
        <p:nvPicPr>
          <p:cNvPr id="6" name="Picture 5" descr="A grey circle with black background&#10;&#10;AI-generated content may be incorrect.">
            <a:extLst>
              <a:ext uri="{FF2B5EF4-FFF2-40B4-BE49-F238E27FC236}">
                <a16:creationId xmlns:a16="http://schemas.microsoft.com/office/drawing/2014/main" id="{593F016C-F634-089E-DF5E-66DC3CE12D3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456113" y="1406040"/>
            <a:ext cx="351632" cy="351632"/>
          </a:xfrm>
          <a:prstGeom prst="rect">
            <a:avLst/>
          </a:prstGeom>
        </p:spPr>
      </p:pic>
      <p:pic>
        <p:nvPicPr>
          <p:cNvPr id="9" name="Picture 8" descr="A blue and orange line&#10;&#10;AI-generated content may be incorrect.">
            <a:extLst>
              <a:ext uri="{FF2B5EF4-FFF2-40B4-BE49-F238E27FC236}">
                <a16:creationId xmlns:a16="http://schemas.microsoft.com/office/drawing/2014/main" id="{69078C0E-969F-3C37-1004-D64EA4AE715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7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7559"/>
            <a:ext cx="12192000" cy="2089150"/>
          </a:xfrm>
          <a:prstGeom prst="rect">
            <a:avLst/>
          </a:prstGeom>
        </p:spPr>
      </p:pic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812ACB34-E7F0-E99F-C13F-AD67A0CD269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93665" y="6332496"/>
            <a:ext cx="64928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CE0E2CA-AD2A-4940-838D-EDD2A461CDFE}" type="slidenum">
              <a:rPr lang="en-US" sz="1050" smtClean="0">
                <a:solidFill>
                  <a:srgbClr val="116EA2"/>
                </a:solidFill>
              </a:rPr>
              <a:pPr/>
              <a:t>‹#›</a:t>
            </a:fld>
            <a:endParaRPr lang="en-US" sz="1050">
              <a:solidFill>
                <a:srgbClr val="116EA2"/>
              </a:solidFill>
            </a:endParaRPr>
          </a:p>
        </p:txBody>
      </p:sp>
      <p:pic>
        <p:nvPicPr>
          <p:cNvPr id="2" name="Picture 1" descr="A white text on a black background&#10;&#10;AI-generated content may be incorrect.">
            <a:extLst>
              <a:ext uri="{FF2B5EF4-FFF2-40B4-BE49-F238E27FC236}">
                <a16:creationId xmlns:a16="http://schemas.microsoft.com/office/drawing/2014/main" id="{ADA46580-0F50-2632-086D-932D78B536C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6700910" y="238667"/>
            <a:ext cx="4953000" cy="685800"/>
          </a:xfrm>
          <a:prstGeom prst="rect">
            <a:avLst/>
          </a:prstGeom>
        </p:spPr>
      </p:pic>
      <p:pic>
        <p:nvPicPr>
          <p:cNvPr id="4" name="Picture 3" descr="A logo for a school&#10;&#10;AI-generated content may be incorrect.">
            <a:extLst>
              <a:ext uri="{FF2B5EF4-FFF2-40B4-BE49-F238E27FC236}">
                <a16:creationId xmlns:a16="http://schemas.microsoft.com/office/drawing/2014/main" id="{64009F86-9A39-BBC4-9EF7-55F3E0DCC77B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9805181" y="6003388"/>
            <a:ext cx="1705065" cy="755655"/>
          </a:xfrm>
          <a:prstGeom prst="rect">
            <a:avLst/>
          </a:prstGeom>
        </p:spPr>
      </p:pic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5106AF0-D7D7-F1CE-25E8-EAE1F826163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285894" y="4005437"/>
            <a:ext cx="7620000" cy="1601087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65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05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6075" indent="-339725">
              <a:buFont typeface="Arial" panose="020B0604020202020204" pitchFamily="34" charset="0"/>
              <a:buNone/>
            </a:pPr>
            <a:r>
              <a:rPr lang="en-US" sz="360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• Enhance student agency for increased student opportunities for enrollment, enlistment and employment.</a:t>
            </a:r>
          </a:p>
          <a:p>
            <a:pPr marL="346075" indent="-339725">
              <a:buFont typeface="Arial" panose="020B0604020202020204" pitchFamily="34" charset="0"/>
              <a:buNone/>
            </a:pPr>
            <a:endParaRPr lang="en-US" sz="360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Open Sans" panose="020B0606030504020204" pitchFamily="34" charset="0"/>
              <a:cs typeface="Calibri" panose="020F0502020204030204" pitchFamily="34" charset="0"/>
            </a:endParaRPr>
          </a:p>
        </p:txBody>
      </p:sp>
      <p:pic>
        <p:nvPicPr>
          <p:cNvPr id="12" name="Picture 11" descr="A blue and black circle with ribbons&#10;&#10;AI-generated content may be incorrect.">
            <a:extLst>
              <a:ext uri="{FF2B5EF4-FFF2-40B4-BE49-F238E27FC236}">
                <a16:creationId xmlns:a16="http://schemas.microsoft.com/office/drawing/2014/main" id="{0084C0E9-7B09-4721-BB30-B22C28EA02A4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8972519" y="5997043"/>
            <a:ext cx="596900" cy="762000"/>
          </a:xfrm>
          <a:prstGeom prst="rect">
            <a:avLst/>
          </a:prstGeom>
        </p:spPr>
      </p:pic>
      <p:pic>
        <p:nvPicPr>
          <p:cNvPr id="13" name="Picture 12" descr="A screen shot of a cell phone&#10;&#10;AI-generated content may be incorrect.">
            <a:extLst>
              <a:ext uri="{FF2B5EF4-FFF2-40B4-BE49-F238E27FC236}">
                <a16:creationId xmlns:a16="http://schemas.microsoft.com/office/drawing/2014/main" id="{14E34016-B61B-F38B-8B69-6D428093CF5D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538090" y="191905"/>
            <a:ext cx="2400469" cy="6587651"/>
          </a:xfrm>
          <a:prstGeom prst="rect">
            <a:avLst/>
          </a:prstGeom>
        </p:spPr>
      </p:pic>
      <p:pic>
        <p:nvPicPr>
          <p:cNvPr id="14" name="Picture 13" descr="A yellow circle with black outline and ribbons&#10;&#10;AI-generated content may be incorrect.">
            <a:extLst>
              <a:ext uri="{FF2B5EF4-FFF2-40B4-BE49-F238E27FC236}">
                <a16:creationId xmlns:a16="http://schemas.microsoft.com/office/drawing/2014/main" id="{55E1ED29-D09A-6182-EDB3-82B0052D151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5543559" y="1508849"/>
            <a:ext cx="2400470" cy="2376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39920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1_Title Slide"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7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A grey circle with black background&#10;&#10;AI-generated content may be incorrect.">
            <a:extLst>
              <a:ext uri="{FF2B5EF4-FFF2-40B4-BE49-F238E27FC236}">
                <a16:creationId xmlns:a16="http://schemas.microsoft.com/office/drawing/2014/main" id="{ACA25D2C-D12B-4E15-D8BE-9F2A3842341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456113" y="1406040"/>
            <a:ext cx="351632" cy="351632"/>
          </a:xfrm>
          <a:prstGeom prst="rect">
            <a:avLst/>
          </a:prstGeom>
        </p:spPr>
      </p:pic>
      <p:pic>
        <p:nvPicPr>
          <p:cNvPr id="8" name="Picture 7" descr="A black and white outline of a book&#10;&#10;AI-generated content may be incorrect.">
            <a:extLst>
              <a:ext uri="{FF2B5EF4-FFF2-40B4-BE49-F238E27FC236}">
                <a16:creationId xmlns:a16="http://schemas.microsoft.com/office/drawing/2014/main" id="{BC7C2D1C-62D4-5D7F-BE77-A86C405928E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598230" y="5614862"/>
            <a:ext cx="1113535" cy="958158"/>
          </a:xfrm>
          <a:prstGeom prst="rect">
            <a:avLst/>
          </a:prstGeom>
        </p:spPr>
      </p:pic>
      <p:pic>
        <p:nvPicPr>
          <p:cNvPr id="7" name="Picture 6" descr="A building with a flag on top&#10;&#10;AI-generated content may be incorrect.">
            <a:extLst>
              <a:ext uri="{FF2B5EF4-FFF2-40B4-BE49-F238E27FC236}">
                <a16:creationId xmlns:a16="http://schemas.microsoft.com/office/drawing/2014/main" id="{4D8E10B8-FE07-8025-F122-B29FAC3DBC2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757952" y="1651102"/>
            <a:ext cx="987933" cy="1007692"/>
          </a:xfrm>
          <a:prstGeom prst="rect">
            <a:avLst/>
          </a:prstGeom>
        </p:spPr>
      </p:pic>
      <p:pic>
        <p:nvPicPr>
          <p:cNvPr id="11" name="Picture 10" descr="A graduation cap on a black background&#10;&#10;AI-generated content may be incorrect.">
            <a:extLst>
              <a:ext uri="{FF2B5EF4-FFF2-40B4-BE49-F238E27FC236}">
                <a16:creationId xmlns:a16="http://schemas.microsoft.com/office/drawing/2014/main" id="{F7BF2405-0C36-345B-DB0D-3745894DC06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5588000" y="6173305"/>
            <a:ext cx="783704" cy="705334"/>
          </a:xfrm>
          <a:prstGeom prst="rect">
            <a:avLst/>
          </a:prstGeom>
        </p:spPr>
      </p:pic>
      <p:pic>
        <p:nvPicPr>
          <p:cNvPr id="3" name="Picture 2" descr="A blue and black triangle shapes&#10;&#10;AI-generated content may be incorrect.">
            <a:extLst>
              <a:ext uri="{FF2B5EF4-FFF2-40B4-BE49-F238E27FC236}">
                <a16:creationId xmlns:a16="http://schemas.microsoft.com/office/drawing/2014/main" id="{7297F6F1-1EC5-7ABA-5A24-2B8ABC8B4AF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298282" y="846467"/>
            <a:ext cx="1683169" cy="1144115"/>
          </a:xfrm>
          <a:prstGeom prst="rect">
            <a:avLst/>
          </a:prstGeom>
        </p:spPr>
      </p:pic>
      <p:pic>
        <p:nvPicPr>
          <p:cNvPr id="5" name="Picture 4" descr="A grey circle with black background&#10;&#10;AI-generated content may be incorrect.">
            <a:extLst>
              <a:ext uri="{FF2B5EF4-FFF2-40B4-BE49-F238E27FC236}">
                <a16:creationId xmlns:a16="http://schemas.microsoft.com/office/drawing/2014/main" id="{488D7089-25E9-4676-579F-BFDEE3BD789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139906" y="5525167"/>
            <a:ext cx="269711" cy="269711"/>
          </a:xfrm>
          <a:prstGeom prst="rect">
            <a:avLst/>
          </a:prstGeom>
        </p:spPr>
      </p:pic>
      <p:pic>
        <p:nvPicPr>
          <p:cNvPr id="6" name="Picture 5" descr="A grey circle with black background&#10;&#10;AI-generated content may be incorrect.">
            <a:extLst>
              <a:ext uri="{FF2B5EF4-FFF2-40B4-BE49-F238E27FC236}">
                <a16:creationId xmlns:a16="http://schemas.microsoft.com/office/drawing/2014/main" id="{593F016C-F634-089E-DF5E-66DC3CE12D3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456113" y="1406040"/>
            <a:ext cx="351632" cy="351632"/>
          </a:xfrm>
          <a:prstGeom prst="rect">
            <a:avLst/>
          </a:prstGeom>
        </p:spPr>
      </p:pic>
      <p:pic>
        <p:nvPicPr>
          <p:cNvPr id="9" name="Picture 8" descr="A blue and orange line&#10;&#10;AI-generated content may be incorrect.">
            <a:extLst>
              <a:ext uri="{FF2B5EF4-FFF2-40B4-BE49-F238E27FC236}">
                <a16:creationId xmlns:a16="http://schemas.microsoft.com/office/drawing/2014/main" id="{69078C0E-969F-3C37-1004-D64EA4AE715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7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7559"/>
            <a:ext cx="12192000" cy="2089150"/>
          </a:xfrm>
          <a:prstGeom prst="rect">
            <a:avLst/>
          </a:prstGeom>
        </p:spPr>
      </p:pic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812ACB34-E7F0-E99F-C13F-AD67A0CD269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93665" y="6332496"/>
            <a:ext cx="64928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CE0E2CA-AD2A-4940-838D-EDD2A461CDFE}" type="slidenum">
              <a:rPr lang="en-US" sz="1050" smtClean="0">
                <a:solidFill>
                  <a:srgbClr val="116EA2"/>
                </a:solidFill>
              </a:rPr>
              <a:pPr/>
              <a:t>‹#›</a:t>
            </a:fld>
            <a:endParaRPr lang="en-US" sz="1050">
              <a:solidFill>
                <a:srgbClr val="116EA2"/>
              </a:solidFill>
            </a:endParaRPr>
          </a:p>
        </p:txBody>
      </p:sp>
      <p:pic>
        <p:nvPicPr>
          <p:cNvPr id="2" name="Picture 1" descr="A white text on a black background&#10;&#10;AI-generated content may be incorrect.">
            <a:extLst>
              <a:ext uri="{FF2B5EF4-FFF2-40B4-BE49-F238E27FC236}">
                <a16:creationId xmlns:a16="http://schemas.microsoft.com/office/drawing/2014/main" id="{B0C494C7-3922-697E-C522-3E20197BA9CF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6700910" y="238667"/>
            <a:ext cx="4953000" cy="685800"/>
          </a:xfrm>
          <a:prstGeom prst="rect">
            <a:avLst/>
          </a:prstGeom>
        </p:spPr>
      </p:pic>
      <p:pic>
        <p:nvPicPr>
          <p:cNvPr id="4" name="Picture 3" descr="A logo for a school&#10;&#10;AI-generated content may be incorrect.">
            <a:extLst>
              <a:ext uri="{FF2B5EF4-FFF2-40B4-BE49-F238E27FC236}">
                <a16:creationId xmlns:a16="http://schemas.microsoft.com/office/drawing/2014/main" id="{64D1D628-0416-6CF6-7263-4794496F3EEF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9805181" y="6003388"/>
            <a:ext cx="1705065" cy="755655"/>
          </a:xfrm>
          <a:prstGeom prst="rect">
            <a:avLst/>
          </a:prstGeom>
        </p:spPr>
      </p:pic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7A7109C7-0280-3D4F-C306-243250B9E1B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4240017" y="4005437"/>
            <a:ext cx="6582764" cy="1601087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65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05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6075" indent="-339725">
              <a:buFont typeface="Arial" panose="020B0604020202020204" pitchFamily="34" charset="0"/>
              <a:buNone/>
            </a:pPr>
            <a:r>
              <a:rPr lang="en-US" sz="360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• Refine the comprehensive recruitment and retention plan for students and staff.</a:t>
            </a:r>
          </a:p>
        </p:txBody>
      </p:sp>
      <p:pic>
        <p:nvPicPr>
          <p:cNvPr id="12" name="Picture 11" descr="A blue and black circle with ribbons&#10;&#10;AI-generated content may be incorrect.">
            <a:extLst>
              <a:ext uri="{FF2B5EF4-FFF2-40B4-BE49-F238E27FC236}">
                <a16:creationId xmlns:a16="http://schemas.microsoft.com/office/drawing/2014/main" id="{2206A4F9-FBFE-BD15-D0E9-56E9AEB2E912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8972519" y="5997043"/>
            <a:ext cx="596900" cy="762000"/>
          </a:xfrm>
          <a:prstGeom prst="rect">
            <a:avLst/>
          </a:prstGeom>
        </p:spPr>
      </p:pic>
      <p:pic>
        <p:nvPicPr>
          <p:cNvPr id="13" name="Picture 12" descr="A yellow and white rectangular sign&#10;&#10;AI-generated content may be incorrect.">
            <a:extLst>
              <a:ext uri="{FF2B5EF4-FFF2-40B4-BE49-F238E27FC236}">
                <a16:creationId xmlns:a16="http://schemas.microsoft.com/office/drawing/2014/main" id="{4FAB7EE8-1E59-0C90-034A-9B522FB38C44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538090" y="191908"/>
            <a:ext cx="2400468" cy="6587648"/>
          </a:xfrm>
          <a:prstGeom prst="rect">
            <a:avLst/>
          </a:prstGeom>
        </p:spPr>
      </p:pic>
      <p:pic>
        <p:nvPicPr>
          <p:cNvPr id="14" name="Picture 13" descr="A yellow circle with black outline and ribbons&#10;&#10;AI-generated content may be incorrect.">
            <a:extLst>
              <a:ext uri="{FF2B5EF4-FFF2-40B4-BE49-F238E27FC236}">
                <a16:creationId xmlns:a16="http://schemas.microsoft.com/office/drawing/2014/main" id="{6AA5D24A-C1E9-F39A-059A-032170BA3E0A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5543559" y="1508849"/>
            <a:ext cx="2400470" cy="2376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221268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2_Title Slide"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7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A grey circle with black background&#10;&#10;AI-generated content may be incorrect.">
            <a:extLst>
              <a:ext uri="{FF2B5EF4-FFF2-40B4-BE49-F238E27FC236}">
                <a16:creationId xmlns:a16="http://schemas.microsoft.com/office/drawing/2014/main" id="{ACA25D2C-D12B-4E15-D8BE-9F2A3842341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456113" y="1406040"/>
            <a:ext cx="351632" cy="351632"/>
          </a:xfrm>
          <a:prstGeom prst="rect">
            <a:avLst/>
          </a:prstGeom>
        </p:spPr>
      </p:pic>
      <p:pic>
        <p:nvPicPr>
          <p:cNvPr id="8" name="Picture 7" descr="A black and white outline of a book&#10;&#10;AI-generated content may be incorrect.">
            <a:extLst>
              <a:ext uri="{FF2B5EF4-FFF2-40B4-BE49-F238E27FC236}">
                <a16:creationId xmlns:a16="http://schemas.microsoft.com/office/drawing/2014/main" id="{BC7C2D1C-62D4-5D7F-BE77-A86C405928E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598230" y="5614862"/>
            <a:ext cx="1113535" cy="958158"/>
          </a:xfrm>
          <a:prstGeom prst="rect">
            <a:avLst/>
          </a:prstGeom>
        </p:spPr>
      </p:pic>
      <p:pic>
        <p:nvPicPr>
          <p:cNvPr id="7" name="Picture 6" descr="A building with a flag on top&#10;&#10;AI-generated content may be incorrect.">
            <a:extLst>
              <a:ext uri="{FF2B5EF4-FFF2-40B4-BE49-F238E27FC236}">
                <a16:creationId xmlns:a16="http://schemas.microsoft.com/office/drawing/2014/main" id="{4D8E10B8-FE07-8025-F122-B29FAC3DBC2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757952" y="1651102"/>
            <a:ext cx="987933" cy="1007692"/>
          </a:xfrm>
          <a:prstGeom prst="rect">
            <a:avLst/>
          </a:prstGeom>
        </p:spPr>
      </p:pic>
      <p:pic>
        <p:nvPicPr>
          <p:cNvPr id="11" name="Picture 10" descr="A graduation cap on a black background&#10;&#10;AI-generated content may be incorrect.">
            <a:extLst>
              <a:ext uri="{FF2B5EF4-FFF2-40B4-BE49-F238E27FC236}">
                <a16:creationId xmlns:a16="http://schemas.microsoft.com/office/drawing/2014/main" id="{F7BF2405-0C36-345B-DB0D-3745894DC06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5588000" y="6173305"/>
            <a:ext cx="783704" cy="705334"/>
          </a:xfrm>
          <a:prstGeom prst="rect">
            <a:avLst/>
          </a:prstGeom>
        </p:spPr>
      </p:pic>
      <p:pic>
        <p:nvPicPr>
          <p:cNvPr id="3" name="Picture 2" descr="A blue and black triangle shapes&#10;&#10;AI-generated content may be incorrect.">
            <a:extLst>
              <a:ext uri="{FF2B5EF4-FFF2-40B4-BE49-F238E27FC236}">
                <a16:creationId xmlns:a16="http://schemas.microsoft.com/office/drawing/2014/main" id="{7297F6F1-1EC5-7ABA-5A24-2B8ABC8B4AF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298282" y="846467"/>
            <a:ext cx="1683169" cy="1144115"/>
          </a:xfrm>
          <a:prstGeom prst="rect">
            <a:avLst/>
          </a:prstGeom>
        </p:spPr>
      </p:pic>
      <p:pic>
        <p:nvPicPr>
          <p:cNvPr id="5" name="Picture 4" descr="A grey circle with black background&#10;&#10;AI-generated content may be incorrect.">
            <a:extLst>
              <a:ext uri="{FF2B5EF4-FFF2-40B4-BE49-F238E27FC236}">
                <a16:creationId xmlns:a16="http://schemas.microsoft.com/office/drawing/2014/main" id="{488D7089-25E9-4676-579F-BFDEE3BD789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139906" y="5525167"/>
            <a:ext cx="269711" cy="269711"/>
          </a:xfrm>
          <a:prstGeom prst="rect">
            <a:avLst/>
          </a:prstGeom>
        </p:spPr>
      </p:pic>
      <p:pic>
        <p:nvPicPr>
          <p:cNvPr id="6" name="Picture 5" descr="A grey circle with black background&#10;&#10;AI-generated content may be incorrect.">
            <a:extLst>
              <a:ext uri="{FF2B5EF4-FFF2-40B4-BE49-F238E27FC236}">
                <a16:creationId xmlns:a16="http://schemas.microsoft.com/office/drawing/2014/main" id="{593F016C-F634-089E-DF5E-66DC3CE12D3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456113" y="1406040"/>
            <a:ext cx="351632" cy="351632"/>
          </a:xfrm>
          <a:prstGeom prst="rect">
            <a:avLst/>
          </a:prstGeom>
        </p:spPr>
      </p:pic>
      <p:pic>
        <p:nvPicPr>
          <p:cNvPr id="9" name="Picture 8" descr="A blue and orange line&#10;&#10;AI-generated content may be incorrect.">
            <a:extLst>
              <a:ext uri="{FF2B5EF4-FFF2-40B4-BE49-F238E27FC236}">
                <a16:creationId xmlns:a16="http://schemas.microsoft.com/office/drawing/2014/main" id="{69078C0E-969F-3C37-1004-D64EA4AE715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7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7559"/>
            <a:ext cx="12192000" cy="2089150"/>
          </a:xfrm>
          <a:prstGeom prst="rect">
            <a:avLst/>
          </a:prstGeom>
        </p:spPr>
      </p:pic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812ACB34-E7F0-E99F-C13F-AD67A0CD269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93665" y="6332496"/>
            <a:ext cx="64928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CE0E2CA-AD2A-4940-838D-EDD2A461CDFE}" type="slidenum">
              <a:rPr lang="en-US" sz="1050" smtClean="0">
                <a:solidFill>
                  <a:srgbClr val="116EA2"/>
                </a:solidFill>
              </a:rPr>
              <a:pPr/>
              <a:t>‹#›</a:t>
            </a:fld>
            <a:endParaRPr lang="en-US" sz="1050">
              <a:solidFill>
                <a:srgbClr val="116EA2"/>
              </a:solidFill>
            </a:endParaRPr>
          </a:p>
        </p:txBody>
      </p:sp>
      <p:pic>
        <p:nvPicPr>
          <p:cNvPr id="2" name="Picture 1" descr="A white text on a black background&#10;&#10;AI-generated content may be incorrect.">
            <a:extLst>
              <a:ext uri="{FF2B5EF4-FFF2-40B4-BE49-F238E27FC236}">
                <a16:creationId xmlns:a16="http://schemas.microsoft.com/office/drawing/2014/main" id="{3F379029-66A5-7EA2-F4F2-6C1D5516EF46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6700910" y="238667"/>
            <a:ext cx="4953000" cy="685800"/>
          </a:xfrm>
          <a:prstGeom prst="rect">
            <a:avLst/>
          </a:prstGeom>
        </p:spPr>
      </p:pic>
      <p:pic>
        <p:nvPicPr>
          <p:cNvPr id="4" name="Picture 3" descr="A logo for a school&#10;&#10;AI-generated content may be incorrect.">
            <a:extLst>
              <a:ext uri="{FF2B5EF4-FFF2-40B4-BE49-F238E27FC236}">
                <a16:creationId xmlns:a16="http://schemas.microsoft.com/office/drawing/2014/main" id="{C495957F-BD0D-919E-2426-B418B8B8CE74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9805181" y="6003388"/>
            <a:ext cx="1705065" cy="755655"/>
          </a:xfrm>
          <a:prstGeom prst="rect">
            <a:avLst/>
          </a:prstGeom>
        </p:spPr>
      </p:pic>
      <p:pic>
        <p:nvPicPr>
          <p:cNvPr id="10" name="Picture 9" descr="A blue and black circle with ribbons&#10;&#10;AI-generated content may be incorrect.">
            <a:extLst>
              <a:ext uri="{FF2B5EF4-FFF2-40B4-BE49-F238E27FC236}">
                <a16:creationId xmlns:a16="http://schemas.microsoft.com/office/drawing/2014/main" id="{D2BBFB95-3498-3005-A7D3-56DCAF4CAE32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8972519" y="5997043"/>
            <a:ext cx="596900" cy="762000"/>
          </a:xfrm>
          <a:prstGeom prst="rect">
            <a:avLst/>
          </a:prstGeom>
        </p:spPr>
      </p:pic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E238180A-9E1F-69F7-61A6-0F01B24385D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4240017" y="4005437"/>
            <a:ext cx="6582764" cy="1601087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65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05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6075" indent="-339725">
              <a:buFont typeface="Arial" panose="020B0604020202020204" pitchFamily="34" charset="0"/>
              <a:buNone/>
            </a:pPr>
            <a:r>
              <a:rPr lang="en-US" sz="360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• Leverage technology integration to enhance student and staff performance and productivity.</a:t>
            </a:r>
          </a:p>
          <a:p>
            <a:pPr marL="346075" indent="-339725">
              <a:buFont typeface="Arial" panose="020B0604020202020204" pitchFamily="34" charset="0"/>
              <a:buNone/>
            </a:pPr>
            <a:endParaRPr lang="en-US" sz="360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Open Sans" panose="020B060603050402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Picture 12" descr="A yellow and white rectangular sign&#10;&#10;AI-generated content may be incorrect.">
            <a:extLst>
              <a:ext uri="{FF2B5EF4-FFF2-40B4-BE49-F238E27FC236}">
                <a16:creationId xmlns:a16="http://schemas.microsoft.com/office/drawing/2014/main" id="{F01488C6-037A-2C67-6E84-268D31750046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537993" y="191911"/>
            <a:ext cx="2400467" cy="6587645"/>
          </a:xfrm>
          <a:prstGeom prst="rect">
            <a:avLst/>
          </a:prstGeom>
        </p:spPr>
      </p:pic>
      <p:pic>
        <p:nvPicPr>
          <p:cNvPr id="14" name="Picture 13" descr="A yellow circle with black outline and ribbons&#10;&#10;AI-generated content may be incorrect.">
            <a:extLst>
              <a:ext uri="{FF2B5EF4-FFF2-40B4-BE49-F238E27FC236}">
                <a16:creationId xmlns:a16="http://schemas.microsoft.com/office/drawing/2014/main" id="{F1BFE09E-53F2-BE31-A624-5C0CB045066F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5543559" y="1508849"/>
            <a:ext cx="2400470" cy="2376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791991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3_Title Slide"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7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A grey circle with black background&#10;&#10;AI-generated content may be incorrect.">
            <a:extLst>
              <a:ext uri="{FF2B5EF4-FFF2-40B4-BE49-F238E27FC236}">
                <a16:creationId xmlns:a16="http://schemas.microsoft.com/office/drawing/2014/main" id="{ACA25D2C-D12B-4E15-D8BE-9F2A3842341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456113" y="1406040"/>
            <a:ext cx="351632" cy="351632"/>
          </a:xfrm>
          <a:prstGeom prst="rect">
            <a:avLst/>
          </a:prstGeom>
        </p:spPr>
      </p:pic>
      <p:pic>
        <p:nvPicPr>
          <p:cNvPr id="8" name="Picture 7" descr="A black and white outline of a book&#10;&#10;AI-generated content may be incorrect.">
            <a:extLst>
              <a:ext uri="{FF2B5EF4-FFF2-40B4-BE49-F238E27FC236}">
                <a16:creationId xmlns:a16="http://schemas.microsoft.com/office/drawing/2014/main" id="{BC7C2D1C-62D4-5D7F-BE77-A86C405928E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598230" y="5614862"/>
            <a:ext cx="1113535" cy="958158"/>
          </a:xfrm>
          <a:prstGeom prst="rect">
            <a:avLst/>
          </a:prstGeom>
        </p:spPr>
      </p:pic>
      <p:pic>
        <p:nvPicPr>
          <p:cNvPr id="7" name="Picture 6" descr="A building with a flag on top&#10;&#10;AI-generated content may be incorrect.">
            <a:extLst>
              <a:ext uri="{FF2B5EF4-FFF2-40B4-BE49-F238E27FC236}">
                <a16:creationId xmlns:a16="http://schemas.microsoft.com/office/drawing/2014/main" id="{4D8E10B8-FE07-8025-F122-B29FAC3DBC2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757952" y="1651102"/>
            <a:ext cx="987933" cy="1007692"/>
          </a:xfrm>
          <a:prstGeom prst="rect">
            <a:avLst/>
          </a:prstGeom>
        </p:spPr>
      </p:pic>
      <p:pic>
        <p:nvPicPr>
          <p:cNvPr id="11" name="Picture 10" descr="A graduation cap on a black background&#10;&#10;AI-generated content may be incorrect.">
            <a:extLst>
              <a:ext uri="{FF2B5EF4-FFF2-40B4-BE49-F238E27FC236}">
                <a16:creationId xmlns:a16="http://schemas.microsoft.com/office/drawing/2014/main" id="{F7BF2405-0C36-345B-DB0D-3745894DC06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5588000" y="6173305"/>
            <a:ext cx="783704" cy="705334"/>
          </a:xfrm>
          <a:prstGeom prst="rect">
            <a:avLst/>
          </a:prstGeom>
        </p:spPr>
      </p:pic>
      <p:pic>
        <p:nvPicPr>
          <p:cNvPr id="3" name="Picture 2" descr="A blue and black triangle shapes&#10;&#10;AI-generated content may be incorrect.">
            <a:extLst>
              <a:ext uri="{FF2B5EF4-FFF2-40B4-BE49-F238E27FC236}">
                <a16:creationId xmlns:a16="http://schemas.microsoft.com/office/drawing/2014/main" id="{7297F6F1-1EC5-7ABA-5A24-2B8ABC8B4AF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298282" y="846467"/>
            <a:ext cx="1683169" cy="1144115"/>
          </a:xfrm>
          <a:prstGeom prst="rect">
            <a:avLst/>
          </a:prstGeom>
        </p:spPr>
      </p:pic>
      <p:pic>
        <p:nvPicPr>
          <p:cNvPr id="5" name="Picture 4" descr="A grey circle with black background&#10;&#10;AI-generated content may be incorrect.">
            <a:extLst>
              <a:ext uri="{FF2B5EF4-FFF2-40B4-BE49-F238E27FC236}">
                <a16:creationId xmlns:a16="http://schemas.microsoft.com/office/drawing/2014/main" id="{488D7089-25E9-4676-579F-BFDEE3BD789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139906" y="5525167"/>
            <a:ext cx="269711" cy="269711"/>
          </a:xfrm>
          <a:prstGeom prst="rect">
            <a:avLst/>
          </a:prstGeom>
        </p:spPr>
      </p:pic>
      <p:pic>
        <p:nvPicPr>
          <p:cNvPr id="6" name="Picture 5" descr="A grey circle with black background&#10;&#10;AI-generated content may be incorrect.">
            <a:extLst>
              <a:ext uri="{FF2B5EF4-FFF2-40B4-BE49-F238E27FC236}">
                <a16:creationId xmlns:a16="http://schemas.microsoft.com/office/drawing/2014/main" id="{593F016C-F634-089E-DF5E-66DC3CE12D3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456113" y="1406040"/>
            <a:ext cx="351632" cy="351632"/>
          </a:xfrm>
          <a:prstGeom prst="rect">
            <a:avLst/>
          </a:prstGeom>
        </p:spPr>
      </p:pic>
      <p:pic>
        <p:nvPicPr>
          <p:cNvPr id="9" name="Picture 8" descr="A blue and orange line&#10;&#10;AI-generated content may be incorrect.">
            <a:extLst>
              <a:ext uri="{FF2B5EF4-FFF2-40B4-BE49-F238E27FC236}">
                <a16:creationId xmlns:a16="http://schemas.microsoft.com/office/drawing/2014/main" id="{69078C0E-969F-3C37-1004-D64EA4AE715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7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7559"/>
            <a:ext cx="12192000" cy="2089150"/>
          </a:xfrm>
          <a:prstGeom prst="rect">
            <a:avLst/>
          </a:prstGeom>
        </p:spPr>
      </p:pic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812ACB34-E7F0-E99F-C13F-AD67A0CD269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93665" y="6332496"/>
            <a:ext cx="64928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CE0E2CA-AD2A-4940-838D-EDD2A461CDFE}" type="slidenum">
              <a:rPr lang="en-US" sz="1050" smtClean="0">
                <a:solidFill>
                  <a:srgbClr val="116EA2"/>
                </a:solidFill>
              </a:rPr>
              <a:pPr/>
              <a:t>‹#›</a:t>
            </a:fld>
            <a:endParaRPr lang="en-US" sz="1050">
              <a:solidFill>
                <a:srgbClr val="116EA2"/>
              </a:solidFill>
            </a:endParaRPr>
          </a:p>
        </p:txBody>
      </p:sp>
      <p:pic>
        <p:nvPicPr>
          <p:cNvPr id="2" name="Picture 1" descr="A white text on a black background&#10;&#10;AI-generated content may be incorrect.">
            <a:extLst>
              <a:ext uri="{FF2B5EF4-FFF2-40B4-BE49-F238E27FC236}">
                <a16:creationId xmlns:a16="http://schemas.microsoft.com/office/drawing/2014/main" id="{65DAD809-676D-4149-6FF7-E539FBC10A18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6700910" y="238667"/>
            <a:ext cx="4953000" cy="685800"/>
          </a:xfrm>
          <a:prstGeom prst="rect">
            <a:avLst/>
          </a:prstGeom>
        </p:spPr>
      </p:pic>
      <p:pic>
        <p:nvPicPr>
          <p:cNvPr id="4" name="Picture 3" descr="A logo for a school&#10;&#10;AI-generated content may be incorrect.">
            <a:extLst>
              <a:ext uri="{FF2B5EF4-FFF2-40B4-BE49-F238E27FC236}">
                <a16:creationId xmlns:a16="http://schemas.microsoft.com/office/drawing/2014/main" id="{B0EC70EF-9342-3121-178C-1D2C4C64E0B2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9805181" y="6003388"/>
            <a:ext cx="1705065" cy="755655"/>
          </a:xfrm>
          <a:prstGeom prst="rect">
            <a:avLst/>
          </a:prstGeom>
        </p:spPr>
      </p:pic>
      <p:pic>
        <p:nvPicPr>
          <p:cNvPr id="10" name="Picture 9" descr="A blue and black circle with ribbons&#10;&#10;AI-generated content may be incorrect.">
            <a:extLst>
              <a:ext uri="{FF2B5EF4-FFF2-40B4-BE49-F238E27FC236}">
                <a16:creationId xmlns:a16="http://schemas.microsoft.com/office/drawing/2014/main" id="{8D227AA8-E57D-EDFD-B771-A1F28441CC0B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8972519" y="5997043"/>
            <a:ext cx="596900" cy="762000"/>
          </a:xfrm>
          <a:prstGeom prst="rect">
            <a:avLst/>
          </a:prstGeom>
        </p:spPr>
      </p:pic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EA2C6EE7-0257-AE3A-606C-B7C56CB4099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4240017" y="4005437"/>
            <a:ext cx="6582764" cy="1601087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65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05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6075" indent="-339725">
              <a:buFont typeface="Arial" panose="020B0604020202020204" pitchFamily="34" charset="0"/>
              <a:buNone/>
            </a:pPr>
            <a:r>
              <a:rPr lang="en-US" sz="360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• Develop a system for monitoring the implementation of professional learning.</a:t>
            </a:r>
          </a:p>
          <a:p>
            <a:pPr marL="346075" indent="-339725">
              <a:buFont typeface="Arial" panose="020B0604020202020204" pitchFamily="34" charset="0"/>
              <a:buNone/>
            </a:pPr>
            <a:endParaRPr lang="en-US" sz="360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Open Sans" panose="020B060603050402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Picture 12" descr="A yellow and white rectangular sign&#10;&#10;AI-generated content may be incorrect.">
            <a:extLst>
              <a:ext uri="{FF2B5EF4-FFF2-40B4-BE49-F238E27FC236}">
                <a16:creationId xmlns:a16="http://schemas.microsoft.com/office/drawing/2014/main" id="{2C3EBFC4-3D03-FE2F-BF8B-B415E1B1AA58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537993" y="191914"/>
            <a:ext cx="2400466" cy="6587642"/>
          </a:xfrm>
          <a:prstGeom prst="rect">
            <a:avLst/>
          </a:prstGeom>
        </p:spPr>
      </p:pic>
      <p:pic>
        <p:nvPicPr>
          <p:cNvPr id="14" name="Picture 13" descr="A yellow circle with black outline and ribbons&#10;&#10;AI-generated content may be incorrect.">
            <a:extLst>
              <a:ext uri="{FF2B5EF4-FFF2-40B4-BE49-F238E27FC236}">
                <a16:creationId xmlns:a16="http://schemas.microsoft.com/office/drawing/2014/main" id="{8EBC5E94-EB09-B61F-3FA9-56268669D651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5543559" y="1508849"/>
            <a:ext cx="2400470" cy="2376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273752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4_Title Slide"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7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A grey circle with black background&#10;&#10;AI-generated content may be incorrect.">
            <a:extLst>
              <a:ext uri="{FF2B5EF4-FFF2-40B4-BE49-F238E27FC236}">
                <a16:creationId xmlns:a16="http://schemas.microsoft.com/office/drawing/2014/main" id="{ACA25D2C-D12B-4E15-D8BE-9F2A3842341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456113" y="1406040"/>
            <a:ext cx="351632" cy="351632"/>
          </a:xfrm>
          <a:prstGeom prst="rect">
            <a:avLst/>
          </a:prstGeom>
        </p:spPr>
      </p:pic>
      <p:pic>
        <p:nvPicPr>
          <p:cNvPr id="8" name="Picture 7" descr="A black and white outline of a book&#10;&#10;AI-generated content may be incorrect.">
            <a:extLst>
              <a:ext uri="{FF2B5EF4-FFF2-40B4-BE49-F238E27FC236}">
                <a16:creationId xmlns:a16="http://schemas.microsoft.com/office/drawing/2014/main" id="{BC7C2D1C-62D4-5D7F-BE77-A86C405928E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598230" y="5614862"/>
            <a:ext cx="1113535" cy="958158"/>
          </a:xfrm>
          <a:prstGeom prst="rect">
            <a:avLst/>
          </a:prstGeom>
        </p:spPr>
      </p:pic>
      <p:pic>
        <p:nvPicPr>
          <p:cNvPr id="7" name="Picture 6" descr="A building with a flag on top&#10;&#10;AI-generated content may be incorrect.">
            <a:extLst>
              <a:ext uri="{FF2B5EF4-FFF2-40B4-BE49-F238E27FC236}">
                <a16:creationId xmlns:a16="http://schemas.microsoft.com/office/drawing/2014/main" id="{4D8E10B8-FE07-8025-F122-B29FAC3DBC2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757952" y="1651102"/>
            <a:ext cx="987933" cy="1007692"/>
          </a:xfrm>
          <a:prstGeom prst="rect">
            <a:avLst/>
          </a:prstGeom>
        </p:spPr>
      </p:pic>
      <p:pic>
        <p:nvPicPr>
          <p:cNvPr id="11" name="Picture 10" descr="A graduation cap on a black background&#10;&#10;AI-generated content may be incorrect.">
            <a:extLst>
              <a:ext uri="{FF2B5EF4-FFF2-40B4-BE49-F238E27FC236}">
                <a16:creationId xmlns:a16="http://schemas.microsoft.com/office/drawing/2014/main" id="{F7BF2405-0C36-345B-DB0D-3745894DC06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5588000" y="6173305"/>
            <a:ext cx="783704" cy="705334"/>
          </a:xfrm>
          <a:prstGeom prst="rect">
            <a:avLst/>
          </a:prstGeom>
        </p:spPr>
      </p:pic>
      <p:pic>
        <p:nvPicPr>
          <p:cNvPr id="3" name="Picture 2" descr="A blue and black triangle shapes&#10;&#10;AI-generated content may be incorrect.">
            <a:extLst>
              <a:ext uri="{FF2B5EF4-FFF2-40B4-BE49-F238E27FC236}">
                <a16:creationId xmlns:a16="http://schemas.microsoft.com/office/drawing/2014/main" id="{7297F6F1-1EC5-7ABA-5A24-2B8ABC8B4AF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298282" y="846467"/>
            <a:ext cx="1683169" cy="1144115"/>
          </a:xfrm>
          <a:prstGeom prst="rect">
            <a:avLst/>
          </a:prstGeom>
        </p:spPr>
      </p:pic>
      <p:pic>
        <p:nvPicPr>
          <p:cNvPr id="5" name="Picture 4" descr="A grey circle with black background&#10;&#10;AI-generated content may be incorrect.">
            <a:extLst>
              <a:ext uri="{FF2B5EF4-FFF2-40B4-BE49-F238E27FC236}">
                <a16:creationId xmlns:a16="http://schemas.microsoft.com/office/drawing/2014/main" id="{488D7089-25E9-4676-579F-BFDEE3BD789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139906" y="5525167"/>
            <a:ext cx="269711" cy="269711"/>
          </a:xfrm>
          <a:prstGeom prst="rect">
            <a:avLst/>
          </a:prstGeom>
        </p:spPr>
      </p:pic>
      <p:pic>
        <p:nvPicPr>
          <p:cNvPr id="6" name="Picture 5" descr="A grey circle with black background&#10;&#10;AI-generated content may be incorrect.">
            <a:extLst>
              <a:ext uri="{FF2B5EF4-FFF2-40B4-BE49-F238E27FC236}">
                <a16:creationId xmlns:a16="http://schemas.microsoft.com/office/drawing/2014/main" id="{593F016C-F634-089E-DF5E-66DC3CE12D3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456113" y="1406040"/>
            <a:ext cx="351632" cy="351632"/>
          </a:xfrm>
          <a:prstGeom prst="rect">
            <a:avLst/>
          </a:prstGeom>
        </p:spPr>
      </p:pic>
      <p:pic>
        <p:nvPicPr>
          <p:cNvPr id="9" name="Picture 8" descr="A blue and orange line&#10;&#10;AI-generated content may be incorrect.">
            <a:extLst>
              <a:ext uri="{FF2B5EF4-FFF2-40B4-BE49-F238E27FC236}">
                <a16:creationId xmlns:a16="http://schemas.microsoft.com/office/drawing/2014/main" id="{69078C0E-969F-3C37-1004-D64EA4AE715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7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7559"/>
            <a:ext cx="12192000" cy="2089150"/>
          </a:xfrm>
          <a:prstGeom prst="rect">
            <a:avLst/>
          </a:prstGeom>
        </p:spPr>
      </p:pic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812ACB34-E7F0-E99F-C13F-AD67A0CD269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93665" y="6332496"/>
            <a:ext cx="64928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CE0E2CA-AD2A-4940-838D-EDD2A461CDFE}" type="slidenum">
              <a:rPr lang="en-US" sz="1050" smtClean="0">
                <a:solidFill>
                  <a:srgbClr val="116EA2"/>
                </a:solidFill>
              </a:rPr>
              <a:pPr/>
              <a:t>‹#›</a:t>
            </a:fld>
            <a:endParaRPr lang="en-US" sz="1050">
              <a:solidFill>
                <a:srgbClr val="116EA2"/>
              </a:solidFill>
            </a:endParaRPr>
          </a:p>
        </p:txBody>
      </p:sp>
      <p:pic>
        <p:nvPicPr>
          <p:cNvPr id="2" name="Picture 1" descr="A black background with blue text&#10;&#10;AI-generated content may be incorrect.">
            <a:extLst>
              <a:ext uri="{FF2B5EF4-FFF2-40B4-BE49-F238E27FC236}">
                <a16:creationId xmlns:a16="http://schemas.microsoft.com/office/drawing/2014/main" id="{5A1D0CFD-E712-E920-4383-8905049CB353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9999434" y="3429000"/>
            <a:ext cx="2052675" cy="1157670"/>
          </a:xfrm>
          <a:prstGeom prst="rect">
            <a:avLst/>
          </a:prstGeom>
        </p:spPr>
      </p:pic>
      <p:pic>
        <p:nvPicPr>
          <p:cNvPr id="4" name="Picture 3" descr="A logo for a school&#10;&#10;AI-generated content may be incorrect.">
            <a:extLst>
              <a:ext uri="{FF2B5EF4-FFF2-40B4-BE49-F238E27FC236}">
                <a16:creationId xmlns:a16="http://schemas.microsoft.com/office/drawing/2014/main" id="{491A239D-FA58-6E3F-6036-ED6CA9BEE3D3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10307317" y="245143"/>
            <a:ext cx="1436908" cy="606196"/>
          </a:xfrm>
          <a:prstGeom prst="rect">
            <a:avLst/>
          </a:prstGeom>
        </p:spPr>
      </p:pic>
      <p:pic>
        <p:nvPicPr>
          <p:cNvPr id="10" name="Picture 9" descr="A screen shot of a cell phone&#10;&#10;AI-generated content may be incorrect.">
            <a:extLst>
              <a:ext uri="{FF2B5EF4-FFF2-40B4-BE49-F238E27FC236}">
                <a16:creationId xmlns:a16="http://schemas.microsoft.com/office/drawing/2014/main" id="{97375835-8580-DC15-B038-27DEB7FFDE55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545855" y="183398"/>
            <a:ext cx="2434545" cy="6681166"/>
          </a:xfrm>
          <a:prstGeom prst="rect">
            <a:avLst/>
          </a:prstGeom>
        </p:spPr>
      </p:pic>
      <p:pic>
        <p:nvPicPr>
          <p:cNvPr id="12" name="Picture 11" descr="A screen shot of a phone&#10;&#10;AI-generated content may be incorrect.">
            <a:extLst>
              <a:ext uri="{FF2B5EF4-FFF2-40B4-BE49-F238E27FC236}">
                <a16:creationId xmlns:a16="http://schemas.microsoft.com/office/drawing/2014/main" id="{B66C8825-ACE8-3939-8530-F9FB32238243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2889614" y="199345"/>
            <a:ext cx="2410007" cy="6627518"/>
          </a:xfrm>
          <a:prstGeom prst="rect">
            <a:avLst/>
          </a:prstGeom>
        </p:spPr>
      </p:pic>
      <p:pic>
        <p:nvPicPr>
          <p:cNvPr id="13" name="Picture 12" descr="A screenshot of a cell phone&#10;&#10;AI-generated content may be incorrect.">
            <a:extLst>
              <a:ext uri="{FF2B5EF4-FFF2-40B4-BE49-F238E27FC236}">
                <a16:creationId xmlns:a16="http://schemas.microsoft.com/office/drawing/2014/main" id="{4FCC4791-D05F-3B7E-AF4F-C21B5B55723E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7571764" y="191369"/>
            <a:ext cx="2427669" cy="6662296"/>
          </a:xfrm>
          <a:prstGeom prst="rect">
            <a:avLst/>
          </a:prstGeom>
        </p:spPr>
      </p:pic>
      <p:pic>
        <p:nvPicPr>
          <p:cNvPr id="14" name="Picture 13" descr="A screen shot of a cell phone&#10;&#10;AI-generated content may be incorrect.">
            <a:extLst>
              <a:ext uri="{FF2B5EF4-FFF2-40B4-BE49-F238E27FC236}">
                <a16:creationId xmlns:a16="http://schemas.microsoft.com/office/drawing/2014/main" id="{8D575FE5-68AC-7020-77ED-0AE8C21DECE2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5256188" y="199343"/>
            <a:ext cx="2434545" cy="6750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65171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5_Title Slide"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7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A grey circle with black background&#10;&#10;AI-generated content may be incorrect.">
            <a:extLst>
              <a:ext uri="{FF2B5EF4-FFF2-40B4-BE49-F238E27FC236}">
                <a16:creationId xmlns:a16="http://schemas.microsoft.com/office/drawing/2014/main" id="{ACA25D2C-D12B-4E15-D8BE-9F2A3842341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456113" y="1406040"/>
            <a:ext cx="351632" cy="351632"/>
          </a:xfrm>
          <a:prstGeom prst="rect">
            <a:avLst/>
          </a:prstGeom>
        </p:spPr>
      </p:pic>
      <p:pic>
        <p:nvPicPr>
          <p:cNvPr id="8" name="Picture 7" descr="A black and white outline of a book&#10;&#10;AI-generated content may be incorrect.">
            <a:extLst>
              <a:ext uri="{FF2B5EF4-FFF2-40B4-BE49-F238E27FC236}">
                <a16:creationId xmlns:a16="http://schemas.microsoft.com/office/drawing/2014/main" id="{BC7C2D1C-62D4-5D7F-BE77-A86C405928E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598230" y="5614862"/>
            <a:ext cx="1113535" cy="958158"/>
          </a:xfrm>
          <a:prstGeom prst="rect">
            <a:avLst/>
          </a:prstGeom>
        </p:spPr>
      </p:pic>
      <p:pic>
        <p:nvPicPr>
          <p:cNvPr id="7" name="Picture 6" descr="A building with a flag on top&#10;&#10;AI-generated content may be incorrect.">
            <a:extLst>
              <a:ext uri="{FF2B5EF4-FFF2-40B4-BE49-F238E27FC236}">
                <a16:creationId xmlns:a16="http://schemas.microsoft.com/office/drawing/2014/main" id="{4D8E10B8-FE07-8025-F122-B29FAC3DBC2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757952" y="1651102"/>
            <a:ext cx="987933" cy="1007692"/>
          </a:xfrm>
          <a:prstGeom prst="rect">
            <a:avLst/>
          </a:prstGeom>
        </p:spPr>
      </p:pic>
      <p:pic>
        <p:nvPicPr>
          <p:cNvPr id="11" name="Picture 10" descr="A graduation cap on a black background&#10;&#10;AI-generated content may be incorrect.">
            <a:extLst>
              <a:ext uri="{FF2B5EF4-FFF2-40B4-BE49-F238E27FC236}">
                <a16:creationId xmlns:a16="http://schemas.microsoft.com/office/drawing/2014/main" id="{F7BF2405-0C36-345B-DB0D-3745894DC06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5588000" y="6173305"/>
            <a:ext cx="783704" cy="705334"/>
          </a:xfrm>
          <a:prstGeom prst="rect">
            <a:avLst/>
          </a:prstGeom>
        </p:spPr>
      </p:pic>
      <p:pic>
        <p:nvPicPr>
          <p:cNvPr id="3" name="Picture 2" descr="A blue and black triangle shapes&#10;&#10;AI-generated content may be incorrect.">
            <a:extLst>
              <a:ext uri="{FF2B5EF4-FFF2-40B4-BE49-F238E27FC236}">
                <a16:creationId xmlns:a16="http://schemas.microsoft.com/office/drawing/2014/main" id="{7297F6F1-1EC5-7ABA-5A24-2B8ABC8B4AF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298282" y="846467"/>
            <a:ext cx="1683169" cy="1144115"/>
          </a:xfrm>
          <a:prstGeom prst="rect">
            <a:avLst/>
          </a:prstGeom>
        </p:spPr>
      </p:pic>
      <p:pic>
        <p:nvPicPr>
          <p:cNvPr id="5" name="Picture 4" descr="A grey circle with black background&#10;&#10;AI-generated content may be incorrect.">
            <a:extLst>
              <a:ext uri="{FF2B5EF4-FFF2-40B4-BE49-F238E27FC236}">
                <a16:creationId xmlns:a16="http://schemas.microsoft.com/office/drawing/2014/main" id="{488D7089-25E9-4676-579F-BFDEE3BD789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139906" y="5525167"/>
            <a:ext cx="269711" cy="269711"/>
          </a:xfrm>
          <a:prstGeom prst="rect">
            <a:avLst/>
          </a:prstGeom>
        </p:spPr>
      </p:pic>
      <p:pic>
        <p:nvPicPr>
          <p:cNvPr id="6" name="Picture 5" descr="A grey circle with black background&#10;&#10;AI-generated content may be incorrect.">
            <a:extLst>
              <a:ext uri="{FF2B5EF4-FFF2-40B4-BE49-F238E27FC236}">
                <a16:creationId xmlns:a16="http://schemas.microsoft.com/office/drawing/2014/main" id="{593F016C-F634-089E-DF5E-66DC3CE12D3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456113" y="1406040"/>
            <a:ext cx="351632" cy="351632"/>
          </a:xfrm>
          <a:prstGeom prst="rect">
            <a:avLst/>
          </a:prstGeom>
        </p:spPr>
      </p:pic>
      <p:pic>
        <p:nvPicPr>
          <p:cNvPr id="9" name="Picture 8" descr="A blue and orange line&#10;&#10;AI-generated content may be incorrect.">
            <a:extLst>
              <a:ext uri="{FF2B5EF4-FFF2-40B4-BE49-F238E27FC236}">
                <a16:creationId xmlns:a16="http://schemas.microsoft.com/office/drawing/2014/main" id="{69078C0E-969F-3C37-1004-D64EA4AE715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7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7559"/>
            <a:ext cx="12192000" cy="2089150"/>
          </a:xfrm>
          <a:prstGeom prst="rect">
            <a:avLst/>
          </a:prstGeom>
        </p:spPr>
      </p:pic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812ACB34-E7F0-E99F-C13F-AD67A0CD269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93665" y="6332496"/>
            <a:ext cx="64928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CE0E2CA-AD2A-4940-838D-EDD2A461CDFE}" type="slidenum">
              <a:rPr lang="en-US" sz="1050" smtClean="0">
                <a:solidFill>
                  <a:srgbClr val="116EA2"/>
                </a:solidFill>
              </a:rPr>
              <a:pPr/>
              <a:t>‹#›</a:t>
            </a:fld>
            <a:endParaRPr lang="en-US" sz="1050">
              <a:solidFill>
                <a:srgbClr val="116EA2"/>
              </a:solidFill>
            </a:endParaRPr>
          </a:p>
        </p:txBody>
      </p:sp>
      <p:pic>
        <p:nvPicPr>
          <p:cNvPr id="2" name="Picture 1" descr="A white text on a black background&#10;&#10;AI-generated content may be incorrect.">
            <a:extLst>
              <a:ext uri="{FF2B5EF4-FFF2-40B4-BE49-F238E27FC236}">
                <a16:creationId xmlns:a16="http://schemas.microsoft.com/office/drawing/2014/main" id="{595C39AD-D440-41C6-2022-B9AF7F7F7EC5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6700910" y="238667"/>
            <a:ext cx="4953000" cy="685800"/>
          </a:xfrm>
          <a:prstGeom prst="rect">
            <a:avLst/>
          </a:prstGeom>
        </p:spPr>
      </p:pic>
      <p:pic>
        <p:nvPicPr>
          <p:cNvPr id="4" name="Picture 3" descr="A logo for a school&#10;&#10;AI-generated content may be incorrect.">
            <a:extLst>
              <a:ext uri="{FF2B5EF4-FFF2-40B4-BE49-F238E27FC236}">
                <a16:creationId xmlns:a16="http://schemas.microsoft.com/office/drawing/2014/main" id="{468E9C92-BFB9-E592-0A56-80B9F3C9F6F5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9805181" y="6003388"/>
            <a:ext cx="1705065" cy="755655"/>
          </a:xfrm>
          <a:prstGeom prst="rect">
            <a:avLst/>
          </a:prstGeom>
        </p:spPr>
      </p:pic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CE60E18B-FE0B-40B6-31C5-E53CD9F1E30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345961" y="3935326"/>
            <a:ext cx="8886146" cy="1601087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65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05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6075" indent="-339725" algn="ctr">
              <a:buFont typeface="Arial" panose="020B0604020202020204" pitchFamily="34" charset="0"/>
              <a:buNone/>
            </a:pPr>
            <a:r>
              <a:rPr lang="en-US" sz="4000" b="1">
                <a:solidFill>
                  <a:srgbClr val="EBB548"/>
                </a:solidFill>
                <a:ea typeface="Open Sans" panose="020B0606030504020204" pitchFamily="34" charset="0"/>
                <a:cs typeface="Calibri" panose="020F0502020204030204" pitchFamily="34" charset="0"/>
              </a:rPr>
              <a:t>Objective</a:t>
            </a:r>
          </a:p>
          <a:p>
            <a:pPr marL="346075" indent="-339725" algn="ctr">
              <a:buFont typeface="Arial" panose="020B0604020202020204" pitchFamily="34" charset="0"/>
              <a:buNone/>
            </a:pPr>
            <a:r>
              <a:rPr lang="en-US" sz="3600" b="1">
                <a:solidFill>
                  <a:srgbClr val="116EA2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Provide a Safe and Secure </a:t>
            </a:r>
            <a:br>
              <a:rPr lang="en-US" sz="3600" b="1">
                <a:solidFill>
                  <a:srgbClr val="116EA2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</a:br>
            <a:r>
              <a:rPr lang="en-US" sz="3600" b="1">
                <a:solidFill>
                  <a:srgbClr val="116EA2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Environment for All.</a:t>
            </a:r>
            <a:endParaRPr lang="en-US" sz="3600" b="1">
              <a:solidFill>
                <a:srgbClr val="116EA2"/>
              </a:solidFill>
            </a:endParaRPr>
          </a:p>
        </p:txBody>
      </p:sp>
      <p:pic>
        <p:nvPicPr>
          <p:cNvPr id="12" name="Picture 11" descr="A yellow circle with a blue check mark on it&#10;&#10;AI-generated content may be incorrect.">
            <a:extLst>
              <a:ext uri="{FF2B5EF4-FFF2-40B4-BE49-F238E27FC236}">
                <a16:creationId xmlns:a16="http://schemas.microsoft.com/office/drawing/2014/main" id="{7656BB26-BE07-C8E9-1AF5-53BCBEC6BFE5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5663047" y="1572947"/>
            <a:ext cx="2249596" cy="2249596"/>
          </a:xfrm>
          <a:prstGeom prst="rect">
            <a:avLst/>
          </a:prstGeom>
        </p:spPr>
      </p:pic>
      <p:pic>
        <p:nvPicPr>
          <p:cNvPr id="13" name="Picture 12" descr="A blue check mark on a shield&#10;&#10;AI-generated content may be incorrect.">
            <a:extLst>
              <a:ext uri="{FF2B5EF4-FFF2-40B4-BE49-F238E27FC236}">
                <a16:creationId xmlns:a16="http://schemas.microsoft.com/office/drawing/2014/main" id="{D6D19DA6-9BEA-8D65-6CC6-BD4400B59AA3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8967878" y="6003388"/>
            <a:ext cx="640580" cy="760689"/>
          </a:xfrm>
          <a:prstGeom prst="rect">
            <a:avLst/>
          </a:prstGeom>
        </p:spPr>
      </p:pic>
      <p:pic>
        <p:nvPicPr>
          <p:cNvPr id="21" name="Picture 20" descr="A yellow and blue sign with a check mark and a yellow and white rectangle&#10;&#10;AI-generated content may be incorrect.">
            <a:extLst>
              <a:ext uri="{FF2B5EF4-FFF2-40B4-BE49-F238E27FC236}">
                <a16:creationId xmlns:a16="http://schemas.microsoft.com/office/drawing/2014/main" id="{4BF2A197-C1A3-5D6E-9043-D19E342F5852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540233" y="197153"/>
            <a:ext cx="2373638" cy="3187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257085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6_Title Slide"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7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A grey circle with black background&#10;&#10;AI-generated content may be incorrect.">
            <a:extLst>
              <a:ext uri="{FF2B5EF4-FFF2-40B4-BE49-F238E27FC236}">
                <a16:creationId xmlns:a16="http://schemas.microsoft.com/office/drawing/2014/main" id="{ACA25D2C-D12B-4E15-D8BE-9F2A3842341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456113" y="1406040"/>
            <a:ext cx="351632" cy="351632"/>
          </a:xfrm>
          <a:prstGeom prst="rect">
            <a:avLst/>
          </a:prstGeom>
        </p:spPr>
      </p:pic>
      <p:pic>
        <p:nvPicPr>
          <p:cNvPr id="8" name="Picture 7" descr="A black and white outline of a book&#10;&#10;AI-generated content may be incorrect.">
            <a:extLst>
              <a:ext uri="{FF2B5EF4-FFF2-40B4-BE49-F238E27FC236}">
                <a16:creationId xmlns:a16="http://schemas.microsoft.com/office/drawing/2014/main" id="{BC7C2D1C-62D4-5D7F-BE77-A86C405928E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598230" y="5614862"/>
            <a:ext cx="1113535" cy="958158"/>
          </a:xfrm>
          <a:prstGeom prst="rect">
            <a:avLst/>
          </a:prstGeom>
        </p:spPr>
      </p:pic>
      <p:pic>
        <p:nvPicPr>
          <p:cNvPr id="7" name="Picture 6" descr="A building with a flag on top&#10;&#10;AI-generated content may be incorrect.">
            <a:extLst>
              <a:ext uri="{FF2B5EF4-FFF2-40B4-BE49-F238E27FC236}">
                <a16:creationId xmlns:a16="http://schemas.microsoft.com/office/drawing/2014/main" id="{4D8E10B8-FE07-8025-F122-B29FAC3DBC2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757952" y="1651102"/>
            <a:ext cx="987933" cy="1007692"/>
          </a:xfrm>
          <a:prstGeom prst="rect">
            <a:avLst/>
          </a:prstGeom>
        </p:spPr>
      </p:pic>
      <p:pic>
        <p:nvPicPr>
          <p:cNvPr id="11" name="Picture 10" descr="A graduation cap on a black background&#10;&#10;AI-generated content may be incorrect.">
            <a:extLst>
              <a:ext uri="{FF2B5EF4-FFF2-40B4-BE49-F238E27FC236}">
                <a16:creationId xmlns:a16="http://schemas.microsoft.com/office/drawing/2014/main" id="{F7BF2405-0C36-345B-DB0D-3745894DC06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5588000" y="6173305"/>
            <a:ext cx="783704" cy="705334"/>
          </a:xfrm>
          <a:prstGeom prst="rect">
            <a:avLst/>
          </a:prstGeom>
        </p:spPr>
      </p:pic>
      <p:pic>
        <p:nvPicPr>
          <p:cNvPr id="3" name="Picture 2" descr="A blue and black triangle shapes&#10;&#10;AI-generated content may be incorrect.">
            <a:extLst>
              <a:ext uri="{FF2B5EF4-FFF2-40B4-BE49-F238E27FC236}">
                <a16:creationId xmlns:a16="http://schemas.microsoft.com/office/drawing/2014/main" id="{7297F6F1-1EC5-7ABA-5A24-2B8ABC8B4AF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298282" y="846467"/>
            <a:ext cx="1683169" cy="1144115"/>
          </a:xfrm>
          <a:prstGeom prst="rect">
            <a:avLst/>
          </a:prstGeom>
        </p:spPr>
      </p:pic>
      <p:pic>
        <p:nvPicPr>
          <p:cNvPr id="5" name="Picture 4" descr="A grey circle with black background&#10;&#10;AI-generated content may be incorrect.">
            <a:extLst>
              <a:ext uri="{FF2B5EF4-FFF2-40B4-BE49-F238E27FC236}">
                <a16:creationId xmlns:a16="http://schemas.microsoft.com/office/drawing/2014/main" id="{488D7089-25E9-4676-579F-BFDEE3BD789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139906" y="5525167"/>
            <a:ext cx="269711" cy="269711"/>
          </a:xfrm>
          <a:prstGeom prst="rect">
            <a:avLst/>
          </a:prstGeom>
        </p:spPr>
      </p:pic>
      <p:pic>
        <p:nvPicPr>
          <p:cNvPr id="6" name="Picture 5" descr="A grey circle with black background&#10;&#10;AI-generated content may be incorrect.">
            <a:extLst>
              <a:ext uri="{FF2B5EF4-FFF2-40B4-BE49-F238E27FC236}">
                <a16:creationId xmlns:a16="http://schemas.microsoft.com/office/drawing/2014/main" id="{593F016C-F634-089E-DF5E-66DC3CE12D3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456113" y="1406040"/>
            <a:ext cx="351632" cy="351632"/>
          </a:xfrm>
          <a:prstGeom prst="rect">
            <a:avLst/>
          </a:prstGeom>
        </p:spPr>
      </p:pic>
      <p:pic>
        <p:nvPicPr>
          <p:cNvPr id="9" name="Picture 8" descr="A blue and orange line&#10;&#10;AI-generated content may be incorrect.">
            <a:extLst>
              <a:ext uri="{FF2B5EF4-FFF2-40B4-BE49-F238E27FC236}">
                <a16:creationId xmlns:a16="http://schemas.microsoft.com/office/drawing/2014/main" id="{69078C0E-969F-3C37-1004-D64EA4AE715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7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7559"/>
            <a:ext cx="12192000" cy="2089150"/>
          </a:xfrm>
          <a:prstGeom prst="rect">
            <a:avLst/>
          </a:prstGeom>
        </p:spPr>
      </p:pic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812ACB34-E7F0-E99F-C13F-AD67A0CD269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93665" y="6332496"/>
            <a:ext cx="64928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CE0E2CA-AD2A-4940-838D-EDD2A461CDFE}" type="slidenum">
              <a:rPr lang="en-US" sz="1050" smtClean="0">
                <a:solidFill>
                  <a:srgbClr val="116EA2"/>
                </a:solidFill>
              </a:rPr>
              <a:pPr/>
              <a:t>‹#›</a:t>
            </a:fld>
            <a:endParaRPr lang="en-US" sz="1050">
              <a:solidFill>
                <a:srgbClr val="116EA2"/>
              </a:solidFill>
            </a:endParaRPr>
          </a:p>
        </p:txBody>
      </p:sp>
      <p:pic>
        <p:nvPicPr>
          <p:cNvPr id="2" name="Picture 1" descr="A white text on a black background&#10;&#10;AI-generated content may be incorrect.">
            <a:extLst>
              <a:ext uri="{FF2B5EF4-FFF2-40B4-BE49-F238E27FC236}">
                <a16:creationId xmlns:a16="http://schemas.microsoft.com/office/drawing/2014/main" id="{21B16112-989A-AE47-D8CC-BFDE29130688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6700910" y="238667"/>
            <a:ext cx="4953000" cy="685800"/>
          </a:xfrm>
          <a:prstGeom prst="rect">
            <a:avLst/>
          </a:prstGeom>
        </p:spPr>
      </p:pic>
      <p:pic>
        <p:nvPicPr>
          <p:cNvPr id="4" name="Picture 3" descr="A logo for a school&#10;&#10;AI-generated content may be incorrect.">
            <a:extLst>
              <a:ext uri="{FF2B5EF4-FFF2-40B4-BE49-F238E27FC236}">
                <a16:creationId xmlns:a16="http://schemas.microsoft.com/office/drawing/2014/main" id="{84E40CA9-B14C-DB36-A32B-AC704E44D28B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9805181" y="6003388"/>
            <a:ext cx="1705065" cy="755655"/>
          </a:xfrm>
          <a:prstGeom prst="rect">
            <a:avLst/>
          </a:prstGeom>
        </p:spPr>
      </p:pic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0B8E7790-6DD5-82DA-9CE5-26673B2F86F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4240017" y="4005437"/>
            <a:ext cx="6582764" cy="1601087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65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05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6075" indent="-339725">
              <a:buFont typeface="Arial" panose="020B0604020202020204" pitchFamily="34" charset="0"/>
              <a:buNone/>
            </a:pPr>
            <a:r>
              <a:rPr lang="en-US" sz="360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• Define and develop a positive system culture.</a:t>
            </a:r>
          </a:p>
        </p:txBody>
      </p:sp>
      <p:pic>
        <p:nvPicPr>
          <p:cNvPr id="12" name="Picture 11" descr="A yellow circle with a blue check mark on it&#10;&#10;AI-generated content may be incorrect.">
            <a:extLst>
              <a:ext uri="{FF2B5EF4-FFF2-40B4-BE49-F238E27FC236}">
                <a16:creationId xmlns:a16="http://schemas.microsoft.com/office/drawing/2014/main" id="{E25F2A44-2537-0A35-1A2A-92E06747F3AB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5663047" y="1572947"/>
            <a:ext cx="2249596" cy="2249596"/>
          </a:xfrm>
          <a:prstGeom prst="rect">
            <a:avLst/>
          </a:prstGeom>
        </p:spPr>
      </p:pic>
      <p:pic>
        <p:nvPicPr>
          <p:cNvPr id="13" name="Picture 12" descr="A blue check mark on a shield&#10;&#10;AI-generated content may be incorrect.">
            <a:extLst>
              <a:ext uri="{FF2B5EF4-FFF2-40B4-BE49-F238E27FC236}">
                <a16:creationId xmlns:a16="http://schemas.microsoft.com/office/drawing/2014/main" id="{6106F23D-E5DA-FD85-6F35-EA907C34F94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8967878" y="6003388"/>
            <a:ext cx="640580" cy="760689"/>
          </a:xfrm>
          <a:prstGeom prst="rect">
            <a:avLst/>
          </a:prstGeom>
        </p:spPr>
      </p:pic>
      <p:pic>
        <p:nvPicPr>
          <p:cNvPr id="14" name="Picture 13" descr="A screen shot of a phone&#10;&#10;AI-generated content may be incorrect.">
            <a:extLst>
              <a:ext uri="{FF2B5EF4-FFF2-40B4-BE49-F238E27FC236}">
                <a16:creationId xmlns:a16="http://schemas.microsoft.com/office/drawing/2014/main" id="{FB21A479-AA3C-4616-B886-9B6726B512CE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538090" y="197153"/>
            <a:ext cx="2375780" cy="6519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24592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7_Title Slide"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7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A grey circle with black background&#10;&#10;AI-generated content may be incorrect.">
            <a:extLst>
              <a:ext uri="{FF2B5EF4-FFF2-40B4-BE49-F238E27FC236}">
                <a16:creationId xmlns:a16="http://schemas.microsoft.com/office/drawing/2014/main" id="{ACA25D2C-D12B-4E15-D8BE-9F2A3842341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456113" y="1406040"/>
            <a:ext cx="351632" cy="351632"/>
          </a:xfrm>
          <a:prstGeom prst="rect">
            <a:avLst/>
          </a:prstGeom>
        </p:spPr>
      </p:pic>
      <p:pic>
        <p:nvPicPr>
          <p:cNvPr id="8" name="Picture 7" descr="A black and white outline of a book&#10;&#10;AI-generated content may be incorrect.">
            <a:extLst>
              <a:ext uri="{FF2B5EF4-FFF2-40B4-BE49-F238E27FC236}">
                <a16:creationId xmlns:a16="http://schemas.microsoft.com/office/drawing/2014/main" id="{BC7C2D1C-62D4-5D7F-BE77-A86C405928E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598230" y="5614862"/>
            <a:ext cx="1113535" cy="958158"/>
          </a:xfrm>
          <a:prstGeom prst="rect">
            <a:avLst/>
          </a:prstGeom>
        </p:spPr>
      </p:pic>
      <p:pic>
        <p:nvPicPr>
          <p:cNvPr id="7" name="Picture 6" descr="A building with a flag on top&#10;&#10;AI-generated content may be incorrect.">
            <a:extLst>
              <a:ext uri="{FF2B5EF4-FFF2-40B4-BE49-F238E27FC236}">
                <a16:creationId xmlns:a16="http://schemas.microsoft.com/office/drawing/2014/main" id="{4D8E10B8-FE07-8025-F122-B29FAC3DBC2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757952" y="1651102"/>
            <a:ext cx="987933" cy="1007692"/>
          </a:xfrm>
          <a:prstGeom prst="rect">
            <a:avLst/>
          </a:prstGeom>
        </p:spPr>
      </p:pic>
      <p:pic>
        <p:nvPicPr>
          <p:cNvPr id="11" name="Picture 10" descr="A graduation cap on a black background&#10;&#10;AI-generated content may be incorrect.">
            <a:extLst>
              <a:ext uri="{FF2B5EF4-FFF2-40B4-BE49-F238E27FC236}">
                <a16:creationId xmlns:a16="http://schemas.microsoft.com/office/drawing/2014/main" id="{F7BF2405-0C36-345B-DB0D-3745894DC06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5588000" y="6173305"/>
            <a:ext cx="783704" cy="705334"/>
          </a:xfrm>
          <a:prstGeom prst="rect">
            <a:avLst/>
          </a:prstGeom>
        </p:spPr>
      </p:pic>
      <p:pic>
        <p:nvPicPr>
          <p:cNvPr id="3" name="Picture 2" descr="A blue and black triangle shapes&#10;&#10;AI-generated content may be incorrect.">
            <a:extLst>
              <a:ext uri="{FF2B5EF4-FFF2-40B4-BE49-F238E27FC236}">
                <a16:creationId xmlns:a16="http://schemas.microsoft.com/office/drawing/2014/main" id="{7297F6F1-1EC5-7ABA-5A24-2B8ABC8B4AF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298282" y="846467"/>
            <a:ext cx="1683169" cy="1144115"/>
          </a:xfrm>
          <a:prstGeom prst="rect">
            <a:avLst/>
          </a:prstGeom>
        </p:spPr>
      </p:pic>
      <p:pic>
        <p:nvPicPr>
          <p:cNvPr id="5" name="Picture 4" descr="A grey circle with black background&#10;&#10;AI-generated content may be incorrect.">
            <a:extLst>
              <a:ext uri="{FF2B5EF4-FFF2-40B4-BE49-F238E27FC236}">
                <a16:creationId xmlns:a16="http://schemas.microsoft.com/office/drawing/2014/main" id="{488D7089-25E9-4676-579F-BFDEE3BD789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139906" y="5525167"/>
            <a:ext cx="269711" cy="269711"/>
          </a:xfrm>
          <a:prstGeom prst="rect">
            <a:avLst/>
          </a:prstGeom>
        </p:spPr>
      </p:pic>
      <p:pic>
        <p:nvPicPr>
          <p:cNvPr id="6" name="Picture 5" descr="A grey circle with black background&#10;&#10;AI-generated content may be incorrect.">
            <a:extLst>
              <a:ext uri="{FF2B5EF4-FFF2-40B4-BE49-F238E27FC236}">
                <a16:creationId xmlns:a16="http://schemas.microsoft.com/office/drawing/2014/main" id="{593F016C-F634-089E-DF5E-66DC3CE12D3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456113" y="1406040"/>
            <a:ext cx="351632" cy="351632"/>
          </a:xfrm>
          <a:prstGeom prst="rect">
            <a:avLst/>
          </a:prstGeom>
        </p:spPr>
      </p:pic>
      <p:pic>
        <p:nvPicPr>
          <p:cNvPr id="9" name="Picture 8" descr="A blue and orange line&#10;&#10;AI-generated content may be incorrect.">
            <a:extLst>
              <a:ext uri="{FF2B5EF4-FFF2-40B4-BE49-F238E27FC236}">
                <a16:creationId xmlns:a16="http://schemas.microsoft.com/office/drawing/2014/main" id="{69078C0E-969F-3C37-1004-D64EA4AE715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7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7559"/>
            <a:ext cx="12192000" cy="2089150"/>
          </a:xfrm>
          <a:prstGeom prst="rect">
            <a:avLst/>
          </a:prstGeom>
        </p:spPr>
      </p:pic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812ACB34-E7F0-E99F-C13F-AD67A0CD269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93665" y="6332496"/>
            <a:ext cx="64928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CE0E2CA-AD2A-4940-838D-EDD2A461CDFE}" type="slidenum">
              <a:rPr lang="en-US" sz="1050" smtClean="0">
                <a:solidFill>
                  <a:srgbClr val="116EA2"/>
                </a:solidFill>
              </a:rPr>
              <a:pPr/>
              <a:t>‹#›</a:t>
            </a:fld>
            <a:endParaRPr lang="en-US" sz="1050">
              <a:solidFill>
                <a:srgbClr val="116EA2"/>
              </a:solidFill>
            </a:endParaRPr>
          </a:p>
        </p:txBody>
      </p:sp>
      <p:pic>
        <p:nvPicPr>
          <p:cNvPr id="2" name="Picture 1" descr="A white text on a black background&#10;&#10;AI-generated content may be incorrect.">
            <a:extLst>
              <a:ext uri="{FF2B5EF4-FFF2-40B4-BE49-F238E27FC236}">
                <a16:creationId xmlns:a16="http://schemas.microsoft.com/office/drawing/2014/main" id="{A0445506-AE6B-AD9D-7855-394C2EC67D61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6700910" y="238667"/>
            <a:ext cx="4953000" cy="685800"/>
          </a:xfrm>
          <a:prstGeom prst="rect">
            <a:avLst/>
          </a:prstGeom>
        </p:spPr>
      </p:pic>
      <p:pic>
        <p:nvPicPr>
          <p:cNvPr id="4" name="Picture 3" descr="A logo for a school&#10;&#10;AI-generated content may be incorrect.">
            <a:extLst>
              <a:ext uri="{FF2B5EF4-FFF2-40B4-BE49-F238E27FC236}">
                <a16:creationId xmlns:a16="http://schemas.microsoft.com/office/drawing/2014/main" id="{42D1EDD5-5C27-21A0-6800-F9568E6FDBE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9805181" y="6003388"/>
            <a:ext cx="1705065" cy="755655"/>
          </a:xfrm>
          <a:prstGeom prst="rect">
            <a:avLst/>
          </a:prstGeom>
        </p:spPr>
      </p:pic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2BD2F70D-4E25-8A0E-239E-5C295F6C02F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302000" y="4005437"/>
            <a:ext cx="8004629" cy="2105077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65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05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6075" indent="-339725">
              <a:buFont typeface="Arial" panose="020B0604020202020204" pitchFamily="34" charset="0"/>
              <a:buNone/>
            </a:pPr>
            <a:r>
              <a:rPr lang="en-US" sz="360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• Ensure physical and emotional safety </a:t>
            </a:r>
            <a:br>
              <a:rPr lang="en-US" sz="360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</a:br>
            <a:r>
              <a:rPr lang="en-US" sz="360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by enhancing security measures and providing emotional support for students and staff.</a:t>
            </a:r>
          </a:p>
        </p:txBody>
      </p:sp>
      <p:pic>
        <p:nvPicPr>
          <p:cNvPr id="12" name="Picture 11" descr="A yellow circle with a blue check mark on it&#10;&#10;AI-generated content may be incorrect.">
            <a:extLst>
              <a:ext uri="{FF2B5EF4-FFF2-40B4-BE49-F238E27FC236}">
                <a16:creationId xmlns:a16="http://schemas.microsoft.com/office/drawing/2014/main" id="{9B9391C9-8BBE-2AFC-220C-779F675683BA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5663047" y="1572947"/>
            <a:ext cx="2249596" cy="2249596"/>
          </a:xfrm>
          <a:prstGeom prst="rect">
            <a:avLst/>
          </a:prstGeom>
        </p:spPr>
      </p:pic>
      <p:pic>
        <p:nvPicPr>
          <p:cNvPr id="13" name="Picture 12" descr="A blue check mark on a shield&#10;&#10;AI-generated content may be incorrect.">
            <a:extLst>
              <a:ext uri="{FF2B5EF4-FFF2-40B4-BE49-F238E27FC236}">
                <a16:creationId xmlns:a16="http://schemas.microsoft.com/office/drawing/2014/main" id="{EFDCB52A-9789-1272-49E9-0D703E68D8E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8967878" y="6003388"/>
            <a:ext cx="640580" cy="760689"/>
          </a:xfrm>
          <a:prstGeom prst="rect">
            <a:avLst/>
          </a:prstGeom>
        </p:spPr>
      </p:pic>
      <p:pic>
        <p:nvPicPr>
          <p:cNvPr id="14" name="Picture 13" descr="A screenshot of a cell phone&#10;&#10;AI-generated content may be incorrect.">
            <a:extLst>
              <a:ext uri="{FF2B5EF4-FFF2-40B4-BE49-F238E27FC236}">
                <a16:creationId xmlns:a16="http://schemas.microsoft.com/office/drawing/2014/main" id="{4F124BA4-3173-01C9-A27A-C6F1220D1FCA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538090" y="197153"/>
            <a:ext cx="2375780" cy="6519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531711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8_Title Slide"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7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A grey circle with black background&#10;&#10;AI-generated content may be incorrect.">
            <a:extLst>
              <a:ext uri="{FF2B5EF4-FFF2-40B4-BE49-F238E27FC236}">
                <a16:creationId xmlns:a16="http://schemas.microsoft.com/office/drawing/2014/main" id="{ACA25D2C-D12B-4E15-D8BE-9F2A3842341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456113" y="1406040"/>
            <a:ext cx="351632" cy="351632"/>
          </a:xfrm>
          <a:prstGeom prst="rect">
            <a:avLst/>
          </a:prstGeom>
        </p:spPr>
      </p:pic>
      <p:pic>
        <p:nvPicPr>
          <p:cNvPr id="8" name="Picture 7" descr="A black and white outline of a book&#10;&#10;AI-generated content may be incorrect.">
            <a:extLst>
              <a:ext uri="{FF2B5EF4-FFF2-40B4-BE49-F238E27FC236}">
                <a16:creationId xmlns:a16="http://schemas.microsoft.com/office/drawing/2014/main" id="{BC7C2D1C-62D4-5D7F-BE77-A86C405928E2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598230" y="5614862"/>
            <a:ext cx="1113535" cy="958158"/>
          </a:xfrm>
          <a:prstGeom prst="rect">
            <a:avLst/>
          </a:prstGeom>
        </p:spPr>
      </p:pic>
      <p:pic>
        <p:nvPicPr>
          <p:cNvPr id="7" name="Picture 6" descr="A building with a flag on top&#10;&#10;AI-generated content may be incorrect.">
            <a:extLst>
              <a:ext uri="{FF2B5EF4-FFF2-40B4-BE49-F238E27FC236}">
                <a16:creationId xmlns:a16="http://schemas.microsoft.com/office/drawing/2014/main" id="{4D8E10B8-FE07-8025-F122-B29FAC3DBC21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757952" y="1651102"/>
            <a:ext cx="987933" cy="1007692"/>
          </a:xfrm>
          <a:prstGeom prst="rect">
            <a:avLst/>
          </a:prstGeom>
        </p:spPr>
      </p:pic>
      <p:pic>
        <p:nvPicPr>
          <p:cNvPr id="11" name="Picture 10" descr="A graduation cap on a black background&#10;&#10;AI-generated content may be incorrect.">
            <a:extLst>
              <a:ext uri="{FF2B5EF4-FFF2-40B4-BE49-F238E27FC236}">
                <a16:creationId xmlns:a16="http://schemas.microsoft.com/office/drawing/2014/main" id="{F7BF2405-0C36-345B-DB0D-3745894DC06E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5588000" y="6173305"/>
            <a:ext cx="783704" cy="705334"/>
          </a:xfrm>
          <a:prstGeom prst="rect">
            <a:avLst/>
          </a:prstGeom>
        </p:spPr>
      </p:pic>
      <p:pic>
        <p:nvPicPr>
          <p:cNvPr id="3" name="Picture 2" descr="A blue and black triangle shapes&#10;&#10;AI-generated content may be incorrect.">
            <a:extLst>
              <a:ext uri="{FF2B5EF4-FFF2-40B4-BE49-F238E27FC236}">
                <a16:creationId xmlns:a16="http://schemas.microsoft.com/office/drawing/2014/main" id="{7297F6F1-1EC5-7ABA-5A24-2B8ABC8B4AFA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298282" y="846467"/>
            <a:ext cx="1683169" cy="1144115"/>
          </a:xfrm>
          <a:prstGeom prst="rect">
            <a:avLst/>
          </a:prstGeom>
        </p:spPr>
      </p:pic>
      <p:pic>
        <p:nvPicPr>
          <p:cNvPr id="5" name="Picture 4" descr="A grey circle with black background&#10;&#10;AI-generated content may be incorrect.">
            <a:extLst>
              <a:ext uri="{FF2B5EF4-FFF2-40B4-BE49-F238E27FC236}">
                <a16:creationId xmlns:a16="http://schemas.microsoft.com/office/drawing/2014/main" id="{488D7089-25E9-4676-579F-BFDEE3BD789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139906" y="5525167"/>
            <a:ext cx="269711" cy="269711"/>
          </a:xfrm>
          <a:prstGeom prst="rect">
            <a:avLst/>
          </a:prstGeom>
        </p:spPr>
      </p:pic>
      <p:pic>
        <p:nvPicPr>
          <p:cNvPr id="6" name="Picture 5" descr="A grey circle with black background&#10;&#10;AI-generated content may be incorrect.">
            <a:extLst>
              <a:ext uri="{FF2B5EF4-FFF2-40B4-BE49-F238E27FC236}">
                <a16:creationId xmlns:a16="http://schemas.microsoft.com/office/drawing/2014/main" id="{593F016C-F634-089E-DF5E-66DC3CE12D3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456113" y="1406040"/>
            <a:ext cx="351632" cy="351632"/>
          </a:xfrm>
          <a:prstGeom prst="rect">
            <a:avLst/>
          </a:prstGeom>
        </p:spPr>
      </p:pic>
      <p:pic>
        <p:nvPicPr>
          <p:cNvPr id="9" name="Picture 8" descr="A blue and orange line&#10;&#10;AI-generated content may be incorrect.">
            <a:extLst>
              <a:ext uri="{FF2B5EF4-FFF2-40B4-BE49-F238E27FC236}">
                <a16:creationId xmlns:a16="http://schemas.microsoft.com/office/drawing/2014/main" id="{69078C0E-969F-3C37-1004-D64EA4AE715F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7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7559"/>
            <a:ext cx="12192000" cy="2089150"/>
          </a:xfrm>
          <a:prstGeom prst="rect">
            <a:avLst/>
          </a:prstGeom>
        </p:spPr>
      </p:pic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812ACB34-E7F0-E99F-C13F-AD67A0CD269E}"/>
              </a:ext>
            </a:extLst>
          </p:cNvPr>
          <p:cNvSpPr txBox="1">
            <a:spLocks/>
          </p:cNvSpPr>
          <p:nvPr userDrawn="1"/>
        </p:nvSpPr>
        <p:spPr>
          <a:xfrm>
            <a:off x="93665" y="6332496"/>
            <a:ext cx="64928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CE0E2CA-AD2A-4940-838D-EDD2A461CDFE}" type="slidenum">
              <a:rPr lang="en-US" sz="1050" smtClean="0">
                <a:solidFill>
                  <a:srgbClr val="116EA2"/>
                </a:solidFill>
              </a:rPr>
              <a:pPr/>
              <a:t>‹#›</a:t>
            </a:fld>
            <a:endParaRPr lang="en-US" sz="1050">
              <a:solidFill>
                <a:srgbClr val="116EA2"/>
              </a:solidFill>
            </a:endParaRPr>
          </a:p>
        </p:txBody>
      </p:sp>
      <p:pic>
        <p:nvPicPr>
          <p:cNvPr id="2" name="Picture 1" descr="A white text on a black background&#10;&#10;AI-generated content may be incorrect.">
            <a:extLst>
              <a:ext uri="{FF2B5EF4-FFF2-40B4-BE49-F238E27FC236}">
                <a16:creationId xmlns:a16="http://schemas.microsoft.com/office/drawing/2014/main" id="{60592FCB-1C5D-7617-E1E2-7971CEA5CBD1}"/>
              </a:ext>
            </a:extLst>
          </p:cNvPr>
          <p:cNvPicPr/>
          <p:nvPr userDrawn="1"/>
        </p:nvPicPr>
        <p:blipFill>
          <a:blip r:embed="rId11"/>
          <a:stretch>
            <a:fillRect/>
          </a:stretch>
        </p:blipFill>
        <p:spPr>
          <a:xfrm>
            <a:off x="6700910" y="238667"/>
            <a:ext cx="4953000" cy="685800"/>
          </a:xfrm>
          <a:prstGeom prst="rect">
            <a:avLst/>
          </a:prstGeom>
        </p:spPr>
      </p:pic>
      <p:pic>
        <p:nvPicPr>
          <p:cNvPr id="4" name="Picture 3" descr="A logo for a school&#10;&#10;AI-generated content may be incorrect.">
            <a:extLst>
              <a:ext uri="{FF2B5EF4-FFF2-40B4-BE49-F238E27FC236}">
                <a16:creationId xmlns:a16="http://schemas.microsoft.com/office/drawing/2014/main" id="{C6504C5F-09BA-A0C1-6EE6-4051525613A2}"/>
              </a:ext>
            </a:extLst>
          </p:cNvPr>
          <p:cNvPicPr/>
          <p:nvPr userDrawn="1"/>
        </p:nvPicPr>
        <p:blipFill>
          <a:blip r:embed="rId12"/>
          <a:stretch>
            <a:fillRect/>
          </a:stretch>
        </p:blipFill>
        <p:spPr>
          <a:xfrm>
            <a:off x="9805181" y="6003388"/>
            <a:ext cx="1705065" cy="755655"/>
          </a:xfrm>
          <a:prstGeom prst="rect">
            <a:avLst/>
          </a:prstGeom>
        </p:spPr>
      </p:pic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E965A0F5-2408-3E41-337D-2E4087343BED}"/>
              </a:ext>
            </a:extLst>
          </p:cNvPr>
          <p:cNvSpPr txBox="1"/>
          <p:nvPr userDrawn="1"/>
        </p:nvSpPr>
        <p:spPr>
          <a:xfrm>
            <a:off x="4240017" y="4005437"/>
            <a:ext cx="6582764" cy="1601087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65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05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6075" indent="-339725">
              <a:buFont typeface="Arial" panose="020B0604020202020204" pitchFamily="34" charset="0"/>
              <a:buNone/>
            </a:pPr>
            <a:r>
              <a:rPr lang="en-US" sz="360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• Develop a comprehensive </a:t>
            </a:r>
          </a:p>
          <a:p>
            <a:pPr marL="346075" indent="-339725">
              <a:buFont typeface="Arial" panose="020B0604020202020204" pitchFamily="34" charset="0"/>
              <a:buNone/>
            </a:pPr>
            <a:r>
              <a:rPr lang="en-US" sz="360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	safety training plan.</a:t>
            </a:r>
          </a:p>
        </p:txBody>
      </p:sp>
      <p:pic>
        <p:nvPicPr>
          <p:cNvPr id="12" name="Picture 11" descr="A yellow circle with a blue check mark on it&#10;&#10;AI-generated content may be incorrect.">
            <a:extLst>
              <a:ext uri="{FF2B5EF4-FFF2-40B4-BE49-F238E27FC236}">
                <a16:creationId xmlns:a16="http://schemas.microsoft.com/office/drawing/2014/main" id="{CD9DD234-458E-D6B0-8638-EC52B7E064FC}"/>
              </a:ext>
            </a:extLst>
          </p:cNvPr>
          <p:cNvPicPr/>
          <p:nvPr userDrawn="1"/>
        </p:nvPicPr>
        <p:blipFill>
          <a:blip r:embed="rId13"/>
          <a:stretch>
            <a:fillRect/>
          </a:stretch>
        </p:blipFill>
        <p:spPr>
          <a:xfrm>
            <a:off x="5663047" y="1572947"/>
            <a:ext cx="2249596" cy="2249596"/>
          </a:xfrm>
          <a:prstGeom prst="rect">
            <a:avLst/>
          </a:prstGeom>
        </p:spPr>
      </p:pic>
      <p:pic>
        <p:nvPicPr>
          <p:cNvPr id="13" name="Picture 12" descr="A blue check mark on a shield&#10;&#10;AI-generated content may be incorrect.">
            <a:extLst>
              <a:ext uri="{FF2B5EF4-FFF2-40B4-BE49-F238E27FC236}">
                <a16:creationId xmlns:a16="http://schemas.microsoft.com/office/drawing/2014/main" id="{62EA058C-7D0C-4588-339E-5A0BD9CAD23F}"/>
              </a:ext>
            </a:extLst>
          </p:cNvPr>
          <p:cNvPicPr/>
          <p:nvPr userDrawn="1"/>
        </p:nvPicPr>
        <p:blipFill>
          <a:blip r:embed="rId14"/>
          <a:stretch>
            <a:fillRect/>
          </a:stretch>
        </p:blipFill>
        <p:spPr>
          <a:xfrm>
            <a:off x="8967878" y="6003388"/>
            <a:ext cx="640580" cy="760689"/>
          </a:xfrm>
          <a:prstGeom prst="rect">
            <a:avLst/>
          </a:prstGeom>
        </p:spPr>
      </p:pic>
      <p:pic>
        <p:nvPicPr>
          <p:cNvPr id="14" name="Picture 13" descr="A screenshot of a cell phone&#10;&#10;AI-generated content may be incorrect.">
            <a:extLst>
              <a:ext uri="{FF2B5EF4-FFF2-40B4-BE49-F238E27FC236}">
                <a16:creationId xmlns:a16="http://schemas.microsoft.com/office/drawing/2014/main" id="{5FD78D30-884B-FA1F-B2B7-70A4877846FE}"/>
              </a:ext>
            </a:extLst>
          </p:cNvPr>
          <p:cNvPicPr/>
          <p:nvPr userDrawn="1"/>
        </p:nvPicPr>
        <p:blipFill>
          <a:blip r:embed="rId15"/>
          <a:stretch>
            <a:fillRect/>
          </a:stretch>
        </p:blipFill>
        <p:spPr>
          <a:xfrm>
            <a:off x="538090" y="197153"/>
            <a:ext cx="2375780" cy="6519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78529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9_Title Slide"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7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A grey circle with black background&#10;&#10;AI-generated content may be incorrect.">
            <a:extLst>
              <a:ext uri="{FF2B5EF4-FFF2-40B4-BE49-F238E27FC236}">
                <a16:creationId xmlns:a16="http://schemas.microsoft.com/office/drawing/2014/main" id="{ACA25D2C-D12B-4E15-D8BE-9F2A3842341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456113" y="1406040"/>
            <a:ext cx="351632" cy="351632"/>
          </a:xfrm>
          <a:prstGeom prst="rect">
            <a:avLst/>
          </a:prstGeom>
        </p:spPr>
      </p:pic>
      <p:pic>
        <p:nvPicPr>
          <p:cNvPr id="8" name="Picture 7" descr="A black and white outline of a book&#10;&#10;AI-generated content may be incorrect.">
            <a:extLst>
              <a:ext uri="{FF2B5EF4-FFF2-40B4-BE49-F238E27FC236}">
                <a16:creationId xmlns:a16="http://schemas.microsoft.com/office/drawing/2014/main" id="{BC7C2D1C-62D4-5D7F-BE77-A86C405928E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598230" y="5614862"/>
            <a:ext cx="1113535" cy="958158"/>
          </a:xfrm>
          <a:prstGeom prst="rect">
            <a:avLst/>
          </a:prstGeom>
        </p:spPr>
      </p:pic>
      <p:pic>
        <p:nvPicPr>
          <p:cNvPr id="7" name="Picture 6" descr="A building with a flag on top&#10;&#10;AI-generated content may be incorrect.">
            <a:extLst>
              <a:ext uri="{FF2B5EF4-FFF2-40B4-BE49-F238E27FC236}">
                <a16:creationId xmlns:a16="http://schemas.microsoft.com/office/drawing/2014/main" id="{4D8E10B8-FE07-8025-F122-B29FAC3DBC2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757952" y="1651102"/>
            <a:ext cx="987933" cy="1007692"/>
          </a:xfrm>
          <a:prstGeom prst="rect">
            <a:avLst/>
          </a:prstGeom>
        </p:spPr>
      </p:pic>
      <p:pic>
        <p:nvPicPr>
          <p:cNvPr id="11" name="Picture 10" descr="A graduation cap on a black background&#10;&#10;AI-generated content may be incorrect.">
            <a:extLst>
              <a:ext uri="{FF2B5EF4-FFF2-40B4-BE49-F238E27FC236}">
                <a16:creationId xmlns:a16="http://schemas.microsoft.com/office/drawing/2014/main" id="{F7BF2405-0C36-345B-DB0D-3745894DC06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5588000" y="6173305"/>
            <a:ext cx="783704" cy="705334"/>
          </a:xfrm>
          <a:prstGeom prst="rect">
            <a:avLst/>
          </a:prstGeom>
        </p:spPr>
      </p:pic>
      <p:pic>
        <p:nvPicPr>
          <p:cNvPr id="3" name="Picture 2" descr="A blue and black triangle shapes&#10;&#10;AI-generated content may be incorrect.">
            <a:extLst>
              <a:ext uri="{FF2B5EF4-FFF2-40B4-BE49-F238E27FC236}">
                <a16:creationId xmlns:a16="http://schemas.microsoft.com/office/drawing/2014/main" id="{7297F6F1-1EC5-7ABA-5A24-2B8ABC8B4AF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298282" y="846467"/>
            <a:ext cx="1683169" cy="1144115"/>
          </a:xfrm>
          <a:prstGeom prst="rect">
            <a:avLst/>
          </a:prstGeom>
        </p:spPr>
      </p:pic>
      <p:pic>
        <p:nvPicPr>
          <p:cNvPr id="5" name="Picture 4" descr="A grey circle with black background&#10;&#10;AI-generated content may be incorrect.">
            <a:extLst>
              <a:ext uri="{FF2B5EF4-FFF2-40B4-BE49-F238E27FC236}">
                <a16:creationId xmlns:a16="http://schemas.microsoft.com/office/drawing/2014/main" id="{488D7089-25E9-4676-579F-BFDEE3BD789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139906" y="5525167"/>
            <a:ext cx="269711" cy="269711"/>
          </a:xfrm>
          <a:prstGeom prst="rect">
            <a:avLst/>
          </a:prstGeom>
        </p:spPr>
      </p:pic>
      <p:pic>
        <p:nvPicPr>
          <p:cNvPr id="6" name="Picture 5" descr="A grey circle with black background&#10;&#10;AI-generated content may be incorrect.">
            <a:extLst>
              <a:ext uri="{FF2B5EF4-FFF2-40B4-BE49-F238E27FC236}">
                <a16:creationId xmlns:a16="http://schemas.microsoft.com/office/drawing/2014/main" id="{593F016C-F634-089E-DF5E-66DC3CE12D3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456113" y="1406040"/>
            <a:ext cx="351632" cy="351632"/>
          </a:xfrm>
          <a:prstGeom prst="rect">
            <a:avLst/>
          </a:prstGeom>
        </p:spPr>
      </p:pic>
      <p:pic>
        <p:nvPicPr>
          <p:cNvPr id="9" name="Picture 8" descr="A blue and orange line&#10;&#10;AI-generated content may be incorrect.">
            <a:extLst>
              <a:ext uri="{FF2B5EF4-FFF2-40B4-BE49-F238E27FC236}">
                <a16:creationId xmlns:a16="http://schemas.microsoft.com/office/drawing/2014/main" id="{69078C0E-969F-3C37-1004-D64EA4AE715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7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7559"/>
            <a:ext cx="12192000" cy="2089150"/>
          </a:xfrm>
          <a:prstGeom prst="rect">
            <a:avLst/>
          </a:prstGeom>
        </p:spPr>
      </p:pic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812ACB34-E7F0-E99F-C13F-AD67A0CD269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93665" y="6332496"/>
            <a:ext cx="64928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CE0E2CA-AD2A-4940-838D-EDD2A461CDFE}" type="slidenum">
              <a:rPr lang="en-US" sz="1050" smtClean="0">
                <a:solidFill>
                  <a:srgbClr val="116EA2"/>
                </a:solidFill>
              </a:rPr>
              <a:pPr/>
              <a:t>‹#›</a:t>
            </a:fld>
            <a:endParaRPr lang="en-US" sz="1050">
              <a:solidFill>
                <a:srgbClr val="116EA2"/>
              </a:solidFill>
            </a:endParaRPr>
          </a:p>
        </p:txBody>
      </p:sp>
      <p:pic>
        <p:nvPicPr>
          <p:cNvPr id="2" name="Picture 1" descr="A white text on a black background&#10;&#10;AI-generated content may be incorrect.">
            <a:extLst>
              <a:ext uri="{FF2B5EF4-FFF2-40B4-BE49-F238E27FC236}">
                <a16:creationId xmlns:a16="http://schemas.microsoft.com/office/drawing/2014/main" id="{E12651EF-C6B8-B09A-1CDA-B72C6AAEF3C5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6700910" y="238667"/>
            <a:ext cx="4953000" cy="685800"/>
          </a:xfrm>
          <a:prstGeom prst="rect">
            <a:avLst/>
          </a:prstGeom>
        </p:spPr>
      </p:pic>
      <p:pic>
        <p:nvPicPr>
          <p:cNvPr id="4" name="Picture 3" descr="A logo for a school&#10;&#10;AI-generated content may be incorrect.">
            <a:extLst>
              <a:ext uri="{FF2B5EF4-FFF2-40B4-BE49-F238E27FC236}">
                <a16:creationId xmlns:a16="http://schemas.microsoft.com/office/drawing/2014/main" id="{30B4CBB2-4773-DC05-9B81-041631FBB5B8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9805181" y="6003388"/>
            <a:ext cx="1705065" cy="755655"/>
          </a:xfrm>
          <a:prstGeom prst="rect">
            <a:avLst/>
          </a:prstGeom>
        </p:spPr>
      </p:pic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F90EC485-6D0B-6A70-85DA-7E73CA876D4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4240017" y="4005437"/>
            <a:ext cx="6582764" cy="1601087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65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05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6075" indent="-339725">
              <a:buFont typeface="Arial" panose="020B0604020202020204" pitchFamily="34" charset="0"/>
              <a:buNone/>
            </a:pPr>
            <a:r>
              <a:rPr lang="en-US" sz="360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•  Design fiscally responsible</a:t>
            </a:r>
            <a:br>
              <a:rPr lang="en-US" sz="360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</a:br>
            <a:r>
              <a:rPr lang="en-US" sz="360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processes and procedures </a:t>
            </a:r>
          </a:p>
          <a:p>
            <a:pPr marL="346075" indent="-339725">
              <a:buFont typeface="Arial" panose="020B0604020202020204" pitchFamily="34" charset="0"/>
              <a:buNone/>
            </a:pPr>
            <a:r>
              <a:rPr lang="en-US" sz="360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	for operational effectiveness.</a:t>
            </a:r>
          </a:p>
        </p:txBody>
      </p:sp>
      <p:pic>
        <p:nvPicPr>
          <p:cNvPr id="12" name="Picture 11" descr="A yellow circle with a blue check mark on it&#10;&#10;AI-generated content may be incorrect.">
            <a:extLst>
              <a:ext uri="{FF2B5EF4-FFF2-40B4-BE49-F238E27FC236}">
                <a16:creationId xmlns:a16="http://schemas.microsoft.com/office/drawing/2014/main" id="{ECDD1C90-405F-5FF8-DBE9-07CF23F61633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5663047" y="1572947"/>
            <a:ext cx="2249596" cy="2249596"/>
          </a:xfrm>
          <a:prstGeom prst="rect">
            <a:avLst/>
          </a:prstGeom>
        </p:spPr>
      </p:pic>
      <p:pic>
        <p:nvPicPr>
          <p:cNvPr id="13" name="Picture 12" descr="A blue check mark on a shield&#10;&#10;AI-generated content may be incorrect.">
            <a:extLst>
              <a:ext uri="{FF2B5EF4-FFF2-40B4-BE49-F238E27FC236}">
                <a16:creationId xmlns:a16="http://schemas.microsoft.com/office/drawing/2014/main" id="{096BD4AF-0A83-A256-364D-44B4B17DC2C5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8967878" y="6003388"/>
            <a:ext cx="640580" cy="760689"/>
          </a:xfrm>
          <a:prstGeom prst="rect">
            <a:avLst/>
          </a:prstGeom>
        </p:spPr>
      </p:pic>
      <p:pic>
        <p:nvPicPr>
          <p:cNvPr id="14" name="Picture 13" descr="A screenshot of a cell phone&#10;&#10;AI-generated content may be incorrect.">
            <a:extLst>
              <a:ext uri="{FF2B5EF4-FFF2-40B4-BE49-F238E27FC236}">
                <a16:creationId xmlns:a16="http://schemas.microsoft.com/office/drawing/2014/main" id="{A1ADA8BD-97E6-2724-6176-808D00596FCD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538090" y="197153"/>
            <a:ext cx="2375780" cy="6519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13315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0_Title Slide"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7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A grey circle with black background&#10;&#10;AI-generated content may be incorrect.">
            <a:extLst>
              <a:ext uri="{FF2B5EF4-FFF2-40B4-BE49-F238E27FC236}">
                <a16:creationId xmlns:a16="http://schemas.microsoft.com/office/drawing/2014/main" id="{ACA25D2C-D12B-4E15-D8BE-9F2A3842341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456113" y="1406040"/>
            <a:ext cx="351632" cy="351632"/>
          </a:xfrm>
          <a:prstGeom prst="rect">
            <a:avLst/>
          </a:prstGeom>
        </p:spPr>
      </p:pic>
      <p:pic>
        <p:nvPicPr>
          <p:cNvPr id="8" name="Picture 7" descr="A black and white outline of a book&#10;&#10;AI-generated content may be incorrect.">
            <a:extLst>
              <a:ext uri="{FF2B5EF4-FFF2-40B4-BE49-F238E27FC236}">
                <a16:creationId xmlns:a16="http://schemas.microsoft.com/office/drawing/2014/main" id="{BC7C2D1C-62D4-5D7F-BE77-A86C405928E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598230" y="5614862"/>
            <a:ext cx="1113535" cy="958158"/>
          </a:xfrm>
          <a:prstGeom prst="rect">
            <a:avLst/>
          </a:prstGeom>
        </p:spPr>
      </p:pic>
      <p:pic>
        <p:nvPicPr>
          <p:cNvPr id="7" name="Picture 6" descr="A building with a flag on top&#10;&#10;AI-generated content may be incorrect.">
            <a:extLst>
              <a:ext uri="{FF2B5EF4-FFF2-40B4-BE49-F238E27FC236}">
                <a16:creationId xmlns:a16="http://schemas.microsoft.com/office/drawing/2014/main" id="{4D8E10B8-FE07-8025-F122-B29FAC3DBC2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757952" y="1651102"/>
            <a:ext cx="987933" cy="1007692"/>
          </a:xfrm>
          <a:prstGeom prst="rect">
            <a:avLst/>
          </a:prstGeom>
        </p:spPr>
      </p:pic>
      <p:pic>
        <p:nvPicPr>
          <p:cNvPr id="11" name="Picture 10" descr="A graduation cap on a black background&#10;&#10;AI-generated content may be incorrect.">
            <a:extLst>
              <a:ext uri="{FF2B5EF4-FFF2-40B4-BE49-F238E27FC236}">
                <a16:creationId xmlns:a16="http://schemas.microsoft.com/office/drawing/2014/main" id="{F7BF2405-0C36-345B-DB0D-3745894DC06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5588000" y="6173305"/>
            <a:ext cx="783704" cy="705334"/>
          </a:xfrm>
          <a:prstGeom prst="rect">
            <a:avLst/>
          </a:prstGeom>
        </p:spPr>
      </p:pic>
      <p:pic>
        <p:nvPicPr>
          <p:cNvPr id="3" name="Picture 2" descr="A blue and black triangle shapes&#10;&#10;AI-generated content may be incorrect.">
            <a:extLst>
              <a:ext uri="{FF2B5EF4-FFF2-40B4-BE49-F238E27FC236}">
                <a16:creationId xmlns:a16="http://schemas.microsoft.com/office/drawing/2014/main" id="{7297F6F1-1EC5-7ABA-5A24-2B8ABC8B4AF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298282" y="846467"/>
            <a:ext cx="1683169" cy="1144115"/>
          </a:xfrm>
          <a:prstGeom prst="rect">
            <a:avLst/>
          </a:prstGeom>
        </p:spPr>
      </p:pic>
      <p:pic>
        <p:nvPicPr>
          <p:cNvPr id="5" name="Picture 4" descr="A grey circle with black background&#10;&#10;AI-generated content may be incorrect.">
            <a:extLst>
              <a:ext uri="{FF2B5EF4-FFF2-40B4-BE49-F238E27FC236}">
                <a16:creationId xmlns:a16="http://schemas.microsoft.com/office/drawing/2014/main" id="{488D7089-25E9-4676-579F-BFDEE3BD789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139906" y="5525167"/>
            <a:ext cx="269711" cy="269711"/>
          </a:xfrm>
          <a:prstGeom prst="rect">
            <a:avLst/>
          </a:prstGeom>
        </p:spPr>
      </p:pic>
      <p:pic>
        <p:nvPicPr>
          <p:cNvPr id="6" name="Picture 5" descr="A grey circle with black background&#10;&#10;AI-generated content may be incorrect.">
            <a:extLst>
              <a:ext uri="{FF2B5EF4-FFF2-40B4-BE49-F238E27FC236}">
                <a16:creationId xmlns:a16="http://schemas.microsoft.com/office/drawing/2014/main" id="{593F016C-F634-089E-DF5E-66DC3CE12D3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456113" y="1406040"/>
            <a:ext cx="351632" cy="351632"/>
          </a:xfrm>
          <a:prstGeom prst="rect">
            <a:avLst/>
          </a:prstGeom>
        </p:spPr>
      </p:pic>
      <p:pic>
        <p:nvPicPr>
          <p:cNvPr id="9" name="Picture 8" descr="A blue and orange line&#10;&#10;AI-generated content may be incorrect.">
            <a:extLst>
              <a:ext uri="{FF2B5EF4-FFF2-40B4-BE49-F238E27FC236}">
                <a16:creationId xmlns:a16="http://schemas.microsoft.com/office/drawing/2014/main" id="{69078C0E-969F-3C37-1004-D64EA4AE715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7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7559"/>
            <a:ext cx="12192000" cy="2089150"/>
          </a:xfrm>
          <a:prstGeom prst="rect">
            <a:avLst/>
          </a:prstGeom>
        </p:spPr>
      </p:pic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812ACB34-E7F0-E99F-C13F-AD67A0CD269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93665" y="6332496"/>
            <a:ext cx="64928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4CE0E2CA-AD2A-4940-838D-EDD2A461CDFE}" type="slidenum">
              <a:rPr lang="en-US" sz="1050" smtClean="0">
                <a:solidFill>
                  <a:srgbClr val="116EA2"/>
                </a:solidFill>
              </a:rPr>
              <a:pPr algn="l"/>
              <a:t>‹#›</a:t>
            </a:fld>
            <a:endParaRPr lang="en-US" sz="1050">
              <a:solidFill>
                <a:srgbClr val="116EA2"/>
              </a:solidFill>
            </a:endParaRPr>
          </a:p>
        </p:txBody>
      </p:sp>
      <p:pic>
        <p:nvPicPr>
          <p:cNvPr id="2" name="Picture 1" descr="A black background with blue text&#10;&#10;AI-generated content may be incorrect.">
            <a:extLst>
              <a:ext uri="{FF2B5EF4-FFF2-40B4-BE49-F238E27FC236}">
                <a16:creationId xmlns:a16="http://schemas.microsoft.com/office/drawing/2014/main" id="{1B196B29-B38A-37E6-534D-5A72B248CAA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9999434" y="3429000"/>
            <a:ext cx="2052675" cy="1157670"/>
          </a:xfrm>
          <a:prstGeom prst="rect">
            <a:avLst/>
          </a:prstGeom>
        </p:spPr>
      </p:pic>
      <p:pic>
        <p:nvPicPr>
          <p:cNvPr id="4" name="Picture 3" descr="A logo for a school&#10;&#10;AI-generated content may be incorrect.">
            <a:extLst>
              <a:ext uri="{FF2B5EF4-FFF2-40B4-BE49-F238E27FC236}">
                <a16:creationId xmlns:a16="http://schemas.microsoft.com/office/drawing/2014/main" id="{C6441FD1-5BB2-F960-661E-B4633E0EA3C5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10307317" y="245143"/>
            <a:ext cx="1436908" cy="606196"/>
          </a:xfrm>
          <a:prstGeom prst="rect">
            <a:avLst/>
          </a:prstGeom>
        </p:spPr>
      </p:pic>
      <p:pic>
        <p:nvPicPr>
          <p:cNvPr id="10" name="Picture 9" descr="A screen shot of a cell phone&#10;&#10;AI-generated content may be incorrect.">
            <a:extLst>
              <a:ext uri="{FF2B5EF4-FFF2-40B4-BE49-F238E27FC236}">
                <a16:creationId xmlns:a16="http://schemas.microsoft.com/office/drawing/2014/main" id="{6803AD23-1AF0-EE6E-DFEE-02F9DA4F245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545855" y="183398"/>
            <a:ext cx="2434545" cy="6681166"/>
          </a:xfrm>
          <a:prstGeom prst="rect">
            <a:avLst/>
          </a:prstGeom>
        </p:spPr>
      </p:pic>
      <p:pic>
        <p:nvPicPr>
          <p:cNvPr id="12" name="Picture 11" descr="A screen shot of a phone&#10;&#10;AI-generated content may be incorrect.">
            <a:extLst>
              <a:ext uri="{FF2B5EF4-FFF2-40B4-BE49-F238E27FC236}">
                <a16:creationId xmlns:a16="http://schemas.microsoft.com/office/drawing/2014/main" id="{CE79E872-906D-48EF-627A-CB3B2098A96F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2889614" y="199345"/>
            <a:ext cx="2410007" cy="6627518"/>
          </a:xfrm>
          <a:prstGeom prst="rect">
            <a:avLst/>
          </a:prstGeom>
        </p:spPr>
      </p:pic>
      <p:pic>
        <p:nvPicPr>
          <p:cNvPr id="13" name="Picture 12" descr="A screenshot of a cell phone&#10;&#10;AI-generated content may be incorrect.">
            <a:extLst>
              <a:ext uri="{FF2B5EF4-FFF2-40B4-BE49-F238E27FC236}">
                <a16:creationId xmlns:a16="http://schemas.microsoft.com/office/drawing/2014/main" id="{DFA13F95-5A45-B27E-D081-5680BCBBA5F4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7571764" y="191369"/>
            <a:ext cx="2427669" cy="6662296"/>
          </a:xfrm>
          <a:prstGeom prst="rect">
            <a:avLst/>
          </a:prstGeom>
        </p:spPr>
      </p:pic>
      <p:pic>
        <p:nvPicPr>
          <p:cNvPr id="14" name="Picture 13" descr="A screen shot of a cell phone&#10;&#10;AI-generated content may be incorrect.">
            <a:extLst>
              <a:ext uri="{FF2B5EF4-FFF2-40B4-BE49-F238E27FC236}">
                <a16:creationId xmlns:a16="http://schemas.microsoft.com/office/drawing/2014/main" id="{EFBB50A8-3F37-D014-8835-16165BE38C6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5256188" y="199343"/>
            <a:ext cx="2434545" cy="6750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95698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400892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slideLayout" Target="../slideLayouts/slideLayout37.xml"/><Relationship Id="rId39" Type="http://schemas.openxmlformats.org/officeDocument/2006/relationships/slideLayout" Target="../slideLayouts/slideLayout50.xml"/><Relationship Id="rId21" Type="http://schemas.openxmlformats.org/officeDocument/2006/relationships/slideLayout" Target="../slideLayouts/slideLayout32.xml"/><Relationship Id="rId34" Type="http://schemas.openxmlformats.org/officeDocument/2006/relationships/slideLayout" Target="../slideLayouts/slideLayout45.xml"/><Relationship Id="rId42" Type="http://schemas.openxmlformats.org/officeDocument/2006/relationships/slideLayout" Target="../slideLayouts/slideLayout53.xml"/><Relationship Id="rId47" Type="http://schemas.openxmlformats.org/officeDocument/2006/relationships/theme" Target="../theme/theme2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9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32" Type="http://schemas.openxmlformats.org/officeDocument/2006/relationships/slideLayout" Target="../slideLayouts/slideLayout43.xml"/><Relationship Id="rId37" Type="http://schemas.openxmlformats.org/officeDocument/2006/relationships/slideLayout" Target="../slideLayouts/slideLayout48.xml"/><Relationship Id="rId40" Type="http://schemas.openxmlformats.org/officeDocument/2006/relationships/slideLayout" Target="../slideLayouts/slideLayout51.xml"/><Relationship Id="rId45" Type="http://schemas.openxmlformats.org/officeDocument/2006/relationships/slideLayout" Target="../slideLayouts/slideLayout56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28" Type="http://schemas.openxmlformats.org/officeDocument/2006/relationships/slideLayout" Target="../slideLayouts/slideLayout39.xml"/><Relationship Id="rId36" Type="http://schemas.openxmlformats.org/officeDocument/2006/relationships/slideLayout" Target="../slideLayouts/slideLayout47.xml"/><Relationship Id="rId49" Type="http://schemas.openxmlformats.org/officeDocument/2006/relationships/image" Target="../media/image4.emf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31" Type="http://schemas.openxmlformats.org/officeDocument/2006/relationships/slideLayout" Target="../slideLayouts/slideLayout42.xml"/><Relationship Id="rId44" Type="http://schemas.openxmlformats.org/officeDocument/2006/relationships/slideLayout" Target="../slideLayouts/slideLayout55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Relationship Id="rId27" Type="http://schemas.openxmlformats.org/officeDocument/2006/relationships/slideLayout" Target="../slideLayouts/slideLayout38.xml"/><Relationship Id="rId30" Type="http://schemas.openxmlformats.org/officeDocument/2006/relationships/slideLayout" Target="../slideLayouts/slideLayout41.xml"/><Relationship Id="rId35" Type="http://schemas.openxmlformats.org/officeDocument/2006/relationships/slideLayout" Target="../slideLayouts/slideLayout46.xml"/><Relationship Id="rId43" Type="http://schemas.openxmlformats.org/officeDocument/2006/relationships/slideLayout" Target="../slideLayouts/slideLayout54.xml"/><Relationship Id="rId48" Type="http://schemas.openxmlformats.org/officeDocument/2006/relationships/image" Target="../media/image3.png"/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slideLayout" Target="../slideLayouts/slideLayout36.xml"/><Relationship Id="rId33" Type="http://schemas.openxmlformats.org/officeDocument/2006/relationships/slideLayout" Target="../slideLayouts/slideLayout44.xml"/><Relationship Id="rId38" Type="http://schemas.openxmlformats.org/officeDocument/2006/relationships/slideLayout" Target="../slideLayouts/slideLayout49.xml"/><Relationship Id="rId46" Type="http://schemas.openxmlformats.org/officeDocument/2006/relationships/slideLayout" Target="../slideLayouts/slideLayout57.xml"/><Relationship Id="rId20" Type="http://schemas.openxmlformats.org/officeDocument/2006/relationships/slideLayout" Target="../slideLayouts/slideLayout31.xml"/><Relationship Id="rId41" Type="http://schemas.openxmlformats.org/officeDocument/2006/relationships/slideLayout" Target="../slideLayouts/slideLayout52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9E7561-290F-443D-8AF8-B78DB36D68E8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C8D32F-3211-4D2F-83C8-7BDD6C50B4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1099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6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4998ADDC-CC7F-7B46-BE09-E734735B99FE}"/>
              </a:ext>
            </a:extLst>
          </p:cNvPr>
          <p:cNvPicPr>
            <a:picLocks noChangeAspect="1"/>
          </p:cNvPicPr>
          <p:nvPr userDrawn="1"/>
        </p:nvPicPr>
        <p:blipFill>
          <a:blip r:embed="rId4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826571-1E0B-5049-A56F-A4DB6660C5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6492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D173B79D-4387-0746-857F-F4B685E5DA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8799" y="6331755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050"/>
            </a:lvl1pPr>
          </a:lstStyle>
          <a:p>
            <a:fld id="{4CE0E2CA-AD2A-4940-838D-EDD2A461CDF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C96CA54-BEA8-9A44-A7B9-D1948FCF16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490222"/>
            <a:ext cx="10515600" cy="546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417839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7" r:id="rId16"/>
    <p:sldLayoutId id="2147483678" r:id="rId17"/>
    <p:sldLayoutId id="2147483679" r:id="rId18"/>
    <p:sldLayoutId id="2147483680" r:id="rId19"/>
    <p:sldLayoutId id="2147483681" r:id="rId20"/>
    <p:sldLayoutId id="2147483682" r:id="rId21"/>
    <p:sldLayoutId id="2147483683" r:id="rId22"/>
    <p:sldLayoutId id="2147483684" r:id="rId23"/>
    <p:sldLayoutId id="2147483685" r:id="rId24"/>
    <p:sldLayoutId id="2147483686" r:id="rId25"/>
    <p:sldLayoutId id="2147483687" r:id="rId26"/>
    <p:sldLayoutId id="2147483688" r:id="rId27"/>
    <p:sldLayoutId id="2147483689" r:id="rId28"/>
    <p:sldLayoutId id="2147483690" r:id="rId29"/>
    <p:sldLayoutId id="2147483691" r:id="rId30"/>
    <p:sldLayoutId id="2147483692" r:id="rId31"/>
    <p:sldLayoutId id="2147483693" r:id="rId32"/>
    <p:sldLayoutId id="2147483694" r:id="rId33"/>
    <p:sldLayoutId id="2147483695" r:id="rId34"/>
    <p:sldLayoutId id="2147483696" r:id="rId35"/>
    <p:sldLayoutId id="2147483697" r:id="rId36"/>
    <p:sldLayoutId id="2147483698" r:id="rId37"/>
    <p:sldLayoutId id="2147483699" r:id="rId38"/>
    <p:sldLayoutId id="2147483700" r:id="rId39"/>
    <p:sldLayoutId id="2147483701" r:id="rId40"/>
    <p:sldLayoutId id="2147483702" r:id="rId41"/>
    <p:sldLayoutId id="2147483703" r:id="rId42"/>
    <p:sldLayoutId id="2147483704" r:id="rId43"/>
    <p:sldLayoutId id="2147483705" r:id="rId44"/>
    <p:sldLayoutId id="2147483706" r:id="rId45"/>
    <p:sldLayoutId id="2147483707" r:id="rId46"/>
  </p:sldLayoutIdLst>
  <p:hf sldNum="0" hdr="0" ftr="0" dt="0"/>
  <p:txStyles>
    <p:titleStyle>
      <a:lvl1pPr algn="ctr" defTabSz="6858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650" kern="1200">
          <a:solidFill>
            <a:schemeClr val="tx2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2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2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2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sv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1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f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sv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fif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svg"/><Relationship Id="rId2" Type="http://schemas.openxmlformats.org/officeDocument/2006/relationships/hyperlink" Target="https://resources.finalsite.net/images/v1788955062/rcboeorg/ztlzfrzymmtmq4s3lcxm/ProcurementManualFY27.pdf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svg"/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8.svg"/><Relationship Id="rId4" Type="http://schemas.openxmlformats.org/officeDocument/2006/relationships/image" Target="../media/image77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svg"/><Relationship Id="rId2" Type="http://schemas.openxmlformats.org/officeDocument/2006/relationships/image" Target="../media/image79.gif"/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svg"/><Relationship Id="rId2" Type="http://schemas.openxmlformats.org/officeDocument/2006/relationships/hyperlink" Target="mailto:purchasing1@boe.Richmond.k12.ga.us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cboe.org/" TargetMode="External"/><Relationship Id="rId2" Type="http://schemas.openxmlformats.org/officeDocument/2006/relationships/hyperlink" Target="https://www.rcboe.org/Page/5053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0.svg"/><Relationship Id="rId4" Type="http://schemas.openxmlformats.org/officeDocument/2006/relationships/image" Target="../media/image76.sv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svg"/><Relationship Id="rId2" Type="http://schemas.openxmlformats.org/officeDocument/2006/relationships/image" Target="../media/image81.gif"/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sv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svg"/><Relationship Id="rId2" Type="http://schemas.openxmlformats.org/officeDocument/2006/relationships/image" Target="../media/image82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svg"/><Relationship Id="rId2" Type="http://schemas.openxmlformats.org/officeDocument/2006/relationships/image" Target="../media/image83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g"/><Relationship Id="rId2" Type="http://schemas.openxmlformats.org/officeDocument/2006/relationships/image" Target="../media/image77.sv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sv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g"/><Relationship Id="rId2" Type="http://schemas.openxmlformats.org/officeDocument/2006/relationships/image" Target="../media/image77.sv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svg"/><Relationship Id="rId2" Type="http://schemas.openxmlformats.org/officeDocument/2006/relationships/image" Target="../media/image87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svg"/><Relationship Id="rId2" Type="http://schemas.openxmlformats.org/officeDocument/2006/relationships/image" Target="../media/image88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77.sv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sv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svg"/><Relationship Id="rId2" Type="http://schemas.openxmlformats.org/officeDocument/2006/relationships/image" Target="../media/image91.gif"/><Relationship Id="rId1" Type="http://schemas.openxmlformats.org/officeDocument/2006/relationships/slideLayout" Target="../slideLayouts/slideLayout1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rcboe.org/bids" TargetMode="Externa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hyperlink" Target="mailto:perkice@boe.richmond.k12.ga.us" TargetMode="Externa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fif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svg"/><Relationship Id="rId2" Type="http://schemas.openxmlformats.org/officeDocument/2006/relationships/hyperlink" Target="https://www.rcboe.org/Page/5028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8.sv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svg"/><Relationship Id="rId2" Type="http://schemas.openxmlformats.org/officeDocument/2006/relationships/image" Target="../media/image80.sv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svg"/><Relationship Id="rId2" Type="http://schemas.openxmlformats.org/officeDocument/2006/relationships/hyperlink" Target="https://www.rcboe.org/Page/5108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8.sv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sv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sv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fif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hyperlink" Target="https://ssl.doas.state.ga.us/gpr/index" TargetMode="Externa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fif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svg"/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2" y="3235538"/>
            <a:ext cx="12192000" cy="21066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198" y="3382472"/>
            <a:ext cx="10515600" cy="1812758"/>
          </a:xfrm>
        </p:spPr>
        <p:txBody>
          <a:bodyPr>
            <a:normAutofit fontScale="90000"/>
          </a:bodyPr>
          <a:lstStyle/>
          <a:p>
            <a:r>
              <a:rPr lang="en-US" sz="7200" dirty="0">
                <a:solidFill>
                  <a:srgbClr val="003296"/>
                </a:solidFill>
                <a:latin typeface="+mj-lt"/>
              </a:rPr>
              <a:t>How To Do Business</a:t>
            </a:r>
            <a:br>
              <a:rPr lang="en-US" sz="7200" dirty="0">
                <a:solidFill>
                  <a:srgbClr val="003296"/>
                </a:solidFill>
                <a:latin typeface="+mj-lt"/>
              </a:rPr>
            </a:br>
            <a:r>
              <a:rPr lang="en-US" sz="7200" dirty="0">
                <a:solidFill>
                  <a:srgbClr val="003296"/>
                </a:solidFill>
                <a:latin typeface="+mj-lt"/>
              </a:rPr>
              <a:t>With the RCSS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3999" y="5486209"/>
            <a:ext cx="9144000" cy="1192887"/>
          </a:xfrm>
        </p:spPr>
        <p:txBody>
          <a:bodyPr>
            <a:normAutofit lnSpcReduction="10000"/>
          </a:bodyPr>
          <a:lstStyle/>
          <a:p>
            <a:r>
              <a:rPr lang="en-US" dirty="0">
                <a:latin typeface="+mj-lt"/>
              </a:rPr>
              <a:t>Bobby A. Smith, CPA</a:t>
            </a:r>
          </a:p>
          <a:p>
            <a:r>
              <a:rPr lang="en-US" sz="1800" dirty="0">
                <a:latin typeface="+mj-lt"/>
              </a:rPr>
              <a:t>Chief Financial Officer</a:t>
            </a:r>
            <a:endParaRPr lang="en-US" sz="1200" dirty="0">
              <a:latin typeface="+mj-lt"/>
            </a:endParaRPr>
          </a:p>
          <a:p>
            <a:r>
              <a:rPr lang="en-US" sz="2000" dirty="0">
                <a:latin typeface="+mj-lt"/>
              </a:rPr>
              <a:t>2026-2027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9752" y="104680"/>
            <a:ext cx="5952493" cy="2960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5037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423790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3" descr="A picture containing text, person&#10;&#10;Description automatically generated">
            <a:extLst>
              <a:ext uri="{FF2B5EF4-FFF2-40B4-BE49-F238E27FC236}">
                <a16:creationId xmlns:a16="http://schemas.microsoft.com/office/drawing/2014/main" id="{DDB9236F-2D58-8A4A-FB9D-AE5D7A5E0A4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122" r="17122"/>
          <a:stretch/>
        </p:blipFill>
        <p:spPr>
          <a:xfrm>
            <a:off x="361810" y="928820"/>
            <a:ext cx="4470280" cy="4469406"/>
          </a:xfrm>
          <a:custGeom>
            <a:avLst/>
            <a:gdLst>
              <a:gd name="connsiteX0" fmla="*/ 5043949 w 10087897"/>
              <a:gd name="connsiteY0" fmla="*/ 0 h 10087896"/>
              <a:gd name="connsiteX1" fmla="*/ 10087897 w 10087897"/>
              <a:gd name="connsiteY1" fmla="*/ 5043948 h 10087896"/>
              <a:gd name="connsiteX2" fmla="*/ 5043949 w 10087897"/>
              <a:gd name="connsiteY2" fmla="*/ 10087896 h 10087896"/>
              <a:gd name="connsiteX3" fmla="*/ 0 w 10087897"/>
              <a:gd name="connsiteY3" fmla="*/ 5043948 h 10087896"/>
              <a:gd name="connsiteX4" fmla="*/ 5043949 w 10087897"/>
              <a:gd name="connsiteY4" fmla="*/ 0 h 10087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87897" h="10087896">
                <a:moveTo>
                  <a:pt x="5043949" y="0"/>
                </a:moveTo>
                <a:cubicBezTo>
                  <a:pt x="7829645" y="0"/>
                  <a:pt x="10087897" y="2258252"/>
                  <a:pt x="10087897" y="5043948"/>
                </a:cubicBezTo>
                <a:cubicBezTo>
                  <a:pt x="10087897" y="7829644"/>
                  <a:pt x="7829645" y="10087896"/>
                  <a:pt x="5043949" y="10087896"/>
                </a:cubicBezTo>
                <a:cubicBezTo>
                  <a:pt x="2258252" y="10087896"/>
                  <a:pt x="0" y="7829644"/>
                  <a:pt x="0" y="5043948"/>
                </a:cubicBezTo>
                <a:cubicBezTo>
                  <a:pt x="0" y="2258252"/>
                  <a:pt x="2258252" y="0"/>
                  <a:pt x="5043949" y="0"/>
                </a:cubicBezTo>
                <a:close/>
              </a:path>
            </a:pathLst>
          </a:custGeom>
          <a:noFill/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CF969C-6FDA-4325-9BF3-0B4440F41C3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20331" y="202751"/>
            <a:ext cx="6503084" cy="106055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400" b="0" kern="1200" dirty="0">
                <a:solidFill>
                  <a:srgbClr val="003296"/>
                </a:solidFill>
                <a:latin typeface="Impact" panose="020B0806030902050204" pitchFamily="34" charset="0"/>
                <a:cs typeface="Calibri"/>
              </a:rPr>
              <a:t>PURPOSE OF PRESENTATION</a:t>
            </a:r>
          </a:p>
        </p:txBody>
      </p:sp>
      <p:graphicFrame>
        <p:nvGraphicFramePr>
          <p:cNvPr id="25" name="TextBox 21">
            <a:extLst>
              <a:ext uri="{FF2B5EF4-FFF2-40B4-BE49-F238E27FC236}">
                <a16:creationId xmlns:a16="http://schemas.microsoft.com/office/drawing/2014/main" id="{60DEF0CF-1622-B10B-8AF8-38FAE98E5F0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55729643"/>
              </p:ext>
            </p:extLst>
          </p:nvPr>
        </p:nvGraphicFramePr>
        <p:xfrm>
          <a:off x="5343788" y="1040234"/>
          <a:ext cx="6693880" cy="52263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3140694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3">
            <a:extLst>
              <a:ext uri="{FF2B5EF4-FFF2-40B4-BE49-F238E27FC236}">
                <a16:creationId xmlns:a16="http://schemas.microsoft.com/office/drawing/2014/main" id="{DDB9236F-2D58-8A4A-FB9D-AE5D7A5E0A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2" b="232"/>
          <a:stretch/>
        </p:blipFill>
        <p:spPr>
          <a:xfrm>
            <a:off x="328254" y="1079822"/>
            <a:ext cx="4470280" cy="4469406"/>
          </a:xfrm>
          <a:custGeom>
            <a:avLst/>
            <a:gdLst>
              <a:gd name="connsiteX0" fmla="*/ 5043949 w 10087897"/>
              <a:gd name="connsiteY0" fmla="*/ 0 h 10087896"/>
              <a:gd name="connsiteX1" fmla="*/ 10087897 w 10087897"/>
              <a:gd name="connsiteY1" fmla="*/ 5043948 h 10087896"/>
              <a:gd name="connsiteX2" fmla="*/ 5043949 w 10087897"/>
              <a:gd name="connsiteY2" fmla="*/ 10087896 h 10087896"/>
              <a:gd name="connsiteX3" fmla="*/ 0 w 10087897"/>
              <a:gd name="connsiteY3" fmla="*/ 5043948 h 10087896"/>
              <a:gd name="connsiteX4" fmla="*/ 5043949 w 10087897"/>
              <a:gd name="connsiteY4" fmla="*/ 0 h 10087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87897" h="10087896">
                <a:moveTo>
                  <a:pt x="5043949" y="0"/>
                </a:moveTo>
                <a:cubicBezTo>
                  <a:pt x="7829645" y="0"/>
                  <a:pt x="10087897" y="2258252"/>
                  <a:pt x="10087897" y="5043948"/>
                </a:cubicBezTo>
                <a:cubicBezTo>
                  <a:pt x="10087897" y="7829644"/>
                  <a:pt x="7829645" y="10087896"/>
                  <a:pt x="5043949" y="10087896"/>
                </a:cubicBezTo>
                <a:cubicBezTo>
                  <a:pt x="2258252" y="10087896"/>
                  <a:pt x="0" y="7829644"/>
                  <a:pt x="0" y="5043948"/>
                </a:cubicBezTo>
                <a:cubicBezTo>
                  <a:pt x="0" y="2258252"/>
                  <a:pt x="2258252" y="0"/>
                  <a:pt x="5043949" y="0"/>
                </a:cubicBezTo>
                <a:close/>
              </a:path>
            </a:pathLst>
          </a:custGeom>
          <a:noFill/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CF969C-6FDA-4325-9BF3-0B4440F41C3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95608" y="202751"/>
            <a:ext cx="6427807" cy="98009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400" b="0" kern="1200" dirty="0">
                <a:solidFill>
                  <a:srgbClr val="003296"/>
                </a:solidFill>
                <a:latin typeface="Impact" panose="020B0806030902050204" pitchFamily="34" charset="0"/>
                <a:cs typeface="Calibri"/>
              </a:rPr>
              <a:t>DID YOU KNOW???</a:t>
            </a:r>
          </a:p>
        </p:txBody>
      </p:sp>
      <p:graphicFrame>
        <p:nvGraphicFramePr>
          <p:cNvPr id="25" name="TextBox 21">
            <a:extLst>
              <a:ext uri="{FF2B5EF4-FFF2-40B4-BE49-F238E27FC236}">
                <a16:creationId xmlns:a16="http://schemas.microsoft.com/office/drawing/2014/main" id="{60DEF0CF-1622-B10B-8AF8-38FAE98E5F0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03265949"/>
              </p:ext>
            </p:extLst>
          </p:nvPr>
        </p:nvGraphicFramePr>
        <p:xfrm>
          <a:off x="5435600" y="1015974"/>
          <a:ext cx="6602067" cy="5473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" name="Graphic 2" descr="Children">
            <a:extLst>
              <a:ext uri="{FF2B5EF4-FFF2-40B4-BE49-F238E27FC236}">
                <a16:creationId xmlns:a16="http://schemas.microsoft.com/office/drawing/2014/main" id="{381186C6-C8B2-498D-A61A-2FA9215CC12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70927" y="3807637"/>
            <a:ext cx="807440" cy="807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10470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79CD41-FEB9-4F79-951E-2E14582C4067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4800" dirty="0">
                <a:latin typeface="Impact" panose="020B0806030902050204" pitchFamily="34" charset="0"/>
              </a:rPr>
              <a:t>RCSS AS AN EMPLOYER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B31220-B867-4C88-B7E7-9A3D61730EC6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rmAutofit/>
          </a:bodyPr>
          <a:lstStyle/>
          <a:p>
            <a:r>
              <a:rPr lang="en-US" b="1" dirty="0">
                <a:latin typeface="Arial"/>
                <a:cs typeface="Arial"/>
              </a:rPr>
              <a:t>The Richmond County School System employs almost 4,200 individuals.</a:t>
            </a:r>
          </a:p>
          <a:p>
            <a:endParaRPr lang="en-US" b="1" dirty="0"/>
          </a:p>
          <a:p>
            <a:r>
              <a:rPr lang="en-US" b="1" dirty="0">
                <a:latin typeface="Arial"/>
                <a:cs typeface="Arial"/>
              </a:rPr>
              <a:t>The School System is the 5th largest employer in the region.</a:t>
            </a:r>
          </a:p>
          <a:p>
            <a:endParaRPr lang="en-US" b="1" dirty="0"/>
          </a:p>
          <a:p>
            <a:r>
              <a:rPr lang="en-US" b="1" dirty="0"/>
              <a:t>The Effective Hiring and Retention of high-quality and skilled employees is one of the main missions of the Human Resources Department.</a:t>
            </a:r>
          </a:p>
        </p:txBody>
      </p:sp>
    </p:spTree>
    <p:extLst>
      <p:ext uri="{BB962C8B-B14F-4D97-AF65-F5344CB8AC3E}">
        <p14:creationId xmlns:p14="http://schemas.microsoft.com/office/powerpoint/2010/main" val="10337784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3D50464-A50C-2585-4DE6-18BBAE5F28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6600" dirty="0">
                <a:latin typeface="Impact" panose="020B0806030902050204" pitchFamily="34" charset="0"/>
              </a:rPr>
              <a:t>RCSS LEADERSHIP</a:t>
            </a:r>
          </a:p>
        </p:txBody>
      </p:sp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48F248E6-E683-9CC8-B9C3-D39F4FC513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79" b="14679"/>
          <a:stretch/>
        </p:blipFill>
        <p:spPr>
          <a:xfrm>
            <a:off x="1111725" y="1847032"/>
            <a:ext cx="4347385" cy="460663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39FCA7BB-1FE8-7CFC-B1CC-BAC544D5819D}"/>
              </a:ext>
            </a:extLst>
          </p:cNvPr>
          <p:cNvSpPr txBox="1"/>
          <p:nvPr/>
        </p:nvSpPr>
        <p:spPr>
          <a:xfrm>
            <a:off x="5747657" y="2313992"/>
            <a:ext cx="5803641" cy="132343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dirty="0">
                <a:latin typeface="Impact" panose="020B0806030902050204" pitchFamily="34" charset="0"/>
              </a:rPr>
              <a:t>Dr. Malinda B. Cobb</a:t>
            </a:r>
          </a:p>
          <a:p>
            <a:r>
              <a:rPr lang="en-US" sz="4000" dirty="0">
                <a:latin typeface="Impact" panose="020B0806030902050204" pitchFamily="34" charset="0"/>
              </a:rPr>
              <a:t>Superintendent of Schools</a:t>
            </a:r>
          </a:p>
        </p:txBody>
      </p:sp>
    </p:spTree>
    <p:extLst>
      <p:ext uri="{BB962C8B-B14F-4D97-AF65-F5344CB8AC3E}">
        <p14:creationId xmlns:p14="http://schemas.microsoft.com/office/powerpoint/2010/main" val="28906954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3D50464-A50C-2585-4DE6-18BBAE5F28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87" y="1182574"/>
            <a:ext cx="10608291" cy="910801"/>
          </a:xfrm>
        </p:spPr>
        <p:txBody>
          <a:bodyPr>
            <a:noAutofit/>
          </a:bodyPr>
          <a:lstStyle/>
          <a:p>
            <a:pPr algn="ctr"/>
            <a:r>
              <a:rPr lang="en-US" sz="4800" dirty="0">
                <a:latin typeface="Impact" panose="020B0806030902050204" pitchFamily="34" charset="0"/>
              </a:rPr>
              <a:t>RCSS LEADERSHIP—The Board Members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BF68260-9E36-445F-3296-4C30159826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64581" y="2093375"/>
            <a:ext cx="5880187" cy="4707549"/>
          </a:xfrm>
          <a:prstGeom prst="rect">
            <a:avLst/>
          </a:prstGeom>
          <a:ln>
            <a:solidFill>
              <a:prstClr val="white"/>
            </a:solidFill>
          </a:ln>
        </p:spPr>
      </p:pic>
    </p:spTree>
    <p:extLst>
      <p:ext uri="{BB962C8B-B14F-4D97-AF65-F5344CB8AC3E}">
        <p14:creationId xmlns:p14="http://schemas.microsoft.com/office/powerpoint/2010/main" val="31855485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AAE7B3-ED8D-80FB-B96E-83EDC683F4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F0AE342-3530-6EA5-7844-D447DEE025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196" y="1825625"/>
            <a:ext cx="9600494" cy="455592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56737875-3145-ADAD-9DC6-5C521C1A1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252" y="1037640"/>
            <a:ext cx="10515600" cy="653048"/>
          </a:xfrm>
        </p:spPr>
        <p:txBody>
          <a:bodyPr anchor="ctr">
            <a:normAutofit/>
          </a:bodyPr>
          <a:lstStyle/>
          <a:p>
            <a:r>
              <a:rPr lang="en-US" sz="3700" dirty="0">
                <a:latin typeface="Impact" panose="020B0806030902050204" pitchFamily="34" charset="0"/>
              </a:rPr>
              <a:t>Board of Education Meetings</a:t>
            </a:r>
          </a:p>
        </p:txBody>
      </p:sp>
    </p:spTree>
    <p:extLst>
      <p:ext uri="{BB962C8B-B14F-4D97-AF65-F5344CB8AC3E}">
        <p14:creationId xmlns:p14="http://schemas.microsoft.com/office/powerpoint/2010/main" val="10872779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7EC8DD-66E1-47C7-8AC8-21226634E4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1"/>
            <a:ext cx="12192000" cy="169068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n-US" b="1" dirty="0"/>
              <a:t>Provisions of RCBOE Charter</a:t>
            </a:r>
            <a:br>
              <a:rPr lang="en-US" b="1" dirty="0"/>
            </a:br>
            <a:r>
              <a:rPr lang="en-US" b="1" dirty="0"/>
              <a:t>Related to Business Opportunity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5F84576-08BB-4192-9152-EA26167BD3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1796" y="1825625"/>
            <a:ext cx="2928407" cy="4351338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06B52D2-B817-4045-B534-ED8C13397CC2}"/>
              </a:ext>
            </a:extLst>
          </p:cNvPr>
          <p:cNvSpPr txBox="1"/>
          <p:nvPr/>
        </p:nvSpPr>
        <p:spPr>
          <a:xfrm rot="20358897">
            <a:off x="436227" y="3246538"/>
            <a:ext cx="3843231" cy="132343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Old English Text MT" panose="03040902040508030806" pitchFamily="66" charset="0"/>
              </a:rPr>
              <a:t>Chartered </a:t>
            </a:r>
          </a:p>
          <a:p>
            <a:pPr algn="ctr"/>
            <a:r>
              <a:rPr lang="en-US" sz="4000" dirty="0">
                <a:latin typeface="Old English Text MT" panose="03040902040508030806" pitchFamily="66" charset="0"/>
              </a:rPr>
              <a:t>August 23, 1872</a:t>
            </a:r>
          </a:p>
        </p:txBody>
      </p:sp>
    </p:spTree>
    <p:extLst>
      <p:ext uri="{BB962C8B-B14F-4D97-AF65-F5344CB8AC3E}">
        <p14:creationId xmlns:p14="http://schemas.microsoft.com/office/powerpoint/2010/main" val="35856769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7EC8DD-66E1-47C7-8AC8-21226634E4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845415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n-US" b="1" dirty="0"/>
              <a:t>Provisions of RCBOE Charter</a:t>
            </a:r>
            <a:br>
              <a:rPr lang="en-US" b="1" dirty="0"/>
            </a:br>
            <a:r>
              <a:rPr lang="en-US" b="1" dirty="0"/>
              <a:t>Related to Business Opportunity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AD5B90C6-3B40-4503-9CB2-7777E20051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7" b="66357"/>
          <a:stretch/>
        </p:blipFill>
        <p:spPr>
          <a:xfrm>
            <a:off x="838200" y="2321467"/>
            <a:ext cx="10727961" cy="2936518"/>
          </a:xfrm>
        </p:spPr>
      </p:pic>
    </p:spTree>
    <p:extLst>
      <p:ext uri="{BB962C8B-B14F-4D97-AF65-F5344CB8AC3E}">
        <p14:creationId xmlns:p14="http://schemas.microsoft.com/office/powerpoint/2010/main" val="35170193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D1D34770-47A8-402C-AF23-2B653F2D8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3D50464-A50C-2585-4DE6-18BBAE5F28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9" y="723898"/>
            <a:ext cx="6002110" cy="1495425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sz="5400" dirty="0">
                <a:solidFill>
                  <a:schemeClr val="tx1"/>
                </a:solidFill>
                <a:latin typeface="Impact" panose="020B0806030902050204" pitchFamily="34" charset="0"/>
                <a:ea typeface="+mj-ea"/>
                <a:cs typeface="+mj-cs"/>
              </a:rPr>
              <a:t>CHIEF FINANCIAL OFFICER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9FCA7BB-1FE8-7CFC-B1CC-BAC544D5819D}"/>
              </a:ext>
            </a:extLst>
          </p:cNvPr>
          <p:cNvSpPr txBox="1"/>
          <p:nvPr/>
        </p:nvSpPr>
        <p:spPr>
          <a:xfrm>
            <a:off x="836680" y="2405067"/>
            <a:ext cx="6002110" cy="372903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3200" dirty="0">
              <a:solidFill>
                <a:schemeClr val="tx1"/>
              </a:solidFill>
              <a:latin typeface="Impact" panose="020B0806030902050204" pitchFamily="34" charset="0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3600" b="1" dirty="0">
                <a:solidFill>
                  <a:schemeClr val="tx1"/>
                </a:solidFill>
              </a:rPr>
              <a:t>Bobby A. Smith, CPA</a:t>
            </a:r>
            <a:endParaRPr lang="en-US" sz="3600" b="1" dirty="0">
              <a:solidFill>
                <a:schemeClr val="tx1"/>
              </a:solidFill>
              <a:cs typeface="Arial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000" dirty="0">
              <a:solidFill>
                <a:schemeClr val="tx1"/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0" i="0" dirty="0">
                <a:solidFill>
                  <a:srgbClr val="323232"/>
                </a:solidFill>
                <a:effectLst/>
                <a:latin typeface="Open Sans" panose="020B0606030504020204" pitchFamily="34" charset="0"/>
              </a:rPr>
              <a:t>Phone:  (706) 826-1114</a:t>
            </a:r>
            <a:endParaRPr lang="en-US" sz="2000" b="0" i="0" dirty="0">
              <a:solidFill>
                <a:schemeClr val="tx1"/>
              </a:solidFill>
              <a:effectLst/>
              <a:latin typeface="Open Sans" panose="020B0606030504020204" pitchFamily="34" charset="0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Open Sans" panose="020B0606030504020204" pitchFamily="34" charset="0"/>
              </a:rPr>
              <a:t>smithbo@boe.Richmond.k12.ga.us</a:t>
            </a:r>
            <a:endParaRPr lang="en-US" sz="2000" dirty="0">
              <a:solidFill>
                <a:schemeClr val="tx1"/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48F248E6-E683-9CC8-B9C3-D39F4FC513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00" r="13600"/>
          <a:stretch/>
        </p:blipFill>
        <p:spPr>
          <a:xfrm>
            <a:off x="7199440" y="10"/>
            <a:ext cx="4992560" cy="6857990"/>
          </a:xfrm>
          <a:prstGeom prst="rect">
            <a:avLst/>
          </a:prstGeom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6172991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50967D33-AB7F-43E3-9257-37DD4A70488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53575525"/>
              </p:ext>
            </p:extLst>
          </p:nvPr>
        </p:nvGraphicFramePr>
        <p:xfrm>
          <a:off x="304800" y="1476462"/>
          <a:ext cx="11221674" cy="52672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10837">
                  <a:extLst>
                    <a:ext uri="{9D8B030D-6E8A-4147-A177-3AD203B41FA5}">
                      <a16:colId xmlns:a16="http://schemas.microsoft.com/office/drawing/2014/main" val="650017970"/>
                    </a:ext>
                  </a:extLst>
                </a:gridCol>
                <a:gridCol w="5610837">
                  <a:extLst>
                    <a:ext uri="{9D8B030D-6E8A-4147-A177-3AD203B41FA5}">
                      <a16:colId xmlns:a16="http://schemas.microsoft.com/office/drawing/2014/main" val="575550960"/>
                    </a:ext>
                  </a:extLst>
                </a:gridCol>
              </a:tblGrid>
              <a:tr h="382834">
                <a:tc>
                  <a:txBody>
                    <a:bodyPr/>
                    <a:lstStyle/>
                    <a:p>
                      <a:r>
                        <a:rPr lang="en-US" dirty="0"/>
                        <a:t>Items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Examples of Purchases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3248828"/>
                  </a:ext>
                </a:extLst>
              </a:tr>
              <a:tr h="643081">
                <a:tc>
                  <a:txBody>
                    <a:bodyPr/>
                    <a:lstStyle/>
                    <a:p>
                      <a:r>
                        <a:rPr lang="en-US" dirty="0"/>
                        <a:t>Food, Food Service Supplies, Equipment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Frozen Treats, Paper Products, Dairy, Eggs, Small Kitchen Wares, Large Equipment (Freezers)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7598840"/>
                  </a:ext>
                </a:extLst>
              </a:tr>
              <a:tr h="643081">
                <a:tc>
                  <a:txBody>
                    <a:bodyPr/>
                    <a:lstStyle/>
                    <a:p>
                      <a:r>
                        <a:rPr lang="en-US" dirty="0"/>
                        <a:t>Nutrition Services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Pumping &amp; Cleaning Grease Traps, Exhaust Hood System Cleaning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0838850"/>
                  </a:ext>
                </a:extLst>
              </a:tr>
              <a:tr h="643081">
                <a:tc>
                  <a:txBody>
                    <a:bodyPr/>
                    <a:lstStyle/>
                    <a:p>
                      <a:r>
                        <a:rPr lang="en-US" dirty="0"/>
                        <a:t>Maintenance Equipment and Supplies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Playground Equipment, Chillers, Boilers, Long Leaf Pine Straw, Mulch, Intercoms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3970904"/>
                  </a:ext>
                </a:extLst>
              </a:tr>
              <a:tr h="643081">
                <a:tc>
                  <a:txBody>
                    <a:bodyPr/>
                    <a:lstStyle/>
                    <a:p>
                      <a:r>
                        <a:rPr lang="en-US" dirty="0"/>
                        <a:t>Maintenance Services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Post-Event Stadium Cleaning, Flooring Jobs, Fire Extinguisher Maintenance, Parking Garage Painting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1842220"/>
                  </a:ext>
                </a:extLst>
              </a:tr>
              <a:tr h="643081">
                <a:tc>
                  <a:txBody>
                    <a:bodyPr/>
                    <a:lstStyle/>
                    <a:p>
                      <a:r>
                        <a:rPr lang="en-US" dirty="0"/>
                        <a:t>School Safety/Athletics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Ambulance &amp; EMT Services, Weight Room Equipment, School Safety Uniforms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1893426"/>
                  </a:ext>
                </a:extLst>
              </a:tr>
              <a:tr h="643081">
                <a:tc>
                  <a:txBody>
                    <a:bodyPr/>
                    <a:lstStyle/>
                    <a:p>
                      <a:r>
                        <a:rPr lang="en-US" dirty="0"/>
                        <a:t>Transportation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Fuel Pump Dispensers, Heavy Duty Mobile Column School Bus Lifts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9778595"/>
                  </a:ext>
                </a:extLst>
              </a:tr>
              <a:tr h="643081">
                <a:tc>
                  <a:txBody>
                    <a:bodyPr/>
                    <a:lstStyle/>
                    <a:p>
                      <a:r>
                        <a:rPr lang="en-US" dirty="0"/>
                        <a:t>Construction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New School Buildings, HVAC, Roofing, Sitework, Demolition, Classroom Additions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029222"/>
                  </a:ext>
                </a:extLst>
              </a:tr>
              <a:tr h="382834">
                <a:tc>
                  <a:txBody>
                    <a:bodyPr/>
                    <a:lstStyle/>
                    <a:p>
                      <a:r>
                        <a:rPr lang="en-US" dirty="0"/>
                        <a:t>Information Technology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Network Infrastructure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8400017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C17C36B9-FAF4-4B2B-AAF2-A9081DCAC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251" y="836304"/>
            <a:ext cx="10965331" cy="640158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  <a:latin typeface="Impact" panose="020B0806030902050204" pitchFamily="34" charset="0"/>
              </a:rPr>
              <a:t>WHAT WE BUY</a:t>
            </a:r>
          </a:p>
        </p:txBody>
      </p:sp>
      <p:pic>
        <p:nvPicPr>
          <p:cNvPr id="5" name="Graphic 4" descr="Shopping cart">
            <a:extLst>
              <a:ext uri="{FF2B5EF4-FFF2-40B4-BE49-F238E27FC236}">
                <a16:creationId xmlns:a16="http://schemas.microsoft.com/office/drawing/2014/main" id="{72156459-AB3D-4137-9E4E-740F5BD38E8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49418" y="379104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8105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875 -0.00694 L 0.01875 -0.00694 C 0.0207 -0.00671 0.02278 -0.00648 0.02487 -0.00579 C 0.02565 -0.00555 0.02617 -0.00486 0.02695 -0.00463 C 0.02917 -0.00393 0.03151 -0.0037 0.03385 -0.00324 C 0.06406 0.00046 0.04752 -0.00278 0.06276 0.00023 C 0.07083 0.00394 0.05963 -0.00093 0.07851 0.00394 C 0.08021 0.0044 0.08177 0.00463 0.08333 0.00532 C 0.0845 0.00556 0.08568 0.00625 0.08685 0.00648 C 0.09349 0.00718 0.10013 0.00718 0.10677 0.00764 C 0.1095 0.0081 0.11224 0.00857 0.11497 0.0088 C 0.12122 0.00949 0.12734 0.00972 0.13359 0.01019 L 0.14739 0.01134 C 0.18255 0.01829 0.15651 0.01366 0.24232 0.01134 C 0.2457 0.01134 0.24739 0.00926 0.25052 0.00764 C 0.25234 0.00671 0.2543 0.00602 0.25612 0.00532 L 0.25885 0.00394 L 0.26289 -0.00093 C 0.26367 -0.00162 0.26419 -0.00301 0.26497 -0.00324 L 0.26771 -0.00463 C 0.26849 -0.00532 0.26901 -0.00648 0.26979 -0.00694 C 0.2707 -0.00764 0.27161 -0.00787 0.27252 -0.00833 C 0.27396 -0.00903 0.27539 -0.00972 0.27669 -0.01065 C 0.27747 -0.01134 0.27799 -0.01273 0.27877 -0.01319 C 0.27982 -0.01389 0.28112 -0.01389 0.28216 -0.01435 C 0.28359 -0.01505 0.28489 -0.0162 0.28633 -0.0169 C 0.2875 -0.01713 0.28867 -0.01759 0.28984 -0.01805 C 0.29049 -0.01829 0.29114 -0.01898 0.2918 -0.01921 C 0.29466 -0.02014 0.3056 -0.02153 0.30768 -0.02176 C 0.32292 -0.02361 0.32174 -0.02338 0.34206 -0.02407 L 0.37643 -0.02546 C 0.37877 -0.02569 0.38112 -0.02593 0.38333 -0.02662 C 0.38411 -0.02685 0.38476 -0.02755 0.38542 -0.02778 C 0.38776 -0.02847 0.38997 -0.02847 0.39232 -0.02893 C 0.39388 -0.0294 0.39557 -0.02986 0.39713 -0.03032 C 0.39948 -0.03079 0.40169 -0.03102 0.40403 -0.03148 C 0.40521 -0.03171 0.40625 -0.03241 0.40742 -0.03264 C 0.40976 -0.03333 0.41198 -0.03333 0.41432 -0.03403 C 0.41901 -0.03495 0.41745 -0.03495 0.42122 -0.03634 C 0.42239 -0.0368 0.42344 -0.03727 0.42461 -0.0375 L 0.45833 -0.03634 C 0.46107 -0.03634 0.46393 -0.03588 0.46667 -0.03518 C 0.46732 -0.03495 0.46797 -0.03403 0.46875 -0.03403 C 0.47213 -0.03333 0.47552 -0.0331 0.47903 -0.03264 C 0.47995 -0.03241 0.48086 -0.03194 0.48177 -0.03148 C 0.48242 -0.03125 0.48307 -0.03055 0.48385 -0.03032 C 0.48607 -0.0294 0.48854 -0.0294 0.49075 -0.02778 C 0.4918 -0.02708 0.49297 -0.02616 0.49414 -0.02546 C 0.49505 -0.02477 0.49596 -0.02477 0.49687 -0.02407 C 0.50495 -0.01898 0.49883 -0.02245 0.50443 -0.01805 C 0.50508 -0.01759 0.50586 -0.01736 0.50651 -0.0169 C 0.50768 -0.01597 0.50885 -0.01528 0.51002 -0.01435 C 0.51094 -0.01366 0.51172 -0.01273 0.51276 -0.0118 C 0.51341 -0.01134 0.51406 -0.01111 0.51484 -0.01065 C 0.52109 -0.00579 0.51653 -0.00787 0.52239 -0.00579 C 0.52305 -0.00509 0.5237 -0.00393 0.52448 -0.00324 C 0.52695 -0.00116 0.52799 -0.00093 0.5306 0.00023 L 0.53685 0.00764 L 0.53893 0.01019 C 0.53958 0.01088 0.54036 0.01157 0.54088 0.0125 C 0.54232 0.01505 0.54349 0.01806 0.54505 0.01991 C 0.5457 0.0206 0.54648 0.02153 0.54713 0.02245 C 0.54857 0.02431 0.55026 0.02685 0.55195 0.02847 C 0.55286 0.0294 0.55377 0.02986 0.55469 0.03102 C 0.55573 0.03195 0.55638 0.03357 0.55742 0.03449 C 0.55833 0.03542 0.55924 0.03542 0.56015 0.03588 C 0.56159 0.03657 0.56302 0.03727 0.56432 0.0382 C 0.56549 0.03889 0.56653 0.04028 0.56771 0.04074 C 0.56979 0.04144 0.57187 0.04144 0.57396 0.0419 L 0.59258 0.04074 C 0.59531 0.04051 0.59805 0.03982 0.60078 0.03958 C 0.60312 0.03912 0.60534 0.03843 0.60768 0.0382 C 0.61341 0.03773 0.61914 0.0375 0.62487 0.03704 C 0.62903 0.03634 0.64075 0.03449 0.64414 0.03449 C 0.66289 0.03449 0.68177 0.03542 0.70052 0.03588 C 0.70351 0.03611 0.70651 0.03681 0.7095 0.03704 C 0.71667 0.0375 0.7237 0.0375 0.73086 0.0382 C 0.73906 0.03912 0.73945 0.04144 0.74661 0.0419 C 0.75469 0.04259 0.76276 0.04282 0.7707 0.04306 C 0.7914 0.04074 0.77812 0.0419 0.81068 0.0419 L 0.82851 0.04306 L 0.84505 0.0456 L 0.85885 0.0456 L 0.85885 0.0456 L 0.90495 0.04306 L 0.92357 0.04306 L 0.91875 0.05671 L 0.91797 0.03958 " pathEditMode="relative" ptsTypes="AAAAAAAAAAAAAAAAAAAAAAAAAAAAAAAAAAAAAAAAAAAAAAAAAAAAAAAAAAAAAAAAAAAAAAAAAAAAAAAAAAAAAA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F764BC-5AC4-4710-AE19-7EE5C5752F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872455"/>
            <a:ext cx="10988689" cy="1166070"/>
          </a:xfr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n-US" sz="5400" dirty="0">
                <a:latin typeface="Impact" panose="020B0806030902050204" pitchFamily="34" charset="0"/>
              </a:rPr>
              <a:t>WHO BUYS?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B90942-E23B-49FD-8724-02E885BC24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2038525"/>
            <a:ext cx="5157787" cy="466550"/>
          </a:xfrm>
          <a:solidFill>
            <a:schemeClr val="accent4">
              <a:lumMod val="40000"/>
              <a:lumOff val="60000"/>
            </a:schemeClr>
          </a:solidFill>
        </p:spPr>
        <p:txBody>
          <a:bodyPr/>
          <a:lstStyle/>
          <a:p>
            <a:r>
              <a:rPr lang="en-US" dirty="0"/>
              <a:t>SCHOOL SITE / PRINCIPALS	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C88FD0-35F5-40F0-AFA0-3C88AC6827C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endParaRPr lang="en-US" b="1" dirty="0"/>
          </a:p>
          <a:p>
            <a:r>
              <a:rPr lang="en-US" b="1" dirty="0"/>
              <a:t>School Site Purchasing Authority Up to $5,000</a:t>
            </a:r>
          </a:p>
          <a:p>
            <a:pPr marL="0" indent="0">
              <a:buNone/>
            </a:pPr>
            <a:endParaRPr lang="en-US" b="1" dirty="0"/>
          </a:p>
          <a:p>
            <a:r>
              <a:rPr lang="en-US" b="1" dirty="0"/>
              <a:t>Purchases Made with Separate School Funds</a:t>
            </a:r>
          </a:p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CD27538-7F6E-4079-8C73-9F08C31061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94426" y="2038525"/>
            <a:ext cx="5824753" cy="442934"/>
          </a:xfrm>
          <a:solidFill>
            <a:schemeClr val="accent4">
              <a:lumMod val="40000"/>
              <a:lumOff val="60000"/>
            </a:schemeClr>
          </a:solidFill>
        </p:spPr>
        <p:txBody>
          <a:bodyPr/>
          <a:lstStyle/>
          <a:p>
            <a:r>
              <a:rPr lang="en-US" dirty="0"/>
              <a:t>DEPARTMENTS &amp; CENTRAL OFFICE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61B31E5-AE96-48FF-92FB-D47B0896D9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94426" y="2505075"/>
            <a:ext cx="5726329" cy="3684588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endParaRPr lang="en-US" dirty="0"/>
          </a:p>
          <a:p>
            <a:r>
              <a:rPr lang="en-US" b="1" dirty="0"/>
              <a:t>District Centralized Purchasing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F4C2495-62F3-4F14-AA24-3551261985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3796" y="3436313"/>
            <a:ext cx="3253793" cy="2549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26895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F764BC-5AC4-4710-AE19-7EE5C5752F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872455"/>
            <a:ext cx="10988689" cy="1166070"/>
          </a:xfr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n-US" sz="5400" dirty="0">
                <a:latin typeface="Impact" panose="020B0806030902050204" pitchFamily="34" charset="0"/>
              </a:rPr>
              <a:t>QUOTES VS. FORMAL BIDS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B90942-E23B-49FD-8724-02E885BC24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2038525"/>
            <a:ext cx="5256212" cy="466550"/>
          </a:xfrm>
          <a:solidFill>
            <a:schemeClr val="accent4">
              <a:lumMod val="40000"/>
              <a:lumOff val="60000"/>
            </a:schemeClr>
          </a:solidFill>
        </p:spPr>
        <p:txBody>
          <a:bodyPr/>
          <a:lstStyle/>
          <a:p>
            <a:pPr algn="ctr"/>
            <a:r>
              <a:rPr lang="en-US" dirty="0"/>
              <a:t>QUOTES	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C88FD0-35F5-40F0-AFA0-3C88AC6827C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endParaRPr lang="en-US" b="1" dirty="0"/>
          </a:p>
          <a:p>
            <a:r>
              <a:rPr lang="en-US" b="1" dirty="0"/>
              <a:t>Less formal written estimate of the costs of the goods or services</a:t>
            </a:r>
          </a:p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CD27538-7F6E-4079-8C73-9F08C31061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997575" y="2038525"/>
            <a:ext cx="5923179" cy="442934"/>
          </a:xfrm>
          <a:solidFill>
            <a:schemeClr val="accent4">
              <a:lumMod val="40000"/>
              <a:lumOff val="60000"/>
            </a:schemeClr>
          </a:solidFill>
        </p:spPr>
        <p:txBody>
          <a:bodyPr/>
          <a:lstStyle/>
          <a:p>
            <a:pPr algn="ctr"/>
            <a:r>
              <a:rPr lang="en-US" dirty="0"/>
              <a:t>FORMAL BIDS 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61B31E5-AE96-48FF-92FB-D47B0896D9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94426" y="2505075"/>
            <a:ext cx="5726329" cy="3684588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b="1" dirty="0"/>
              <a:t>Competitive Solicitation Process</a:t>
            </a:r>
          </a:p>
          <a:p>
            <a:r>
              <a:rPr lang="en-US" b="1" dirty="0"/>
              <a:t>Invitation for Bid or Request for Proposal</a:t>
            </a:r>
          </a:p>
          <a:p>
            <a:r>
              <a:rPr lang="en-US" b="1" dirty="0"/>
              <a:t>Formalized Process</a:t>
            </a:r>
          </a:p>
          <a:p>
            <a:r>
              <a:rPr lang="en-US" b="1" dirty="0"/>
              <a:t>RCSS required to take the lowest responsive and responsible bidder  </a:t>
            </a:r>
          </a:p>
        </p:txBody>
      </p:sp>
    </p:spTree>
    <p:extLst>
      <p:ext uri="{BB962C8B-B14F-4D97-AF65-F5344CB8AC3E}">
        <p14:creationId xmlns:p14="http://schemas.microsoft.com/office/powerpoint/2010/main" val="23283929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7EC8DD-66E1-47C7-8AC8-21226634E4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408" y="71021"/>
            <a:ext cx="10712392" cy="1619667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  <a:latin typeface="Impact" panose="020B0806030902050204" pitchFamily="34" charset="0"/>
              </a:rPr>
              <a:t>RCSS FORMAL BID THRESHOLD </a:t>
            </a:r>
            <a:br>
              <a:rPr lang="en-US" dirty="0">
                <a:solidFill>
                  <a:schemeClr val="tx1"/>
                </a:solidFill>
                <a:latin typeface="Impact" panose="020B0806030902050204" pitchFamily="34" charset="0"/>
              </a:rPr>
            </a:br>
            <a:r>
              <a:rPr lang="en-US" dirty="0">
                <a:solidFill>
                  <a:schemeClr val="tx1"/>
                </a:solidFill>
                <a:latin typeface="Impact" panose="020B0806030902050204" pitchFamily="34" charset="0"/>
              </a:rPr>
              <a:t>RAISED TO $50,000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ED0C7BE-A049-4BBE-A65C-AC041C2F82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1408" y="1750124"/>
            <a:ext cx="10909183" cy="4516452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In 2023, Policy DJED and the RCBOE Charter were modified to raise the formal bid threshold from $7,500 to purchases in excess of $50,000.</a:t>
            </a:r>
          </a:p>
          <a:p>
            <a:endParaRPr lang="en-US" b="1" dirty="0">
              <a:solidFill>
                <a:schemeClr val="tx1"/>
              </a:solidFill>
            </a:endParaRPr>
          </a:p>
          <a:p>
            <a:r>
              <a:rPr lang="en-US" b="1" dirty="0">
                <a:solidFill>
                  <a:schemeClr val="tx1"/>
                </a:solidFill>
              </a:rPr>
              <a:t>Purchases between $5,000 and $50,000 now follow the Procurement Manual (Quotes).  Formal Bids are no longer required for purchases in this range.</a:t>
            </a:r>
          </a:p>
          <a:p>
            <a:endParaRPr lang="en-US" b="1" dirty="0">
              <a:solidFill>
                <a:schemeClr val="tx1"/>
              </a:solidFill>
            </a:endParaRPr>
          </a:p>
          <a:p>
            <a:r>
              <a:rPr lang="en-US" b="1" dirty="0">
                <a:solidFill>
                  <a:schemeClr val="tx1"/>
                </a:solidFill>
              </a:rPr>
              <a:t>This modification has the potential to benefit many small businesses.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97638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129CAB1E-8472-4E27-A5BF-0F8636A4342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05174606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54BE0249-0E3C-4F6D-8069-5037F9979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391" y="1037640"/>
            <a:ext cx="11736198" cy="653048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rgbClr val="042C86"/>
                </a:solidFill>
                <a:latin typeface="Impact" panose="020B0806030902050204" pitchFamily="34" charset="0"/>
              </a:rPr>
              <a:t>QUOTES – PURCHASING THRESHOLDS</a:t>
            </a:r>
          </a:p>
        </p:txBody>
      </p:sp>
    </p:spTree>
    <p:extLst>
      <p:ext uri="{BB962C8B-B14F-4D97-AF65-F5344CB8AC3E}">
        <p14:creationId xmlns:p14="http://schemas.microsoft.com/office/powerpoint/2010/main" val="33350285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129CAB1E-8472-4E27-A5BF-0F8636A4342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25616695"/>
              </p:ext>
            </p:extLst>
          </p:nvPr>
        </p:nvGraphicFramePr>
        <p:xfrm>
          <a:off x="545284" y="1825624"/>
          <a:ext cx="10808516" cy="47765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54BE0249-0E3C-4F6D-8069-5037F9979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391" y="1037640"/>
            <a:ext cx="11736198" cy="653048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rgbClr val="042C86"/>
                </a:solidFill>
                <a:latin typeface="Impact" panose="020B0806030902050204" pitchFamily="34" charset="0"/>
              </a:rPr>
              <a:t>ITEMS ABOVE $50,000—REQUIRES FORMAL BID </a:t>
            </a:r>
          </a:p>
        </p:txBody>
      </p:sp>
    </p:spTree>
    <p:extLst>
      <p:ext uri="{BB962C8B-B14F-4D97-AF65-F5344CB8AC3E}">
        <p14:creationId xmlns:p14="http://schemas.microsoft.com/office/powerpoint/2010/main" val="40789510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7EC8DD-66E1-47C7-8AC8-21226634E4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114" y="1115736"/>
            <a:ext cx="11836866" cy="132546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4000" dirty="0">
                <a:latin typeface="Impact" panose="020B0806030902050204" pitchFamily="34" charset="0"/>
              </a:rPr>
              <a:t>RICHMOND COUNTY SCHOOL SYSTEM</a:t>
            </a:r>
            <a:br>
              <a:rPr lang="en-US" sz="4000" dirty="0">
                <a:latin typeface="Impact" panose="020B0806030902050204" pitchFamily="34" charset="0"/>
              </a:rPr>
            </a:br>
            <a:r>
              <a:rPr lang="en-US" sz="4000" dirty="0">
                <a:latin typeface="Impact" panose="020B0806030902050204" pitchFamily="34" charset="0"/>
              </a:rPr>
              <a:t>PROCUREMENT MANUAL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ED0C7BE-A049-4BBE-A65C-AC041C2F82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1973" y="2441196"/>
            <a:ext cx="8901418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en-US" dirty="0"/>
          </a:p>
          <a:p>
            <a:r>
              <a:rPr lang="en-US" b="1" dirty="0"/>
              <a:t>The RCSS Procurement Reference Manual is on the website and contains valuable information about doing business with the School System.</a:t>
            </a:r>
          </a:p>
          <a:p>
            <a:endParaRPr lang="en-US" dirty="0"/>
          </a:p>
          <a:p>
            <a:r>
              <a:rPr lang="en-US" dirty="0">
                <a:latin typeface="Arial"/>
                <a:cs typeface="Arial"/>
                <a:hlinkClick r:id="rId2"/>
              </a:rPr>
              <a:t>RCSS Procurement Reference Manual 2026</a:t>
            </a:r>
          </a:p>
        </p:txBody>
      </p:sp>
      <p:pic>
        <p:nvPicPr>
          <p:cNvPr id="5" name="Graphic 4" descr="Storytelling with solid fill">
            <a:extLst>
              <a:ext uri="{FF2B5EF4-FFF2-40B4-BE49-F238E27FC236}">
                <a16:creationId xmlns:a16="http://schemas.microsoft.com/office/drawing/2014/main" id="{A393A438-DE45-EBB2-D0C6-09D8F29BCF4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9619413">
            <a:off x="9433586" y="3462416"/>
            <a:ext cx="2238029" cy="2238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84273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3D50464-A50C-2585-4DE6-18BBAE5F28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38899"/>
            <a:ext cx="10992852" cy="851789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6600" dirty="0">
                <a:latin typeface="Impact" panose="020B0806030902050204" pitchFamily="34" charset="0"/>
              </a:rPr>
              <a:t>SO, NOW WHAT?</a:t>
            </a:r>
          </a:p>
        </p:txBody>
      </p:sp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48F248E6-E683-9CC8-B9C3-D39F4FC513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6273" y="1838406"/>
            <a:ext cx="3695543" cy="460663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39FCA7BB-1FE8-7CFC-B1CC-BAC544D5819D}"/>
              </a:ext>
            </a:extLst>
          </p:cNvPr>
          <p:cNvSpPr txBox="1"/>
          <p:nvPr/>
        </p:nvSpPr>
        <p:spPr>
          <a:xfrm>
            <a:off x="5747657" y="2313992"/>
            <a:ext cx="5803641" cy="132343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dirty="0">
                <a:latin typeface="Impact" panose="020B0806030902050204" pitchFamily="34" charset="0"/>
              </a:rPr>
              <a:t>Doing Business with RCSS Is As Easy As…</a:t>
            </a:r>
          </a:p>
        </p:txBody>
      </p:sp>
      <p:pic>
        <p:nvPicPr>
          <p:cNvPr id="5" name="Graphic 4" descr="Badge 1 with solid fill">
            <a:extLst>
              <a:ext uri="{FF2B5EF4-FFF2-40B4-BE49-F238E27FC236}">
                <a16:creationId xmlns:a16="http://schemas.microsoft.com/office/drawing/2014/main" id="{A625DE40-AA28-43DF-A821-C3CA864C958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02414" y="3767864"/>
            <a:ext cx="2124514" cy="2124514"/>
          </a:xfrm>
          <a:prstGeom prst="rect">
            <a:avLst/>
          </a:prstGeom>
        </p:spPr>
      </p:pic>
      <p:pic>
        <p:nvPicPr>
          <p:cNvPr id="6" name="Graphic 5" descr="Badge with solid fill">
            <a:extLst>
              <a:ext uri="{FF2B5EF4-FFF2-40B4-BE49-F238E27FC236}">
                <a16:creationId xmlns:a16="http://schemas.microsoft.com/office/drawing/2014/main" id="{9A464A49-F5D2-45DF-87F4-6CAFA59FFB7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743578" y="3835358"/>
            <a:ext cx="1982007" cy="1982007"/>
          </a:xfrm>
          <a:prstGeom prst="rect">
            <a:avLst/>
          </a:prstGeom>
        </p:spPr>
      </p:pic>
      <p:pic>
        <p:nvPicPr>
          <p:cNvPr id="7" name="Graphic 6" descr="Badge 3 with solid fill">
            <a:extLst>
              <a:ext uri="{FF2B5EF4-FFF2-40B4-BE49-F238E27FC236}">
                <a16:creationId xmlns:a16="http://schemas.microsoft.com/office/drawing/2014/main" id="{F4863976-159E-41F9-83EF-275353C4A44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9725585" y="3835358"/>
            <a:ext cx="1982007" cy="1982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814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29D2816-6FFC-495B-8ECD-AFE3CE09F07C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pic>
        <p:nvPicPr>
          <p:cNvPr id="6" name="Picture Placeholder 5" descr="A cat sitting on a computer&#10;&#10;Description automatically generated">
            <a:extLst>
              <a:ext uri="{FF2B5EF4-FFF2-40B4-BE49-F238E27FC236}">
                <a16:creationId xmlns:a16="http://schemas.microsoft.com/office/drawing/2014/main" id="{7024E6F3-439F-9EB1-CDC1-28C98985FE78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87" r="12487"/>
          <a:stretch>
            <a:fillRect/>
          </a:stretch>
        </p:blipFill>
        <p:spPr/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7B3CAD-98EF-480C-8BB5-8E50D65DB31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805181" y="2627938"/>
            <a:ext cx="6174297" cy="1642058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n-US" sz="5400" b="0" dirty="0">
                <a:solidFill>
                  <a:schemeClr val="accent5">
                    <a:lumMod val="75000"/>
                  </a:schemeClr>
                </a:solidFill>
                <a:latin typeface="Impact" panose="020B0806030902050204" pitchFamily="34" charset="0"/>
              </a:rPr>
              <a:t>REGISTER AS A VENDOR!</a:t>
            </a:r>
          </a:p>
        </p:txBody>
      </p:sp>
      <p:pic>
        <p:nvPicPr>
          <p:cNvPr id="8" name="Graphic 7" descr="Badge 1 with solid fill">
            <a:extLst>
              <a:ext uri="{FF2B5EF4-FFF2-40B4-BE49-F238E27FC236}">
                <a16:creationId xmlns:a16="http://schemas.microsoft.com/office/drawing/2014/main" id="{2AFB8E80-93B2-822A-C7C3-E9B42799B89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417265" y="46663"/>
            <a:ext cx="2377862" cy="2377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5200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7EC8DD-66E1-47C7-8AC8-21226634E4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226" y="822121"/>
            <a:ext cx="10707626" cy="868567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/>
              <a:t>REGISTER AS A VENDOR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ED0C7BE-A049-4BBE-A65C-AC041C2F82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14026" y="1825625"/>
            <a:ext cx="9239774" cy="4351338"/>
          </a:xfrm>
        </p:spPr>
        <p:txBody>
          <a:bodyPr>
            <a:normAutofit/>
          </a:bodyPr>
          <a:lstStyle/>
          <a:p>
            <a:endParaRPr lang="en-US" dirty="0"/>
          </a:p>
          <a:p>
            <a:r>
              <a:rPr lang="en-US" b="1" dirty="0"/>
              <a:t>Complete the Vendor Registration Form</a:t>
            </a:r>
          </a:p>
          <a:p>
            <a:r>
              <a:rPr lang="en-US" b="1" dirty="0">
                <a:solidFill>
                  <a:srgbClr val="00B0F0"/>
                </a:solidFill>
              </a:rPr>
              <a:t>Complete the IRS Form W-9</a:t>
            </a:r>
          </a:p>
          <a:p>
            <a:r>
              <a:rPr lang="en-US" b="1" dirty="0"/>
              <a:t>Complete the Certification Regarding Debarment and Suspension </a:t>
            </a:r>
          </a:p>
          <a:p>
            <a:r>
              <a:rPr lang="en-US" b="1" dirty="0">
                <a:solidFill>
                  <a:srgbClr val="00B0F0"/>
                </a:solidFill>
              </a:rPr>
              <a:t>Complete the E-Verify Affidavit</a:t>
            </a:r>
          </a:p>
          <a:p>
            <a:r>
              <a:rPr lang="en-US" b="1" dirty="0"/>
              <a:t>Email the forms to </a:t>
            </a:r>
            <a:r>
              <a:rPr lang="en-US" b="1" dirty="0">
                <a:hlinkClick r:id="rId2"/>
              </a:rPr>
              <a:t>purchasing1@boe.Richmond.k12.ga.us</a:t>
            </a:r>
            <a:endParaRPr lang="en-US" b="1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3" name="Graphic 2" descr="Badge 1 with solid fill">
            <a:extLst>
              <a:ext uri="{FF2B5EF4-FFF2-40B4-BE49-F238E27FC236}">
                <a16:creationId xmlns:a16="http://schemas.microsoft.com/office/drawing/2014/main" id="{246D61D3-C8E7-C18A-D8D7-F699F9999E3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4953" y="2151888"/>
            <a:ext cx="1540836" cy="1540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6607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7EC8DD-66E1-47C7-8AC8-21226634E4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226" y="822121"/>
            <a:ext cx="10707626" cy="868567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/>
              <a:t>REGISTER AS A VENDOR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ED0C7BE-A049-4BBE-A65C-AC041C2F82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5912" y="1825625"/>
            <a:ext cx="9457888" cy="4351338"/>
          </a:xfrm>
        </p:spPr>
        <p:txBody>
          <a:bodyPr/>
          <a:lstStyle/>
          <a:p>
            <a:endParaRPr lang="en-US" dirty="0"/>
          </a:p>
          <a:p>
            <a:r>
              <a:rPr lang="en-US" b="1" dirty="0"/>
              <a:t>Registration Forms Can Also Be Found Online:</a:t>
            </a:r>
          </a:p>
          <a:p>
            <a:r>
              <a:rPr lang="en-US" b="1" dirty="0">
                <a:hlinkClick r:id="rId2"/>
              </a:rPr>
              <a:t>Vendor Information and Forms</a:t>
            </a:r>
            <a:r>
              <a:rPr lang="en-US" b="1" dirty="0"/>
              <a:t> </a:t>
            </a:r>
          </a:p>
          <a:p>
            <a:endParaRPr lang="en-US" b="1" dirty="0"/>
          </a:p>
          <a:p>
            <a:pPr marL="0" indent="0">
              <a:buNone/>
            </a:pPr>
            <a:r>
              <a:rPr lang="en-US" b="1" dirty="0">
                <a:hlinkClick r:id="rId3"/>
              </a:rPr>
              <a:t>www.rcboe.org</a:t>
            </a:r>
            <a:endParaRPr lang="en-US" b="1" dirty="0"/>
          </a:p>
          <a:p>
            <a:pPr marL="0" indent="0">
              <a:buNone/>
            </a:pPr>
            <a:r>
              <a:rPr lang="en-US" b="1" dirty="0"/>
              <a:t>Staff &amp; Departments</a:t>
            </a:r>
          </a:p>
          <a:p>
            <a:pPr marL="0" indent="0">
              <a:buNone/>
            </a:pPr>
            <a:r>
              <a:rPr lang="en-US" b="1" dirty="0"/>
              <a:t>Business Office and Bids</a:t>
            </a:r>
          </a:p>
          <a:p>
            <a:pPr marL="0" indent="0">
              <a:buNone/>
            </a:pPr>
            <a:r>
              <a:rPr lang="en-US" b="1" dirty="0"/>
              <a:t>Vendor Information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4C2ED35D-0F3F-C7A4-B678-34C40A683531}"/>
              </a:ext>
            </a:extLst>
          </p:cNvPr>
          <p:cNvSpPr/>
          <p:nvPr/>
        </p:nvSpPr>
        <p:spPr>
          <a:xfrm>
            <a:off x="1217717" y="4472487"/>
            <a:ext cx="596816" cy="34181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Graphic 4" descr="Badge 1 with solid fill">
            <a:extLst>
              <a:ext uri="{FF2B5EF4-FFF2-40B4-BE49-F238E27FC236}">
                <a16:creationId xmlns:a16="http://schemas.microsoft.com/office/drawing/2014/main" id="{493963A4-F273-BEC3-C1AC-C7D01E27DA1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43431" y="2015411"/>
            <a:ext cx="1489723" cy="1489723"/>
          </a:xfrm>
          <a:prstGeom prst="rect">
            <a:avLst/>
          </a:prstGeom>
        </p:spPr>
      </p:pic>
      <p:sp>
        <p:nvSpPr>
          <p:cNvPr id="6" name="Arrow: Right 5">
            <a:extLst>
              <a:ext uri="{FF2B5EF4-FFF2-40B4-BE49-F238E27FC236}">
                <a16:creationId xmlns:a16="http://schemas.microsoft.com/office/drawing/2014/main" id="{4BE626F9-EC64-D7C5-9EF8-7A54F5ED428A}"/>
              </a:ext>
            </a:extLst>
          </p:cNvPr>
          <p:cNvSpPr/>
          <p:nvPr/>
        </p:nvSpPr>
        <p:spPr>
          <a:xfrm>
            <a:off x="1217717" y="4929391"/>
            <a:ext cx="596816" cy="34181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D57EE9A2-3BE1-1F1D-1C7E-2DA71B229B7B}"/>
              </a:ext>
            </a:extLst>
          </p:cNvPr>
          <p:cNvSpPr/>
          <p:nvPr/>
        </p:nvSpPr>
        <p:spPr>
          <a:xfrm>
            <a:off x="1217717" y="5501388"/>
            <a:ext cx="596816" cy="34181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Graphic 8" descr="Laptop outline">
            <a:extLst>
              <a:ext uri="{FF2B5EF4-FFF2-40B4-BE49-F238E27FC236}">
                <a16:creationId xmlns:a16="http://schemas.microsoft.com/office/drawing/2014/main" id="{CE17C2DA-3453-5E2D-736E-6CA7F63E276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257875" y="4104314"/>
            <a:ext cx="2011960" cy="2011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83432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29D2816-6FFC-495B-8ECD-AFE3CE09F07C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9" name="Picture Placeholder 8" descr="A dog sitting on the floor&#10;&#10;Description automatically generated">
            <a:extLst>
              <a:ext uri="{FF2B5EF4-FFF2-40B4-BE49-F238E27FC236}">
                <a16:creationId xmlns:a16="http://schemas.microsoft.com/office/drawing/2014/main" id="{E4DD452A-F20B-A3C1-1415-97D4B4ECCD3D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599" b="20599"/>
          <a:stretch>
            <a:fillRect/>
          </a:stretch>
        </p:blipFill>
        <p:spPr/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7B3CAD-98EF-480C-8BB5-8E50D65DB31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7736" y="2472643"/>
            <a:ext cx="5877943" cy="182252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 algn="ctr"/>
            <a:r>
              <a:rPr lang="en-US" sz="4400" b="0" dirty="0">
                <a:solidFill>
                  <a:schemeClr val="accent5">
                    <a:lumMod val="75000"/>
                  </a:schemeClr>
                </a:solidFill>
                <a:latin typeface="Impact" panose="020B0806030902050204" pitchFamily="34" charset="0"/>
              </a:rPr>
              <a:t>MAKE CONNECTIONS AND STAY IN CONTACT!</a:t>
            </a:r>
          </a:p>
        </p:txBody>
      </p:sp>
      <p:pic>
        <p:nvPicPr>
          <p:cNvPr id="11" name="Graphic 10" descr="Badge with solid fill">
            <a:extLst>
              <a:ext uri="{FF2B5EF4-FFF2-40B4-BE49-F238E27FC236}">
                <a16:creationId xmlns:a16="http://schemas.microsoft.com/office/drawing/2014/main" id="{1021C462-2C16-DC0B-CFB3-5B19D474383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93322" y="157186"/>
            <a:ext cx="1982007" cy="1982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7196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CD81A2A-6ED4-4EF4-A14C-912D31E148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7EC8DD-66E1-47C7-8AC8-21226634E4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393361" cy="1325563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3400" b="1"/>
              <a:t>MAKE CONNECTIONS AND STAY IN CONTACT!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661932C-CA15-4E17-B115-FAE7CBEE47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198657" y="1"/>
            <a:ext cx="1155142" cy="625027"/>
          </a:xfrm>
          <a:custGeom>
            <a:avLst/>
            <a:gdLst>
              <a:gd name="connsiteX0" fmla="*/ 4784 w 1155142"/>
              <a:gd name="connsiteY0" fmla="*/ 0 h 625027"/>
              <a:gd name="connsiteX1" fmla="*/ 1150358 w 1155142"/>
              <a:gd name="connsiteY1" fmla="*/ 0 h 625027"/>
              <a:gd name="connsiteX2" fmla="*/ 1155142 w 1155142"/>
              <a:gd name="connsiteY2" fmla="*/ 47456 h 625027"/>
              <a:gd name="connsiteX3" fmla="*/ 577571 w 1155142"/>
              <a:gd name="connsiteY3" fmla="*/ 625027 h 625027"/>
              <a:gd name="connsiteX4" fmla="*/ 0 w 1155142"/>
              <a:gd name="connsiteY4" fmla="*/ 47456 h 625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625027">
                <a:moveTo>
                  <a:pt x="4784" y="0"/>
                </a:moveTo>
                <a:lnTo>
                  <a:pt x="1150358" y="0"/>
                </a:lnTo>
                <a:lnTo>
                  <a:pt x="1155142" y="47456"/>
                </a:lnTo>
                <a:cubicBezTo>
                  <a:pt x="1155142" y="366440"/>
                  <a:pt x="896555" y="625027"/>
                  <a:pt x="577571" y="625027"/>
                </a:cubicBezTo>
                <a:cubicBezTo>
                  <a:pt x="258587" y="625027"/>
                  <a:pt x="0" y="366440"/>
                  <a:pt x="0" y="47456"/>
                </a:cubicBezTo>
                <a:close/>
              </a:path>
            </a:pathLst>
          </a:custGeom>
          <a:solidFill>
            <a:schemeClr val="accent5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ED0C7BE-A049-4BBE-A65C-AC041C2F82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130578"/>
            <a:ext cx="7260585" cy="4714409"/>
          </a:xfr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endParaRPr lang="en-US" sz="1800" dirty="0"/>
          </a:p>
          <a:p>
            <a:r>
              <a:rPr lang="en-US" sz="2400" b="1" dirty="0">
                <a:solidFill>
                  <a:srgbClr val="173A59"/>
                </a:solidFill>
              </a:rPr>
              <a:t>Registering as a Vendor does NOT mean that you will receive automatic notice of opportunities. Help RCSS personnel make the connection with you!</a:t>
            </a:r>
          </a:p>
          <a:p>
            <a:pPr marL="0" indent="0">
              <a:buNone/>
            </a:pPr>
            <a:endParaRPr lang="en-US" sz="2400" b="1" dirty="0">
              <a:solidFill>
                <a:srgbClr val="173A59"/>
              </a:solidFill>
            </a:endParaRPr>
          </a:p>
          <a:p>
            <a:r>
              <a:rPr lang="en-US" sz="2400" b="1" dirty="0">
                <a:solidFill>
                  <a:srgbClr val="173A59"/>
                </a:solidFill>
              </a:rPr>
              <a:t>For </a:t>
            </a:r>
            <a:r>
              <a:rPr lang="en-US" sz="2400" b="1" dirty="0">
                <a:solidFill>
                  <a:srgbClr val="173A59"/>
                </a:solidFill>
                <a:highlight>
                  <a:srgbClr val="FFFF00"/>
                </a:highlight>
              </a:rPr>
              <a:t>QUOTE</a:t>
            </a:r>
            <a:r>
              <a:rPr lang="en-US" sz="2400" b="1" dirty="0">
                <a:solidFill>
                  <a:srgbClr val="173A59"/>
                </a:solidFill>
              </a:rPr>
              <a:t> items, it is important that you connect with the Department Head / School Site Principal who is likely to need your goods and services.</a:t>
            </a:r>
          </a:p>
          <a:p>
            <a:pPr marL="0" indent="0">
              <a:buNone/>
            </a:pPr>
            <a:endParaRPr lang="en-US" sz="2400" b="1" dirty="0">
              <a:solidFill>
                <a:srgbClr val="173A59"/>
              </a:solidFill>
            </a:endParaRPr>
          </a:p>
          <a:p>
            <a:r>
              <a:rPr lang="en-US" sz="2400" b="1" dirty="0">
                <a:solidFill>
                  <a:srgbClr val="173A59"/>
                </a:solidFill>
              </a:rPr>
              <a:t>For </a:t>
            </a:r>
            <a:r>
              <a:rPr lang="en-US" sz="2400" b="1" dirty="0">
                <a:solidFill>
                  <a:srgbClr val="173A59"/>
                </a:solidFill>
                <a:highlight>
                  <a:srgbClr val="FFFF00"/>
                </a:highlight>
              </a:rPr>
              <a:t>FORMAL BIDS</a:t>
            </a:r>
            <a:r>
              <a:rPr lang="en-US" sz="2400" b="1" dirty="0">
                <a:solidFill>
                  <a:srgbClr val="173A59"/>
                </a:solidFill>
              </a:rPr>
              <a:t>, it is important that you frequently research opportunities and follow procedures.</a:t>
            </a:r>
          </a:p>
          <a:p>
            <a:endParaRPr lang="en-US" sz="1800" dirty="0"/>
          </a:p>
          <a:p>
            <a:endParaRPr lang="en-US" sz="1800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8590ADD5-9383-4D3D-9047-3DA2593CCB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08185" y="3423959"/>
            <a:ext cx="540822" cy="540822"/>
          </a:xfrm>
          <a:prstGeom prst="ellipse">
            <a:avLst/>
          </a:prstGeom>
          <a:noFill/>
          <a:ln w="1270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Graphic 4" descr="Badge with solid fill">
            <a:extLst>
              <a:ext uri="{FF2B5EF4-FFF2-40B4-BE49-F238E27FC236}">
                <a16:creationId xmlns:a16="http://schemas.microsoft.com/office/drawing/2014/main" id="{43B02002-DAE1-3EBE-C433-F37432070E0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887184" y="1216485"/>
            <a:ext cx="3781051" cy="3781051"/>
          </a:xfrm>
          <a:custGeom>
            <a:avLst/>
            <a:gdLst/>
            <a:ahLst/>
            <a:cxnLst/>
            <a:rect l="l" t="t" r="r" b="b"/>
            <a:pathLst>
              <a:path w="4114800" h="5712488">
                <a:moveTo>
                  <a:pt x="133155" y="0"/>
                </a:moveTo>
                <a:lnTo>
                  <a:pt x="3981645" y="0"/>
                </a:lnTo>
                <a:cubicBezTo>
                  <a:pt x="4055184" y="0"/>
                  <a:pt x="4114800" y="59616"/>
                  <a:pt x="4114800" y="133155"/>
                </a:cubicBezTo>
                <a:lnTo>
                  <a:pt x="4114800" y="5579333"/>
                </a:lnTo>
                <a:cubicBezTo>
                  <a:pt x="4114800" y="5652872"/>
                  <a:pt x="4055184" y="5712488"/>
                  <a:pt x="3981645" y="5712488"/>
                </a:cubicBezTo>
                <a:lnTo>
                  <a:pt x="133155" y="5712488"/>
                </a:lnTo>
                <a:cubicBezTo>
                  <a:pt x="59616" y="5712488"/>
                  <a:pt x="0" y="5652872"/>
                  <a:pt x="0" y="5579333"/>
                </a:cubicBezTo>
                <a:lnTo>
                  <a:pt x="0" y="133155"/>
                </a:lnTo>
                <a:cubicBezTo>
                  <a:pt x="0" y="59616"/>
                  <a:pt x="59616" y="0"/>
                  <a:pt x="133155" y="0"/>
                </a:cubicBezTo>
                <a:close/>
              </a:path>
            </a:pathLst>
          </a:custGeom>
        </p:spPr>
      </p:pic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DABE3E45-88CF-45D8-8D40-C773324D93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49602" y="1"/>
            <a:ext cx="2066948" cy="1621879"/>
          </a:xfrm>
          <a:custGeom>
            <a:avLst/>
            <a:gdLst>
              <a:gd name="connsiteX0" fmla="*/ 0 w 2066948"/>
              <a:gd name="connsiteY0" fmla="*/ 0 h 1621879"/>
              <a:gd name="connsiteX1" fmla="*/ 123825 w 2066948"/>
              <a:gd name="connsiteY1" fmla="*/ 0 h 1621879"/>
              <a:gd name="connsiteX2" fmla="*/ 123825 w 2066948"/>
              <a:gd name="connsiteY2" fmla="*/ 1452620 h 1621879"/>
              <a:gd name="connsiteX3" fmla="*/ 1881378 w 2066948"/>
              <a:gd name="connsiteY3" fmla="*/ 436017 h 1621879"/>
              <a:gd name="connsiteX4" fmla="*/ 1127572 w 2066948"/>
              <a:gd name="connsiteY4" fmla="*/ 0 h 1621879"/>
              <a:gd name="connsiteX5" fmla="*/ 1374887 w 2066948"/>
              <a:gd name="connsiteY5" fmla="*/ 0 h 1621879"/>
              <a:gd name="connsiteX6" fmla="*/ 2035969 w 2066948"/>
              <a:gd name="connsiteY6" fmla="*/ 382391 h 1621879"/>
              <a:gd name="connsiteX7" fmla="*/ 2058648 w 2066948"/>
              <a:gd name="connsiteY7" fmla="*/ 466963 h 1621879"/>
              <a:gd name="connsiteX8" fmla="*/ 2035969 w 2066948"/>
              <a:gd name="connsiteY8" fmla="*/ 489642 h 1621879"/>
              <a:gd name="connsiteX9" fmla="*/ 92869 w 2066948"/>
              <a:gd name="connsiteY9" fmla="*/ 1613592 h 1621879"/>
              <a:gd name="connsiteX10" fmla="*/ 61913 w 2066948"/>
              <a:gd name="connsiteY10" fmla="*/ 1621879 h 1621879"/>
              <a:gd name="connsiteX11" fmla="*/ 0 w 2066948"/>
              <a:gd name="connsiteY11" fmla="*/ 1559967 h 1621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066948" h="1621879">
                <a:moveTo>
                  <a:pt x="0" y="0"/>
                </a:moveTo>
                <a:lnTo>
                  <a:pt x="123825" y="0"/>
                </a:lnTo>
                <a:lnTo>
                  <a:pt x="123825" y="1452620"/>
                </a:lnTo>
                <a:lnTo>
                  <a:pt x="1881378" y="436017"/>
                </a:lnTo>
                <a:lnTo>
                  <a:pt x="1127572" y="0"/>
                </a:lnTo>
                <a:lnTo>
                  <a:pt x="1374887" y="0"/>
                </a:lnTo>
                <a:lnTo>
                  <a:pt x="2035969" y="382391"/>
                </a:lnTo>
                <a:cubicBezTo>
                  <a:pt x="2065582" y="399479"/>
                  <a:pt x="2075745" y="437340"/>
                  <a:pt x="2058648" y="466963"/>
                </a:cubicBezTo>
                <a:cubicBezTo>
                  <a:pt x="2053219" y="476384"/>
                  <a:pt x="2045389" y="484204"/>
                  <a:pt x="2035969" y="489642"/>
                </a:cubicBezTo>
                <a:lnTo>
                  <a:pt x="92869" y="1613592"/>
                </a:lnTo>
                <a:cubicBezTo>
                  <a:pt x="83458" y="1619031"/>
                  <a:pt x="72780" y="1621889"/>
                  <a:pt x="61913" y="1621879"/>
                </a:cubicBezTo>
                <a:cubicBezTo>
                  <a:pt x="27719" y="1621879"/>
                  <a:pt x="0" y="1594161"/>
                  <a:pt x="0" y="1559967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9CD1692-827B-4C8D-B4A1-134FD04CF4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138745" y="1027906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B91ECDA9-56DC-4270-8F33-01C5637B8C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463438">
            <a:off x="7456580" y="5166682"/>
            <a:ext cx="1835725" cy="2024785"/>
          </a:xfrm>
          <a:custGeom>
            <a:avLst/>
            <a:gdLst>
              <a:gd name="connsiteX0" fmla="*/ 1801138 w 1835725"/>
              <a:gd name="connsiteY0" fmla="*/ 1622662 h 2024785"/>
              <a:gd name="connsiteX1" fmla="*/ 1835717 w 1835725"/>
              <a:gd name="connsiteY1" fmla="*/ 1680254 h 2024785"/>
              <a:gd name="connsiteX2" fmla="*/ 1812568 w 1835725"/>
              <a:gd name="connsiteY2" fmla="*/ 1877193 h 2024785"/>
              <a:gd name="connsiteX3" fmla="*/ 1776210 w 1835725"/>
              <a:gd name="connsiteY3" fmla="*/ 2024785 h 2024785"/>
              <a:gd name="connsiteX4" fmla="*/ 1655772 w 1835725"/>
              <a:gd name="connsiteY4" fmla="*/ 1983449 h 2024785"/>
              <a:gd name="connsiteX5" fmla="*/ 1687591 w 1835725"/>
              <a:gd name="connsiteY5" fmla="*/ 1854495 h 2024785"/>
              <a:gd name="connsiteX6" fmla="*/ 1708939 w 1835725"/>
              <a:gd name="connsiteY6" fmla="*/ 1673301 h 2024785"/>
              <a:gd name="connsiteX7" fmla="*/ 1778129 w 1835725"/>
              <a:gd name="connsiteY7" fmla="*/ 1615979 h 2024785"/>
              <a:gd name="connsiteX8" fmla="*/ 1801138 w 1835725"/>
              <a:gd name="connsiteY8" fmla="*/ 1622662 h 2024785"/>
              <a:gd name="connsiteX9" fmla="*/ 1585229 w 1835725"/>
              <a:gd name="connsiteY9" fmla="*/ 764759 h 2024785"/>
              <a:gd name="connsiteX10" fmla="*/ 1623024 w 1835725"/>
              <a:gd name="connsiteY10" fmla="*/ 792810 h 2024785"/>
              <a:gd name="connsiteX11" fmla="*/ 1777614 w 1835725"/>
              <a:gd name="connsiteY11" fmla="*/ 1157141 h 2024785"/>
              <a:gd name="connsiteX12" fmla="*/ 1733799 w 1835725"/>
              <a:gd name="connsiteY12" fmla="*/ 1235532 h 2024785"/>
              <a:gd name="connsiteX13" fmla="*/ 1716464 w 1835725"/>
              <a:gd name="connsiteY13" fmla="*/ 1237722 h 2024785"/>
              <a:gd name="connsiteX14" fmla="*/ 1716464 w 1835725"/>
              <a:gd name="connsiteY14" fmla="*/ 1237913 h 2024785"/>
              <a:gd name="connsiteX15" fmla="*/ 1655409 w 1835725"/>
              <a:gd name="connsiteY15" fmla="*/ 1191717 h 2024785"/>
              <a:gd name="connsiteX16" fmla="*/ 1513200 w 1835725"/>
              <a:gd name="connsiteY16" fmla="*/ 856627 h 2024785"/>
              <a:gd name="connsiteX17" fmla="*/ 1538499 w 1835725"/>
              <a:gd name="connsiteY17" fmla="*/ 770415 h 2024785"/>
              <a:gd name="connsiteX18" fmla="*/ 1585229 w 1835725"/>
              <a:gd name="connsiteY18" fmla="*/ 764759 h 2024785"/>
              <a:gd name="connsiteX19" fmla="*/ 477919 w 1835725"/>
              <a:gd name="connsiteY19" fmla="*/ 21437 h 2024785"/>
              <a:gd name="connsiteX20" fmla="*/ 509236 w 1835725"/>
              <a:gd name="connsiteY20" fmla="*/ 84182 h 2024785"/>
              <a:gd name="connsiteX21" fmla="*/ 445829 w 1835725"/>
              <a:gd name="connsiteY21" fmla="*/ 139871 h 2024785"/>
              <a:gd name="connsiteX22" fmla="*/ 437447 w 1835725"/>
              <a:gd name="connsiteY22" fmla="*/ 139395 h 2024785"/>
              <a:gd name="connsiteX23" fmla="*/ 73211 w 1835725"/>
              <a:gd name="connsiteY23" fmla="*/ 137204 h 2024785"/>
              <a:gd name="connsiteX24" fmla="*/ 749 w 1835725"/>
              <a:gd name="connsiteY24" fmla="*/ 84082 h 2024785"/>
              <a:gd name="connsiteX25" fmla="*/ 53871 w 1835725"/>
              <a:gd name="connsiteY25" fmla="*/ 11621 h 2024785"/>
              <a:gd name="connsiteX26" fmla="*/ 58352 w 1835725"/>
              <a:gd name="connsiteY26" fmla="*/ 11093 h 2024785"/>
              <a:gd name="connsiteX27" fmla="*/ 454020 w 1835725"/>
              <a:gd name="connsiteY27" fmla="*/ 13474 h 2024785"/>
              <a:gd name="connsiteX28" fmla="*/ 477919 w 1835725"/>
              <a:gd name="connsiteY28" fmla="*/ 21437 h 2024785"/>
              <a:gd name="connsiteX29" fmla="*/ 957797 w 1835725"/>
              <a:gd name="connsiteY29" fmla="*/ 167970 h 2024785"/>
              <a:gd name="connsiteX30" fmla="*/ 1286982 w 1835725"/>
              <a:gd name="connsiteY30" fmla="*/ 387616 h 2024785"/>
              <a:gd name="connsiteX31" fmla="*/ 1293725 w 1835725"/>
              <a:gd name="connsiteY31" fmla="*/ 477075 h 2024785"/>
              <a:gd name="connsiteX32" fmla="*/ 1245453 w 1835725"/>
              <a:gd name="connsiteY32" fmla="*/ 499154 h 2024785"/>
              <a:gd name="connsiteX33" fmla="*/ 1245167 w 1835725"/>
              <a:gd name="connsiteY33" fmla="*/ 499154 h 2024785"/>
              <a:gd name="connsiteX34" fmla="*/ 1203638 w 1835725"/>
              <a:gd name="connsiteY34" fmla="*/ 484104 h 2024785"/>
              <a:gd name="connsiteX35" fmla="*/ 900647 w 1835725"/>
              <a:gd name="connsiteY35" fmla="*/ 281508 h 2024785"/>
              <a:gd name="connsiteX36" fmla="*/ 872454 w 1835725"/>
              <a:gd name="connsiteY36" fmla="*/ 196164 h 2024785"/>
              <a:gd name="connsiteX37" fmla="*/ 957797 w 1835725"/>
              <a:gd name="connsiteY37" fmla="*/ 167970 h 20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835725" h="2024785">
                <a:moveTo>
                  <a:pt x="1801138" y="1622662"/>
                </a:moveTo>
                <a:cubicBezTo>
                  <a:pt x="1822105" y="1633400"/>
                  <a:pt x="1836117" y="1655372"/>
                  <a:pt x="1835717" y="1680254"/>
                </a:cubicBezTo>
                <a:cubicBezTo>
                  <a:pt x="1832093" y="1746382"/>
                  <a:pt x="1824354" y="1812154"/>
                  <a:pt x="1812568" y="1877193"/>
                </a:cubicBezTo>
                <a:lnTo>
                  <a:pt x="1776210" y="2024785"/>
                </a:lnTo>
                <a:lnTo>
                  <a:pt x="1655772" y="1983449"/>
                </a:lnTo>
                <a:lnTo>
                  <a:pt x="1687591" y="1854495"/>
                </a:lnTo>
                <a:cubicBezTo>
                  <a:pt x="1698455" y="1794657"/>
                  <a:pt x="1705590" y="1734142"/>
                  <a:pt x="1708939" y="1673301"/>
                </a:cubicBezTo>
                <a:cubicBezTo>
                  <a:pt x="1712216" y="1638363"/>
                  <a:pt x="1743190" y="1612703"/>
                  <a:pt x="1778129" y="1615979"/>
                </a:cubicBezTo>
                <a:cubicBezTo>
                  <a:pt x="1786387" y="1616753"/>
                  <a:pt x="1794149" y="1619084"/>
                  <a:pt x="1801138" y="1622662"/>
                </a:cubicBezTo>
                <a:close/>
                <a:moveTo>
                  <a:pt x="1585229" y="764759"/>
                </a:moveTo>
                <a:cubicBezTo>
                  <a:pt x="1600438" y="768789"/>
                  <a:pt x="1614156" y="778436"/>
                  <a:pt x="1623024" y="792810"/>
                </a:cubicBezTo>
                <a:cubicBezTo>
                  <a:pt x="1689575" y="907319"/>
                  <a:pt x="1741505" y="1029715"/>
                  <a:pt x="1777614" y="1157141"/>
                </a:cubicBezTo>
                <a:cubicBezTo>
                  <a:pt x="1787149" y="1190888"/>
                  <a:pt x="1767537" y="1225969"/>
                  <a:pt x="1733799" y="1235532"/>
                </a:cubicBezTo>
                <a:cubicBezTo>
                  <a:pt x="1728151" y="1237046"/>
                  <a:pt x="1722312" y="1237780"/>
                  <a:pt x="1716464" y="1237722"/>
                </a:cubicBezTo>
                <a:lnTo>
                  <a:pt x="1716464" y="1237913"/>
                </a:lnTo>
                <a:cubicBezTo>
                  <a:pt x="1688070" y="1237913"/>
                  <a:pt x="1663124" y="1219044"/>
                  <a:pt x="1655409" y="1191717"/>
                </a:cubicBezTo>
                <a:cubicBezTo>
                  <a:pt x="1622214" y="1074512"/>
                  <a:pt x="1574437" y="961936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53325" y="762319"/>
                  <a:pt x="1570022" y="760730"/>
                  <a:pt x="1585229" y="764759"/>
                </a:cubicBezTo>
                <a:close/>
                <a:moveTo>
                  <a:pt x="477919" y="21437"/>
                </a:moveTo>
                <a:cubicBezTo>
                  <a:pt x="499341" y="33775"/>
                  <a:pt x="512445" y="58102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89834" y="-4456"/>
                  <a:pt x="322735" y="-3656"/>
                  <a:pt x="454020" y="13474"/>
                </a:cubicBezTo>
                <a:cubicBezTo>
                  <a:pt x="462713" y="14543"/>
                  <a:pt x="470778" y="17324"/>
                  <a:pt x="477919" y="21437"/>
                </a:cubicBezTo>
                <a:close/>
                <a:moveTo>
                  <a:pt x="957797" y="167970"/>
                </a:move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8235" y="164811"/>
                  <a:pt x="926445" y="152188"/>
                  <a:pt x="957797" y="167970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75F47824-961D-465D-84F9-EAE11BC617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09527" y="6033795"/>
            <a:ext cx="1991064" cy="824205"/>
          </a:xfrm>
          <a:custGeom>
            <a:avLst/>
            <a:gdLst>
              <a:gd name="connsiteX0" fmla="*/ 995532 w 1991064"/>
              <a:gd name="connsiteY0" fmla="*/ 0 h 824205"/>
              <a:gd name="connsiteX1" fmla="*/ 1984823 w 1991064"/>
              <a:gd name="connsiteY1" fmla="*/ 784423 h 824205"/>
              <a:gd name="connsiteX2" fmla="*/ 1991064 w 1991064"/>
              <a:gd name="connsiteY2" fmla="*/ 824205 h 824205"/>
              <a:gd name="connsiteX3" fmla="*/ 0 w 1991064"/>
              <a:gd name="connsiteY3" fmla="*/ 824205 h 824205"/>
              <a:gd name="connsiteX4" fmla="*/ 6241 w 1991064"/>
              <a:gd name="connsiteY4" fmla="*/ 784423 h 824205"/>
              <a:gd name="connsiteX5" fmla="*/ 995532 w 1991064"/>
              <a:gd name="connsiteY5" fmla="*/ 0 h 824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91064" h="824205">
                <a:moveTo>
                  <a:pt x="995532" y="0"/>
                </a:moveTo>
                <a:cubicBezTo>
                  <a:pt x="1483521" y="0"/>
                  <a:pt x="1890663" y="336754"/>
                  <a:pt x="1984823" y="784423"/>
                </a:cubicBezTo>
                <a:lnTo>
                  <a:pt x="1991064" y="824205"/>
                </a:lnTo>
                <a:lnTo>
                  <a:pt x="0" y="824205"/>
                </a:lnTo>
                <a:lnTo>
                  <a:pt x="6241" y="784423"/>
                </a:lnTo>
                <a:cubicBezTo>
                  <a:pt x="100402" y="336754"/>
                  <a:pt x="507544" y="0"/>
                  <a:pt x="99553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FEC9DA3E-C1D7-472D-B7C0-F71AE41FBA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51696" y="5519196"/>
            <a:ext cx="1340305" cy="1338805"/>
          </a:xfrm>
          <a:custGeom>
            <a:avLst/>
            <a:gdLst>
              <a:gd name="connsiteX0" fmla="*/ 61913 w 1340305"/>
              <a:gd name="connsiteY0" fmla="*/ 0 h 1338805"/>
              <a:gd name="connsiteX1" fmla="*/ 1340305 w 1340305"/>
              <a:gd name="connsiteY1" fmla="*/ 0 h 1338805"/>
              <a:gd name="connsiteX2" fmla="*/ 1340305 w 1340305"/>
              <a:gd name="connsiteY2" fmla="*/ 123825 h 1338805"/>
              <a:gd name="connsiteX3" fmla="*/ 123825 w 1340305"/>
              <a:gd name="connsiteY3" fmla="*/ 123825 h 1338805"/>
              <a:gd name="connsiteX4" fmla="*/ 123825 w 1340305"/>
              <a:gd name="connsiteY4" fmla="*/ 1338805 h 1338805"/>
              <a:gd name="connsiteX5" fmla="*/ 0 w 1340305"/>
              <a:gd name="connsiteY5" fmla="*/ 1338805 h 1338805"/>
              <a:gd name="connsiteX6" fmla="*/ 0 w 1340305"/>
              <a:gd name="connsiteY6" fmla="*/ 61913 h 1338805"/>
              <a:gd name="connsiteX7" fmla="*/ 61913 w 1340305"/>
              <a:gd name="connsiteY7" fmla="*/ 0 h 1338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40305" h="1338805">
                <a:moveTo>
                  <a:pt x="61913" y="0"/>
                </a:moveTo>
                <a:lnTo>
                  <a:pt x="1340305" y="0"/>
                </a:lnTo>
                <a:lnTo>
                  <a:pt x="1340305" y="123825"/>
                </a:lnTo>
                <a:lnTo>
                  <a:pt x="123825" y="123825"/>
                </a:lnTo>
                <a:lnTo>
                  <a:pt x="123825" y="1338805"/>
                </a:lnTo>
                <a:lnTo>
                  <a:pt x="0" y="1338805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89669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D1D34770-47A8-402C-AF23-2B653F2D8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3D50464-A50C-2585-4DE6-18BBAE5F28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9" y="723898"/>
            <a:ext cx="6002110" cy="1495425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sz="5400" dirty="0">
                <a:solidFill>
                  <a:schemeClr val="tx1"/>
                </a:solidFill>
                <a:latin typeface="Impact" panose="020B0806030902050204" pitchFamily="34" charset="0"/>
                <a:ea typeface="+mj-ea"/>
                <a:cs typeface="+mj-cs"/>
              </a:rPr>
              <a:t>MAKE THE CONNECTION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9FCA7BB-1FE8-7CFC-B1CC-BAC544D5819D}"/>
              </a:ext>
            </a:extLst>
          </p:cNvPr>
          <p:cNvSpPr txBox="1"/>
          <p:nvPr/>
        </p:nvSpPr>
        <p:spPr>
          <a:xfrm>
            <a:off x="836680" y="2405067"/>
            <a:ext cx="6002110" cy="372903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3200" dirty="0">
                <a:solidFill>
                  <a:schemeClr val="tx1"/>
                </a:solidFill>
                <a:latin typeface="Impact" panose="020B0806030902050204" pitchFamily="34" charset="0"/>
              </a:rPr>
              <a:t>ADMINISTRATIVE ASSISTANT TO THE BUSINESS OFFICE (BIDS)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3200" b="1" dirty="0">
                <a:solidFill>
                  <a:schemeClr val="tx1"/>
                </a:solidFill>
              </a:rPr>
              <a:t>Cecilia Perkins</a:t>
            </a:r>
            <a:endParaRPr lang="en-US" sz="2000" b="1" dirty="0">
              <a:solidFill>
                <a:schemeClr val="tx1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b="1" i="0" dirty="0">
                <a:solidFill>
                  <a:srgbClr val="323232"/>
                </a:solidFill>
                <a:effectLst/>
                <a:latin typeface="Open Sans" panose="020B0606030504020204" pitchFamily="34" charset="0"/>
              </a:rPr>
              <a:t>Phone: (706) 826-1298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b="1" i="0" dirty="0">
                <a:solidFill>
                  <a:srgbClr val="323232"/>
                </a:solidFill>
                <a:effectLst/>
                <a:latin typeface="Open Sans" panose="020B0606030504020204" pitchFamily="34" charset="0"/>
              </a:rPr>
              <a:t>email: perkice@boe.richmond.k12.ga.us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48F248E6-E683-9CC8-B9C3-D39F4FC513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00" r="13600"/>
          <a:stretch/>
        </p:blipFill>
        <p:spPr>
          <a:xfrm>
            <a:off x="6838789" y="481837"/>
            <a:ext cx="4114801" cy="5652264"/>
          </a:xfrm>
          <a:prstGeom prst="rect">
            <a:avLst/>
          </a:prstGeom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" name="Graphic 1" descr="Badge with solid fill">
            <a:extLst>
              <a:ext uri="{FF2B5EF4-FFF2-40B4-BE49-F238E27FC236}">
                <a16:creationId xmlns:a16="http://schemas.microsoft.com/office/drawing/2014/main" id="{109D7F6D-4420-F56D-18A9-50D1D52B05A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7873" y="73878"/>
            <a:ext cx="1096920" cy="1096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22705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D1D34770-47A8-402C-AF23-2B653F2D8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3D50464-A50C-2585-4DE6-18BBAE5F28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9" y="723898"/>
            <a:ext cx="6002110" cy="1495425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sz="5400" dirty="0">
                <a:solidFill>
                  <a:schemeClr val="tx1"/>
                </a:solidFill>
                <a:latin typeface="Impact" panose="020B0806030902050204" pitchFamily="34" charset="0"/>
                <a:ea typeface="+mj-ea"/>
                <a:cs typeface="+mj-cs"/>
              </a:rPr>
              <a:t>MAKE THE CONNECTION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9FCA7BB-1FE8-7CFC-B1CC-BAC544D5819D}"/>
              </a:ext>
            </a:extLst>
          </p:cNvPr>
          <p:cNvSpPr txBox="1"/>
          <p:nvPr/>
        </p:nvSpPr>
        <p:spPr>
          <a:xfrm>
            <a:off x="836680" y="2405067"/>
            <a:ext cx="6002110" cy="372903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3200" dirty="0">
                <a:solidFill>
                  <a:schemeClr val="tx1"/>
                </a:solidFill>
                <a:latin typeface="Impact" panose="020B0806030902050204" pitchFamily="34" charset="0"/>
              </a:rPr>
              <a:t>PROCUREMENT MANAGER (QUOTES)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3200" b="1" dirty="0">
                <a:solidFill>
                  <a:schemeClr val="tx1"/>
                </a:solidFill>
              </a:rPr>
              <a:t>Pam Leverette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000" dirty="0">
              <a:solidFill>
                <a:schemeClr val="tx1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b="1" i="0" dirty="0">
                <a:solidFill>
                  <a:srgbClr val="323232"/>
                </a:solidFill>
                <a:effectLst/>
                <a:latin typeface="Open Sans" panose="020B0606030504020204" pitchFamily="34" charset="0"/>
              </a:rPr>
              <a:t>Phone: (706) </a:t>
            </a:r>
            <a:r>
              <a:rPr lang="en-US" sz="2000" b="1" dirty="0">
                <a:solidFill>
                  <a:srgbClr val="323232"/>
                </a:solidFill>
                <a:latin typeface="Open Sans" panose="020B0606030504020204" pitchFamily="34" charset="0"/>
              </a:rPr>
              <a:t>826-1113</a:t>
            </a:r>
            <a:endParaRPr lang="en-US" sz="2000" b="1" i="0" dirty="0">
              <a:solidFill>
                <a:srgbClr val="323232"/>
              </a:solidFill>
              <a:effectLst/>
              <a:latin typeface="Open Sans" panose="020B0606030504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b="1" i="0" dirty="0">
                <a:solidFill>
                  <a:srgbClr val="323232"/>
                </a:solidFill>
                <a:effectLst/>
                <a:latin typeface="Open Sans" panose="020B0606030504020204" pitchFamily="34" charset="0"/>
              </a:rPr>
              <a:t>email: </a:t>
            </a:r>
            <a:r>
              <a:rPr lang="en-US" sz="2000" b="1" dirty="0">
                <a:solidFill>
                  <a:srgbClr val="323232"/>
                </a:solidFill>
                <a:latin typeface="Open Sans" panose="020B0606030504020204" pitchFamily="34" charset="0"/>
              </a:rPr>
              <a:t>leverpa</a:t>
            </a:r>
            <a:r>
              <a:rPr lang="en-US" sz="2000" b="1" i="0" dirty="0">
                <a:solidFill>
                  <a:srgbClr val="323232"/>
                </a:solidFill>
                <a:effectLst/>
                <a:latin typeface="Open Sans" panose="020B0606030504020204" pitchFamily="34" charset="0"/>
              </a:rPr>
              <a:t>@boe.richmond.k12.ga.us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48F248E6-E683-9CC8-B9C3-D39F4FC513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8789" y="723898"/>
            <a:ext cx="5225338" cy="5428922"/>
          </a:xfrm>
          <a:prstGeom prst="rect">
            <a:avLst/>
          </a:prstGeom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" name="Graphic 1" descr="Badge with solid fill">
            <a:extLst>
              <a:ext uri="{FF2B5EF4-FFF2-40B4-BE49-F238E27FC236}">
                <a16:creationId xmlns:a16="http://schemas.microsoft.com/office/drawing/2014/main" id="{109D7F6D-4420-F56D-18A9-50D1D52B05A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7873" y="73878"/>
            <a:ext cx="1096920" cy="1096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486675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D1D34770-47A8-402C-AF23-2B653F2D8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3D50464-A50C-2585-4DE6-18BBAE5F28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9" y="723898"/>
            <a:ext cx="6002110" cy="1495425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sz="5400" dirty="0">
                <a:solidFill>
                  <a:schemeClr val="tx1"/>
                </a:solidFill>
                <a:latin typeface="Impact" panose="020B0806030902050204" pitchFamily="34" charset="0"/>
                <a:ea typeface="+mj-ea"/>
                <a:cs typeface="+mj-cs"/>
              </a:rPr>
              <a:t>MAKE THE CONNECTION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9FCA7BB-1FE8-7CFC-B1CC-BAC544D5819D}"/>
              </a:ext>
            </a:extLst>
          </p:cNvPr>
          <p:cNvSpPr txBox="1"/>
          <p:nvPr/>
        </p:nvSpPr>
        <p:spPr>
          <a:xfrm>
            <a:off x="836679" y="2219323"/>
            <a:ext cx="6002111" cy="391477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85000" lnSpcReduction="20000"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3800" dirty="0">
              <a:solidFill>
                <a:schemeClr val="tx1"/>
              </a:solidFill>
              <a:latin typeface="Impact" panose="020B0806030902050204" pitchFamily="34" charset="0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3800" dirty="0">
                <a:solidFill>
                  <a:schemeClr val="tx1"/>
                </a:solidFill>
                <a:latin typeface="Impact" panose="020B0806030902050204" pitchFamily="34" charset="0"/>
              </a:rPr>
              <a:t>MAINTENANCE AND FACILITIES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800" b="1" dirty="0">
                <a:solidFill>
                  <a:schemeClr val="tx1"/>
                </a:solidFill>
              </a:rPr>
              <a:t>Director of Operations, Mr. Glenn Todd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800" b="1" dirty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800" b="1" dirty="0">
                <a:solidFill>
                  <a:schemeClr val="tx1"/>
                </a:solidFill>
              </a:rPr>
              <a:t>(Ms. LaToya Tucker-Kelsey, Supply Foreman</a:t>
            </a:r>
            <a:r>
              <a:rPr lang="en-US" sz="2800" dirty="0">
                <a:solidFill>
                  <a:schemeClr val="tx1"/>
                </a:solidFill>
              </a:rPr>
              <a:t>)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000" dirty="0">
              <a:solidFill>
                <a:schemeClr val="tx1"/>
              </a:solidFill>
            </a:endParaRPr>
          </a:p>
          <a:p>
            <a:pPr algn="l"/>
            <a:r>
              <a:rPr lang="en-US" sz="2600" b="1" i="0" dirty="0">
                <a:solidFill>
                  <a:srgbClr val="323232"/>
                </a:solidFill>
                <a:effectLst/>
                <a:latin typeface="Open Sans" panose="020B0606030504020204" pitchFamily="34" charset="0"/>
              </a:rPr>
              <a:t>Phone:</a:t>
            </a:r>
            <a:r>
              <a:rPr lang="en-US" sz="2600" b="0" i="0" dirty="0">
                <a:solidFill>
                  <a:srgbClr val="323232"/>
                </a:solidFill>
                <a:effectLst/>
                <a:latin typeface="Open Sans" panose="020B0606030504020204" pitchFamily="34" charset="0"/>
              </a:rPr>
              <a:t>  </a:t>
            </a:r>
            <a:r>
              <a:rPr lang="en-US" sz="2600" b="1" i="0" dirty="0">
                <a:solidFill>
                  <a:srgbClr val="323232"/>
                </a:solidFill>
                <a:effectLst/>
                <a:latin typeface="Open Sans" panose="020B0606030504020204" pitchFamily="34" charset="0"/>
              </a:rPr>
              <a:t>(706)737-7189 (MAIN LINE)</a:t>
            </a:r>
            <a:endParaRPr lang="en-US" sz="2600" b="0" i="0" dirty="0">
              <a:solidFill>
                <a:srgbClr val="323232"/>
              </a:solidFill>
              <a:effectLst/>
              <a:latin typeface="Open Sans" panose="020B0606030504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600" b="0" i="0" dirty="0">
              <a:solidFill>
                <a:srgbClr val="323232"/>
              </a:solidFill>
              <a:effectLst/>
              <a:latin typeface="Open Sans" panose="020B0606030504020204" pitchFamily="34" charset="0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600" b="1" i="0" dirty="0">
              <a:solidFill>
                <a:srgbClr val="323232"/>
              </a:solidFill>
              <a:effectLst/>
              <a:latin typeface="Open Sans" panose="020B0606030504020204" pitchFamily="34" charset="0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600" dirty="0">
                <a:solidFill>
                  <a:schemeClr val="tx1"/>
                </a:solidFill>
                <a:latin typeface="Open Sans" panose="020B0606030504020204" pitchFamily="34" charset="0"/>
              </a:rPr>
              <a:t>toddgl@boe.Richmond.k12.ga.us</a:t>
            </a:r>
            <a:endParaRPr lang="en-US" sz="2600" dirty="0">
              <a:solidFill>
                <a:schemeClr val="tx1"/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2" name="Graphic 1" descr="Badge with solid fill">
            <a:extLst>
              <a:ext uri="{FF2B5EF4-FFF2-40B4-BE49-F238E27FC236}">
                <a16:creationId xmlns:a16="http://schemas.microsoft.com/office/drawing/2014/main" id="{109D7F6D-4420-F56D-18A9-50D1D52B05A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-1" y="-1"/>
            <a:ext cx="1356198" cy="1356198"/>
          </a:xfrm>
          <a:prstGeom prst="rect">
            <a:avLst/>
          </a:prstGeom>
        </p:spPr>
      </p:pic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0836205A-9166-4DBF-5B94-DD9BE3F17F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7960" y="1142356"/>
            <a:ext cx="4395802" cy="4395802"/>
          </a:xfrm>
          <a:prstGeom prst="rect">
            <a:avLst/>
          </a:prstGeom>
          <a:ln>
            <a:solidFill>
              <a:prstClr val="white"/>
            </a:solidFill>
          </a:ln>
        </p:spPr>
      </p:pic>
    </p:spTree>
    <p:extLst>
      <p:ext uri="{BB962C8B-B14F-4D97-AF65-F5344CB8AC3E}">
        <p14:creationId xmlns:p14="http://schemas.microsoft.com/office/powerpoint/2010/main" val="59622049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D1D34770-47A8-402C-AF23-2B653F2D8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3D50464-A50C-2585-4DE6-18BBAE5F28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9" y="723898"/>
            <a:ext cx="6002110" cy="1495425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sz="5400" dirty="0">
                <a:solidFill>
                  <a:schemeClr val="tx1"/>
                </a:solidFill>
                <a:latin typeface="Impact" panose="020B0806030902050204" pitchFamily="34" charset="0"/>
                <a:ea typeface="+mj-ea"/>
                <a:cs typeface="+mj-cs"/>
              </a:rPr>
              <a:t>MAKE THE CONNECTION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9FCA7BB-1FE8-7CFC-B1CC-BAC544D5819D}"/>
              </a:ext>
            </a:extLst>
          </p:cNvPr>
          <p:cNvSpPr txBox="1"/>
          <p:nvPr/>
        </p:nvSpPr>
        <p:spPr>
          <a:xfrm>
            <a:off x="836680" y="2405067"/>
            <a:ext cx="6002110" cy="372903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3200" dirty="0">
                <a:solidFill>
                  <a:schemeClr val="tx1"/>
                </a:solidFill>
                <a:latin typeface="Impact" panose="020B0806030902050204" pitchFamily="34" charset="0"/>
              </a:rPr>
              <a:t>SCHOOL NUTRITION DEPARTMENT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800" b="1" dirty="0">
                <a:solidFill>
                  <a:schemeClr val="tx1"/>
                </a:solidFill>
              </a:rPr>
              <a:t>Director, Cathy Johnson, MBA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b="0" i="0" dirty="0">
              <a:solidFill>
                <a:srgbClr val="323232"/>
              </a:solidFill>
              <a:effectLst/>
              <a:latin typeface="Open Sans" panose="020B0606030504020204" pitchFamily="34" charset="0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i="0" dirty="0">
                <a:solidFill>
                  <a:schemeClr val="tx1"/>
                </a:solidFill>
                <a:effectLst/>
                <a:latin typeface="Open Sans" panose="020B0606030504020204" pitchFamily="34" charset="0"/>
              </a:rPr>
              <a:t>Phone:  (706) 826-1122</a:t>
            </a:r>
            <a:r>
              <a:rPr lang="en-US" sz="2000" b="1" i="0" dirty="0">
                <a:solidFill>
                  <a:srgbClr val="323232"/>
                </a:solidFill>
                <a:effectLst/>
                <a:latin typeface="Open Sans" panose="020B0606030504020204" pitchFamily="34" charset="0"/>
              </a:rPr>
              <a:t>  </a:t>
            </a:r>
            <a:endParaRPr lang="en-US" sz="2000" b="1" i="0" dirty="0">
              <a:solidFill>
                <a:schemeClr val="tx1"/>
              </a:solidFill>
              <a:effectLst/>
              <a:latin typeface="Open Sans" panose="020B0606030504020204" pitchFamily="34" charset="0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tx1"/>
                </a:solidFill>
                <a:latin typeface="Open Sans" panose="020B0606030504020204" pitchFamily="34" charset="0"/>
              </a:rPr>
              <a:t>johnsca@boe.Richmond.k12.ga.us</a:t>
            </a:r>
            <a:endParaRPr lang="en-US" sz="2000" b="1" dirty="0">
              <a:solidFill>
                <a:schemeClr val="tx1"/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48F248E6-E683-9CC8-B9C3-D39F4FC513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3501"/>
          <a:stretch/>
        </p:blipFill>
        <p:spPr>
          <a:xfrm>
            <a:off x="7199440" y="10"/>
            <a:ext cx="4992560" cy="6857990"/>
          </a:xfrm>
          <a:prstGeom prst="rect">
            <a:avLst/>
          </a:prstGeom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" name="Graphic 1" descr="Badge with solid fill">
            <a:extLst>
              <a:ext uri="{FF2B5EF4-FFF2-40B4-BE49-F238E27FC236}">
                <a16:creationId xmlns:a16="http://schemas.microsoft.com/office/drawing/2014/main" id="{109D7F6D-4420-F56D-18A9-50D1D52B05A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8319" y="-75174"/>
            <a:ext cx="1412400" cy="141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70780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D1D34770-47A8-402C-AF23-2B653F2D8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3D50464-A50C-2585-4DE6-18BBAE5F28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9" y="723898"/>
            <a:ext cx="6002110" cy="1495425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sz="5400" dirty="0">
                <a:solidFill>
                  <a:schemeClr val="tx1"/>
                </a:solidFill>
                <a:latin typeface="Impact" panose="020B0806030902050204" pitchFamily="34" charset="0"/>
                <a:ea typeface="+mj-ea"/>
                <a:cs typeface="+mj-cs"/>
              </a:rPr>
              <a:t>MAKE THE CONNECTION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9FCA7BB-1FE8-7CFC-B1CC-BAC544D5819D}"/>
              </a:ext>
            </a:extLst>
          </p:cNvPr>
          <p:cNvSpPr txBox="1"/>
          <p:nvPr/>
        </p:nvSpPr>
        <p:spPr>
          <a:xfrm>
            <a:off x="836680" y="2405067"/>
            <a:ext cx="6002110" cy="372903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3200" dirty="0">
                <a:solidFill>
                  <a:schemeClr val="tx1"/>
                </a:solidFill>
                <a:latin typeface="Impact" panose="020B0806030902050204" pitchFamily="34" charset="0"/>
              </a:rPr>
              <a:t>TRANSPORTATION DEPARTMENT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800" b="1" dirty="0">
                <a:solidFill>
                  <a:schemeClr val="tx1"/>
                </a:solidFill>
              </a:rPr>
              <a:t>Senior Director, Bill Kurts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/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i="0" dirty="0">
                <a:solidFill>
                  <a:schemeClr val="tx1"/>
                </a:solidFill>
                <a:effectLst/>
                <a:latin typeface="Open Sans" panose="020B0606030504020204" pitchFamily="34" charset="0"/>
              </a:rPr>
              <a:t>Phone:  (706) 796-4777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tx1"/>
                </a:solidFill>
                <a:latin typeface="Open Sans" panose="020B0606030504020204" pitchFamily="34" charset="0"/>
              </a:rPr>
              <a:t>kurtswi@boe.Richmond.k12.ga.us</a:t>
            </a:r>
            <a:endParaRPr lang="en-US" sz="2000" b="1" dirty="0">
              <a:solidFill>
                <a:schemeClr val="tx1"/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2" name="Graphic 1" descr="Badge with solid fill">
            <a:extLst>
              <a:ext uri="{FF2B5EF4-FFF2-40B4-BE49-F238E27FC236}">
                <a16:creationId xmlns:a16="http://schemas.microsoft.com/office/drawing/2014/main" id="{109D7F6D-4420-F56D-18A9-50D1D52B05A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-33826" y="-1"/>
            <a:ext cx="1107348" cy="1107348"/>
          </a:xfrm>
          <a:prstGeom prst="rect">
            <a:avLst/>
          </a:prstGeom>
        </p:spPr>
      </p:pic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71DA2201-A04E-34C4-332E-2F59FF0221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3403" y="594863"/>
            <a:ext cx="4534619" cy="5668274"/>
          </a:xfrm>
          <a:prstGeom prst="rect">
            <a:avLst/>
          </a:prstGeom>
          <a:ln>
            <a:solidFill>
              <a:prstClr val="white"/>
            </a:solidFill>
          </a:ln>
        </p:spPr>
      </p:pic>
    </p:spTree>
    <p:extLst>
      <p:ext uri="{BB962C8B-B14F-4D97-AF65-F5344CB8AC3E}">
        <p14:creationId xmlns:p14="http://schemas.microsoft.com/office/powerpoint/2010/main" val="193919619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D1D34770-47A8-402C-AF23-2B653F2D8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3D50464-A50C-2585-4DE6-18BBAE5F28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9" y="723898"/>
            <a:ext cx="6002110" cy="1495425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sz="5400" dirty="0">
                <a:solidFill>
                  <a:schemeClr val="tx1"/>
                </a:solidFill>
                <a:latin typeface="Impact" panose="020B0806030902050204" pitchFamily="34" charset="0"/>
                <a:ea typeface="+mj-ea"/>
                <a:cs typeface="+mj-cs"/>
              </a:rPr>
              <a:t>MAKE THE CONNECTION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9FCA7BB-1FE8-7CFC-B1CC-BAC544D5819D}"/>
              </a:ext>
            </a:extLst>
          </p:cNvPr>
          <p:cNvSpPr txBox="1"/>
          <p:nvPr/>
        </p:nvSpPr>
        <p:spPr>
          <a:xfrm>
            <a:off x="836680" y="2405067"/>
            <a:ext cx="6002110" cy="372903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3200" dirty="0">
                <a:solidFill>
                  <a:schemeClr val="tx1"/>
                </a:solidFill>
                <a:latin typeface="Impact" panose="020B0806030902050204" pitchFamily="34" charset="0"/>
              </a:rPr>
              <a:t>SCHOOL SAFETY AND SECURITY DEPARTMENT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800" b="1" dirty="0">
                <a:solidFill>
                  <a:schemeClr val="tx1"/>
                </a:solidFill>
              </a:rPr>
              <a:t>Chief </a:t>
            </a:r>
            <a:r>
              <a:rPr lang="en-US" sz="2800" b="1" dirty="0" err="1">
                <a:solidFill>
                  <a:schemeClr val="tx1"/>
                </a:solidFill>
              </a:rPr>
              <a:t>Mantrell</a:t>
            </a:r>
            <a:r>
              <a:rPr lang="en-US" sz="2800" b="1" dirty="0">
                <a:solidFill>
                  <a:schemeClr val="tx1"/>
                </a:solidFill>
              </a:rPr>
              <a:t> Wilson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b="0" i="0" dirty="0">
              <a:solidFill>
                <a:srgbClr val="323232"/>
              </a:solidFill>
              <a:effectLst/>
              <a:latin typeface="Open Sans" panose="020B0606030504020204" pitchFamily="34" charset="0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i="0" dirty="0">
                <a:solidFill>
                  <a:srgbClr val="323232"/>
                </a:solidFill>
                <a:effectLst/>
                <a:latin typeface="Open Sans" panose="020B0606030504020204" pitchFamily="34" charset="0"/>
              </a:rPr>
              <a:t>Phone:  (706) 826-1133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tx1"/>
                </a:solidFill>
                <a:latin typeface="Open Sans" panose="020B0606030504020204" pitchFamily="34" charset="0"/>
              </a:rPr>
              <a:t>wilsoma1@boe.Richmond.k12.ga.us</a:t>
            </a:r>
            <a:endParaRPr lang="en-US" sz="2000" b="1" dirty="0">
              <a:solidFill>
                <a:schemeClr val="tx1"/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48F248E6-E683-9CC8-B9C3-D39F4FC513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1" r="4501"/>
          <a:stretch/>
        </p:blipFill>
        <p:spPr>
          <a:xfrm>
            <a:off x="7199440" y="10"/>
            <a:ext cx="4992560" cy="6857990"/>
          </a:xfrm>
          <a:prstGeom prst="rect">
            <a:avLst/>
          </a:prstGeom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" name="Graphic 1" descr="Badge with solid fill">
            <a:extLst>
              <a:ext uri="{FF2B5EF4-FFF2-40B4-BE49-F238E27FC236}">
                <a16:creationId xmlns:a16="http://schemas.microsoft.com/office/drawing/2014/main" id="{109D7F6D-4420-F56D-18A9-50D1D52B05A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33826" y="-1"/>
            <a:ext cx="1107348" cy="1107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6110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D1D34770-47A8-402C-AF23-2B653F2D8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3D50464-A50C-2585-4DE6-18BBAE5F28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9" y="723898"/>
            <a:ext cx="6002110" cy="1495425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sz="5400" dirty="0">
                <a:solidFill>
                  <a:schemeClr val="tx1"/>
                </a:solidFill>
                <a:latin typeface="Impact" panose="020B0806030902050204" pitchFamily="34" charset="0"/>
                <a:ea typeface="+mj-ea"/>
                <a:cs typeface="+mj-cs"/>
              </a:rPr>
              <a:t>MAKE THE CONNECTION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9FCA7BB-1FE8-7CFC-B1CC-BAC544D5819D}"/>
              </a:ext>
            </a:extLst>
          </p:cNvPr>
          <p:cNvSpPr txBox="1"/>
          <p:nvPr/>
        </p:nvSpPr>
        <p:spPr>
          <a:xfrm>
            <a:off x="836680" y="2405067"/>
            <a:ext cx="6002110" cy="372903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3200" dirty="0">
                <a:solidFill>
                  <a:schemeClr val="tx1"/>
                </a:solidFill>
                <a:latin typeface="Impact" panose="020B0806030902050204" pitchFamily="34" charset="0"/>
              </a:rPr>
              <a:t>INFORMATION TECHNOLOGY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400" b="1" dirty="0">
                <a:solidFill>
                  <a:schemeClr val="tx1"/>
                </a:solidFill>
              </a:rPr>
              <a:t>Chief Technology Officer,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400" b="1" dirty="0">
                <a:solidFill>
                  <a:schemeClr val="tx1"/>
                </a:solidFill>
              </a:rPr>
              <a:t>Carolyn McCord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400" b="1" dirty="0">
              <a:solidFill>
                <a:schemeClr val="tx1"/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i="0" dirty="0">
                <a:solidFill>
                  <a:srgbClr val="323232"/>
                </a:solidFill>
                <a:effectLst/>
                <a:latin typeface="Open Sans" panose="020B0606030504020204" pitchFamily="34" charset="0"/>
              </a:rPr>
              <a:t>Phone:  (706) </a:t>
            </a:r>
            <a:r>
              <a:rPr lang="en-US" sz="2000" b="1" dirty="0">
                <a:solidFill>
                  <a:srgbClr val="323232"/>
                </a:solidFill>
                <a:latin typeface="Open Sans" panose="020B0606030504020204" pitchFamily="34" charset="0"/>
              </a:rPr>
              <a:t>826-1103</a:t>
            </a:r>
            <a:endParaRPr lang="en-US" sz="2000" b="1" i="0" dirty="0">
              <a:solidFill>
                <a:srgbClr val="323232"/>
              </a:solidFill>
              <a:effectLst/>
              <a:latin typeface="Open Sans" panose="020B0606030504020204" pitchFamily="34" charset="0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tx1"/>
                </a:solidFill>
                <a:latin typeface="Open Sans" panose="020B0606030504020204" pitchFamily="34" charset="0"/>
              </a:rPr>
              <a:t>mccorca@boe.Richmond.k12.ga.us</a:t>
            </a:r>
            <a:endParaRPr lang="en-US" sz="2000" b="1" dirty="0">
              <a:solidFill>
                <a:schemeClr val="tx1"/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48F248E6-E683-9CC8-B9C3-D39F4FC513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83" t="30328" r="29354" b="2177"/>
          <a:stretch/>
        </p:blipFill>
        <p:spPr>
          <a:xfrm>
            <a:off x="6872614" y="661350"/>
            <a:ext cx="4482706" cy="5472751"/>
          </a:xfrm>
          <a:prstGeom prst="rect">
            <a:avLst/>
          </a:prstGeom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" name="Graphic 1" descr="Badge with solid fill">
            <a:extLst>
              <a:ext uri="{FF2B5EF4-FFF2-40B4-BE49-F238E27FC236}">
                <a16:creationId xmlns:a16="http://schemas.microsoft.com/office/drawing/2014/main" id="{109D7F6D-4420-F56D-18A9-50D1D52B05A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33826" y="-1"/>
            <a:ext cx="1107348" cy="1107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62078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D1D34770-47A8-402C-AF23-2B653F2D8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3D50464-A50C-2585-4DE6-18BBAE5F28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9" y="723898"/>
            <a:ext cx="6002110" cy="1495425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sz="5400" dirty="0">
                <a:solidFill>
                  <a:schemeClr val="tx1"/>
                </a:solidFill>
                <a:latin typeface="Impact" panose="020B0806030902050204" pitchFamily="34" charset="0"/>
                <a:ea typeface="+mj-ea"/>
                <a:cs typeface="+mj-cs"/>
              </a:rPr>
              <a:t>MAKE THE CONNECTION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9FCA7BB-1FE8-7CFC-B1CC-BAC544D5819D}"/>
              </a:ext>
            </a:extLst>
          </p:cNvPr>
          <p:cNvSpPr txBox="1"/>
          <p:nvPr/>
        </p:nvSpPr>
        <p:spPr>
          <a:xfrm>
            <a:off x="836680" y="2405067"/>
            <a:ext cx="6002110" cy="372903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3200" dirty="0">
                <a:solidFill>
                  <a:schemeClr val="tx1"/>
                </a:solidFill>
                <a:latin typeface="Impact" panose="020B0806030902050204" pitchFamily="34" charset="0"/>
              </a:rPr>
              <a:t>ATHLETICS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800" b="1" dirty="0">
                <a:solidFill>
                  <a:schemeClr val="tx1"/>
                </a:solidFill>
              </a:rPr>
              <a:t>Director, Lawrence M. Kelly</a:t>
            </a:r>
            <a:endParaRPr lang="en-US" sz="2800" b="1" dirty="0">
              <a:solidFill>
                <a:schemeClr val="tx1"/>
              </a:solidFill>
              <a:cs typeface="Arial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000" dirty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000" dirty="0">
              <a:solidFill>
                <a:schemeClr val="tx1"/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i="0" dirty="0">
                <a:solidFill>
                  <a:srgbClr val="323232"/>
                </a:solidFill>
                <a:effectLst/>
                <a:latin typeface="Open Sans" panose="020B0606030504020204" pitchFamily="34" charset="0"/>
              </a:rPr>
              <a:t>Phone:  (706) </a:t>
            </a:r>
            <a:r>
              <a:rPr lang="en-US" sz="2000" b="1" dirty="0">
                <a:solidFill>
                  <a:srgbClr val="323232"/>
                </a:solidFill>
                <a:latin typeface="Open Sans" panose="020B0606030504020204" pitchFamily="34" charset="0"/>
              </a:rPr>
              <a:t>826-1126</a:t>
            </a:r>
            <a:endParaRPr lang="en-US" sz="2000" b="1" i="0" dirty="0">
              <a:solidFill>
                <a:srgbClr val="323232"/>
              </a:solidFill>
              <a:effectLst/>
              <a:latin typeface="Open Sans" panose="020B0606030504020204" pitchFamily="34" charset="0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tx1"/>
                </a:solidFill>
                <a:latin typeface="Open Sans" panose="020B0606030504020204" pitchFamily="34" charset="0"/>
              </a:rPr>
              <a:t>kellyla@boe.Richmond.k12.ga.us</a:t>
            </a:r>
            <a:endParaRPr lang="en-US" sz="2000" b="1" dirty="0">
              <a:solidFill>
                <a:schemeClr val="tx1"/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2" name="Graphic 1" descr="Badge with solid fill">
            <a:extLst>
              <a:ext uri="{FF2B5EF4-FFF2-40B4-BE49-F238E27FC236}">
                <a16:creationId xmlns:a16="http://schemas.microsoft.com/office/drawing/2014/main" id="{109D7F6D-4420-F56D-18A9-50D1D52B05A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-33826" y="-1"/>
            <a:ext cx="1107348" cy="1107348"/>
          </a:xfrm>
          <a:prstGeom prst="rect">
            <a:avLst/>
          </a:prstGeom>
        </p:spPr>
      </p:pic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A23BC3E1-7F53-021C-061E-712ED3305F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1720" y="646487"/>
            <a:ext cx="3929104" cy="5893656"/>
          </a:xfrm>
          <a:prstGeom prst="rect">
            <a:avLst/>
          </a:prstGeom>
          <a:ln>
            <a:solidFill>
              <a:prstClr val="white"/>
            </a:solidFill>
          </a:ln>
        </p:spPr>
      </p:pic>
    </p:spTree>
    <p:extLst>
      <p:ext uri="{BB962C8B-B14F-4D97-AF65-F5344CB8AC3E}">
        <p14:creationId xmlns:p14="http://schemas.microsoft.com/office/powerpoint/2010/main" val="382194081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D1D34770-47A8-402C-AF23-2B653F2D8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3D50464-A50C-2585-4DE6-18BBAE5F28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9" y="723898"/>
            <a:ext cx="6002110" cy="1495425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sz="5400" dirty="0">
                <a:solidFill>
                  <a:schemeClr val="tx1"/>
                </a:solidFill>
                <a:latin typeface="Impact" panose="020B0806030902050204" pitchFamily="34" charset="0"/>
                <a:ea typeface="+mj-ea"/>
                <a:cs typeface="+mj-cs"/>
              </a:rPr>
              <a:t>MAKE THE CONNECTION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9FCA7BB-1FE8-7CFC-B1CC-BAC544D5819D}"/>
              </a:ext>
            </a:extLst>
          </p:cNvPr>
          <p:cNvSpPr txBox="1"/>
          <p:nvPr/>
        </p:nvSpPr>
        <p:spPr>
          <a:xfrm>
            <a:off x="836680" y="2405067"/>
            <a:ext cx="6002110" cy="372903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3200" dirty="0">
                <a:solidFill>
                  <a:schemeClr val="tx1"/>
                </a:solidFill>
                <a:latin typeface="Impact" panose="020B0806030902050204" pitchFamily="34" charset="0"/>
              </a:rPr>
              <a:t>CONSTRUCTION BIDS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800" b="1" dirty="0">
                <a:solidFill>
                  <a:schemeClr val="tx1"/>
                </a:solidFill>
                <a:latin typeface="+mj-lt"/>
              </a:rPr>
              <a:t>Mr. Jeff Baker, GMK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800" b="1" dirty="0">
                <a:solidFill>
                  <a:schemeClr val="tx1"/>
                </a:solidFill>
                <a:latin typeface="+mj-lt"/>
              </a:rPr>
              <a:t>Executive Program Director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b="1" i="0" dirty="0">
              <a:solidFill>
                <a:srgbClr val="173A59"/>
              </a:solidFill>
              <a:effectLst/>
              <a:latin typeface="+mj-lt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b="1" dirty="0">
              <a:solidFill>
                <a:srgbClr val="173A59"/>
              </a:solidFill>
              <a:latin typeface="+mj-lt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i="0" dirty="0">
                <a:solidFill>
                  <a:srgbClr val="173A59"/>
                </a:solidFill>
                <a:effectLst/>
                <a:latin typeface="+mj-lt"/>
              </a:rPr>
              <a:t>Phone:  706.826.1297 (Jeanine H. Usry)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173A59"/>
                </a:solidFill>
                <a:latin typeface="+mj-lt"/>
              </a:rPr>
              <a:t>Email: jbaker@gmka.com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48F248E6-E683-9CC8-B9C3-D39F4FC513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45" r="7145"/>
          <a:stretch/>
        </p:blipFill>
        <p:spPr>
          <a:xfrm>
            <a:off x="7115465" y="10"/>
            <a:ext cx="4992560" cy="6857990"/>
          </a:xfrm>
          <a:prstGeom prst="rect">
            <a:avLst/>
          </a:prstGeom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" name="Graphic 1" descr="Badge with solid fill">
            <a:extLst>
              <a:ext uri="{FF2B5EF4-FFF2-40B4-BE49-F238E27FC236}">
                <a16:creationId xmlns:a16="http://schemas.microsoft.com/office/drawing/2014/main" id="{109D7F6D-4420-F56D-18A9-50D1D52B05A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33826" y="-1"/>
            <a:ext cx="1107348" cy="1107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19955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29D2816-6FFC-495B-8ECD-AFE3CE09F07C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E4DD452A-F20B-A3C1-1415-97D4B4ECCD3D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90" b="5790"/>
          <a:stretch/>
        </p:blipFill>
        <p:spPr/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7B3CAD-98EF-480C-8BB5-8E50D65DB31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10899" y="2472643"/>
            <a:ext cx="6501467" cy="160677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4400" b="0" dirty="0">
                <a:solidFill>
                  <a:schemeClr val="accent5">
                    <a:lumMod val="75000"/>
                  </a:schemeClr>
                </a:solidFill>
                <a:latin typeface="Impact" panose="020B0806030902050204" pitchFamily="34" charset="0"/>
              </a:rPr>
              <a:t>FORMAL BID OPPORTUNITIES</a:t>
            </a:r>
          </a:p>
          <a:p>
            <a:pPr algn="ctr"/>
            <a:r>
              <a:rPr lang="en-US" sz="4400" b="0" dirty="0">
                <a:solidFill>
                  <a:schemeClr val="accent5">
                    <a:lumMod val="75000"/>
                  </a:schemeClr>
                </a:solidFill>
                <a:latin typeface="Impact" panose="020B0806030902050204" pitchFamily="34" charset="0"/>
              </a:rPr>
              <a:t>(DON’T SLEEP ON ‘EM)</a:t>
            </a:r>
          </a:p>
        </p:txBody>
      </p:sp>
      <p:pic>
        <p:nvPicPr>
          <p:cNvPr id="11" name="Graphic 10" descr="Badge 3 with solid fill">
            <a:extLst>
              <a:ext uri="{FF2B5EF4-FFF2-40B4-BE49-F238E27FC236}">
                <a16:creationId xmlns:a16="http://schemas.microsoft.com/office/drawing/2014/main" id="{1021C462-2C16-DC0B-CFB3-5B19D474383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93322" y="157186"/>
            <a:ext cx="1982007" cy="1982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108909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51670" y="1073733"/>
            <a:ext cx="10741182" cy="751891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dirty="0">
                <a:latin typeface="Impact" panose="020B0806030902050204" pitchFamily="34" charset="0"/>
              </a:rPr>
              <a:t>Bidding Opportunities (&gt;$50,000)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20000"/>
              <a:lumOff val="80000"/>
            </a:schemeClr>
          </a:solidFill>
        </p:spPr>
        <p:txBody>
          <a:bodyPr>
            <a:normAutofit fontScale="92500" lnSpcReduction="10000"/>
          </a:bodyPr>
          <a:lstStyle/>
          <a:p>
            <a:endParaRPr lang="en-US" dirty="0"/>
          </a:p>
          <a:p>
            <a:r>
              <a:rPr lang="en-US" sz="3600" b="1" dirty="0"/>
              <a:t>Formal Requests for Proposals and Invitations to Bid are posted on the Board’s website at </a:t>
            </a:r>
            <a:r>
              <a:rPr lang="en-US" sz="3600" b="1" u="sng" dirty="0">
                <a:hlinkClick r:id="rId2"/>
              </a:rPr>
              <a:t>www.rcboe.org/bids</a:t>
            </a:r>
            <a:r>
              <a:rPr lang="en-US" sz="3600" b="1" dirty="0"/>
              <a:t> and advertised in </a:t>
            </a:r>
            <a:r>
              <a:rPr lang="en-US" sz="3600" b="1" i="1" dirty="0"/>
              <a:t>The Augusta Chronicle</a:t>
            </a:r>
            <a:r>
              <a:rPr lang="en-US" sz="3600" b="1" dirty="0"/>
              <a:t>, </a:t>
            </a:r>
            <a:r>
              <a:rPr lang="en-US" sz="3600" b="1" i="1" dirty="0"/>
              <a:t>Urban Pro Weekly</a:t>
            </a:r>
            <a:r>
              <a:rPr lang="en-US" sz="3600" b="1" dirty="0"/>
              <a:t>, and/or </a:t>
            </a:r>
            <a:r>
              <a:rPr lang="en-US" sz="3600" b="1" i="1" dirty="0"/>
              <a:t>The Metro Courier, </a:t>
            </a:r>
            <a:r>
              <a:rPr lang="en-US" sz="3600" b="1" dirty="0"/>
              <a:t>depending on the type of bid.</a:t>
            </a:r>
          </a:p>
          <a:p>
            <a:pPr marL="0" indent="0">
              <a:buNone/>
            </a:pPr>
            <a:endParaRPr lang="en-US" sz="3600" b="1" dirty="0"/>
          </a:p>
          <a:p>
            <a:r>
              <a:rPr lang="en-US" sz="3600" b="1" dirty="0"/>
              <a:t>Bids are awarded to the lowest responsible and responsive bidder meeting specifications.</a:t>
            </a:r>
          </a:p>
        </p:txBody>
      </p:sp>
    </p:spTree>
    <p:extLst>
      <p:ext uri="{BB962C8B-B14F-4D97-AF65-F5344CB8AC3E}">
        <p14:creationId xmlns:p14="http://schemas.microsoft.com/office/powerpoint/2010/main" val="30419956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825624"/>
            <a:ext cx="10896600" cy="4422775"/>
          </a:xfrm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US" b="1" dirty="0"/>
              <a:t>Communications concerning bids must be submitted to the Business Office.</a:t>
            </a:r>
          </a:p>
          <a:p>
            <a:pPr marL="457200" lvl="1" indent="0" algn="ctr">
              <a:buNone/>
            </a:pPr>
            <a:endParaRPr lang="en-US" b="1" dirty="0"/>
          </a:p>
          <a:p>
            <a:pPr marL="457200" lvl="1" indent="0" algn="ctr">
              <a:buNone/>
            </a:pPr>
            <a:r>
              <a:rPr lang="en-US" sz="2800" b="1" dirty="0"/>
              <a:t>Mrs. Cecilia Perkins</a:t>
            </a:r>
          </a:p>
          <a:p>
            <a:pPr marL="457200" lvl="1" indent="0" algn="ctr">
              <a:buNone/>
            </a:pPr>
            <a:r>
              <a:rPr lang="en-US" sz="2800" b="1" dirty="0"/>
              <a:t>(706) 826-1298</a:t>
            </a:r>
          </a:p>
          <a:p>
            <a:pPr marL="914400" lvl="2" indent="0" algn="ctr">
              <a:buNone/>
            </a:pPr>
            <a:r>
              <a:rPr lang="en-US" sz="2800" b="1" dirty="0">
                <a:hlinkClick r:id="rId2"/>
              </a:rPr>
              <a:t>perkice@boe.richmond.k12.ga.us</a:t>
            </a:r>
            <a:endParaRPr lang="en-US" sz="2800" b="1" dirty="0"/>
          </a:p>
          <a:p>
            <a:pPr marL="914400" lvl="2" indent="0" algn="ctr">
              <a:buNone/>
            </a:pPr>
            <a:endParaRPr lang="en-US" sz="2800" b="1" dirty="0"/>
          </a:p>
          <a:p>
            <a:pPr marL="914400" lvl="2" indent="0" algn="ctr">
              <a:buNone/>
            </a:pPr>
            <a:r>
              <a:rPr lang="en-US" sz="2800" b="1" dirty="0"/>
              <a:t>***Please always carefully review Bid Specifications***</a:t>
            </a:r>
          </a:p>
          <a:p>
            <a:pPr lvl="1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063040"/>
            <a:ext cx="10896600" cy="58796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dirty="0">
                <a:latin typeface="Impact" panose="020B0806030902050204" pitchFamily="34" charset="0"/>
              </a:rPr>
              <a:t>QUESTIONS ABOUT BIDS</a:t>
            </a:r>
          </a:p>
        </p:txBody>
      </p:sp>
    </p:spTree>
    <p:extLst>
      <p:ext uri="{BB962C8B-B14F-4D97-AF65-F5344CB8AC3E}">
        <p14:creationId xmlns:p14="http://schemas.microsoft.com/office/powerpoint/2010/main" val="250810464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dirty="0">
                <a:latin typeface="Impact" panose="020B0806030902050204" pitchFamily="34" charset="0"/>
              </a:rPr>
              <a:t>CONSTRUCTION BIDS</a:t>
            </a:r>
          </a:p>
        </p:txBody>
      </p:sp>
      <p:sp>
        <p:nvSpPr>
          <p:cNvPr id="10" name="Content Placeholder 1"/>
          <p:cNvSpPr txBox="1">
            <a:spLocks/>
          </p:cNvSpPr>
          <p:nvPr/>
        </p:nvSpPr>
        <p:spPr>
          <a:xfrm>
            <a:off x="477252" y="1706356"/>
            <a:ext cx="6681194" cy="503237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00329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00329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00329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329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329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  <a:p>
            <a:r>
              <a:rPr lang="en-US" b="1" dirty="0"/>
              <a:t>Mr. Jeff Baker serves as the Executive Program Director for the Richmond County Schools building program.</a:t>
            </a:r>
          </a:p>
          <a:p>
            <a:endParaRPr lang="en-US" b="1" dirty="0"/>
          </a:p>
          <a:p>
            <a:r>
              <a:rPr lang="en-US" b="1" dirty="0"/>
              <a:t>General contractors submit the formal bid. The general contractor  obtains its own subcontractors.</a:t>
            </a:r>
          </a:p>
          <a:p>
            <a:pPr marL="0" indent="0">
              <a:buNone/>
            </a:pPr>
            <a:endParaRPr lang="en-US" b="1" dirty="0"/>
          </a:p>
          <a:p>
            <a:r>
              <a:rPr lang="en-US" b="1" dirty="0"/>
              <a:t>Mr. Baker and his team may be able to assist making connections.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CBD193C9-0E51-924A-8890-EE00549D47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6729" y="1891817"/>
            <a:ext cx="2802371" cy="3074366"/>
          </a:xfr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9B61817-A9C8-3F49-A948-502E52E557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8064" y="5196472"/>
            <a:ext cx="2679700" cy="85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38089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65100" y="876300"/>
            <a:ext cx="10827752" cy="814388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dirty="0">
                <a:latin typeface="Impact" panose="020B0806030902050204" pitchFamily="34" charset="0"/>
              </a:rPr>
              <a:t>CONSTRUCTION BIDS</a:t>
            </a:r>
          </a:p>
        </p:txBody>
      </p:sp>
      <p:sp>
        <p:nvSpPr>
          <p:cNvPr id="10" name="Content Placeholder 1"/>
          <p:cNvSpPr txBox="1">
            <a:spLocks/>
          </p:cNvSpPr>
          <p:nvPr/>
        </p:nvSpPr>
        <p:spPr>
          <a:xfrm>
            <a:off x="477252" y="1706356"/>
            <a:ext cx="6681194" cy="503237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00329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00329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00329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329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329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  <a:p>
            <a:r>
              <a:rPr lang="en-US" b="1" dirty="0"/>
              <a:t>If you are a subcontractor, we encourage you to connect with Mr. Baker and his team.</a:t>
            </a:r>
          </a:p>
          <a:p>
            <a:endParaRPr lang="en-US" b="1" dirty="0"/>
          </a:p>
          <a:p>
            <a:pPr marL="0" indent="0">
              <a:spcAft>
                <a:spcPts val="600"/>
              </a:spcAft>
              <a:buNone/>
            </a:pPr>
            <a:r>
              <a:rPr lang="en-US" b="1" dirty="0">
                <a:solidFill>
                  <a:srgbClr val="173A59"/>
                </a:solidFill>
              </a:rPr>
              <a:t>Phone:  706.826.1297 (Jeanine H. Usry)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US" b="1" dirty="0">
                <a:solidFill>
                  <a:srgbClr val="173A59"/>
                </a:solidFill>
              </a:rPr>
              <a:t>Email: usryje@boe.Richmond.k12.ga.us</a:t>
            </a:r>
          </a:p>
          <a:p>
            <a:endParaRPr lang="en-US" b="1" dirty="0"/>
          </a:p>
          <a:p>
            <a:r>
              <a:rPr lang="en-US" b="1" dirty="0"/>
              <a:t>Introductions and Information from the Construction Bid Team</a:t>
            </a:r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CBD193C9-0E51-924A-8890-EE00549D47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5729" y="1825624"/>
            <a:ext cx="2802371" cy="3074366"/>
          </a:xfr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9B61817-A9C8-3F49-A948-502E52E557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8939" y="5447366"/>
            <a:ext cx="2679700" cy="85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87072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21102" y="1825624"/>
            <a:ext cx="5665398" cy="4583801"/>
          </a:xfr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b="1" dirty="0"/>
              <a:t>Bonds may be required when it is necessary to protect the interests of the Board. </a:t>
            </a:r>
          </a:p>
          <a:p>
            <a:pPr marL="0" indent="0">
              <a:buNone/>
            </a:pPr>
            <a:r>
              <a:rPr lang="en-US" sz="3600" b="1" dirty="0"/>
              <a:t>Many contracts issued by RCSS require bonds (</a:t>
            </a:r>
            <a:r>
              <a:rPr lang="en-US" sz="3600" b="1" i="1" dirty="0"/>
              <a:t>e.g.,</a:t>
            </a:r>
            <a:r>
              <a:rPr lang="en-US" sz="3600" b="1" dirty="0"/>
              <a:t> construction and renovations).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dirty="0">
                <a:latin typeface="Impact" panose="020B0806030902050204" pitchFamily="34" charset="0"/>
              </a:rPr>
              <a:t>Bid and Performance Bonds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4C685BD-91BA-41FF-9843-8F644BA790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2587" y="2127971"/>
            <a:ext cx="5025514" cy="4048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522717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295900" y="1825625"/>
            <a:ext cx="6057900" cy="4351338"/>
          </a:xfr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en-US" b="1" dirty="0"/>
              <a:t>In the event of a tie on a bid item, preference is given to </a:t>
            </a:r>
          </a:p>
          <a:p>
            <a:endParaRPr lang="en-US" b="1" dirty="0"/>
          </a:p>
          <a:p>
            <a:pPr marL="457200" lvl="1" indent="0">
              <a:buNone/>
            </a:pPr>
            <a:r>
              <a:rPr lang="en-US" sz="2800" b="1" dirty="0"/>
              <a:t>(1) the supplier within the closest proximity to Richmond County</a:t>
            </a:r>
          </a:p>
          <a:p>
            <a:pPr marL="457200" lvl="1" indent="0">
              <a:buNone/>
            </a:pPr>
            <a:r>
              <a:rPr lang="en-US" sz="2800" b="1" dirty="0"/>
              <a:t> </a:t>
            </a:r>
          </a:p>
          <a:p>
            <a:pPr marL="457200" lvl="1" indent="0">
              <a:buNone/>
            </a:pPr>
            <a:r>
              <a:rPr lang="en-US" sz="2800" b="1" dirty="0"/>
              <a:t>(2) the supplier within the State of Georgia over an out-of-state supplier.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dirty="0">
                <a:latin typeface="Impact" panose="020B0806030902050204" pitchFamily="34" charset="0"/>
              </a:rPr>
              <a:t>Local Vendor Preference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FC1F365-1B05-448C-A373-7169602B5F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537" y="1939925"/>
            <a:ext cx="4449763" cy="4429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0088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7EC8DD-66E1-47C7-8AC8-21226634E4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226" y="822121"/>
            <a:ext cx="10707626" cy="868567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/>
              <a:t>HOW TO SUBMIT A BID / SEARCH FOR BIDS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ED0C7BE-A049-4BBE-A65C-AC041C2F82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14533" y="2296818"/>
            <a:ext cx="9457888" cy="4351338"/>
          </a:xfrm>
        </p:spPr>
        <p:txBody>
          <a:bodyPr/>
          <a:lstStyle/>
          <a:p>
            <a:endParaRPr lang="en-US" dirty="0"/>
          </a:p>
          <a:p>
            <a:pPr marL="0" indent="0">
              <a:buNone/>
            </a:pPr>
            <a:r>
              <a:rPr lang="en-US" b="1" dirty="0"/>
              <a:t>Current BID Information Can Be Found Online:</a:t>
            </a:r>
          </a:p>
          <a:p>
            <a:pPr marL="0" indent="0">
              <a:buNone/>
            </a:pPr>
            <a:r>
              <a:rPr lang="en-US" b="1" dirty="0">
                <a:hlinkClick r:id="rId2"/>
              </a:rPr>
              <a:t>Current Bid Solicitations</a:t>
            </a: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Staff &amp; Departments</a:t>
            </a:r>
          </a:p>
          <a:p>
            <a:pPr marL="0" indent="0">
              <a:buNone/>
            </a:pPr>
            <a:r>
              <a:rPr lang="en-US" b="1" dirty="0"/>
              <a:t>Business Office and Bids</a:t>
            </a:r>
          </a:p>
          <a:p>
            <a:pPr marL="0" indent="0">
              <a:buNone/>
            </a:pPr>
            <a:r>
              <a:rPr lang="en-US" b="1" dirty="0"/>
              <a:t>Current Bid Solicitations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4C2ED35D-0F3F-C7A4-B678-34C40A683531}"/>
              </a:ext>
            </a:extLst>
          </p:cNvPr>
          <p:cNvSpPr/>
          <p:nvPr/>
        </p:nvSpPr>
        <p:spPr>
          <a:xfrm>
            <a:off x="1217717" y="4472487"/>
            <a:ext cx="596816" cy="34181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4BE626F9-EC64-D7C5-9EF8-7A54F5ED428A}"/>
              </a:ext>
            </a:extLst>
          </p:cNvPr>
          <p:cNvSpPr/>
          <p:nvPr/>
        </p:nvSpPr>
        <p:spPr>
          <a:xfrm>
            <a:off x="1217717" y="4929391"/>
            <a:ext cx="596816" cy="34181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D57EE9A2-3BE1-1F1D-1C7E-2DA71B229B7B}"/>
              </a:ext>
            </a:extLst>
          </p:cNvPr>
          <p:cNvSpPr/>
          <p:nvPr/>
        </p:nvSpPr>
        <p:spPr>
          <a:xfrm>
            <a:off x="1217717" y="5501388"/>
            <a:ext cx="596816" cy="34181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Graphic 8" descr="Laptop outline">
            <a:extLst>
              <a:ext uri="{FF2B5EF4-FFF2-40B4-BE49-F238E27FC236}">
                <a16:creationId xmlns:a16="http://schemas.microsoft.com/office/drawing/2014/main" id="{CE17C2DA-3453-5E2D-736E-6CA7F63E276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257875" y="4104314"/>
            <a:ext cx="2011960" cy="2011960"/>
          </a:xfrm>
          <a:prstGeom prst="rect">
            <a:avLst/>
          </a:prstGeom>
        </p:spPr>
      </p:pic>
      <p:pic>
        <p:nvPicPr>
          <p:cNvPr id="10" name="Graphic 9" descr="Badge 3 with solid fill">
            <a:extLst>
              <a:ext uri="{FF2B5EF4-FFF2-40B4-BE49-F238E27FC236}">
                <a16:creationId xmlns:a16="http://schemas.microsoft.com/office/drawing/2014/main" id="{3C7A318D-1931-4479-87D9-EFA5D18D7CD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10446" y="2021747"/>
            <a:ext cx="1652632" cy="1652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245352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7EC8DD-66E1-47C7-8AC8-21226634E4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226" y="822121"/>
            <a:ext cx="10707626" cy="868567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/>
              <a:t>HOW TO SUBMIT A BID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ED0C7BE-A049-4BBE-A65C-AC041C2F82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14533" y="1582344"/>
            <a:ext cx="9457888" cy="4351338"/>
          </a:xfrm>
        </p:spPr>
        <p:txBody>
          <a:bodyPr/>
          <a:lstStyle/>
          <a:p>
            <a:endParaRPr lang="en-US" dirty="0"/>
          </a:p>
          <a:p>
            <a:pPr marL="0" indent="0">
              <a:buNone/>
            </a:pPr>
            <a:r>
              <a:rPr lang="en-US" b="1" dirty="0"/>
              <a:t>All bids and requests for proposals should be submitted to the Richmond County Board of Education to the attention of:</a:t>
            </a:r>
          </a:p>
          <a:p>
            <a:endParaRPr lang="en-US" b="1" dirty="0"/>
          </a:p>
          <a:p>
            <a:pPr marL="457200" lvl="1" indent="0">
              <a:buNone/>
            </a:pPr>
            <a:r>
              <a:rPr lang="en-US" b="1" dirty="0"/>
              <a:t>Dr. Malinda B. Cobb, Superintendent</a:t>
            </a:r>
          </a:p>
          <a:p>
            <a:pPr marL="457200" lvl="1" indent="0">
              <a:buNone/>
            </a:pPr>
            <a:r>
              <a:rPr lang="en-US" b="1" dirty="0"/>
              <a:t>c/o Mr. Bobby A. Smith, CFO </a:t>
            </a:r>
          </a:p>
          <a:p>
            <a:pPr marL="457200" lvl="1" indent="0">
              <a:buNone/>
            </a:pPr>
            <a:r>
              <a:rPr lang="en-US" b="1" dirty="0"/>
              <a:t>864 Broad Street, 4</a:t>
            </a:r>
            <a:r>
              <a:rPr lang="en-US" b="1" baseline="30000" dirty="0"/>
              <a:t>th</a:t>
            </a:r>
            <a:r>
              <a:rPr lang="en-US" b="1" dirty="0"/>
              <a:t> Floor </a:t>
            </a:r>
          </a:p>
          <a:p>
            <a:pPr marL="457200" lvl="1" indent="0">
              <a:buNone/>
            </a:pPr>
            <a:r>
              <a:rPr lang="en-US" b="1" dirty="0"/>
              <a:t>Augusta, Georgia 30901</a:t>
            </a:r>
          </a:p>
          <a:p>
            <a:endParaRPr lang="en-US" dirty="0"/>
          </a:p>
        </p:txBody>
      </p:sp>
      <p:pic>
        <p:nvPicPr>
          <p:cNvPr id="9" name="Graphic 8" descr="Laptop outline">
            <a:extLst>
              <a:ext uri="{FF2B5EF4-FFF2-40B4-BE49-F238E27FC236}">
                <a16:creationId xmlns:a16="http://schemas.microsoft.com/office/drawing/2014/main" id="{CE17C2DA-3453-5E2D-736E-6CA7F63E276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491057" y="3923411"/>
            <a:ext cx="2011960" cy="2011960"/>
          </a:xfrm>
          <a:prstGeom prst="rect">
            <a:avLst/>
          </a:prstGeom>
        </p:spPr>
      </p:pic>
      <p:pic>
        <p:nvPicPr>
          <p:cNvPr id="10" name="Graphic 9" descr="Badge 3 with solid fill">
            <a:extLst>
              <a:ext uri="{FF2B5EF4-FFF2-40B4-BE49-F238E27FC236}">
                <a16:creationId xmlns:a16="http://schemas.microsoft.com/office/drawing/2014/main" id="{3C7A318D-1931-4479-87D9-EFA5D18D7CD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0446" y="2097247"/>
            <a:ext cx="1577131" cy="1577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385005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7EC8DD-66E1-47C7-8AC8-21226634E4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226" y="822121"/>
            <a:ext cx="10707626" cy="868567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/>
              <a:t>HOW TO REVIEW AWARDED BIDS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ED0C7BE-A049-4BBE-A65C-AC041C2F82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14533" y="1867570"/>
            <a:ext cx="9457888" cy="4351338"/>
          </a:xfrm>
        </p:spPr>
        <p:txBody>
          <a:bodyPr/>
          <a:lstStyle/>
          <a:p>
            <a:endParaRPr lang="en-US" dirty="0"/>
          </a:p>
          <a:p>
            <a:r>
              <a:rPr lang="en-US" b="1" dirty="0"/>
              <a:t>Past Awarded BID Information Can Be Found Online:</a:t>
            </a:r>
          </a:p>
          <a:p>
            <a:r>
              <a:rPr lang="en-US" b="1" dirty="0">
                <a:hlinkClick r:id="rId2"/>
              </a:rPr>
              <a:t>Awarded Bid Solicitations</a:t>
            </a:r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pPr marL="0" indent="0">
              <a:buNone/>
            </a:pPr>
            <a:r>
              <a:rPr lang="en-US" b="1" dirty="0"/>
              <a:t>Staff &amp; Departments</a:t>
            </a:r>
          </a:p>
          <a:p>
            <a:pPr marL="0" indent="0">
              <a:buNone/>
            </a:pPr>
            <a:r>
              <a:rPr lang="en-US" b="1" dirty="0"/>
              <a:t>Business Office and Bids</a:t>
            </a:r>
          </a:p>
          <a:p>
            <a:pPr marL="0" indent="0">
              <a:buNone/>
            </a:pPr>
            <a:r>
              <a:rPr lang="en-US" b="1" dirty="0"/>
              <a:t>Awarded Bid Solicitations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4C2ED35D-0F3F-C7A4-B678-34C40A683531}"/>
              </a:ext>
            </a:extLst>
          </p:cNvPr>
          <p:cNvSpPr/>
          <p:nvPr/>
        </p:nvSpPr>
        <p:spPr>
          <a:xfrm>
            <a:off x="1217717" y="4472487"/>
            <a:ext cx="596816" cy="34181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4BE626F9-EC64-D7C5-9EF8-7A54F5ED428A}"/>
              </a:ext>
            </a:extLst>
          </p:cNvPr>
          <p:cNvSpPr/>
          <p:nvPr/>
        </p:nvSpPr>
        <p:spPr>
          <a:xfrm>
            <a:off x="1217717" y="4929391"/>
            <a:ext cx="596816" cy="34181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D57EE9A2-3BE1-1F1D-1C7E-2DA71B229B7B}"/>
              </a:ext>
            </a:extLst>
          </p:cNvPr>
          <p:cNvSpPr/>
          <p:nvPr/>
        </p:nvSpPr>
        <p:spPr>
          <a:xfrm>
            <a:off x="1217717" y="5501388"/>
            <a:ext cx="596816" cy="34181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Graphic 8" descr="Laptop outline">
            <a:extLst>
              <a:ext uri="{FF2B5EF4-FFF2-40B4-BE49-F238E27FC236}">
                <a16:creationId xmlns:a16="http://schemas.microsoft.com/office/drawing/2014/main" id="{CE17C2DA-3453-5E2D-736E-6CA7F63E276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257875" y="4104314"/>
            <a:ext cx="2011960" cy="2011960"/>
          </a:xfrm>
          <a:prstGeom prst="rect">
            <a:avLst/>
          </a:prstGeom>
        </p:spPr>
      </p:pic>
      <p:pic>
        <p:nvPicPr>
          <p:cNvPr id="10" name="Graphic 9" descr="Badge 3 with solid fill">
            <a:extLst>
              <a:ext uri="{FF2B5EF4-FFF2-40B4-BE49-F238E27FC236}">
                <a16:creationId xmlns:a16="http://schemas.microsoft.com/office/drawing/2014/main" id="{3C7A318D-1931-4479-87D9-EFA5D18D7CD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10446" y="2021747"/>
            <a:ext cx="1652632" cy="1652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32357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26471" y="1909514"/>
            <a:ext cx="9439829" cy="4618285"/>
          </a:xfr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/>
            <a:r>
              <a:rPr lang="en-US" b="1" dirty="0"/>
              <a:t>Check our website regularly for upcoming events.</a:t>
            </a:r>
          </a:p>
          <a:p>
            <a:pPr lvl="0"/>
            <a:r>
              <a:rPr lang="en-US" b="1" dirty="0"/>
              <a:t>Read the bid documents thoroughly and follow all instructions, terms, and conditions.</a:t>
            </a:r>
          </a:p>
          <a:p>
            <a:pPr lvl="0"/>
            <a:r>
              <a:rPr lang="en-US" b="1" dirty="0"/>
              <a:t>Be sure the bid is submitted on or before the due date and time.</a:t>
            </a:r>
          </a:p>
          <a:p>
            <a:pPr lvl="0"/>
            <a:r>
              <a:rPr lang="en-US" b="1" dirty="0"/>
              <a:t>Bidders are strongly encouraged to attend all pre-bid meetings and site visits, which in some cases are mandatory. Please check the bid specifications carefully.</a:t>
            </a:r>
          </a:p>
          <a:p>
            <a:pPr lvl="0"/>
            <a:r>
              <a:rPr lang="en-US" b="1" dirty="0"/>
              <a:t>Please keep your information current.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26471" y="1037640"/>
            <a:ext cx="10666381" cy="70226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dirty="0">
                <a:latin typeface="Impact" panose="020B0806030902050204" pitchFamily="34" charset="0"/>
              </a:rPr>
              <a:t>PRO TIPS</a:t>
            </a:r>
          </a:p>
        </p:txBody>
      </p:sp>
      <p:pic>
        <p:nvPicPr>
          <p:cNvPr id="5" name="Graphic 4" descr="Bullseye">
            <a:extLst>
              <a:ext uri="{FF2B5EF4-FFF2-40B4-BE49-F238E27FC236}">
                <a16:creationId xmlns:a16="http://schemas.microsoft.com/office/drawing/2014/main" id="{CD1D4FCE-11F8-4D18-B93D-FDB04E3FDDA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046702" y="1193800"/>
            <a:ext cx="1892300" cy="189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70171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26471" y="1909514"/>
            <a:ext cx="9465229" cy="4669085"/>
          </a:xfr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3200" b="1" dirty="0"/>
              <a:t>There is a separate packet and application for Consulting Services. (Requires a CONSULTANT PROPOSAL and other information.)</a:t>
            </a:r>
          </a:p>
          <a:p>
            <a:r>
              <a:rPr lang="en-US" sz="3200" b="1" dirty="0"/>
              <a:t>Keep in mind that separate departments may need the services, so it may be wise to reach out to the applicable department (</a:t>
            </a:r>
            <a:r>
              <a:rPr lang="en-US" sz="3200" b="1" i="1" dirty="0"/>
              <a:t>e.g</a:t>
            </a:r>
            <a:r>
              <a:rPr lang="en-US" sz="3200" b="1" dirty="0"/>
              <a:t>., literacy specialist consulting would reach out to our Teaching &amp; Learning Department).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dirty="0">
                <a:latin typeface="Impact" panose="020B0806030902050204" pitchFamily="34" charset="0"/>
              </a:rPr>
              <a:t>A WORD ON CONSULTANTS</a:t>
            </a:r>
          </a:p>
        </p:txBody>
      </p:sp>
      <p:pic>
        <p:nvPicPr>
          <p:cNvPr id="5" name="Graphic 4" descr="Lightbulb and pencil">
            <a:extLst>
              <a:ext uri="{FF2B5EF4-FFF2-40B4-BE49-F238E27FC236}">
                <a16:creationId xmlns:a16="http://schemas.microsoft.com/office/drawing/2014/main" id="{D564DB36-3820-439D-A32E-BD600179A65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103852" y="3060700"/>
            <a:ext cx="1778000" cy="177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07138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17501" y="1892300"/>
            <a:ext cx="7493000" cy="4622553"/>
          </a:xfr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b="1" dirty="0"/>
              <a:t>Inflatables (“bounce houses”) have additional rules and procedures. (See Procurement Manual.)</a:t>
            </a:r>
          </a:p>
          <a:p>
            <a:r>
              <a:rPr lang="en-US" b="1" dirty="0"/>
              <a:t>Company must have business license and proof of liability insurance.</a:t>
            </a:r>
          </a:p>
          <a:p>
            <a:r>
              <a:rPr lang="en-US" b="1" dirty="0"/>
              <a:t>Company must sign an indemnity agreement.</a:t>
            </a:r>
          </a:p>
          <a:p>
            <a:r>
              <a:rPr lang="en-US" b="1" dirty="0"/>
              <a:t>Must be approved by appropriate school officials before contract can be signed.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dirty="0">
                <a:latin typeface="Impact" panose="020B0806030902050204" pitchFamily="34" charset="0"/>
              </a:rPr>
              <a:t>INFLATABLES INFO – JUMP TO IT!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38544A5-E29C-402C-BA3E-920515D660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9088" y="1690688"/>
            <a:ext cx="4035464" cy="3376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1216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26471" y="1909515"/>
            <a:ext cx="10515600" cy="4351338"/>
          </a:xfr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3600" b="1" dirty="0"/>
              <a:t>The Georgia Procurement Site provides information about bidding opportunities around the State.</a:t>
            </a:r>
          </a:p>
          <a:p>
            <a:endParaRPr lang="en-US" sz="3600" b="1" dirty="0"/>
          </a:p>
          <a:p>
            <a:r>
              <a:rPr lang="en-US" sz="3600" b="1" dirty="0"/>
              <a:t>Anyone can register as a bidder or supplier.</a:t>
            </a:r>
          </a:p>
          <a:p>
            <a:endParaRPr lang="en-US" sz="3600" b="1" dirty="0"/>
          </a:p>
          <a:p>
            <a:r>
              <a:rPr lang="en-US" sz="3600" b="1" dirty="0">
                <a:hlinkClick r:id="rId2"/>
              </a:rPr>
              <a:t>Georgia Procurement Site</a:t>
            </a:r>
            <a:r>
              <a:rPr lang="en-US" sz="3600" b="1" dirty="0"/>
              <a:t> 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dirty="0">
                <a:latin typeface="Impact" panose="020B0806030902050204" pitchFamily="34" charset="0"/>
              </a:rPr>
              <a:t>ANOTHER SOURCE FOR BUSINESS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14F977B-96A6-4E5F-9BC2-90B904D285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3644" y="1155700"/>
            <a:ext cx="1777956" cy="2095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78891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0AE45C2-007F-4448-A888-201B65C8B7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9108" y="1698101"/>
            <a:ext cx="7937692" cy="433439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89952" y="936040"/>
            <a:ext cx="10515600" cy="653048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en-US" dirty="0">
                <a:latin typeface="Impact" panose="020B0806030902050204" pitchFamily="34" charset="0"/>
              </a:rPr>
              <a:t>CONTENTS OF THE MAGIC PACKET</a:t>
            </a:r>
          </a:p>
        </p:txBody>
      </p:sp>
    </p:spTree>
    <p:extLst>
      <p:ext uri="{BB962C8B-B14F-4D97-AF65-F5344CB8AC3E}">
        <p14:creationId xmlns:p14="http://schemas.microsoft.com/office/powerpoint/2010/main" val="416704648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914446" y="1345361"/>
            <a:ext cx="4363105" cy="653048"/>
          </a:xfrm>
        </p:spPr>
        <p:txBody>
          <a:bodyPr>
            <a:noAutofit/>
          </a:bodyPr>
          <a:lstStyle/>
          <a:p>
            <a:r>
              <a:rPr lang="en-US" sz="5400" dirty="0"/>
              <a:t>Questions?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1041AF9-63B8-0A42-AC73-9D707FF1514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604" y="2528295"/>
            <a:ext cx="6728791" cy="2984344"/>
          </a:xfrm>
          <a:prstGeom prst="rect">
            <a:avLst/>
          </a:prstGeom>
        </p:spPr>
      </p:pic>
      <p:pic>
        <p:nvPicPr>
          <p:cNvPr id="4" name="Graphic 3" descr="Help">
            <a:extLst>
              <a:ext uri="{FF2B5EF4-FFF2-40B4-BE49-F238E27FC236}">
                <a16:creationId xmlns:a16="http://schemas.microsoft.com/office/drawing/2014/main" id="{D1056008-EC8D-4BBB-B3B4-502C99A38F8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811856" y="1104060"/>
            <a:ext cx="2503844" cy="2503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1042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RCSS Color">
      <a:dk1>
        <a:srgbClr val="000000"/>
      </a:dk1>
      <a:lt1>
        <a:srgbClr val="FFFFFF"/>
      </a:lt1>
      <a:dk2>
        <a:srgbClr val="09212B"/>
      </a:dk2>
      <a:lt2>
        <a:srgbClr val="F6F6F6"/>
      </a:lt2>
      <a:accent1>
        <a:srgbClr val="006EA0"/>
      </a:accent1>
      <a:accent2>
        <a:srgbClr val="98C6D9"/>
      </a:accent2>
      <a:accent3>
        <a:srgbClr val="CBE1EC"/>
      </a:accent3>
      <a:accent4>
        <a:srgbClr val="E8B548"/>
      </a:accent4>
      <a:accent5>
        <a:srgbClr val="FAD777"/>
      </a:accent5>
      <a:accent6>
        <a:srgbClr val="E98B2C"/>
      </a:accent6>
      <a:hlink>
        <a:srgbClr val="006EA0"/>
      </a:hlink>
      <a:folHlink>
        <a:srgbClr val="98C6D9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CSS_Presentation_2021_Template [Read-Only]" id="{240D82F8-9361-4A37-947D-AF4787FB85A6}" vid="{8E2B2370-FDAC-4F32-892B-3749F81A8DE9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12879</TotalTime>
  <Words>1796</Words>
  <Application>Microsoft Office PowerPoint</Application>
  <PresentationFormat>Widescreen</PresentationFormat>
  <Paragraphs>285</Paragraphs>
  <Slides>49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49</vt:i4>
      </vt:variant>
    </vt:vector>
  </HeadingPairs>
  <TitlesOfParts>
    <vt:vector size="58" baseType="lpstr">
      <vt:lpstr>Arial</vt:lpstr>
      <vt:lpstr>Calibri</vt:lpstr>
      <vt:lpstr>Helvetica Neue</vt:lpstr>
      <vt:lpstr>Impact</vt:lpstr>
      <vt:lpstr>Old English Text MT</vt:lpstr>
      <vt:lpstr>Open Sans</vt:lpstr>
      <vt:lpstr>Poppins</vt:lpstr>
      <vt:lpstr>Office Theme</vt:lpstr>
      <vt:lpstr>1_Office Theme</vt:lpstr>
      <vt:lpstr>How To Do Business With the RCSS</vt:lpstr>
      <vt:lpstr>PowerPoint Presentation</vt:lpstr>
      <vt:lpstr>PowerPoint Presentation</vt:lpstr>
      <vt:lpstr>PowerPoint Presentation</vt:lpstr>
      <vt:lpstr>RCSS AS AN EMPLOYER</vt:lpstr>
      <vt:lpstr>RCSS LEADERSHIP</vt:lpstr>
      <vt:lpstr>RCSS LEADERSHIP—The Board Members</vt:lpstr>
      <vt:lpstr>Board of Education Meetings</vt:lpstr>
      <vt:lpstr>Provisions of RCBOE Charter Related to Business Opportunity</vt:lpstr>
      <vt:lpstr>Provisions of RCBOE Charter Related to Business Opportunity</vt:lpstr>
      <vt:lpstr>CHIEF FINANCIAL OFFICER</vt:lpstr>
      <vt:lpstr>WHAT WE BUY</vt:lpstr>
      <vt:lpstr>WHO BUYS?</vt:lpstr>
      <vt:lpstr>QUOTES VS. FORMAL BIDS</vt:lpstr>
      <vt:lpstr>RCSS FORMAL BID THRESHOLD  RAISED TO $50,000 </vt:lpstr>
      <vt:lpstr>QUOTES – PURCHASING THRESHOLDS</vt:lpstr>
      <vt:lpstr>ITEMS ABOVE $50,000—REQUIRES FORMAL BID </vt:lpstr>
      <vt:lpstr>RICHMOND COUNTY SCHOOL SYSTEM PROCUREMENT MANUAL</vt:lpstr>
      <vt:lpstr>SO, NOW WHAT?</vt:lpstr>
      <vt:lpstr>PowerPoint Presentation</vt:lpstr>
      <vt:lpstr>REGISTER AS A VENDOR</vt:lpstr>
      <vt:lpstr>REGISTER AS A VENDOR</vt:lpstr>
      <vt:lpstr>PowerPoint Presentation</vt:lpstr>
      <vt:lpstr>MAKE CONNECTIONS AND STAY IN CONTACT!</vt:lpstr>
      <vt:lpstr>MAKE THE CONNECTION</vt:lpstr>
      <vt:lpstr>MAKE THE CONNECTION</vt:lpstr>
      <vt:lpstr>MAKE THE CONNECTION</vt:lpstr>
      <vt:lpstr>MAKE THE CONNECTION</vt:lpstr>
      <vt:lpstr>MAKE THE CONNECTION</vt:lpstr>
      <vt:lpstr>MAKE THE CONNECTION</vt:lpstr>
      <vt:lpstr>MAKE THE CONNECTION</vt:lpstr>
      <vt:lpstr>MAKE THE CONNECTION</vt:lpstr>
      <vt:lpstr>MAKE THE CONNECTION</vt:lpstr>
      <vt:lpstr>PowerPoint Presentation</vt:lpstr>
      <vt:lpstr>Bidding Opportunities (&gt;$50,000)</vt:lpstr>
      <vt:lpstr>QUESTIONS ABOUT BIDS</vt:lpstr>
      <vt:lpstr>CONSTRUCTION BIDS</vt:lpstr>
      <vt:lpstr>CONSTRUCTION BIDS</vt:lpstr>
      <vt:lpstr>Bid and Performance Bonds</vt:lpstr>
      <vt:lpstr>Local Vendor Preference</vt:lpstr>
      <vt:lpstr>HOW TO SUBMIT A BID / SEARCH FOR BIDS</vt:lpstr>
      <vt:lpstr>HOW TO SUBMIT A BID</vt:lpstr>
      <vt:lpstr>HOW TO REVIEW AWARDED BIDS</vt:lpstr>
      <vt:lpstr>PRO TIPS</vt:lpstr>
      <vt:lpstr>A WORD ON CONSULTANTS</vt:lpstr>
      <vt:lpstr>INFLATABLES INFO – JUMP TO IT!</vt:lpstr>
      <vt:lpstr>ANOTHER SOURCE FOR BUSINESS</vt:lpstr>
      <vt:lpstr>CONTENTS OF THE MAGIC PACKET</vt:lpstr>
      <vt:lpstr>Questions?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Jacobs, Kaden</dc:creator>
  <cp:lastModifiedBy>Perkins, Cecilia</cp:lastModifiedBy>
  <cp:revision>131</cp:revision>
  <cp:lastPrinted>2026-08-26T17:20:21Z</cp:lastPrinted>
  <dcterms:created xsi:type="dcterms:W3CDTF">2017-05-30T19:58:58Z</dcterms:created>
  <dcterms:modified xsi:type="dcterms:W3CDTF">2026-09-14T17:00:24Z</dcterms:modified>
</cp:coreProperties>
</file>