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71"/>
  </p:notesMasterIdLst>
  <p:sldIdLst>
    <p:sldId id="441" r:id="rId3"/>
    <p:sldId id="446" r:id="rId4"/>
    <p:sldId id="458" r:id="rId5"/>
    <p:sldId id="257" r:id="rId6"/>
    <p:sldId id="430" r:id="rId7"/>
    <p:sldId id="273" r:id="rId8"/>
    <p:sldId id="259" r:id="rId9"/>
    <p:sldId id="447" r:id="rId10"/>
    <p:sldId id="275" r:id="rId11"/>
    <p:sldId id="279" r:id="rId12"/>
    <p:sldId id="440" r:id="rId13"/>
    <p:sldId id="437" r:id="rId14"/>
    <p:sldId id="470" r:id="rId15"/>
    <p:sldId id="281" r:id="rId16"/>
    <p:sldId id="280" r:id="rId17"/>
    <p:sldId id="282" r:id="rId18"/>
    <p:sldId id="284" r:id="rId19"/>
    <p:sldId id="285" r:id="rId20"/>
    <p:sldId id="286" r:id="rId21"/>
    <p:sldId id="442" r:id="rId22"/>
    <p:sldId id="287" r:id="rId23"/>
    <p:sldId id="432" r:id="rId24"/>
    <p:sldId id="283" r:id="rId25"/>
    <p:sldId id="448" r:id="rId26"/>
    <p:sldId id="431" r:id="rId27"/>
    <p:sldId id="467" r:id="rId28"/>
    <p:sldId id="469" r:id="rId29"/>
    <p:sldId id="288" r:id="rId30"/>
    <p:sldId id="468" r:id="rId31"/>
    <p:sldId id="449" r:id="rId32"/>
    <p:sldId id="439" r:id="rId33"/>
    <p:sldId id="301" r:id="rId34"/>
    <p:sldId id="341" r:id="rId35"/>
    <p:sldId id="342" r:id="rId36"/>
    <p:sldId id="344" r:id="rId37"/>
    <p:sldId id="358" r:id="rId38"/>
    <p:sldId id="331" r:id="rId39"/>
    <p:sldId id="343" r:id="rId40"/>
    <p:sldId id="345" r:id="rId41"/>
    <p:sldId id="360" r:id="rId42"/>
    <p:sldId id="361" r:id="rId43"/>
    <p:sldId id="256" r:id="rId44"/>
    <p:sldId id="459" r:id="rId45"/>
    <p:sldId id="258" r:id="rId46"/>
    <p:sldId id="460" r:id="rId47"/>
    <p:sldId id="260" r:id="rId48"/>
    <p:sldId id="261" r:id="rId49"/>
    <p:sldId id="262" r:id="rId50"/>
    <p:sldId id="263" r:id="rId51"/>
    <p:sldId id="264" r:id="rId52"/>
    <p:sldId id="265" r:id="rId53"/>
    <p:sldId id="266" r:id="rId54"/>
    <p:sldId id="267" r:id="rId55"/>
    <p:sldId id="268" r:id="rId56"/>
    <p:sldId id="269" r:id="rId57"/>
    <p:sldId id="270" r:id="rId58"/>
    <p:sldId id="271" r:id="rId59"/>
    <p:sldId id="272" r:id="rId60"/>
    <p:sldId id="461" r:id="rId61"/>
    <p:sldId id="274" r:id="rId62"/>
    <p:sldId id="462" r:id="rId63"/>
    <p:sldId id="276" r:id="rId64"/>
    <p:sldId id="277" r:id="rId65"/>
    <p:sldId id="278" r:id="rId66"/>
    <p:sldId id="463" r:id="rId67"/>
    <p:sldId id="464" r:id="rId68"/>
    <p:sldId id="465" r:id="rId69"/>
    <p:sldId id="466"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sics" id="{569E101B-6446-49A6-A9C8-B59E2C672B77}">
          <p14:sldIdLst>
            <p14:sldId id="441"/>
            <p14:sldId id="446"/>
            <p14:sldId id="458"/>
            <p14:sldId id="257"/>
            <p14:sldId id="430"/>
            <p14:sldId id="273"/>
            <p14:sldId id="259"/>
            <p14:sldId id="447"/>
            <p14:sldId id="275"/>
          </p14:sldIdLst>
        </p14:section>
        <p14:section name="What do we do?" id="{D2DB3818-E3D7-4CB3-805E-38E4D97BB11A}">
          <p14:sldIdLst>
            <p14:sldId id="279"/>
            <p14:sldId id="440"/>
            <p14:sldId id="437"/>
            <p14:sldId id="470"/>
            <p14:sldId id="281"/>
            <p14:sldId id="280"/>
            <p14:sldId id="282"/>
            <p14:sldId id="284"/>
            <p14:sldId id="285"/>
            <p14:sldId id="286"/>
            <p14:sldId id="442"/>
            <p14:sldId id="287"/>
            <p14:sldId id="432"/>
            <p14:sldId id="283"/>
            <p14:sldId id="448"/>
            <p14:sldId id="431"/>
            <p14:sldId id="467"/>
            <p14:sldId id="469"/>
            <p14:sldId id="288"/>
            <p14:sldId id="468"/>
            <p14:sldId id="449"/>
            <p14:sldId id="439"/>
          </p14:sldIdLst>
        </p14:section>
        <p14:section name="Info &amp; Action by Grade Level" id="{6FFED910-97C9-4CAF-8F59-597305766AD1}">
          <p14:sldIdLst>
            <p14:sldId id="301"/>
            <p14:sldId id="341"/>
            <p14:sldId id="342"/>
            <p14:sldId id="344"/>
            <p14:sldId id="358"/>
            <p14:sldId id="331"/>
            <p14:sldId id="343"/>
            <p14:sldId id="345"/>
            <p14:sldId id="360"/>
            <p14:sldId id="361"/>
          </p14:sldIdLst>
        </p14:section>
        <p14:section name="Gold Seal" id="{5BA1A4AF-CC8F-4167-9028-64495406C377}">
          <p14:sldIdLst>
            <p14:sldId id="256"/>
            <p14:sldId id="459"/>
            <p14:sldId id="258"/>
            <p14:sldId id="460"/>
            <p14:sldId id="260"/>
            <p14:sldId id="261"/>
            <p14:sldId id="262"/>
            <p14:sldId id="263"/>
            <p14:sldId id="264"/>
            <p14:sldId id="265"/>
            <p14:sldId id="266"/>
            <p14:sldId id="267"/>
            <p14:sldId id="268"/>
            <p14:sldId id="269"/>
            <p14:sldId id="270"/>
            <p14:sldId id="271"/>
            <p14:sldId id="272"/>
            <p14:sldId id="461"/>
            <p14:sldId id="274"/>
            <p14:sldId id="462"/>
            <p14:sldId id="276"/>
            <p14:sldId id="277"/>
            <p14:sldId id="278"/>
            <p14:sldId id="463"/>
            <p14:sldId id="464"/>
            <p14:sldId id="465"/>
            <p14:sldId id="4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A5B8B7-35FA-4C0E-BF1A-BB7B970E4833}" v="124" dt="2026-09-10T19:23:12.857"/>
    <p1510:client id="{A03065D2-41AF-4A79-B4E4-D90C303EA87D}" v="30" dt="2026-09-10T14:53:57.727"/>
    <p1510:client id="{E752E4CD-858B-4556-A341-A237CFFA2A90}" v="299" dt="2026-09-10T23:07:22.076"/>
  </p1510:revLst>
</p1510:revInfo>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microsoft.com/office/2016/11/relationships/changesInfo" Target="changesInfos/changesInfo1.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achter Kevin" userId="137294be-edf4-4922-bf3c-d3414c297627" providerId="ADAL" clId="{36D2CADD-DD95-4226-86C2-8F7EE55A0CD1}"/>
    <pc:docChg chg="undo custSel modSld">
      <pc:chgData name="Schachter Kevin" userId="137294be-edf4-4922-bf3c-d3414c297627" providerId="ADAL" clId="{36D2CADD-DD95-4226-86C2-8F7EE55A0CD1}" dt="2026-09-10T23:07:22.076" v="298" actId="20577"/>
      <pc:docMkLst>
        <pc:docMk/>
      </pc:docMkLst>
      <pc:sldChg chg="modSp mod">
        <pc:chgData name="Schachter Kevin" userId="137294be-edf4-4922-bf3c-d3414c297627" providerId="ADAL" clId="{36D2CADD-DD95-4226-86C2-8F7EE55A0CD1}" dt="2026-09-10T22:58:00.310" v="66" actId="20577"/>
        <pc:sldMkLst>
          <pc:docMk/>
          <pc:sldMk cId="2218322107" sldId="282"/>
        </pc:sldMkLst>
        <pc:spChg chg="mod">
          <ac:chgData name="Schachter Kevin" userId="137294be-edf4-4922-bf3c-d3414c297627" providerId="ADAL" clId="{36D2CADD-DD95-4226-86C2-8F7EE55A0CD1}" dt="2026-09-10T22:57:12.902" v="9" actId="6549"/>
          <ac:spMkLst>
            <pc:docMk/>
            <pc:sldMk cId="2218322107" sldId="282"/>
            <ac:spMk id="2" creationId="{00000000-0000-0000-0000-000000000000}"/>
          </ac:spMkLst>
        </pc:spChg>
        <pc:spChg chg="mod">
          <ac:chgData name="Schachter Kevin" userId="137294be-edf4-4922-bf3c-d3414c297627" providerId="ADAL" clId="{36D2CADD-DD95-4226-86C2-8F7EE55A0CD1}" dt="2026-09-10T22:58:00.310" v="66" actId="20577"/>
          <ac:spMkLst>
            <pc:docMk/>
            <pc:sldMk cId="2218322107" sldId="282"/>
            <ac:spMk id="3" creationId="{00000000-0000-0000-0000-000000000000}"/>
          </ac:spMkLst>
        </pc:spChg>
      </pc:sldChg>
      <pc:sldChg chg="modSp mod">
        <pc:chgData name="Schachter Kevin" userId="137294be-edf4-4922-bf3c-d3414c297627" providerId="ADAL" clId="{36D2CADD-DD95-4226-86C2-8F7EE55A0CD1}" dt="2026-09-10T23:07:22.076" v="298" actId="20577"/>
        <pc:sldMkLst>
          <pc:docMk/>
          <pc:sldMk cId="1880015061" sldId="439"/>
        </pc:sldMkLst>
        <pc:spChg chg="mod">
          <ac:chgData name="Schachter Kevin" userId="137294be-edf4-4922-bf3c-d3414c297627" providerId="ADAL" clId="{36D2CADD-DD95-4226-86C2-8F7EE55A0CD1}" dt="2026-09-10T23:06:23.189" v="184" actId="27636"/>
          <ac:spMkLst>
            <pc:docMk/>
            <pc:sldMk cId="1880015061" sldId="439"/>
            <ac:spMk id="2" creationId="{8CB95810-981F-133D-5AC8-1BF7A1D18707}"/>
          </ac:spMkLst>
        </pc:spChg>
        <pc:spChg chg="mod">
          <ac:chgData name="Schachter Kevin" userId="137294be-edf4-4922-bf3c-d3414c297627" providerId="ADAL" clId="{36D2CADD-DD95-4226-86C2-8F7EE55A0CD1}" dt="2026-09-10T23:07:22.076" v="298" actId="20577"/>
          <ac:spMkLst>
            <pc:docMk/>
            <pc:sldMk cId="1880015061" sldId="439"/>
            <ac:spMk id="3" creationId="{01FE5BE2-A3B0-002E-1078-F3A5584E4FA7}"/>
          </ac:spMkLst>
        </pc:spChg>
      </pc:sldChg>
      <pc:sldChg chg="modSp mod">
        <pc:chgData name="Schachter Kevin" userId="137294be-edf4-4922-bf3c-d3414c297627" providerId="ADAL" clId="{36D2CADD-DD95-4226-86C2-8F7EE55A0CD1}" dt="2026-09-10T23:00:25.833" v="179" actId="1076"/>
        <pc:sldMkLst>
          <pc:docMk/>
          <pc:sldMk cId="494175785" sldId="467"/>
        </pc:sldMkLst>
        <pc:spChg chg="mod">
          <ac:chgData name="Schachter Kevin" userId="137294be-edf4-4922-bf3c-d3414c297627" providerId="ADAL" clId="{36D2CADD-DD95-4226-86C2-8F7EE55A0CD1}" dt="2026-09-10T23:00:12.488" v="177" actId="20577"/>
          <ac:spMkLst>
            <pc:docMk/>
            <pc:sldMk cId="494175785" sldId="467"/>
            <ac:spMk id="2" creationId="{E2D0812E-AA76-A9F4-92CD-28C65E48E989}"/>
          </ac:spMkLst>
        </pc:spChg>
        <pc:picChg chg="mod">
          <ac:chgData name="Schachter Kevin" userId="137294be-edf4-4922-bf3c-d3414c297627" providerId="ADAL" clId="{36D2CADD-DD95-4226-86C2-8F7EE55A0CD1}" dt="2026-09-10T23:00:25.833" v="179" actId="1076"/>
          <ac:picMkLst>
            <pc:docMk/>
            <pc:sldMk cId="494175785" sldId="467"/>
            <ac:picMk id="5" creationId="{B11FCF3C-8885-F5F8-B175-EAECEACC1DB1}"/>
          </ac:picMkLst>
        </pc:picChg>
      </pc:sldChg>
      <pc:sldChg chg="modSp mod">
        <pc:chgData name="Schachter Kevin" userId="137294be-edf4-4922-bf3c-d3414c297627" providerId="ADAL" clId="{36D2CADD-DD95-4226-86C2-8F7EE55A0CD1}" dt="2026-09-10T22:59:04.065" v="102" actId="115"/>
        <pc:sldMkLst>
          <pc:docMk/>
          <pc:sldMk cId="2965851310" sldId="469"/>
        </pc:sldMkLst>
        <pc:spChg chg="mod">
          <ac:chgData name="Schachter Kevin" userId="137294be-edf4-4922-bf3c-d3414c297627" providerId="ADAL" clId="{36D2CADD-DD95-4226-86C2-8F7EE55A0CD1}" dt="2026-09-10T22:59:04.065" v="102" actId="115"/>
          <ac:spMkLst>
            <pc:docMk/>
            <pc:sldMk cId="2965851310" sldId="469"/>
            <ac:spMk id="2" creationId="{A794C5F6-2B58-120D-4C12-CD056A6F4828}"/>
          </ac:spMkLst>
        </pc:spChg>
        <pc:picChg chg="mod">
          <ac:chgData name="Schachter Kevin" userId="137294be-edf4-4922-bf3c-d3414c297627" providerId="ADAL" clId="{36D2CADD-DD95-4226-86C2-8F7EE55A0CD1}" dt="2026-09-10T22:58:40.180" v="96" actId="1076"/>
          <ac:picMkLst>
            <pc:docMk/>
            <pc:sldMk cId="2965851310" sldId="469"/>
            <ac:picMk id="5" creationId="{D03125EB-043A-1C8D-A843-758263267822}"/>
          </ac:picMkLst>
        </pc:picChg>
      </pc:sldChg>
    </pc:docChg>
  </pc:docChgLst>
  <pc:docChgLst>
    <pc:chgData name="Schachter Kevin" userId="137294be-edf4-4922-bf3c-d3414c297627" providerId="ADAL" clId="{EE34CF55-582A-4FF8-98BD-81BBA0C16C27}"/>
    <pc:docChg chg="undo custSel addSld delSld modSld sldOrd addSection modSection">
      <pc:chgData name="Schachter Kevin" userId="137294be-edf4-4922-bf3c-d3414c297627" providerId="ADAL" clId="{EE34CF55-582A-4FF8-98BD-81BBA0C16C27}" dt="2026-09-10T14:57:05.955" v="1318" actId="14100"/>
      <pc:docMkLst>
        <pc:docMk/>
      </pc:docMkLst>
      <pc:sldChg chg="modSp mod">
        <pc:chgData name="Schachter Kevin" userId="137294be-edf4-4922-bf3c-d3414c297627" providerId="ADAL" clId="{EE34CF55-582A-4FF8-98BD-81BBA0C16C27}" dt="2026-09-10T14:09:43.630" v="118" actId="13926"/>
        <pc:sldMkLst>
          <pc:docMk/>
          <pc:sldMk cId="3100242726" sldId="280"/>
        </pc:sldMkLst>
        <pc:spChg chg="mod">
          <ac:chgData name="Schachter Kevin" userId="137294be-edf4-4922-bf3c-d3414c297627" providerId="ADAL" clId="{EE34CF55-582A-4FF8-98BD-81BBA0C16C27}" dt="2026-09-10T14:09:43.630" v="118" actId="13926"/>
          <ac:spMkLst>
            <pc:docMk/>
            <pc:sldMk cId="3100242726" sldId="280"/>
            <ac:spMk id="3" creationId="{00000000-0000-0000-0000-000000000000}"/>
          </ac:spMkLst>
        </pc:spChg>
      </pc:sldChg>
      <pc:sldChg chg="modSp mod">
        <pc:chgData name="Schachter Kevin" userId="137294be-edf4-4922-bf3c-d3414c297627" providerId="ADAL" clId="{EE34CF55-582A-4FF8-98BD-81BBA0C16C27}" dt="2026-09-10T14:08:43.480" v="63" actId="13926"/>
        <pc:sldMkLst>
          <pc:docMk/>
          <pc:sldMk cId="3066720906" sldId="281"/>
        </pc:sldMkLst>
        <pc:spChg chg="mod">
          <ac:chgData name="Schachter Kevin" userId="137294be-edf4-4922-bf3c-d3414c297627" providerId="ADAL" clId="{EE34CF55-582A-4FF8-98BD-81BBA0C16C27}" dt="2026-09-10T14:08:43.480" v="63" actId="13926"/>
          <ac:spMkLst>
            <pc:docMk/>
            <pc:sldMk cId="3066720906" sldId="281"/>
            <ac:spMk id="3" creationId="{00000000-0000-0000-0000-000000000000}"/>
          </ac:spMkLst>
        </pc:spChg>
      </pc:sldChg>
      <pc:sldChg chg="modSp mod">
        <pc:chgData name="Schachter Kevin" userId="137294be-edf4-4922-bf3c-d3414c297627" providerId="ADAL" clId="{EE34CF55-582A-4FF8-98BD-81BBA0C16C27}" dt="2026-09-10T14:11:59.841" v="222" actId="313"/>
        <pc:sldMkLst>
          <pc:docMk/>
          <pc:sldMk cId="2218322107" sldId="282"/>
        </pc:sldMkLst>
        <pc:spChg chg="mod">
          <ac:chgData name="Schachter Kevin" userId="137294be-edf4-4922-bf3c-d3414c297627" providerId="ADAL" clId="{EE34CF55-582A-4FF8-98BD-81BBA0C16C27}" dt="2026-09-10T14:11:59.841" v="222" actId="313"/>
          <ac:spMkLst>
            <pc:docMk/>
            <pc:sldMk cId="2218322107" sldId="282"/>
            <ac:spMk id="3" creationId="{00000000-0000-0000-0000-000000000000}"/>
          </ac:spMkLst>
        </pc:spChg>
      </pc:sldChg>
      <pc:sldChg chg="modSp mod">
        <pc:chgData name="Schachter Kevin" userId="137294be-edf4-4922-bf3c-d3414c297627" providerId="ADAL" clId="{EE34CF55-582A-4FF8-98BD-81BBA0C16C27}" dt="2026-09-10T14:23:18.216" v="427" actId="6549"/>
        <pc:sldMkLst>
          <pc:docMk/>
          <pc:sldMk cId="2072558957" sldId="283"/>
        </pc:sldMkLst>
        <pc:spChg chg="mod">
          <ac:chgData name="Schachter Kevin" userId="137294be-edf4-4922-bf3c-d3414c297627" providerId="ADAL" clId="{EE34CF55-582A-4FF8-98BD-81BBA0C16C27}" dt="2026-09-10T14:23:18.216" v="427" actId="6549"/>
          <ac:spMkLst>
            <pc:docMk/>
            <pc:sldMk cId="2072558957" sldId="283"/>
            <ac:spMk id="3" creationId="{00000000-0000-0000-0000-000000000000}"/>
          </ac:spMkLst>
        </pc:spChg>
      </pc:sldChg>
      <pc:sldChg chg="modSp mod">
        <pc:chgData name="Schachter Kevin" userId="137294be-edf4-4922-bf3c-d3414c297627" providerId="ADAL" clId="{EE34CF55-582A-4FF8-98BD-81BBA0C16C27}" dt="2026-09-10T14:13:39.964" v="312" actId="13926"/>
        <pc:sldMkLst>
          <pc:docMk/>
          <pc:sldMk cId="2259107855" sldId="285"/>
        </pc:sldMkLst>
        <pc:spChg chg="mod">
          <ac:chgData name="Schachter Kevin" userId="137294be-edf4-4922-bf3c-d3414c297627" providerId="ADAL" clId="{EE34CF55-582A-4FF8-98BD-81BBA0C16C27}" dt="2026-09-10T14:13:39.964" v="312" actId="13926"/>
          <ac:spMkLst>
            <pc:docMk/>
            <pc:sldMk cId="2259107855" sldId="285"/>
            <ac:spMk id="3" creationId="{00000000-0000-0000-0000-000000000000}"/>
          </ac:spMkLst>
        </pc:spChg>
      </pc:sldChg>
      <pc:sldChg chg="modSp mod">
        <pc:chgData name="Schachter Kevin" userId="137294be-edf4-4922-bf3c-d3414c297627" providerId="ADAL" clId="{EE34CF55-582A-4FF8-98BD-81BBA0C16C27}" dt="2026-09-10T14:14:36.892" v="373" actId="13926"/>
        <pc:sldMkLst>
          <pc:docMk/>
          <pc:sldMk cId="1327364285" sldId="286"/>
        </pc:sldMkLst>
        <pc:spChg chg="mod">
          <ac:chgData name="Schachter Kevin" userId="137294be-edf4-4922-bf3c-d3414c297627" providerId="ADAL" clId="{EE34CF55-582A-4FF8-98BD-81BBA0C16C27}" dt="2026-09-10T14:14:36.892" v="373" actId="13926"/>
          <ac:spMkLst>
            <pc:docMk/>
            <pc:sldMk cId="1327364285" sldId="286"/>
            <ac:spMk id="3" creationId="{00000000-0000-0000-0000-000000000000}"/>
          </ac:spMkLst>
        </pc:spChg>
      </pc:sldChg>
      <pc:sldChg chg="modSp mod">
        <pc:chgData name="Schachter Kevin" userId="137294be-edf4-4922-bf3c-d3414c297627" providerId="ADAL" clId="{EE34CF55-582A-4FF8-98BD-81BBA0C16C27}" dt="2026-09-10T14:27:45.284" v="569" actId="20577"/>
        <pc:sldMkLst>
          <pc:docMk/>
          <pc:sldMk cId="1225058114" sldId="288"/>
        </pc:sldMkLst>
        <pc:spChg chg="mod">
          <ac:chgData name="Schachter Kevin" userId="137294be-edf4-4922-bf3c-d3414c297627" providerId="ADAL" clId="{EE34CF55-582A-4FF8-98BD-81BBA0C16C27}" dt="2026-09-10T14:27:22.599" v="541" actId="20577"/>
          <ac:spMkLst>
            <pc:docMk/>
            <pc:sldMk cId="1225058114" sldId="288"/>
            <ac:spMk id="2" creationId="{00000000-0000-0000-0000-000000000000}"/>
          </ac:spMkLst>
        </pc:spChg>
        <pc:spChg chg="mod">
          <ac:chgData name="Schachter Kevin" userId="137294be-edf4-4922-bf3c-d3414c297627" providerId="ADAL" clId="{EE34CF55-582A-4FF8-98BD-81BBA0C16C27}" dt="2026-09-10T14:27:45.284" v="569" actId="20577"/>
          <ac:spMkLst>
            <pc:docMk/>
            <pc:sldMk cId="1225058114" sldId="288"/>
            <ac:spMk id="3" creationId="{00000000-0000-0000-0000-000000000000}"/>
          </ac:spMkLst>
        </pc:spChg>
      </pc:sldChg>
      <pc:sldChg chg="del">
        <pc:chgData name="Schachter Kevin" userId="137294be-edf4-4922-bf3c-d3414c297627" providerId="ADAL" clId="{EE34CF55-582A-4FF8-98BD-81BBA0C16C27}" dt="2026-09-10T14:34:22.398" v="640" actId="47"/>
        <pc:sldMkLst>
          <pc:docMk/>
          <pc:sldMk cId="3518171562" sldId="289"/>
        </pc:sldMkLst>
      </pc:sldChg>
      <pc:sldChg chg="add del">
        <pc:chgData name="Schachter Kevin" userId="137294be-edf4-4922-bf3c-d3414c297627" providerId="ADAL" clId="{EE34CF55-582A-4FF8-98BD-81BBA0C16C27}" dt="2026-09-10T14:53:57.718" v="1267"/>
        <pc:sldMkLst>
          <pc:docMk/>
          <pc:sldMk cId="813089987" sldId="301"/>
        </pc:sldMkLst>
      </pc:sldChg>
      <pc:sldChg chg="modSp add del mod">
        <pc:chgData name="Schachter Kevin" userId="137294be-edf4-4922-bf3c-d3414c297627" providerId="ADAL" clId="{EE34CF55-582A-4FF8-98BD-81BBA0C16C27}" dt="2026-09-10T14:55:53.389" v="1291" actId="33524"/>
        <pc:sldMkLst>
          <pc:docMk/>
          <pc:sldMk cId="0" sldId="331"/>
        </pc:sldMkLst>
        <pc:spChg chg="mod">
          <ac:chgData name="Schachter Kevin" userId="137294be-edf4-4922-bf3c-d3414c297627" providerId="ADAL" clId="{EE34CF55-582A-4FF8-98BD-81BBA0C16C27}" dt="2026-09-10T14:55:11.930" v="1282" actId="1076"/>
          <ac:spMkLst>
            <pc:docMk/>
            <pc:sldMk cId="0" sldId="331"/>
            <ac:spMk id="2" creationId="{00000000-0000-0000-0000-000000000000}"/>
          </ac:spMkLst>
        </pc:spChg>
        <pc:spChg chg="mod">
          <ac:chgData name="Schachter Kevin" userId="137294be-edf4-4922-bf3c-d3414c297627" providerId="ADAL" clId="{EE34CF55-582A-4FF8-98BD-81BBA0C16C27}" dt="2026-09-10T14:55:27.826" v="1287" actId="1076"/>
          <ac:spMkLst>
            <pc:docMk/>
            <pc:sldMk cId="0" sldId="331"/>
            <ac:spMk id="4" creationId="{00000000-0000-0000-0000-000000000000}"/>
          </ac:spMkLst>
        </pc:spChg>
        <pc:spChg chg="mod">
          <ac:chgData name="Schachter Kevin" userId="137294be-edf4-4922-bf3c-d3414c297627" providerId="ADAL" clId="{EE34CF55-582A-4FF8-98BD-81BBA0C16C27}" dt="2026-09-10T14:55:15.150" v="1283" actId="14100"/>
          <ac:spMkLst>
            <pc:docMk/>
            <pc:sldMk cId="0" sldId="331"/>
            <ac:spMk id="8" creationId="{1ECE1D54-1245-3B49-4E34-471235FB9B81}"/>
          </ac:spMkLst>
        </pc:spChg>
        <pc:spChg chg="mod">
          <ac:chgData name="Schachter Kevin" userId="137294be-edf4-4922-bf3c-d3414c297627" providerId="ADAL" clId="{EE34CF55-582A-4FF8-98BD-81BBA0C16C27}" dt="2026-09-10T14:55:53.389" v="1291" actId="33524"/>
          <ac:spMkLst>
            <pc:docMk/>
            <pc:sldMk cId="0" sldId="331"/>
            <ac:spMk id="9" creationId="{BA04AB38-3093-FD55-B8CE-5AF118B79ABC}"/>
          </ac:spMkLst>
        </pc:spChg>
      </pc:sldChg>
      <pc:sldChg chg="modSp add del mod modTransition">
        <pc:chgData name="Schachter Kevin" userId="137294be-edf4-4922-bf3c-d3414c297627" providerId="ADAL" clId="{EE34CF55-582A-4FF8-98BD-81BBA0C16C27}" dt="2026-09-10T14:54:25.639" v="1269" actId="14100"/>
        <pc:sldMkLst>
          <pc:docMk/>
          <pc:sldMk cId="3221398422" sldId="341"/>
        </pc:sldMkLst>
        <pc:spChg chg="mod">
          <ac:chgData name="Schachter Kevin" userId="137294be-edf4-4922-bf3c-d3414c297627" providerId="ADAL" clId="{EE34CF55-582A-4FF8-98BD-81BBA0C16C27}" dt="2026-09-10T14:54:25.639" v="1269" actId="14100"/>
          <ac:spMkLst>
            <pc:docMk/>
            <pc:sldMk cId="3221398422" sldId="341"/>
            <ac:spMk id="3" creationId="{170655C9-C934-46DF-BD44-DE15E61F930B}"/>
          </ac:spMkLst>
        </pc:spChg>
      </pc:sldChg>
      <pc:sldChg chg="modSp add del mod modTransition">
        <pc:chgData name="Schachter Kevin" userId="137294be-edf4-4922-bf3c-d3414c297627" providerId="ADAL" clId="{EE34CF55-582A-4FF8-98BD-81BBA0C16C27}" dt="2026-09-10T14:54:33.149" v="1272" actId="14100"/>
        <pc:sldMkLst>
          <pc:docMk/>
          <pc:sldMk cId="3958134271" sldId="342"/>
        </pc:sldMkLst>
        <pc:spChg chg="mod">
          <ac:chgData name="Schachter Kevin" userId="137294be-edf4-4922-bf3c-d3414c297627" providerId="ADAL" clId="{EE34CF55-582A-4FF8-98BD-81BBA0C16C27}" dt="2026-09-10T14:54:33.149" v="1272" actId="14100"/>
          <ac:spMkLst>
            <pc:docMk/>
            <pc:sldMk cId="3958134271" sldId="342"/>
            <ac:spMk id="3" creationId="{831716D5-2180-43C8-BEFE-F82A7160BF33}"/>
          </ac:spMkLst>
        </pc:spChg>
      </pc:sldChg>
      <pc:sldChg chg="modSp add del mod modTransition">
        <pc:chgData name="Schachter Kevin" userId="137294be-edf4-4922-bf3c-d3414c297627" providerId="ADAL" clId="{EE34CF55-582A-4FF8-98BD-81BBA0C16C27}" dt="2026-09-10T14:56:10.612" v="1297" actId="6549"/>
        <pc:sldMkLst>
          <pc:docMk/>
          <pc:sldMk cId="1416068433" sldId="343"/>
        </pc:sldMkLst>
        <pc:spChg chg="mod">
          <ac:chgData name="Schachter Kevin" userId="137294be-edf4-4922-bf3c-d3414c297627" providerId="ADAL" clId="{EE34CF55-582A-4FF8-98BD-81BBA0C16C27}" dt="2026-09-10T14:56:02.849" v="1292" actId="1076"/>
          <ac:spMkLst>
            <pc:docMk/>
            <pc:sldMk cId="1416068433" sldId="343"/>
            <ac:spMk id="2" creationId="{0EA58F26-C506-447F-A2D7-382F15D27A27}"/>
          </ac:spMkLst>
        </pc:spChg>
        <pc:spChg chg="mod">
          <ac:chgData name="Schachter Kevin" userId="137294be-edf4-4922-bf3c-d3414c297627" providerId="ADAL" clId="{EE34CF55-582A-4FF8-98BD-81BBA0C16C27}" dt="2026-09-10T14:56:10.612" v="1297" actId="6549"/>
          <ac:spMkLst>
            <pc:docMk/>
            <pc:sldMk cId="1416068433" sldId="343"/>
            <ac:spMk id="3" creationId="{D32D1640-126F-45FA-B4D2-0E29D0CCA05E}"/>
          </ac:spMkLst>
        </pc:spChg>
      </pc:sldChg>
      <pc:sldChg chg="modSp add del mod modTransition">
        <pc:chgData name="Schachter Kevin" userId="137294be-edf4-4922-bf3c-d3414c297627" providerId="ADAL" clId="{EE34CF55-582A-4FF8-98BD-81BBA0C16C27}" dt="2026-09-10T14:54:50.757" v="1278" actId="14100"/>
        <pc:sldMkLst>
          <pc:docMk/>
          <pc:sldMk cId="1071948974" sldId="344"/>
        </pc:sldMkLst>
        <pc:spChg chg="mod">
          <ac:chgData name="Schachter Kevin" userId="137294be-edf4-4922-bf3c-d3414c297627" providerId="ADAL" clId="{EE34CF55-582A-4FF8-98BD-81BBA0C16C27}" dt="2026-09-10T14:54:38.419" v="1274" actId="27636"/>
          <ac:spMkLst>
            <pc:docMk/>
            <pc:sldMk cId="1071948974" sldId="344"/>
            <ac:spMk id="3" creationId="{CFB50A69-3DA6-4636-A0F3-B3C6027731CF}"/>
          </ac:spMkLst>
        </pc:spChg>
        <pc:spChg chg="mod">
          <ac:chgData name="Schachter Kevin" userId="137294be-edf4-4922-bf3c-d3414c297627" providerId="ADAL" clId="{EE34CF55-582A-4FF8-98BD-81BBA0C16C27}" dt="2026-09-10T14:54:47.946" v="1277" actId="14100"/>
          <ac:spMkLst>
            <pc:docMk/>
            <pc:sldMk cId="1071948974" sldId="344"/>
            <ac:spMk id="4" creationId="{41C6CDBF-2C71-44FB-A9C9-CE5E81F4778B}"/>
          </ac:spMkLst>
        </pc:spChg>
        <pc:spChg chg="mod">
          <ac:chgData name="Schachter Kevin" userId="137294be-edf4-4922-bf3c-d3414c297627" providerId="ADAL" clId="{EE34CF55-582A-4FF8-98BD-81BBA0C16C27}" dt="2026-09-10T14:54:50.757" v="1278" actId="14100"/>
          <ac:spMkLst>
            <pc:docMk/>
            <pc:sldMk cId="1071948974" sldId="344"/>
            <ac:spMk id="6" creationId="{E24132BC-7978-4118-8E4C-328CE0CE1860}"/>
          </ac:spMkLst>
        </pc:spChg>
      </pc:sldChg>
      <pc:sldChg chg="modSp add del mod modTransition">
        <pc:chgData name="Schachter Kevin" userId="137294be-edf4-4922-bf3c-d3414c297627" providerId="ADAL" clId="{EE34CF55-582A-4FF8-98BD-81BBA0C16C27}" dt="2026-09-10T14:56:21.383" v="1301" actId="27636"/>
        <pc:sldMkLst>
          <pc:docMk/>
          <pc:sldMk cId="1300597634" sldId="345"/>
        </pc:sldMkLst>
        <pc:spChg chg="mod">
          <ac:chgData name="Schachter Kevin" userId="137294be-edf4-4922-bf3c-d3414c297627" providerId="ADAL" clId="{EE34CF55-582A-4FF8-98BD-81BBA0C16C27}" dt="2026-09-10T14:56:21.383" v="1301" actId="27636"/>
          <ac:spMkLst>
            <pc:docMk/>
            <pc:sldMk cId="1300597634" sldId="345"/>
            <ac:spMk id="3" creationId="{A705D105-7A0C-4F85-90A5-AB86B66AD329}"/>
          </ac:spMkLst>
        </pc:spChg>
      </pc:sldChg>
      <pc:sldChg chg="modSp add del mod modTransition">
        <pc:chgData name="Schachter Kevin" userId="137294be-edf4-4922-bf3c-d3414c297627" providerId="ADAL" clId="{EE34CF55-582A-4FF8-98BD-81BBA0C16C27}" dt="2026-09-10T14:55:03.761" v="1281" actId="14100"/>
        <pc:sldMkLst>
          <pc:docMk/>
          <pc:sldMk cId="2461005438" sldId="358"/>
        </pc:sldMkLst>
        <pc:spChg chg="mod">
          <ac:chgData name="Schachter Kevin" userId="137294be-edf4-4922-bf3c-d3414c297627" providerId="ADAL" clId="{EE34CF55-582A-4FF8-98BD-81BBA0C16C27}" dt="2026-09-10T14:54:58.349" v="1279" actId="1076"/>
          <ac:spMkLst>
            <pc:docMk/>
            <pc:sldMk cId="2461005438" sldId="358"/>
            <ac:spMk id="2" creationId="{B7901036-D549-4172-8D9C-CA126EEB55D6}"/>
          </ac:spMkLst>
        </pc:spChg>
        <pc:spChg chg="mod">
          <ac:chgData name="Schachter Kevin" userId="137294be-edf4-4922-bf3c-d3414c297627" providerId="ADAL" clId="{EE34CF55-582A-4FF8-98BD-81BBA0C16C27}" dt="2026-09-10T14:55:03.761" v="1281" actId="14100"/>
          <ac:spMkLst>
            <pc:docMk/>
            <pc:sldMk cId="2461005438" sldId="358"/>
            <ac:spMk id="3" creationId="{13195E2F-CA3F-40C2-A0E4-F9826D5A667F}"/>
          </ac:spMkLst>
        </pc:spChg>
      </pc:sldChg>
      <pc:sldChg chg="modSp add del mod modTransition">
        <pc:chgData name="Schachter Kevin" userId="137294be-edf4-4922-bf3c-d3414c297627" providerId="ADAL" clId="{EE34CF55-582A-4FF8-98BD-81BBA0C16C27}" dt="2026-09-10T14:56:51.216" v="1315" actId="6549"/>
        <pc:sldMkLst>
          <pc:docMk/>
          <pc:sldMk cId="2680143384" sldId="360"/>
        </pc:sldMkLst>
        <pc:spChg chg="mod">
          <ac:chgData name="Schachter Kevin" userId="137294be-edf4-4922-bf3c-d3414c297627" providerId="ADAL" clId="{EE34CF55-582A-4FF8-98BD-81BBA0C16C27}" dt="2026-09-10T14:56:25.443" v="1302" actId="1076"/>
          <ac:spMkLst>
            <pc:docMk/>
            <pc:sldMk cId="2680143384" sldId="360"/>
            <ac:spMk id="2" creationId="{11BF1646-6A49-43DA-A0BF-118FD381A7F9}"/>
          </ac:spMkLst>
        </pc:spChg>
        <pc:spChg chg="mod">
          <ac:chgData name="Schachter Kevin" userId="137294be-edf4-4922-bf3c-d3414c297627" providerId="ADAL" clId="{EE34CF55-582A-4FF8-98BD-81BBA0C16C27}" dt="2026-09-10T14:56:51.216" v="1315" actId="6549"/>
          <ac:spMkLst>
            <pc:docMk/>
            <pc:sldMk cId="2680143384" sldId="360"/>
            <ac:spMk id="3" creationId="{BB6C2F7C-C0D0-4E94-B7FC-82554ECA602E}"/>
          </ac:spMkLst>
        </pc:spChg>
        <pc:spChg chg="mod">
          <ac:chgData name="Schachter Kevin" userId="137294be-edf4-4922-bf3c-d3414c297627" providerId="ADAL" clId="{EE34CF55-582A-4FF8-98BD-81BBA0C16C27}" dt="2026-09-10T14:56:42.791" v="1310" actId="14100"/>
          <ac:spMkLst>
            <pc:docMk/>
            <pc:sldMk cId="2680143384" sldId="360"/>
            <ac:spMk id="6" creationId="{EE1D999A-ECA2-FD08-B0F7-CF0CCDCCE825}"/>
          </ac:spMkLst>
        </pc:spChg>
      </pc:sldChg>
      <pc:sldChg chg="modSp add del mod modTransition">
        <pc:chgData name="Schachter Kevin" userId="137294be-edf4-4922-bf3c-d3414c297627" providerId="ADAL" clId="{EE34CF55-582A-4FF8-98BD-81BBA0C16C27}" dt="2026-09-10T14:57:05.955" v="1318" actId="14100"/>
        <pc:sldMkLst>
          <pc:docMk/>
          <pc:sldMk cId="1556589026" sldId="361"/>
        </pc:sldMkLst>
        <pc:spChg chg="mod">
          <ac:chgData name="Schachter Kevin" userId="137294be-edf4-4922-bf3c-d3414c297627" providerId="ADAL" clId="{EE34CF55-582A-4FF8-98BD-81BBA0C16C27}" dt="2026-09-10T14:57:00.114" v="1316" actId="1076"/>
          <ac:spMkLst>
            <pc:docMk/>
            <pc:sldMk cId="1556589026" sldId="361"/>
            <ac:spMk id="2" creationId="{194E415B-DD59-4EE6-BC58-6D3E4F2AFF7C}"/>
          </ac:spMkLst>
        </pc:spChg>
        <pc:spChg chg="mod">
          <ac:chgData name="Schachter Kevin" userId="137294be-edf4-4922-bf3c-d3414c297627" providerId="ADAL" clId="{EE34CF55-582A-4FF8-98BD-81BBA0C16C27}" dt="2026-09-10T14:57:05.955" v="1318" actId="14100"/>
          <ac:spMkLst>
            <pc:docMk/>
            <pc:sldMk cId="1556589026" sldId="361"/>
            <ac:spMk id="3" creationId="{046E6B08-44CB-45F0-9085-E33126711446}"/>
          </ac:spMkLst>
        </pc:spChg>
      </pc:sldChg>
      <pc:sldChg chg="modSp mod">
        <pc:chgData name="Schachter Kevin" userId="137294be-edf4-4922-bf3c-d3414c297627" providerId="ADAL" clId="{EE34CF55-582A-4FF8-98BD-81BBA0C16C27}" dt="2026-09-10T14:24:59.102" v="519" actId="13926"/>
        <pc:sldMkLst>
          <pc:docMk/>
          <pc:sldMk cId="2363348605" sldId="431"/>
        </pc:sldMkLst>
        <pc:spChg chg="mod">
          <ac:chgData name="Schachter Kevin" userId="137294be-edf4-4922-bf3c-d3414c297627" providerId="ADAL" clId="{EE34CF55-582A-4FF8-98BD-81BBA0C16C27}" dt="2026-09-10T14:24:59.102" v="519" actId="13926"/>
          <ac:spMkLst>
            <pc:docMk/>
            <pc:sldMk cId="2363348605" sldId="431"/>
            <ac:spMk id="3" creationId="{2412B0A0-5C89-4D83-ACB4-FC6325D74418}"/>
          </ac:spMkLst>
        </pc:spChg>
      </pc:sldChg>
      <pc:sldChg chg="modSp mod">
        <pc:chgData name="Schachter Kevin" userId="137294be-edf4-4922-bf3c-d3414c297627" providerId="ADAL" clId="{EE34CF55-582A-4FF8-98BD-81BBA0C16C27}" dt="2026-09-10T11:18:25.349" v="41" actId="27636"/>
        <pc:sldMkLst>
          <pc:docMk/>
          <pc:sldMk cId="748633573" sldId="432"/>
        </pc:sldMkLst>
        <pc:spChg chg="mod">
          <ac:chgData name="Schachter Kevin" userId="137294be-edf4-4922-bf3c-d3414c297627" providerId="ADAL" clId="{EE34CF55-582A-4FF8-98BD-81BBA0C16C27}" dt="2026-09-10T11:18:25.349" v="41" actId="27636"/>
          <ac:spMkLst>
            <pc:docMk/>
            <pc:sldMk cId="748633573" sldId="432"/>
            <ac:spMk id="3" creationId="{FD0CFE17-5921-49D1-8446-8BEADB333A16}"/>
          </ac:spMkLst>
        </pc:spChg>
      </pc:sldChg>
      <pc:sldChg chg="del">
        <pc:chgData name="Schachter Kevin" userId="137294be-edf4-4922-bf3c-d3414c297627" providerId="ADAL" clId="{EE34CF55-582A-4FF8-98BD-81BBA0C16C27}" dt="2026-09-10T14:52:53.881" v="1258" actId="47"/>
        <pc:sldMkLst>
          <pc:docMk/>
          <pc:sldMk cId="2525909011" sldId="436"/>
        </pc:sldMkLst>
      </pc:sldChg>
      <pc:sldChg chg="modSp mod ord">
        <pc:chgData name="Schachter Kevin" userId="137294be-edf4-4922-bf3c-d3414c297627" providerId="ADAL" clId="{EE34CF55-582A-4FF8-98BD-81BBA0C16C27}" dt="2026-09-10T14:44:20.903" v="1113"/>
        <pc:sldMkLst>
          <pc:docMk/>
          <pc:sldMk cId="2763830424" sldId="437"/>
        </pc:sldMkLst>
        <pc:spChg chg="mod">
          <ac:chgData name="Schachter Kevin" userId="137294be-edf4-4922-bf3c-d3414c297627" providerId="ADAL" clId="{EE34CF55-582A-4FF8-98BD-81BBA0C16C27}" dt="2026-09-10T14:43:57.554" v="1111" actId="255"/>
          <ac:spMkLst>
            <pc:docMk/>
            <pc:sldMk cId="2763830424" sldId="437"/>
            <ac:spMk id="3" creationId="{A1B89BEF-14FF-4269-8A8E-48BBADC59943}"/>
          </ac:spMkLst>
        </pc:spChg>
        <pc:spChg chg="mod">
          <ac:chgData name="Schachter Kevin" userId="137294be-edf4-4922-bf3c-d3414c297627" providerId="ADAL" clId="{EE34CF55-582A-4FF8-98BD-81BBA0C16C27}" dt="2026-09-10T14:40:42.061" v="895" actId="122"/>
          <ac:spMkLst>
            <pc:docMk/>
            <pc:sldMk cId="2763830424" sldId="437"/>
            <ac:spMk id="4" creationId="{B90AC732-EA58-40A7-BABC-6468A6DD34CC}"/>
          </ac:spMkLst>
        </pc:spChg>
      </pc:sldChg>
      <pc:sldChg chg="modSp mod">
        <pc:chgData name="Schachter Kevin" userId="137294be-edf4-4922-bf3c-d3414c297627" providerId="ADAL" clId="{EE34CF55-582A-4FF8-98BD-81BBA0C16C27}" dt="2026-09-10T14:37:55.351" v="891" actId="13926"/>
        <pc:sldMkLst>
          <pc:docMk/>
          <pc:sldMk cId="1880015061" sldId="439"/>
        </pc:sldMkLst>
        <pc:spChg chg="mod">
          <ac:chgData name="Schachter Kevin" userId="137294be-edf4-4922-bf3c-d3414c297627" providerId="ADAL" clId="{EE34CF55-582A-4FF8-98BD-81BBA0C16C27}" dt="2026-09-10T14:37:34.795" v="885" actId="122"/>
          <ac:spMkLst>
            <pc:docMk/>
            <pc:sldMk cId="1880015061" sldId="439"/>
            <ac:spMk id="2" creationId="{8CB95810-981F-133D-5AC8-1BF7A1D18707}"/>
          </ac:spMkLst>
        </pc:spChg>
        <pc:spChg chg="mod">
          <ac:chgData name="Schachter Kevin" userId="137294be-edf4-4922-bf3c-d3414c297627" providerId="ADAL" clId="{EE34CF55-582A-4FF8-98BD-81BBA0C16C27}" dt="2026-09-10T14:37:55.351" v="891" actId="13926"/>
          <ac:spMkLst>
            <pc:docMk/>
            <pc:sldMk cId="1880015061" sldId="439"/>
            <ac:spMk id="3" creationId="{01FE5BE2-A3B0-002E-1078-F3A5584E4FA7}"/>
          </ac:spMkLst>
        </pc:spChg>
      </pc:sldChg>
      <pc:sldChg chg="modSp mod">
        <pc:chgData name="Schachter Kevin" userId="137294be-edf4-4922-bf3c-d3414c297627" providerId="ADAL" clId="{EE34CF55-582A-4FF8-98BD-81BBA0C16C27}" dt="2026-09-10T14:15:04.433" v="426" actId="12"/>
        <pc:sldMkLst>
          <pc:docMk/>
          <pc:sldMk cId="0" sldId="442"/>
        </pc:sldMkLst>
        <pc:spChg chg="mod">
          <ac:chgData name="Schachter Kevin" userId="137294be-edf4-4922-bf3c-d3414c297627" providerId="ADAL" clId="{EE34CF55-582A-4FF8-98BD-81BBA0C16C27}" dt="2026-09-10T14:15:04.433" v="426" actId="12"/>
          <ac:spMkLst>
            <pc:docMk/>
            <pc:sldMk cId="0" sldId="442"/>
            <ac:spMk id="3" creationId="{00000000-0000-0000-0000-000000000000}"/>
          </ac:spMkLst>
        </pc:spChg>
      </pc:sldChg>
      <pc:sldChg chg="modSp mod">
        <pc:chgData name="Schachter Kevin" userId="137294be-edf4-4922-bf3c-d3414c297627" providerId="ADAL" clId="{EE34CF55-582A-4FF8-98BD-81BBA0C16C27}" dt="2026-09-10T14:24:06.274" v="487" actId="20577"/>
        <pc:sldMkLst>
          <pc:docMk/>
          <pc:sldMk cId="1540110761" sldId="448"/>
        </pc:sldMkLst>
        <pc:spChg chg="mod">
          <ac:chgData name="Schachter Kevin" userId="137294be-edf4-4922-bf3c-d3414c297627" providerId="ADAL" clId="{EE34CF55-582A-4FF8-98BD-81BBA0C16C27}" dt="2026-09-10T14:24:06.274" v="487" actId="20577"/>
          <ac:spMkLst>
            <pc:docMk/>
            <pc:sldMk cId="1540110761" sldId="448"/>
            <ac:spMk id="3" creationId="{DBED5063-D9E6-E0C0-58A6-A53E002992FE}"/>
          </ac:spMkLst>
        </pc:spChg>
      </pc:sldChg>
      <pc:sldChg chg="modSp mod">
        <pc:chgData name="Schachter Kevin" userId="137294be-edf4-4922-bf3c-d3414c297627" providerId="ADAL" clId="{EE34CF55-582A-4FF8-98BD-81BBA0C16C27}" dt="2026-09-10T14:34:10.374" v="639" actId="13926"/>
        <pc:sldMkLst>
          <pc:docMk/>
          <pc:sldMk cId="2689364162" sldId="449"/>
        </pc:sldMkLst>
        <pc:spChg chg="mod">
          <ac:chgData name="Schachter Kevin" userId="137294be-edf4-4922-bf3c-d3414c297627" providerId="ADAL" clId="{EE34CF55-582A-4FF8-98BD-81BBA0C16C27}" dt="2026-09-10T14:34:10.374" v="639" actId="13926"/>
          <ac:spMkLst>
            <pc:docMk/>
            <pc:sldMk cId="2689364162" sldId="449"/>
            <ac:spMk id="2" creationId="{00000000-0000-0000-0000-000000000000}"/>
          </ac:spMkLst>
        </pc:spChg>
        <pc:graphicFrameChg chg="mod modGraphic">
          <ac:chgData name="Schachter Kevin" userId="137294be-edf4-4922-bf3c-d3414c297627" providerId="ADAL" clId="{EE34CF55-582A-4FF8-98BD-81BBA0C16C27}" dt="2026-09-10T14:34:02.320" v="638" actId="14100"/>
          <ac:graphicFrameMkLst>
            <pc:docMk/>
            <pc:sldMk cId="2689364162" sldId="449"/>
            <ac:graphicFrameMk id="4" creationId="{00000000-0000-0000-0000-000000000000}"/>
          </ac:graphicFrameMkLst>
        </pc:graphicFrameChg>
      </pc:sldChg>
      <pc:sldChg chg="modSp mod">
        <pc:chgData name="Schachter Kevin" userId="137294be-edf4-4922-bf3c-d3414c297627" providerId="ADAL" clId="{EE34CF55-582A-4FF8-98BD-81BBA0C16C27}" dt="2026-09-10T14:48:49.525" v="1155" actId="20577"/>
        <pc:sldMkLst>
          <pc:docMk/>
          <pc:sldMk cId="494175785" sldId="467"/>
        </pc:sldMkLst>
        <pc:spChg chg="mod">
          <ac:chgData name="Schachter Kevin" userId="137294be-edf4-4922-bf3c-d3414c297627" providerId="ADAL" clId="{EE34CF55-582A-4FF8-98BD-81BBA0C16C27}" dt="2026-09-10T14:48:49.525" v="1155" actId="20577"/>
          <ac:spMkLst>
            <pc:docMk/>
            <pc:sldMk cId="494175785" sldId="467"/>
            <ac:spMk id="2" creationId="{E2D0812E-AA76-A9F4-92CD-28C65E48E989}"/>
          </ac:spMkLst>
        </pc:spChg>
        <pc:picChg chg="mod">
          <ac:chgData name="Schachter Kevin" userId="137294be-edf4-4922-bf3c-d3414c297627" providerId="ADAL" clId="{EE34CF55-582A-4FF8-98BD-81BBA0C16C27}" dt="2026-09-10T14:48:20.481" v="1144"/>
          <ac:picMkLst>
            <pc:docMk/>
            <pc:sldMk cId="494175785" sldId="467"/>
            <ac:picMk id="5" creationId="{B11FCF3C-8885-F5F8-B175-EAECEACC1DB1}"/>
          </ac:picMkLst>
        </pc:picChg>
      </pc:sldChg>
      <pc:sldChg chg="modSp add mod">
        <pc:chgData name="Schachter Kevin" userId="137294be-edf4-4922-bf3c-d3414c297627" providerId="ADAL" clId="{EE34CF55-582A-4FF8-98BD-81BBA0C16C27}" dt="2026-09-10T14:52:08.955" v="1257" actId="20577"/>
        <pc:sldMkLst>
          <pc:docMk/>
          <pc:sldMk cId="1118988413" sldId="468"/>
        </pc:sldMkLst>
        <pc:graphicFrameChg chg="mod modGraphic">
          <ac:chgData name="Schachter Kevin" userId="137294be-edf4-4922-bf3c-d3414c297627" providerId="ADAL" clId="{EE34CF55-582A-4FF8-98BD-81BBA0C16C27}" dt="2026-09-10T14:52:08.955" v="1257" actId="20577"/>
          <ac:graphicFrameMkLst>
            <pc:docMk/>
            <pc:sldMk cId="1118988413" sldId="468"/>
            <ac:graphicFrameMk id="4" creationId="{00000000-0000-0000-0000-000000000000}"/>
          </ac:graphicFrameMkLst>
        </pc:graphicFrameChg>
      </pc:sldChg>
      <pc:sldChg chg="modSp add mod">
        <pc:chgData name="Schachter Kevin" userId="137294be-edf4-4922-bf3c-d3414c297627" providerId="ADAL" clId="{EE34CF55-582A-4FF8-98BD-81BBA0C16C27}" dt="2026-09-10T14:49:16.406" v="1176"/>
        <pc:sldMkLst>
          <pc:docMk/>
          <pc:sldMk cId="2965851310" sldId="469"/>
        </pc:sldMkLst>
        <pc:spChg chg="mod">
          <ac:chgData name="Schachter Kevin" userId="137294be-edf4-4922-bf3c-d3414c297627" providerId="ADAL" clId="{EE34CF55-582A-4FF8-98BD-81BBA0C16C27}" dt="2026-09-10T14:49:07.377" v="1175" actId="20577"/>
          <ac:spMkLst>
            <pc:docMk/>
            <pc:sldMk cId="2965851310" sldId="469"/>
            <ac:spMk id="2" creationId="{A794C5F6-2B58-120D-4C12-CD056A6F4828}"/>
          </ac:spMkLst>
        </pc:spChg>
        <pc:picChg chg="mod">
          <ac:chgData name="Schachter Kevin" userId="137294be-edf4-4922-bf3c-d3414c297627" providerId="ADAL" clId="{EE34CF55-582A-4FF8-98BD-81BBA0C16C27}" dt="2026-09-10T14:49:16.406" v="1176"/>
          <ac:picMkLst>
            <pc:docMk/>
            <pc:sldMk cId="2965851310" sldId="469"/>
            <ac:picMk id="5" creationId="{D03125EB-043A-1C8D-A843-758263267822}"/>
          </ac:picMkLst>
        </pc:picChg>
      </pc:sldChg>
    </pc:docChg>
  </pc:docChgLst>
  <pc:docChgLst>
    <pc:chgData name="Schachter Kevin" userId="137294be-edf4-4922-bf3c-d3414c297627" providerId="ADAL" clId="{39A5B8B7-35FA-4C0E-BF1A-BB7B970E4833}"/>
    <pc:docChg chg="custSel addSld delSld modSld sldOrd modSection">
      <pc:chgData name="Schachter Kevin" userId="137294be-edf4-4922-bf3c-d3414c297627" providerId="ADAL" clId="{39A5B8B7-35FA-4C0E-BF1A-BB7B970E4833}" dt="2026-09-10T19:23:12.857" v="494" actId="255"/>
      <pc:docMkLst>
        <pc:docMk/>
      </pc:docMkLst>
      <pc:sldChg chg="modSp mod">
        <pc:chgData name="Schachter Kevin" userId="137294be-edf4-4922-bf3c-d3414c297627" providerId="ADAL" clId="{39A5B8B7-35FA-4C0E-BF1A-BB7B970E4833}" dt="2026-09-10T00:57:09.101" v="368" actId="20577"/>
        <pc:sldMkLst>
          <pc:docMk/>
          <pc:sldMk cId="0" sldId="256"/>
        </pc:sldMkLst>
        <pc:spChg chg="mod">
          <ac:chgData name="Schachter Kevin" userId="137294be-edf4-4922-bf3c-d3414c297627" providerId="ADAL" clId="{39A5B8B7-35FA-4C0E-BF1A-BB7B970E4833}" dt="2026-09-10T00:57:09.101" v="368" actId="20577"/>
          <ac:spMkLst>
            <pc:docMk/>
            <pc:sldMk cId="0" sldId="256"/>
            <ac:spMk id="5" creationId="{00000000-0000-0000-0000-000000000000}"/>
          </ac:spMkLst>
        </pc:spChg>
      </pc:sldChg>
      <pc:sldChg chg="modSp mod">
        <pc:chgData name="Schachter Kevin" userId="137294be-edf4-4922-bf3c-d3414c297627" providerId="ADAL" clId="{39A5B8B7-35FA-4C0E-BF1A-BB7B970E4833}" dt="2026-09-10T00:35:57.488" v="145" actId="20577"/>
        <pc:sldMkLst>
          <pc:docMk/>
          <pc:sldMk cId="3628234634" sldId="257"/>
        </pc:sldMkLst>
        <pc:graphicFrameChg chg="modGraphic">
          <ac:chgData name="Schachter Kevin" userId="137294be-edf4-4922-bf3c-d3414c297627" providerId="ADAL" clId="{39A5B8B7-35FA-4C0E-BF1A-BB7B970E4833}" dt="2026-09-10T00:35:57.488" v="145" actId="20577"/>
          <ac:graphicFrameMkLst>
            <pc:docMk/>
            <pc:sldMk cId="3628234634" sldId="257"/>
            <ac:graphicFrameMk id="4" creationId="{EFE1B258-29C4-47E7-952F-ECE67B5405EF}"/>
          </ac:graphicFrameMkLst>
        </pc:graphicFrameChg>
      </pc:sldChg>
      <pc:sldChg chg="modSp mod">
        <pc:chgData name="Schachter Kevin" userId="137294be-edf4-4922-bf3c-d3414c297627" providerId="ADAL" clId="{39A5B8B7-35FA-4C0E-BF1A-BB7B970E4833}" dt="2026-09-10T00:57:17.093" v="369" actId="1076"/>
        <pc:sldMkLst>
          <pc:docMk/>
          <pc:sldMk cId="0" sldId="258"/>
        </pc:sldMkLst>
        <pc:spChg chg="mod">
          <ac:chgData name="Schachter Kevin" userId="137294be-edf4-4922-bf3c-d3414c297627" providerId="ADAL" clId="{39A5B8B7-35FA-4C0E-BF1A-BB7B970E4833}" dt="2026-09-10T00:57:17.093" v="369" actId="1076"/>
          <ac:spMkLst>
            <pc:docMk/>
            <pc:sldMk cId="0" sldId="258"/>
            <ac:spMk id="5" creationId="{00000000-0000-0000-0000-000000000000}"/>
          </ac:spMkLst>
        </pc:spChg>
      </pc:sldChg>
      <pc:sldChg chg="modSp mod">
        <pc:chgData name="Schachter Kevin" userId="137294be-edf4-4922-bf3c-d3414c297627" providerId="ADAL" clId="{39A5B8B7-35FA-4C0E-BF1A-BB7B970E4833}" dt="2026-09-10T00:57:53.933" v="375" actId="14100"/>
        <pc:sldMkLst>
          <pc:docMk/>
          <pc:sldMk cId="0" sldId="264"/>
        </pc:sldMkLst>
        <pc:spChg chg="mod">
          <ac:chgData name="Schachter Kevin" userId="137294be-edf4-4922-bf3c-d3414c297627" providerId="ADAL" clId="{39A5B8B7-35FA-4C0E-BF1A-BB7B970E4833}" dt="2026-09-10T00:57:45.182" v="373" actId="1076"/>
          <ac:spMkLst>
            <pc:docMk/>
            <pc:sldMk cId="0" sldId="264"/>
            <ac:spMk id="4" creationId="{00000000-0000-0000-0000-000000000000}"/>
          </ac:spMkLst>
        </pc:spChg>
        <pc:spChg chg="mod">
          <ac:chgData name="Schachter Kevin" userId="137294be-edf4-4922-bf3c-d3414c297627" providerId="ADAL" clId="{39A5B8B7-35FA-4C0E-BF1A-BB7B970E4833}" dt="2026-09-10T00:57:53.933" v="375" actId="14100"/>
          <ac:spMkLst>
            <pc:docMk/>
            <pc:sldMk cId="0" sldId="264"/>
            <ac:spMk id="5" creationId="{00000000-0000-0000-0000-000000000000}"/>
          </ac:spMkLst>
        </pc:spChg>
      </pc:sldChg>
      <pc:sldChg chg="modSp mod">
        <pc:chgData name="Schachter Kevin" userId="137294be-edf4-4922-bf3c-d3414c297627" providerId="ADAL" clId="{39A5B8B7-35FA-4C0E-BF1A-BB7B970E4833}" dt="2026-09-10T00:58:00.709" v="376" actId="1076"/>
        <pc:sldMkLst>
          <pc:docMk/>
          <pc:sldMk cId="0" sldId="265"/>
        </pc:sldMkLst>
        <pc:spChg chg="mod">
          <ac:chgData name="Schachter Kevin" userId="137294be-edf4-4922-bf3c-d3414c297627" providerId="ADAL" clId="{39A5B8B7-35FA-4C0E-BF1A-BB7B970E4833}" dt="2026-09-10T00:58:00.709" v="376" actId="1076"/>
          <ac:spMkLst>
            <pc:docMk/>
            <pc:sldMk cId="0" sldId="265"/>
            <ac:spMk id="4" creationId="{00000000-0000-0000-0000-000000000000}"/>
          </ac:spMkLst>
        </pc:spChg>
      </pc:sldChg>
      <pc:sldChg chg="modSp mod">
        <pc:chgData name="Schachter Kevin" userId="137294be-edf4-4922-bf3c-d3414c297627" providerId="ADAL" clId="{39A5B8B7-35FA-4C0E-BF1A-BB7B970E4833}" dt="2026-09-10T00:58:19.252" v="380" actId="1076"/>
        <pc:sldMkLst>
          <pc:docMk/>
          <pc:sldMk cId="0" sldId="266"/>
        </pc:sldMkLst>
        <pc:spChg chg="mod">
          <ac:chgData name="Schachter Kevin" userId="137294be-edf4-4922-bf3c-d3414c297627" providerId="ADAL" clId="{39A5B8B7-35FA-4C0E-BF1A-BB7B970E4833}" dt="2026-09-10T00:58:19.252" v="380" actId="1076"/>
          <ac:spMkLst>
            <pc:docMk/>
            <pc:sldMk cId="0" sldId="266"/>
            <ac:spMk id="4" creationId="{00000000-0000-0000-0000-000000000000}"/>
          </ac:spMkLst>
        </pc:spChg>
        <pc:spChg chg="mod">
          <ac:chgData name="Schachter Kevin" userId="137294be-edf4-4922-bf3c-d3414c297627" providerId="ADAL" clId="{39A5B8B7-35FA-4C0E-BF1A-BB7B970E4833}" dt="2026-09-10T00:58:16.163" v="379" actId="1076"/>
          <ac:spMkLst>
            <pc:docMk/>
            <pc:sldMk cId="0" sldId="266"/>
            <ac:spMk id="6" creationId="{00000000-0000-0000-0000-000000000000}"/>
          </ac:spMkLst>
        </pc:spChg>
        <pc:graphicFrameChg chg="mod">
          <ac:chgData name="Schachter Kevin" userId="137294be-edf4-4922-bf3c-d3414c297627" providerId="ADAL" clId="{39A5B8B7-35FA-4C0E-BF1A-BB7B970E4833}" dt="2026-09-10T00:58:06.916" v="377" actId="1076"/>
          <ac:graphicFrameMkLst>
            <pc:docMk/>
            <pc:sldMk cId="0" sldId="266"/>
            <ac:graphicFrameMk id="5" creationId="{00000000-0000-0000-0000-000000000000}"/>
          </ac:graphicFrameMkLst>
        </pc:graphicFrameChg>
      </pc:sldChg>
      <pc:sldChg chg="modSp mod">
        <pc:chgData name="Schachter Kevin" userId="137294be-edf4-4922-bf3c-d3414c297627" providerId="ADAL" clId="{39A5B8B7-35FA-4C0E-BF1A-BB7B970E4833}" dt="2026-09-10T00:58:31.686" v="383" actId="14100"/>
        <pc:sldMkLst>
          <pc:docMk/>
          <pc:sldMk cId="0" sldId="267"/>
        </pc:sldMkLst>
        <pc:spChg chg="mod">
          <ac:chgData name="Schachter Kevin" userId="137294be-edf4-4922-bf3c-d3414c297627" providerId="ADAL" clId="{39A5B8B7-35FA-4C0E-BF1A-BB7B970E4833}" dt="2026-09-10T00:58:27.001" v="381" actId="1076"/>
          <ac:spMkLst>
            <pc:docMk/>
            <pc:sldMk cId="0" sldId="267"/>
            <ac:spMk id="4" creationId="{00000000-0000-0000-0000-000000000000}"/>
          </ac:spMkLst>
        </pc:spChg>
        <pc:spChg chg="mod">
          <ac:chgData name="Schachter Kevin" userId="137294be-edf4-4922-bf3c-d3414c297627" providerId="ADAL" clId="{39A5B8B7-35FA-4C0E-BF1A-BB7B970E4833}" dt="2026-09-10T00:58:31.686" v="383" actId="14100"/>
          <ac:spMkLst>
            <pc:docMk/>
            <pc:sldMk cId="0" sldId="267"/>
            <ac:spMk id="5" creationId="{00000000-0000-0000-0000-000000000000}"/>
          </ac:spMkLst>
        </pc:spChg>
      </pc:sldChg>
      <pc:sldChg chg="modSp mod">
        <pc:chgData name="Schachter Kevin" userId="137294be-edf4-4922-bf3c-d3414c297627" providerId="ADAL" clId="{39A5B8B7-35FA-4C0E-BF1A-BB7B970E4833}" dt="2026-09-10T00:58:43.278" v="386" actId="14100"/>
        <pc:sldMkLst>
          <pc:docMk/>
          <pc:sldMk cId="0" sldId="268"/>
        </pc:sldMkLst>
        <pc:spChg chg="mod">
          <ac:chgData name="Schachter Kevin" userId="137294be-edf4-4922-bf3c-d3414c297627" providerId="ADAL" clId="{39A5B8B7-35FA-4C0E-BF1A-BB7B970E4833}" dt="2026-09-10T00:58:38.341" v="384" actId="1076"/>
          <ac:spMkLst>
            <pc:docMk/>
            <pc:sldMk cId="0" sldId="268"/>
            <ac:spMk id="4" creationId="{00000000-0000-0000-0000-000000000000}"/>
          </ac:spMkLst>
        </pc:spChg>
        <pc:spChg chg="mod">
          <ac:chgData name="Schachter Kevin" userId="137294be-edf4-4922-bf3c-d3414c297627" providerId="ADAL" clId="{39A5B8B7-35FA-4C0E-BF1A-BB7B970E4833}" dt="2026-09-10T00:58:43.278" v="386" actId="14100"/>
          <ac:spMkLst>
            <pc:docMk/>
            <pc:sldMk cId="0" sldId="268"/>
            <ac:spMk id="5" creationId="{00000000-0000-0000-0000-000000000000}"/>
          </ac:spMkLst>
        </pc:spChg>
      </pc:sldChg>
      <pc:sldChg chg="modSp mod">
        <pc:chgData name="Schachter Kevin" userId="137294be-edf4-4922-bf3c-d3414c297627" providerId="ADAL" clId="{39A5B8B7-35FA-4C0E-BF1A-BB7B970E4833}" dt="2026-09-10T00:59:10.792" v="389" actId="1076"/>
        <pc:sldMkLst>
          <pc:docMk/>
          <pc:sldMk cId="0" sldId="270"/>
        </pc:sldMkLst>
        <pc:spChg chg="mod">
          <ac:chgData name="Schachter Kevin" userId="137294be-edf4-4922-bf3c-d3414c297627" providerId="ADAL" clId="{39A5B8B7-35FA-4C0E-BF1A-BB7B970E4833}" dt="2026-09-10T00:59:03.915" v="388" actId="14100"/>
          <ac:spMkLst>
            <pc:docMk/>
            <pc:sldMk cId="0" sldId="270"/>
            <ac:spMk id="11" creationId="{00000000-0000-0000-0000-000000000000}"/>
          </ac:spMkLst>
        </pc:spChg>
        <pc:graphicFrameChg chg="mod">
          <ac:chgData name="Schachter Kevin" userId="137294be-edf4-4922-bf3c-d3414c297627" providerId="ADAL" clId="{39A5B8B7-35FA-4C0E-BF1A-BB7B970E4833}" dt="2026-09-10T00:59:10.792" v="389" actId="1076"/>
          <ac:graphicFrameMkLst>
            <pc:docMk/>
            <pc:sldMk cId="0" sldId="270"/>
            <ac:graphicFrameMk id="29" creationId="{00000000-0000-0000-0000-000000000000}"/>
          </ac:graphicFrameMkLst>
        </pc:graphicFrameChg>
      </pc:sldChg>
      <pc:sldChg chg="modSp mod">
        <pc:chgData name="Schachter Kevin" userId="137294be-edf4-4922-bf3c-d3414c297627" providerId="ADAL" clId="{39A5B8B7-35FA-4C0E-BF1A-BB7B970E4833}" dt="2026-09-10T00:59:27.473" v="391" actId="1076"/>
        <pc:sldMkLst>
          <pc:docMk/>
          <pc:sldMk cId="0" sldId="272"/>
        </pc:sldMkLst>
        <pc:spChg chg="mod">
          <ac:chgData name="Schachter Kevin" userId="137294be-edf4-4922-bf3c-d3414c297627" providerId="ADAL" clId="{39A5B8B7-35FA-4C0E-BF1A-BB7B970E4833}" dt="2026-09-10T00:59:27.473" v="391" actId="1076"/>
          <ac:spMkLst>
            <pc:docMk/>
            <pc:sldMk cId="0" sldId="272"/>
            <ac:spMk id="4" creationId="{00000000-0000-0000-0000-000000000000}"/>
          </ac:spMkLst>
        </pc:spChg>
      </pc:sldChg>
      <pc:sldChg chg="modSp mod">
        <pc:chgData name="Schachter Kevin" userId="137294be-edf4-4922-bf3c-d3414c297627" providerId="ADAL" clId="{39A5B8B7-35FA-4C0E-BF1A-BB7B970E4833}" dt="2026-09-10T00:37:03.776" v="155" actId="20577"/>
        <pc:sldMkLst>
          <pc:docMk/>
          <pc:sldMk cId="878441433" sldId="275"/>
        </pc:sldMkLst>
        <pc:spChg chg="mod">
          <ac:chgData name="Schachter Kevin" userId="137294be-edf4-4922-bf3c-d3414c297627" providerId="ADAL" clId="{39A5B8B7-35FA-4C0E-BF1A-BB7B970E4833}" dt="2026-09-10T00:37:03.776" v="155" actId="20577"/>
          <ac:spMkLst>
            <pc:docMk/>
            <pc:sldMk cId="878441433" sldId="275"/>
            <ac:spMk id="2" creationId="{AFC56FA2-1383-470F-9BA0-75E1CD5FFD34}"/>
          </ac:spMkLst>
        </pc:spChg>
      </pc:sldChg>
      <pc:sldChg chg="modSp mod">
        <pc:chgData name="Schachter Kevin" userId="137294be-edf4-4922-bf3c-d3414c297627" providerId="ADAL" clId="{39A5B8B7-35FA-4C0E-BF1A-BB7B970E4833}" dt="2026-09-10T00:59:51.451" v="395" actId="1076"/>
        <pc:sldMkLst>
          <pc:docMk/>
          <pc:sldMk cId="0" sldId="276"/>
        </pc:sldMkLst>
        <pc:spChg chg="mod">
          <ac:chgData name="Schachter Kevin" userId="137294be-edf4-4922-bf3c-d3414c297627" providerId="ADAL" clId="{39A5B8B7-35FA-4C0E-BF1A-BB7B970E4833}" dt="2026-09-10T00:59:51.451" v="395" actId="1076"/>
          <ac:spMkLst>
            <pc:docMk/>
            <pc:sldMk cId="0" sldId="276"/>
            <ac:spMk id="5" creationId="{00000000-0000-0000-0000-000000000000}"/>
          </ac:spMkLst>
        </pc:spChg>
      </pc:sldChg>
      <pc:sldChg chg="modSp mod">
        <pc:chgData name="Schachter Kevin" userId="137294be-edf4-4922-bf3c-d3414c297627" providerId="ADAL" clId="{39A5B8B7-35FA-4C0E-BF1A-BB7B970E4833}" dt="2026-09-10T01:00:08.841" v="420" actId="1076"/>
        <pc:sldMkLst>
          <pc:docMk/>
          <pc:sldMk cId="0" sldId="278"/>
        </pc:sldMkLst>
        <pc:spChg chg="mod">
          <ac:chgData name="Schachter Kevin" userId="137294be-edf4-4922-bf3c-d3414c297627" providerId="ADAL" clId="{39A5B8B7-35FA-4C0E-BF1A-BB7B970E4833}" dt="2026-09-10T01:00:08.841" v="420" actId="1076"/>
          <ac:spMkLst>
            <pc:docMk/>
            <pc:sldMk cId="0" sldId="278"/>
            <ac:spMk id="6" creationId="{00000000-0000-0000-0000-000000000000}"/>
          </ac:spMkLst>
        </pc:spChg>
      </pc:sldChg>
      <pc:sldChg chg="modSp mod">
        <pc:chgData name="Schachter Kevin" userId="137294be-edf4-4922-bf3c-d3414c297627" providerId="ADAL" clId="{39A5B8B7-35FA-4C0E-BF1A-BB7B970E4833}" dt="2026-09-10T00:51:43.598" v="170" actId="13926"/>
        <pc:sldMkLst>
          <pc:docMk/>
          <pc:sldMk cId="3100242726" sldId="280"/>
        </pc:sldMkLst>
        <pc:spChg chg="mod">
          <ac:chgData name="Schachter Kevin" userId="137294be-edf4-4922-bf3c-d3414c297627" providerId="ADAL" clId="{39A5B8B7-35FA-4C0E-BF1A-BB7B970E4833}" dt="2026-09-10T00:51:43.598" v="170" actId="13926"/>
          <ac:spMkLst>
            <pc:docMk/>
            <pc:sldMk cId="3100242726" sldId="280"/>
            <ac:spMk id="3" creationId="{00000000-0000-0000-0000-000000000000}"/>
          </ac:spMkLst>
        </pc:spChg>
      </pc:sldChg>
      <pc:sldChg chg="modSp mod ord">
        <pc:chgData name="Schachter Kevin" userId="137294be-edf4-4922-bf3c-d3414c297627" providerId="ADAL" clId="{39A5B8B7-35FA-4C0E-BF1A-BB7B970E4833}" dt="2026-09-10T00:51:40.039" v="169" actId="13926"/>
        <pc:sldMkLst>
          <pc:docMk/>
          <pc:sldMk cId="3066720906" sldId="281"/>
        </pc:sldMkLst>
        <pc:spChg chg="mod">
          <ac:chgData name="Schachter Kevin" userId="137294be-edf4-4922-bf3c-d3414c297627" providerId="ADAL" clId="{39A5B8B7-35FA-4C0E-BF1A-BB7B970E4833}" dt="2026-09-10T00:51:40.039" v="169" actId="13926"/>
          <ac:spMkLst>
            <pc:docMk/>
            <pc:sldMk cId="3066720906" sldId="281"/>
            <ac:spMk id="3" creationId="{00000000-0000-0000-0000-000000000000}"/>
          </ac:spMkLst>
        </pc:spChg>
      </pc:sldChg>
      <pc:sldChg chg="modSp mod">
        <pc:chgData name="Schachter Kevin" userId="137294be-edf4-4922-bf3c-d3414c297627" providerId="ADAL" clId="{39A5B8B7-35FA-4C0E-BF1A-BB7B970E4833}" dt="2026-09-10T00:52:01.065" v="173" actId="13926"/>
        <pc:sldMkLst>
          <pc:docMk/>
          <pc:sldMk cId="2218322107" sldId="282"/>
        </pc:sldMkLst>
        <pc:spChg chg="mod">
          <ac:chgData name="Schachter Kevin" userId="137294be-edf4-4922-bf3c-d3414c297627" providerId="ADAL" clId="{39A5B8B7-35FA-4C0E-BF1A-BB7B970E4833}" dt="2026-09-10T00:52:01.065" v="173" actId="13926"/>
          <ac:spMkLst>
            <pc:docMk/>
            <pc:sldMk cId="2218322107" sldId="282"/>
            <ac:spMk id="3" creationId="{00000000-0000-0000-0000-000000000000}"/>
          </ac:spMkLst>
        </pc:spChg>
      </pc:sldChg>
      <pc:sldChg chg="ord">
        <pc:chgData name="Schachter Kevin" userId="137294be-edf4-4922-bf3c-d3414c297627" providerId="ADAL" clId="{39A5B8B7-35FA-4C0E-BF1A-BB7B970E4833}" dt="2026-09-10T00:52:28.304" v="177"/>
        <pc:sldMkLst>
          <pc:docMk/>
          <pc:sldMk cId="2072558957" sldId="283"/>
        </pc:sldMkLst>
      </pc:sldChg>
      <pc:sldChg chg="modSp mod">
        <pc:chgData name="Schachter Kevin" userId="137294be-edf4-4922-bf3c-d3414c297627" providerId="ADAL" clId="{39A5B8B7-35FA-4C0E-BF1A-BB7B970E4833}" dt="2026-09-10T00:52:13.488" v="174" actId="13926"/>
        <pc:sldMkLst>
          <pc:docMk/>
          <pc:sldMk cId="2259107855" sldId="285"/>
        </pc:sldMkLst>
        <pc:spChg chg="mod">
          <ac:chgData name="Schachter Kevin" userId="137294be-edf4-4922-bf3c-d3414c297627" providerId="ADAL" clId="{39A5B8B7-35FA-4C0E-BF1A-BB7B970E4833}" dt="2026-09-10T00:52:13.488" v="174" actId="13926"/>
          <ac:spMkLst>
            <pc:docMk/>
            <pc:sldMk cId="2259107855" sldId="285"/>
            <ac:spMk id="3" creationId="{00000000-0000-0000-0000-000000000000}"/>
          </ac:spMkLst>
        </pc:spChg>
      </pc:sldChg>
      <pc:sldChg chg="modSp mod">
        <pc:chgData name="Schachter Kevin" userId="137294be-edf4-4922-bf3c-d3414c297627" providerId="ADAL" clId="{39A5B8B7-35FA-4C0E-BF1A-BB7B970E4833}" dt="2026-09-10T00:52:22.539" v="175" actId="13926"/>
        <pc:sldMkLst>
          <pc:docMk/>
          <pc:sldMk cId="1327364285" sldId="286"/>
        </pc:sldMkLst>
        <pc:spChg chg="mod">
          <ac:chgData name="Schachter Kevin" userId="137294be-edf4-4922-bf3c-d3414c297627" providerId="ADAL" clId="{39A5B8B7-35FA-4C0E-BF1A-BB7B970E4833}" dt="2026-09-10T00:52:22.539" v="175" actId="13926"/>
          <ac:spMkLst>
            <pc:docMk/>
            <pc:sldMk cId="1327364285" sldId="286"/>
            <ac:spMk id="3" creationId="{00000000-0000-0000-0000-000000000000}"/>
          </ac:spMkLst>
        </pc:spChg>
      </pc:sldChg>
      <pc:sldChg chg="modSp mod ord">
        <pc:chgData name="Schachter Kevin" userId="137294be-edf4-4922-bf3c-d3414c297627" providerId="ADAL" clId="{39A5B8B7-35FA-4C0E-BF1A-BB7B970E4833}" dt="2026-09-10T00:52:46.294" v="183" actId="20577"/>
        <pc:sldMkLst>
          <pc:docMk/>
          <pc:sldMk cId="298555049" sldId="287"/>
        </pc:sldMkLst>
        <pc:spChg chg="mod">
          <ac:chgData name="Schachter Kevin" userId="137294be-edf4-4922-bf3c-d3414c297627" providerId="ADAL" clId="{39A5B8B7-35FA-4C0E-BF1A-BB7B970E4833}" dt="2026-09-10T00:52:46.294" v="183" actId="20577"/>
          <ac:spMkLst>
            <pc:docMk/>
            <pc:sldMk cId="298555049" sldId="287"/>
            <ac:spMk id="3" creationId="{00000000-0000-0000-0000-000000000000}"/>
          </ac:spMkLst>
        </pc:spChg>
      </pc:sldChg>
      <pc:sldChg chg="modSp mod">
        <pc:chgData name="Schachter Kevin" userId="137294be-edf4-4922-bf3c-d3414c297627" providerId="ADAL" clId="{39A5B8B7-35FA-4C0E-BF1A-BB7B970E4833}" dt="2026-09-10T00:55:28.134" v="280" actId="13926"/>
        <pc:sldMkLst>
          <pc:docMk/>
          <pc:sldMk cId="3518171562" sldId="289"/>
        </pc:sldMkLst>
        <pc:spChg chg="mod">
          <ac:chgData name="Schachter Kevin" userId="137294be-edf4-4922-bf3c-d3414c297627" providerId="ADAL" clId="{39A5B8B7-35FA-4C0E-BF1A-BB7B970E4833}" dt="2026-09-10T00:55:28.134" v="280" actId="13926"/>
          <ac:spMkLst>
            <pc:docMk/>
            <pc:sldMk cId="3518171562" sldId="289"/>
            <ac:spMk id="2" creationId="{00000000-0000-0000-0000-000000000000}"/>
          </ac:spMkLst>
        </pc:spChg>
      </pc:sldChg>
      <pc:sldChg chg="modSp mod">
        <pc:chgData name="Schachter Kevin" userId="137294be-edf4-4922-bf3c-d3414c297627" providerId="ADAL" clId="{39A5B8B7-35FA-4C0E-BF1A-BB7B970E4833}" dt="2026-09-10T00:55:16.189" v="279" actId="20577"/>
        <pc:sldMkLst>
          <pc:docMk/>
          <pc:sldMk cId="2363348605" sldId="431"/>
        </pc:sldMkLst>
        <pc:spChg chg="mod">
          <ac:chgData name="Schachter Kevin" userId="137294be-edf4-4922-bf3c-d3414c297627" providerId="ADAL" clId="{39A5B8B7-35FA-4C0E-BF1A-BB7B970E4833}" dt="2026-09-10T00:55:16.189" v="279" actId="20577"/>
          <ac:spMkLst>
            <pc:docMk/>
            <pc:sldMk cId="2363348605" sldId="431"/>
            <ac:spMk id="3" creationId="{2412B0A0-5C89-4D83-ACB4-FC6325D74418}"/>
          </ac:spMkLst>
        </pc:spChg>
      </pc:sldChg>
      <pc:sldChg chg="modSp mod ord">
        <pc:chgData name="Schachter Kevin" userId="137294be-edf4-4922-bf3c-d3414c297627" providerId="ADAL" clId="{39A5B8B7-35FA-4C0E-BF1A-BB7B970E4833}" dt="2026-09-10T00:53:01.171" v="186" actId="13926"/>
        <pc:sldMkLst>
          <pc:docMk/>
          <pc:sldMk cId="748633573" sldId="432"/>
        </pc:sldMkLst>
        <pc:spChg chg="mod">
          <ac:chgData name="Schachter Kevin" userId="137294be-edf4-4922-bf3c-d3414c297627" providerId="ADAL" clId="{39A5B8B7-35FA-4C0E-BF1A-BB7B970E4833}" dt="2026-09-10T00:53:01.171" v="186" actId="13926"/>
          <ac:spMkLst>
            <pc:docMk/>
            <pc:sldMk cId="748633573" sldId="432"/>
            <ac:spMk id="3" creationId="{FD0CFE17-5921-49D1-8446-8BEADB333A16}"/>
          </ac:spMkLst>
        </pc:spChg>
      </pc:sldChg>
      <pc:sldChg chg="del">
        <pc:chgData name="Schachter Kevin" userId="137294be-edf4-4922-bf3c-d3414c297627" providerId="ADAL" clId="{39A5B8B7-35FA-4C0E-BF1A-BB7B970E4833}" dt="2026-09-10T00:53:16.068" v="187" actId="47"/>
        <pc:sldMkLst>
          <pc:docMk/>
          <pc:sldMk cId="818084864" sldId="433"/>
        </pc:sldMkLst>
      </pc:sldChg>
      <pc:sldChg chg="modSp mod">
        <pc:chgData name="Schachter Kevin" userId="137294be-edf4-4922-bf3c-d3414c297627" providerId="ADAL" clId="{39A5B8B7-35FA-4C0E-BF1A-BB7B970E4833}" dt="2026-09-10T00:57:00.371" v="364" actId="13926"/>
        <pc:sldMkLst>
          <pc:docMk/>
          <pc:sldMk cId="2763830424" sldId="437"/>
        </pc:sldMkLst>
        <pc:spChg chg="mod">
          <ac:chgData name="Schachter Kevin" userId="137294be-edf4-4922-bf3c-d3414c297627" providerId="ADAL" clId="{39A5B8B7-35FA-4C0E-BF1A-BB7B970E4833}" dt="2026-09-10T00:57:00.371" v="364" actId="13926"/>
          <ac:spMkLst>
            <pc:docMk/>
            <pc:sldMk cId="2763830424" sldId="437"/>
            <ac:spMk id="3" creationId="{A1B89BEF-14FF-4269-8A8E-48BBADC59943}"/>
          </ac:spMkLst>
        </pc:spChg>
      </pc:sldChg>
      <pc:sldChg chg="modSp mod">
        <pc:chgData name="Schachter Kevin" userId="137294be-edf4-4922-bf3c-d3414c297627" providerId="ADAL" clId="{39A5B8B7-35FA-4C0E-BF1A-BB7B970E4833}" dt="2026-09-10T00:56:50.509" v="363" actId="13926"/>
        <pc:sldMkLst>
          <pc:docMk/>
          <pc:sldMk cId="1880015061" sldId="439"/>
        </pc:sldMkLst>
        <pc:spChg chg="mod">
          <ac:chgData name="Schachter Kevin" userId="137294be-edf4-4922-bf3c-d3414c297627" providerId="ADAL" clId="{39A5B8B7-35FA-4C0E-BF1A-BB7B970E4833}" dt="2026-09-10T00:56:50.509" v="363" actId="13926"/>
          <ac:spMkLst>
            <pc:docMk/>
            <pc:sldMk cId="1880015061" sldId="439"/>
            <ac:spMk id="3" creationId="{01FE5BE2-A3B0-002E-1078-F3A5584E4FA7}"/>
          </ac:spMkLst>
        </pc:spChg>
      </pc:sldChg>
      <pc:sldChg chg="modSp mod">
        <pc:chgData name="Schachter Kevin" userId="137294be-edf4-4922-bf3c-d3414c297627" providerId="ADAL" clId="{39A5B8B7-35FA-4C0E-BF1A-BB7B970E4833}" dt="2026-09-10T00:33:18.381" v="1" actId="20577"/>
        <pc:sldMkLst>
          <pc:docMk/>
          <pc:sldMk cId="1537357398" sldId="441"/>
        </pc:sldMkLst>
        <pc:spChg chg="mod">
          <ac:chgData name="Schachter Kevin" userId="137294be-edf4-4922-bf3c-d3414c297627" providerId="ADAL" clId="{39A5B8B7-35FA-4C0E-BF1A-BB7B970E4833}" dt="2026-09-10T00:33:18.381" v="1" actId="20577"/>
          <ac:spMkLst>
            <pc:docMk/>
            <pc:sldMk cId="1537357398" sldId="441"/>
            <ac:spMk id="2" creationId="{97A763A6-7900-86F3-1860-6381A00B5384}"/>
          </ac:spMkLst>
        </pc:spChg>
      </pc:sldChg>
      <pc:sldChg chg="modSp mod">
        <pc:chgData name="Schachter Kevin" userId="137294be-edf4-4922-bf3c-d3414c297627" providerId="ADAL" clId="{39A5B8B7-35FA-4C0E-BF1A-BB7B970E4833}" dt="2026-09-10T00:33:51.330" v="9" actId="20577"/>
        <pc:sldMkLst>
          <pc:docMk/>
          <pc:sldMk cId="939300887" sldId="446"/>
        </pc:sldMkLst>
        <pc:spChg chg="mod">
          <ac:chgData name="Schachter Kevin" userId="137294be-edf4-4922-bf3c-d3414c297627" providerId="ADAL" clId="{39A5B8B7-35FA-4C0E-BF1A-BB7B970E4833}" dt="2026-09-10T00:33:51.330" v="9" actId="20577"/>
          <ac:spMkLst>
            <pc:docMk/>
            <pc:sldMk cId="939300887" sldId="446"/>
            <ac:spMk id="3" creationId="{7B5788C6-F0BE-548B-93F1-A98131E4ACC1}"/>
          </ac:spMkLst>
        </pc:spChg>
      </pc:sldChg>
      <pc:sldChg chg="modSp mod">
        <pc:chgData name="Schachter Kevin" userId="137294be-edf4-4922-bf3c-d3414c297627" providerId="ADAL" clId="{39A5B8B7-35FA-4C0E-BF1A-BB7B970E4833}" dt="2026-09-10T00:53:27.434" v="191" actId="20577"/>
        <pc:sldMkLst>
          <pc:docMk/>
          <pc:sldMk cId="1540110761" sldId="448"/>
        </pc:sldMkLst>
        <pc:spChg chg="mod">
          <ac:chgData name="Schachter Kevin" userId="137294be-edf4-4922-bf3c-d3414c297627" providerId="ADAL" clId="{39A5B8B7-35FA-4C0E-BF1A-BB7B970E4833}" dt="2026-09-10T00:53:27.434" v="191" actId="20577"/>
          <ac:spMkLst>
            <pc:docMk/>
            <pc:sldMk cId="1540110761" sldId="448"/>
            <ac:spMk id="3" creationId="{DBED5063-D9E6-E0C0-58A6-A53E002992FE}"/>
          </ac:spMkLst>
        </pc:spChg>
      </pc:sldChg>
      <pc:sldChg chg="modSp mod">
        <pc:chgData name="Schachter Kevin" userId="137294be-edf4-4922-bf3c-d3414c297627" providerId="ADAL" clId="{39A5B8B7-35FA-4C0E-BF1A-BB7B970E4833}" dt="2026-09-10T00:56:39.862" v="362"/>
        <pc:sldMkLst>
          <pc:docMk/>
          <pc:sldMk cId="2689364162" sldId="449"/>
        </pc:sldMkLst>
        <pc:spChg chg="mod">
          <ac:chgData name="Schachter Kevin" userId="137294be-edf4-4922-bf3c-d3414c297627" providerId="ADAL" clId="{39A5B8B7-35FA-4C0E-BF1A-BB7B970E4833}" dt="2026-09-10T00:55:32.384" v="281" actId="13926"/>
          <ac:spMkLst>
            <pc:docMk/>
            <pc:sldMk cId="2689364162" sldId="449"/>
            <ac:spMk id="2" creationId="{00000000-0000-0000-0000-000000000000}"/>
          </ac:spMkLst>
        </pc:spChg>
        <pc:graphicFrameChg chg="mod">
          <ac:chgData name="Schachter Kevin" userId="137294be-edf4-4922-bf3c-d3414c297627" providerId="ADAL" clId="{39A5B8B7-35FA-4C0E-BF1A-BB7B970E4833}" dt="2026-09-10T00:56:39.862" v="362"/>
          <ac:graphicFrameMkLst>
            <pc:docMk/>
            <pc:sldMk cId="2689364162" sldId="449"/>
            <ac:graphicFrameMk id="4" creationId="{00000000-0000-0000-0000-000000000000}"/>
          </ac:graphicFrameMkLst>
        </pc:graphicFrameChg>
      </pc:sldChg>
      <pc:sldChg chg="modSp mod">
        <pc:chgData name="Schachter Kevin" userId="137294be-edf4-4922-bf3c-d3414c297627" providerId="ADAL" clId="{39A5B8B7-35FA-4C0E-BF1A-BB7B970E4833}" dt="2026-09-10T00:57:33.637" v="372" actId="1076"/>
        <pc:sldMkLst>
          <pc:docMk/>
          <pc:sldMk cId="0" sldId="460"/>
        </pc:sldMkLst>
        <pc:spChg chg="mod">
          <ac:chgData name="Schachter Kevin" userId="137294be-edf4-4922-bf3c-d3414c297627" providerId="ADAL" clId="{39A5B8B7-35FA-4C0E-BF1A-BB7B970E4833}" dt="2026-09-10T00:57:33.637" v="372" actId="1076"/>
          <ac:spMkLst>
            <pc:docMk/>
            <pc:sldMk cId="0" sldId="460"/>
            <ac:spMk id="4" creationId="{00000000-0000-0000-0000-000000000000}"/>
          </ac:spMkLst>
        </pc:spChg>
        <pc:graphicFrameChg chg="mod">
          <ac:chgData name="Schachter Kevin" userId="137294be-edf4-4922-bf3c-d3414c297627" providerId="ADAL" clId="{39A5B8B7-35FA-4C0E-BF1A-BB7B970E4833}" dt="2026-09-10T00:57:30.104" v="371" actId="1076"/>
          <ac:graphicFrameMkLst>
            <pc:docMk/>
            <pc:sldMk cId="0" sldId="460"/>
            <ac:graphicFrameMk id="7" creationId="{00000000-0000-0000-0000-000000000000}"/>
          </ac:graphicFrameMkLst>
        </pc:graphicFrameChg>
      </pc:sldChg>
      <pc:sldChg chg="modSp mod">
        <pc:chgData name="Schachter Kevin" userId="137294be-edf4-4922-bf3c-d3414c297627" providerId="ADAL" clId="{39A5B8B7-35FA-4C0E-BF1A-BB7B970E4833}" dt="2026-09-10T00:59:36.624" v="393" actId="1076"/>
        <pc:sldMkLst>
          <pc:docMk/>
          <pc:sldMk cId="0" sldId="461"/>
        </pc:sldMkLst>
        <pc:spChg chg="mod">
          <ac:chgData name="Schachter Kevin" userId="137294be-edf4-4922-bf3c-d3414c297627" providerId="ADAL" clId="{39A5B8B7-35FA-4C0E-BF1A-BB7B970E4833}" dt="2026-09-10T00:59:36.624" v="393" actId="1076"/>
          <ac:spMkLst>
            <pc:docMk/>
            <pc:sldMk cId="0" sldId="461"/>
            <ac:spMk id="4" creationId="{00000000-0000-0000-0000-000000000000}"/>
          </ac:spMkLst>
        </pc:spChg>
      </pc:sldChg>
      <pc:sldChg chg="modSp mod">
        <pc:chgData name="Schachter Kevin" userId="137294be-edf4-4922-bf3c-d3414c297627" providerId="ADAL" clId="{39A5B8B7-35FA-4C0E-BF1A-BB7B970E4833}" dt="2026-09-10T01:00:27.926" v="422" actId="14100"/>
        <pc:sldMkLst>
          <pc:docMk/>
          <pc:sldMk cId="0" sldId="466"/>
        </pc:sldMkLst>
        <pc:spChg chg="mod">
          <ac:chgData name="Schachter Kevin" userId="137294be-edf4-4922-bf3c-d3414c297627" providerId="ADAL" clId="{39A5B8B7-35FA-4C0E-BF1A-BB7B970E4833}" dt="2026-09-10T01:00:27.926" v="422" actId="14100"/>
          <ac:spMkLst>
            <pc:docMk/>
            <pc:sldMk cId="0" sldId="466"/>
            <ac:spMk id="4" creationId="{00000000-0000-0000-0000-000000000000}"/>
          </ac:spMkLst>
        </pc:spChg>
        <pc:spChg chg="mod">
          <ac:chgData name="Schachter Kevin" userId="137294be-edf4-4922-bf3c-d3414c297627" providerId="ADAL" clId="{39A5B8B7-35FA-4C0E-BF1A-BB7B970E4833}" dt="2026-09-10T01:00:25.584" v="421" actId="1076"/>
          <ac:spMkLst>
            <pc:docMk/>
            <pc:sldMk cId="0" sldId="466"/>
            <ac:spMk id="8" creationId="{00000000-0000-0000-0000-000000000000}"/>
          </ac:spMkLst>
        </pc:spChg>
      </pc:sldChg>
      <pc:sldChg chg="addSp delSp modSp new mod">
        <pc:chgData name="Schachter Kevin" userId="137294be-edf4-4922-bf3c-d3414c297627" providerId="ADAL" clId="{39A5B8B7-35FA-4C0E-BF1A-BB7B970E4833}" dt="2026-09-10T01:30:21.061" v="451" actId="20577"/>
        <pc:sldMkLst>
          <pc:docMk/>
          <pc:sldMk cId="494175785" sldId="467"/>
        </pc:sldMkLst>
        <pc:spChg chg="mod">
          <ac:chgData name="Schachter Kevin" userId="137294be-edf4-4922-bf3c-d3414c297627" providerId="ADAL" clId="{39A5B8B7-35FA-4C0E-BF1A-BB7B970E4833}" dt="2026-09-10T01:30:21.061" v="451" actId="20577"/>
          <ac:spMkLst>
            <pc:docMk/>
            <pc:sldMk cId="494175785" sldId="467"/>
            <ac:spMk id="2" creationId="{E2D0812E-AA76-A9F4-92CD-28C65E48E989}"/>
          </ac:spMkLst>
        </pc:spChg>
        <pc:spChg chg="del">
          <ac:chgData name="Schachter Kevin" userId="137294be-edf4-4922-bf3c-d3414c297627" providerId="ADAL" clId="{39A5B8B7-35FA-4C0E-BF1A-BB7B970E4833}" dt="2026-09-10T01:29:26.628" v="424" actId="22"/>
          <ac:spMkLst>
            <pc:docMk/>
            <pc:sldMk cId="494175785" sldId="467"/>
            <ac:spMk id="3" creationId="{AEAC3776-9AF6-9F3C-005D-222681C5EEF6}"/>
          </ac:spMkLst>
        </pc:spChg>
        <pc:picChg chg="add mod ord">
          <ac:chgData name="Schachter Kevin" userId="137294be-edf4-4922-bf3c-d3414c297627" providerId="ADAL" clId="{39A5B8B7-35FA-4C0E-BF1A-BB7B970E4833}" dt="2026-09-10T01:29:26.628" v="424" actId="22"/>
          <ac:picMkLst>
            <pc:docMk/>
            <pc:sldMk cId="494175785" sldId="467"/>
            <ac:picMk id="5" creationId="{B11FCF3C-8885-F5F8-B175-EAECEACC1DB1}"/>
          </ac:picMkLst>
        </pc:picChg>
      </pc:sldChg>
      <pc:sldChg chg="modSp new mod">
        <pc:chgData name="Schachter Kevin" userId="137294be-edf4-4922-bf3c-d3414c297627" providerId="ADAL" clId="{39A5B8B7-35FA-4C0E-BF1A-BB7B970E4833}" dt="2026-09-10T19:23:12.857" v="494" actId="255"/>
        <pc:sldMkLst>
          <pc:docMk/>
          <pc:sldMk cId="3159371643" sldId="470"/>
        </pc:sldMkLst>
        <pc:spChg chg="mod">
          <ac:chgData name="Schachter Kevin" userId="137294be-edf4-4922-bf3c-d3414c297627" providerId="ADAL" clId="{39A5B8B7-35FA-4C0E-BF1A-BB7B970E4833}" dt="2026-09-10T19:22:09.491" v="462" actId="1076"/>
          <ac:spMkLst>
            <pc:docMk/>
            <pc:sldMk cId="3159371643" sldId="470"/>
            <ac:spMk id="2" creationId="{AAAE7D1F-87CF-96CB-050B-32A89FAC9D1B}"/>
          </ac:spMkLst>
        </pc:spChg>
        <pc:spChg chg="mod">
          <ac:chgData name="Schachter Kevin" userId="137294be-edf4-4922-bf3c-d3414c297627" providerId="ADAL" clId="{39A5B8B7-35FA-4C0E-BF1A-BB7B970E4833}" dt="2026-09-10T19:23:12.857" v="494" actId="255"/>
          <ac:spMkLst>
            <pc:docMk/>
            <pc:sldMk cId="3159371643" sldId="470"/>
            <ac:spMk id="3" creationId="{A2B8D6D1-733F-D73A-A2C7-C84E05D556F9}"/>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5E8822-EE5B-42BA-851E-535E48935150}" type="doc">
      <dgm:prSet loTypeId="urn:microsoft.com/office/officeart/2005/8/layout/hierarchy1" loCatId="hierarchy" qsTypeId="urn:microsoft.com/office/officeart/2005/8/quickstyle/simple1#3" qsCatId="simple" csTypeId="urn:microsoft.com/office/officeart/2005/8/colors/accent1_2#3" csCatId="accent1" phldr="1"/>
      <dgm:spPr/>
      <dgm:t>
        <a:bodyPr/>
        <a:lstStyle/>
        <a:p>
          <a:endParaRPr lang="en-US"/>
        </a:p>
      </dgm:t>
    </dgm:pt>
    <dgm:pt modelId="{CC78BDBB-4AC2-4A0F-ADD7-EEA0CCD62230}">
      <dgm:prSet phldrT="[Text]" custT="1"/>
      <dgm:spPr/>
      <dgm:t>
        <a:bodyPr/>
        <a:lstStyle/>
        <a:p>
          <a:r>
            <a:rPr lang="en-US" sz="1400" b="1" u="sng"/>
            <a:t>Hospitality &amp; Tourism Management</a:t>
          </a:r>
        </a:p>
      </dgm:t>
    </dgm:pt>
    <dgm:pt modelId="{23BCE19D-7BD5-4EE9-8C7E-AA24DD9FF5BA}" type="parTrans" cxnId="{768A02AF-0142-4EF9-A02F-D10B5DF96EE1}">
      <dgm:prSet/>
      <dgm:spPr/>
      <dgm:t>
        <a:bodyPr/>
        <a:lstStyle/>
        <a:p>
          <a:endParaRPr lang="en-US"/>
        </a:p>
      </dgm:t>
    </dgm:pt>
    <dgm:pt modelId="{FD3139C6-7460-4A4F-9050-572C87D9C7CE}" type="sibTrans" cxnId="{768A02AF-0142-4EF9-A02F-D10B5DF96EE1}">
      <dgm:prSet/>
      <dgm:spPr/>
      <dgm:t>
        <a:bodyPr/>
        <a:lstStyle/>
        <a:p>
          <a:endParaRPr lang="en-US"/>
        </a:p>
      </dgm:t>
    </dgm:pt>
    <dgm:pt modelId="{B885C236-6125-4F1F-951F-B16E5E749DDC}">
      <dgm:prSet phldrT="[Text]" custT="1"/>
      <dgm:spPr/>
      <dgm:t>
        <a:bodyPr/>
        <a:lstStyle/>
        <a:p>
          <a:r>
            <a:rPr lang="en-US" sz="1600" b="1" u="sng"/>
            <a:t>Digital Design (H)</a:t>
          </a:r>
        </a:p>
      </dgm:t>
    </dgm:pt>
    <dgm:pt modelId="{C3EC7CF3-BFDA-48B0-94C4-F2A1E858AB5C}" type="parTrans" cxnId="{D6070007-F824-4211-979A-6536C8F93416}">
      <dgm:prSet/>
      <dgm:spPr/>
      <dgm:t>
        <a:bodyPr/>
        <a:lstStyle/>
        <a:p>
          <a:endParaRPr lang="en-US" sz="2400"/>
        </a:p>
      </dgm:t>
    </dgm:pt>
    <dgm:pt modelId="{3819E1BD-8F36-4F51-A879-AB3BCED1F808}" type="sibTrans" cxnId="{D6070007-F824-4211-979A-6536C8F93416}">
      <dgm:prSet/>
      <dgm:spPr/>
      <dgm:t>
        <a:bodyPr/>
        <a:lstStyle/>
        <a:p>
          <a:endParaRPr lang="en-US"/>
        </a:p>
      </dgm:t>
    </dgm:pt>
    <dgm:pt modelId="{A2E410BC-FA1E-44D1-8AB7-6B55BB11A8AB}">
      <dgm:prSet phldrT="[Text]" custT="1"/>
      <dgm:spPr/>
      <dgm:t>
        <a:bodyPr/>
        <a:lstStyle/>
        <a:p>
          <a:r>
            <a:rPr lang="en-US" sz="1600"/>
            <a:t>Digital Design I (H)</a:t>
          </a:r>
        </a:p>
      </dgm:t>
    </dgm:pt>
    <dgm:pt modelId="{8130661A-3278-4F3F-9936-441215DA09C8}" type="parTrans" cxnId="{6A945CE3-3213-4F5A-90DA-D8E1675B8185}">
      <dgm:prSet/>
      <dgm:spPr/>
      <dgm:t>
        <a:bodyPr/>
        <a:lstStyle/>
        <a:p>
          <a:endParaRPr lang="en-US" sz="2400"/>
        </a:p>
      </dgm:t>
    </dgm:pt>
    <dgm:pt modelId="{9E30B8E0-5EC3-458E-B3C1-1191B6651EF0}" type="sibTrans" cxnId="{6A945CE3-3213-4F5A-90DA-D8E1675B8185}">
      <dgm:prSet/>
      <dgm:spPr/>
      <dgm:t>
        <a:bodyPr/>
        <a:lstStyle/>
        <a:p>
          <a:endParaRPr lang="en-US"/>
        </a:p>
      </dgm:t>
    </dgm:pt>
    <dgm:pt modelId="{A3D17323-81D5-4973-821C-97ED6A36C3FA}">
      <dgm:prSet custT="1"/>
      <dgm:spPr/>
      <dgm:t>
        <a:bodyPr/>
        <a:lstStyle/>
        <a:p>
          <a:r>
            <a:rPr lang="en-US" sz="1600" b="1" u="sng"/>
            <a:t>Business Management &amp; Analysis</a:t>
          </a:r>
        </a:p>
      </dgm:t>
    </dgm:pt>
    <dgm:pt modelId="{AAE9635D-73F1-4336-A26F-18D79A72A01D}" type="parTrans" cxnId="{67F26C1E-6E73-4767-9F60-A2469CF3E848}">
      <dgm:prSet/>
      <dgm:spPr/>
      <dgm:t>
        <a:bodyPr/>
        <a:lstStyle/>
        <a:p>
          <a:endParaRPr lang="en-US" sz="2400"/>
        </a:p>
      </dgm:t>
    </dgm:pt>
    <dgm:pt modelId="{6E7542DF-CA4C-4CF7-9ACD-2BA923D5980C}" type="sibTrans" cxnId="{67F26C1E-6E73-4767-9F60-A2469CF3E848}">
      <dgm:prSet/>
      <dgm:spPr/>
      <dgm:t>
        <a:bodyPr/>
        <a:lstStyle/>
        <a:p>
          <a:endParaRPr lang="en-US"/>
        </a:p>
      </dgm:t>
    </dgm:pt>
    <dgm:pt modelId="{C53D40AA-67E5-418B-A990-E2C2C88673B5}">
      <dgm:prSet custT="1"/>
      <dgm:spPr/>
      <dgm:t>
        <a:bodyPr/>
        <a:lstStyle/>
        <a:p>
          <a:r>
            <a:rPr lang="en-US" sz="1600"/>
            <a:t>Digital Design II (H)</a:t>
          </a:r>
        </a:p>
      </dgm:t>
    </dgm:pt>
    <dgm:pt modelId="{D32F7A15-49E5-4484-BB82-EFC7E614B9F9}" type="parTrans" cxnId="{5300E827-C203-4D15-949A-0E4CC077C94B}">
      <dgm:prSet/>
      <dgm:spPr/>
      <dgm:t>
        <a:bodyPr/>
        <a:lstStyle/>
        <a:p>
          <a:endParaRPr lang="en-US" sz="2400"/>
        </a:p>
      </dgm:t>
    </dgm:pt>
    <dgm:pt modelId="{E7447239-A466-4C34-B93B-32A0846221B0}" type="sibTrans" cxnId="{5300E827-C203-4D15-949A-0E4CC077C94B}">
      <dgm:prSet/>
      <dgm:spPr/>
      <dgm:t>
        <a:bodyPr/>
        <a:lstStyle/>
        <a:p>
          <a:endParaRPr lang="en-US"/>
        </a:p>
      </dgm:t>
    </dgm:pt>
    <dgm:pt modelId="{42A8C2C0-A926-4F5B-8BCF-E24D9ED983D1}">
      <dgm:prSet custT="1"/>
      <dgm:spPr/>
      <dgm:t>
        <a:bodyPr/>
        <a:lstStyle/>
        <a:p>
          <a:r>
            <a:rPr lang="en-US" sz="1600"/>
            <a:t>Introduction to Hospitality &amp; Tourism (C)</a:t>
          </a:r>
        </a:p>
      </dgm:t>
    </dgm:pt>
    <dgm:pt modelId="{415F8E02-7862-49F2-86DE-8624676A78CA}" type="parTrans" cxnId="{8AD822AD-31ED-416C-8567-6B7845D8C7D2}">
      <dgm:prSet/>
      <dgm:spPr/>
      <dgm:t>
        <a:bodyPr/>
        <a:lstStyle/>
        <a:p>
          <a:endParaRPr lang="en-US" sz="2400"/>
        </a:p>
      </dgm:t>
    </dgm:pt>
    <dgm:pt modelId="{49E85924-9522-45A9-93F3-F1614351413F}" type="sibTrans" cxnId="{8AD822AD-31ED-416C-8567-6B7845D8C7D2}">
      <dgm:prSet/>
      <dgm:spPr/>
      <dgm:t>
        <a:bodyPr/>
        <a:lstStyle/>
        <a:p>
          <a:endParaRPr lang="en-US"/>
        </a:p>
      </dgm:t>
    </dgm:pt>
    <dgm:pt modelId="{72FFF24B-220D-4619-BCB8-96A9327D2E13}">
      <dgm:prSet custT="1"/>
      <dgm:spPr/>
      <dgm:t>
        <a:bodyPr/>
        <a:lstStyle/>
        <a:p>
          <a:r>
            <a:rPr lang="en-US" sz="1600"/>
            <a:t>Technology for Hospitality &amp; Tourism</a:t>
          </a:r>
        </a:p>
      </dgm:t>
    </dgm:pt>
    <dgm:pt modelId="{ED9078EC-FC09-4D26-8AFC-DD1E2C14EC8D}" type="parTrans" cxnId="{4501C2B1-DB2C-4BFE-8B00-422DF0B826BF}">
      <dgm:prSet/>
      <dgm:spPr/>
      <dgm:t>
        <a:bodyPr/>
        <a:lstStyle/>
        <a:p>
          <a:endParaRPr lang="en-US" sz="2400"/>
        </a:p>
      </dgm:t>
    </dgm:pt>
    <dgm:pt modelId="{56E25904-B705-4A55-8A93-52D19D77BA19}" type="sibTrans" cxnId="{4501C2B1-DB2C-4BFE-8B00-422DF0B826BF}">
      <dgm:prSet/>
      <dgm:spPr/>
      <dgm:t>
        <a:bodyPr/>
        <a:lstStyle/>
        <a:p>
          <a:endParaRPr lang="en-US"/>
        </a:p>
      </dgm:t>
    </dgm:pt>
    <dgm:pt modelId="{D301E242-15AF-4883-92DC-DD1E65730045}">
      <dgm:prSet custT="1"/>
      <dgm:spPr/>
      <dgm:t>
        <a:bodyPr/>
        <a:lstStyle/>
        <a:p>
          <a:r>
            <a:rPr lang="en-US" sz="1600"/>
            <a:t>Legal Aspects of Business (H)</a:t>
          </a:r>
        </a:p>
      </dgm:t>
    </dgm:pt>
    <dgm:pt modelId="{52635E7A-5ECF-42D4-9DCC-CC763674113A}" type="parTrans" cxnId="{D3990B01-A02E-4ABF-8629-9EEFDDAACF57}">
      <dgm:prSet/>
      <dgm:spPr/>
      <dgm:t>
        <a:bodyPr/>
        <a:lstStyle/>
        <a:p>
          <a:endParaRPr lang="en-US" sz="2400"/>
        </a:p>
      </dgm:t>
    </dgm:pt>
    <dgm:pt modelId="{D07FD2F5-45DE-4696-99DB-0FFF6C038588}" type="sibTrans" cxnId="{D3990B01-A02E-4ABF-8629-9EEFDDAACF57}">
      <dgm:prSet/>
      <dgm:spPr/>
      <dgm:t>
        <a:bodyPr/>
        <a:lstStyle/>
        <a:p>
          <a:endParaRPr lang="en-US"/>
        </a:p>
      </dgm:t>
    </dgm:pt>
    <dgm:pt modelId="{A6A3093F-761F-4583-98B1-B4FABE307991}">
      <dgm:prSet custT="1"/>
      <dgm:spPr/>
      <dgm:t>
        <a:bodyPr/>
        <a:lstStyle/>
        <a:p>
          <a:r>
            <a:rPr lang="en-US" sz="1600"/>
            <a:t>Accounting I (H)</a:t>
          </a:r>
        </a:p>
      </dgm:t>
    </dgm:pt>
    <dgm:pt modelId="{5DEB931A-9DEB-4BC1-96CD-62274D30282B}" type="parTrans" cxnId="{A7B34BEB-1899-48BE-B90F-5A6793A30F3E}">
      <dgm:prSet/>
      <dgm:spPr/>
      <dgm:t>
        <a:bodyPr/>
        <a:lstStyle/>
        <a:p>
          <a:endParaRPr lang="en-US" sz="2400"/>
        </a:p>
      </dgm:t>
    </dgm:pt>
    <dgm:pt modelId="{5F67C129-7422-4C3E-9C22-2C62B30E23A0}" type="sibTrans" cxnId="{A7B34BEB-1899-48BE-B90F-5A6793A30F3E}">
      <dgm:prSet/>
      <dgm:spPr/>
      <dgm:t>
        <a:bodyPr/>
        <a:lstStyle/>
        <a:p>
          <a:endParaRPr lang="en-US"/>
        </a:p>
      </dgm:t>
    </dgm:pt>
    <dgm:pt modelId="{46119D31-BE7B-4F7C-9F2C-F534FE2B72DB}">
      <dgm:prSet custT="1"/>
      <dgm:spPr/>
      <dgm:t>
        <a:bodyPr/>
        <a:lstStyle/>
        <a:p>
          <a:r>
            <a:rPr lang="en-US" sz="1600" b="1" u="sng"/>
            <a:t>Sports, Entertainment &amp; Recreation Marketing</a:t>
          </a:r>
        </a:p>
      </dgm:t>
    </dgm:pt>
    <dgm:pt modelId="{BCC7814B-0080-4745-9912-57E583C5A3AC}" type="parTrans" cxnId="{A4ADE417-AB53-4D4D-B269-E23A7B1B2FB6}">
      <dgm:prSet/>
      <dgm:spPr/>
      <dgm:t>
        <a:bodyPr/>
        <a:lstStyle/>
        <a:p>
          <a:endParaRPr lang="en-US"/>
        </a:p>
      </dgm:t>
    </dgm:pt>
    <dgm:pt modelId="{5DA6652A-4B5E-4AC3-A3C1-4C108415509D}" type="sibTrans" cxnId="{A4ADE417-AB53-4D4D-B269-E23A7B1B2FB6}">
      <dgm:prSet/>
      <dgm:spPr/>
      <dgm:t>
        <a:bodyPr/>
        <a:lstStyle/>
        <a:p>
          <a:endParaRPr lang="en-US"/>
        </a:p>
      </dgm:t>
    </dgm:pt>
    <dgm:pt modelId="{969B625C-2BD4-48FD-988C-274A6D6F754C}">
      <dgm:prSet custT="1"/>
      <dgm:spPr/>
      <dgm:t>
        <a:bodyPr/>
        <a:lstStyle/>
        <a:p>
          <a:r>
            <a:rPr lang="en-US" sz="1600"/>
            <a:t>Sports, Entertainment &amp; Recreation Essentials</a:t>
          </a:r>
        </a:p>
      </dgm:t>
    </dgm:pt>
    <dgm:pt modelId="{26677191-E19B-4380-B2A3-61F013DE93C0}" type="parTrans" cxnId="{75DCB26A-4677-4CEF-AC87-564AE22798F9}">
      <dgm:prSet/>
      <dgm:spPr/>
      <dgm:t>
        <a:bodyPr/>
        <a:lstStyle/>
        <a:p>
          <a:endParaRPr lang="en-US" sz="2400"/>
        </a:p>
      </dgm:t>
    </dgm:pt>
    <dgm:pt modelId="{84BA5C14-C519-422D-84B5-98AC33416559}" type="sibTrans" cxnId="{75DCB26A-4677-4CEF-AC87-564AE22798F9}">
      <dgm:prSet/>
      <dgm:spPr/>
      <dgm:t>
        <a:bodyPr/>
        <a:lstStyle/>
        <a:p>
          <a:endParaRPr lang="en-US"/>
        </a:p>
      </dgm:t>
    </dgm:pt>
    <dgm:pt modelId="{736BB17A-A139-4A7E-8D24-B50AE61063D5}">
      <dgm:prSet custT="1"/>
      <dgm:spPr/>
      <dgm:t>
        <a:bodyPr/>
        <a:lstStyle/>
        <a:p>
          <a:r>
            <a:rPr lang="en-US" sz="1600"/>
            <a:t>Sports, Entertainment &amp; Recreation Applications</a:t>
          </a:r>
        </a:p>
      </dgm:t>
    </dgm:pt>
    <dgm:pt modelId="{D637AFD1-85FC-4EA8-8A42-ABE0AF3AC048}" type="parTrans" cxnId="{2DD0CCF7-9A3A-4E8A-B098-6DA5D8D70D2E}">
      <dgm:prSet/>
      <dgm:spPr/>
      <dgm:t>
        <a:bodyPr/>
        <a:lstStyle/>
        <a:p>
          <a:endParaRPr lang="en-US" sz="2400"/>
        </a:p>
      </dgm:t>
    </dgm:pt>
    <dgm:pt modelId="{E6BC1B47-DA13-4C58-8547-50D02E780C1E}" type="sibTrans" cxnId="{2DD0CCF7-9A3A-4E8A-B098-6DA5D8D70D2E}">
      <dgm:prSet/>
      <dgm:spPr/>
      <dgm:t>
        <a:bodyPr/>
        <a:lstStyle/>
        <a:p>
          <a:endParaRPr lang="en-US"/>
        </a:p>
      </dgm:t>
    </dgm:pt>
    <dgm:pt modelId="{CB2DC932-D221-40A7-9655-173EB878D7C6}">
      <dgm:prSet custT="1"/>
      <dgm:spPr/>
      <dgm:t>
        <a:bodyPr/>
        <a:lstStyle/>
        <a:p>
          <a:r>
            <a:rPr lang="en-US" sz="1600"/>
            <a:t>Sports, Entertainment &amp; Recreation Management (H)</a:t>
          </a:r>
        </a:p>
      </dgm:t>
    </dgm:pt>
    <dgm:pt modelId="{BB81D4A2-80F1-41A1-B8F3-0F0A7DF6C77E}" type="parTrans" cxnId="{C9A80EB5-1011-4FCD-98BD-17579D3FA666}">
      <dgm:prSet/>
      <dgm:spPr/>
      <dgm:t>
        <a:bodyPr/>
        <a:lstStyle/>
        <a:p>
          <a:endParaRPr lang="en-US" sz="2400"/>
        </a:p>
      </dgm:t>
    </dgm:pt>
    <dgm:pt modelId="{36657BF1-E988-4A84-9F4C-91888D37F62C}" type="sibTrans" cxnId="{C9A80EB5-1011-4FCD-98BD-17579D3FA666}">
      <dgm:prSet/>
      <dgm:spPr/>
      <dgm:t>
        <a:bodyPr/>
        <a:lstStyle/>
        <a:p>
          <a:endParaRPr lang="en-US"/>
        </a:p>
      </dgm:t>
    </dgm:pt>
    <dgm:pt modelId="{DFE2A04A-02B0-4E44-85D7-7C790CF1D35D}">
      <dgm:prSet custT="1"/>
      <dgm:spPr/>
      <dgm:t>
        <a:bodyPr/>
        <a:lstStyle/>
        <a:p>
          <a:r>
            <a:rPr lang="en-US" sz="1600"/>
            <a:t>Hospitality &amp; Tourism Management  Marketing (H)</a:t>
          </a:r>
        </a:p>
      </dgm:t>
    </dgm:pt>
    <dgm:pt modelId="{26B915B9-4C21-4CEB-8688-666C6C618505}" type="parTrans" cxnId="{2FA2C96D-7B94-4F23-87A8-914AF308D91B}">
      <dgm:prSet/>
      <dgm:spPr/>
      <dgm:t>
        <a:bodyPr/>
        <a:lstStyle/>
        <a:p>
          <a:endParaRPr lang="en-US" sz="2400"/>
        </a:p>
      </dgm:t>
    </dgm:pt>
    <dgm:pt modelId="{40E95FA4-0AFF-4466-BE93-FAAA022AA7AB}" type="sibTrans" cxnId="{2FA2C96D-7B94-4F23-87A8-914AF308D91B}">
      <dgm:prSet/>
      <dgm:spPr/>
      <dgm:t>
        <a:bodyPr/>
        <a:lstStyle/>
        <a:p>
          <a:endParaRPr lang="en-US"/>
        </a:p>
      </dgm:t>
    </dgm:pt>
    <dgm:pt modelId="{F6FCF06D-B184-4461-9B8A-A7EC3D07CCEB}">
      <dgm:prSet custT="1"/>
      <dgm:spPr/>
      <dgm:t>
        <a:bodyPr/>
        <a:lstStyle/>
        <a:p>
          <a:r>
            <a:rPr lang="en-US" sz="1600"/>
            <a:t>Sports, Entertainment &amp; Recreation Internship</a:t>
          </a:r>
        </a:p>
      </dgm:t>
    </dgm:pt>
    <dgm:pt modelId="{95F8F22D-B253-41F1-8C5C-013B850CCE19}" type="parTrans" cxnId="{A05C4008-4470-434B-8230-E9BDF54F896A}">
      <dgm:prSet/>
      <dgm:spPr/>
      <dgm:t>
        <a:bodyPr/>
        <a:lstStyle/>
        <a:p>
          <a:endParaRPr lang="en-US" sz="2400"/>
        </a:p>
      </dgm:t>
    </dgm:pt>
    <dgm:pt modelId="{8C47AD69-6BA7-4E29-A3AD-00A10D0A0A60}" type="sibTrans" cxnId="{A05C4008-4470-434B-8230-E9BDF54F896A}">
      <dgm:prSet/>
      <dgm:spPr/>
      <dgm:t>
        <a:bodyPr/>
        <a:lstStyle/>
        <a:p>
          <a:endParaRPr lang="en-US"/>
        </a:p>
      </dgm:t>
    </dgm:pt>
    <dgm:pt modelId="{5A4A950F-C492-43E6-B7AB-B7C56E750036}">
      <dgm:prSet custT="1"/>
      <dgm:spPr/>
      <dgm:t>
        <a:bodyPr/>
        <a:lstStyle/>
        <a:p>
          <a:r>
            <a:rPr lang="en-US" sz="1600"/>
            <a:t>Digital Design III (H)</a:t>
          </a:r>
        </a:p>
      </dgm:t>
    </dgm:pt>
    <dgm:pt modelId="{0A929577-E7F3-472C-A317-8C07CDDAFFCD}" type="parTrans" cxnId="{63C8443B-973D-4251-B22D-3BE3C2840B9E}">
      <dgm:prSet/>
      <dgm:spPr/>
      <dgm:t>
        <a:bodyPr/>
        <a:lstStyle/>
        <a:p>
          <a:endParaRPr lang="en-US" sz="2400"/>
        </a:p>
      </dgm:t>
    </dgm:pt>
    <dgm:pt modelId="{511D8EAA-06AF-4570-B081-C81DBD1C42A4}" type="sibTrans" cxnId="{63C8443B-973D-4251-B22D-3BE3C2840B9E}">
      <dgm:prSet/>
      <dgm:spPr/>
      <dgm:t>
        <a:bodyPr/>
        <a:lstStyle/>
        <a:p>
          <a:endParaRPr lang="en-US"/>
        </a:p>
      </dgm:t>
    </dgm:pt>
    <dgm:pt modelId="{0AD78AB1-DA5B-4467-BBF1-52BED806696E}">
      <dgm:prSet custT="1"/>
      <dgm:spPr/>
      <dgm:t>
        <a:bodyPr/>
        <a:lstStyle/>
        <a:p>
          <a:r>
            <a:rPr lang="en-US" sz="1600"/>
            <a:t>AP Business with Personal Finance</a:t>
          </a:r>
        </a:p>
      </dgm:t>
    </dgm:pt>
    <dgm:pt modelId="{78E56B3F-BF23-4925-B06F-1EC0B40D823E}" type="parTrans" cxnId="{E04E7436-6AE5-49AF-8EDD-28C4781DDB45}">
      <dgm:prSet/>
      <dgm:spPr/>
      <dgm:t>
        <a:bodyPr/>
        <a:lstStyle/>
        <a:p>
          <a:endParaRPr lang="en-US" sz="2400"/>
        </a:p>
      </dgm:t>
    </dgm:pt>
    <dgm:pt modelId="{3BD2C361-AFDC-43FE-94F1-90B383CE604D}" type="sibTrans" cxnId="{E04E7436-6AE5-49AF-8EDD-28C4781DDB45}">
      <dgm:prSet/>
      <dgm:spPr/>
      <dgm:t>
        <a:bodyPr/>
        <a:lstStyle/>
        <a:p>
          <a:endParaRPr lang="en-US"/>
        </a:p>
      </dgm:t>
    </dgm:pt>
    <dgm:pt modelId="{7F7144D0-C7F3-42C4-933A-C39FE88336FE}">
      <dgm:prSet custT="1"/>
      <dgm:spPr/>
      <dgm:t>
        <a:bodyPr/>
        <a:lstStyle/>
        <a:p>
          <a:r>
            <a:rPr lang="en-US" sz="1600"/>
            <a:t>Advanced Information Technology</a:t>
          </a:r>
        </a:p>
      </dgm:t>
    </dgm:pt>
    <dgm:pt modelId="{097DA739-96C3-400A-B289-A42755344950}" type="parTrans" cxnId="{AD0B989E-F0E2-4CBC-B97C-845F11988E45}">
      <dgm:prSet/>
      <dgm:spPr/>
      <dgm:t>
        <a:bodyPr/>
        <a:lstStyle/>
        <a:p>
          <a:endParaRPr lang="en-US"/>
        </a:p>
      </dgm:t>
    </dgm:pt>
    <dgm:pt modelId="{91716516-3CC0-49A2-8E26-17BBD0A389F0}" type="sibTrans" cxnId="{AD0B989E-F0E2-4CBC-B97C-845F11988E45}">
      <dgm:prSet/>
      <dgm:spPr/>
      <dgm:t>
        <a:bodyPr/>
        <a:lstStyle/>
        <a:p>
          <a:endParaRPr lang="en-US"/>
        </a:p>
      </dgm:t>
    </dgm:pt>
    <dgm:pt modelId="{BED4605E-5FA7-4771-911E-9075F76F1C33}">
      <dgm:prSet custT="1"/>
      <dgm:spPr/>
      <dgm:t>
        <a:bodyPr/>
        <a:lstStyle/>
        <a:p>
          <a:r>
            <a:rPr lang="en-US" sz="1600"/>
            <a:t>AP Computer Science Principles</a:t>
          </a:r>
        </a:p>
      </dgm:t>
    </dgm:pt>
    <dgm:pt modelId="{5326AC47-B39E-4C79-B330-44986E2C6ECB}" type="parTrans" cxnId="{A693B439-FE70-46A4-B837-E69CC0DF735E}">
      <dgm:prSet/>
      <dgm:spPr/>
      <dgm:t>
        <a:bodyPr/>
        <a:lstStyle/>
        <a:p>
          <a:endParaRPr lang="en-US"/>
        </a:p>
      </dgm:t>
    </dgm:pt>
    <dgm:pt modelId="{27CB6D1C-E2A0-440B-8979-C3F9ABCA7D14}" type="sibTrans" cxnId="{A693B439-FE70-46A4-B837-E69CC0DF735E}">
      <dgm:prSet/>
      <dgm:spPr/>
      <dgm:t>
        <a:bodyPr/>
        <a:lstStyle/>
        <a:p>
          <a:endParaRPr lang="en-US"/>
        </a:p>
      </dgm:t>
    </dgm:pt>
    <dgm:pt modelId="{288F4D4F-C933-45B2-9E25-A51E88C4CF41}">
      <dgm:prSet custT="1"/>
      <dgm:spPr/>
      <dgm:t>
        <a:bodyPr/>
        <a:lstStyle/>
        <a:p>
          <a:r>
            <a:rPr lang="en-US" sz="1600"/>
            <a:t>AP Computer Science A (Online)</a:t>
          </a:r>
        </a:p>
      </dgm:t>
    </dgm:pt>
    <dgm:pt modelId="{8819F5EB-19F2-4BAE-9EB1-18387356A91B}" type="parTrans" cxnId="{BDC9C12D-D425-4F64-BDBB-C03EAB69F6B1}">
      <dgm:prSet/>
      <dgm:spPr/>
      <dgm:t>
        <a:bodyPr/>
        <a:lstStyle/>
        <a:p>
          <a:endParaRPr lang="en-US"/>
        </a:p>
      </dgm:t>
    </dgm:pt>
    <dgm:pt modelId="{058D324C-4EBD-44E5-9E9E-71CEEEF2E046}" type="sibTrans" cxnId="{BDC9C12D-D425-4F64-BDBB-C03EAB69F6B1}">
      <dgm:prSet/>
      <dgm:spPr/>
      <dgm:t>
        <a:bodyPr/>
        <a:lstStyle/>
        <a:p>
          <a:endParaRPr lang="en-US"/>
        </a:p>
      </dgm:t>
    </dgm:pt>
    <dgm:pt modelId="{B416B798-9C0A-4ACA-9BC5-FDAB2BC00E61}">
      <dgm:prSet custT="1"/>
      <dgm:spPr/>
      <dgm:t>
        <a:bodyPr/>
        <a:lstStyle/>
        <a:p>
          <a:r>
            <a:rPr lang="en-US" sz="1600"/>
            <a:t>Digital Design IV (H)</a:t>
          </a:r>
        </a:p>
      </dgm:t>
    </dgm:pt>
    <dgm:pt modelId="{D71B7DC5-6319-4504-9EF9-154BE6E192F5}" type="parTrans" cxnId="{59AFB973-E405-4C5D-98BE-7A41E9BD5CF2}">
      <dgm:prSet/>
      <dgm:spPr/>
      <dgm:t>
        <a:bodyPr/>
        <a:lstStyle/>
        <a:p>
          <a:endParaRPr lang="en-US"/>
        </a:p>
      </dgm:t>
    </dgm:pt>
    <dgm:pt modelId="{431FA4CA-E482-4646-9314-3EA39187E7C6}" type="sibTrans" cxnId="{59AFB973-E405-4C5D-98BE-7A41E9BD5CF2}">
      <dgm:prSet/>
      <dgm:spPr/>
      <dgm:t>
        <a:bodyPr/>
        <a:lstStyle/>
        <a:p>
          <a:endParaRPr lang="en-US"/>
        </a:p>
      </dgm:t>
    </dgm:pt>
    <dgm:pt modelId="{B3728003-67F4-4343-A22E-1ECFE14B4002}">
      <dgm:prSet custT="1"/>
      <dgm:spPr/>
      <dgm:t>
        <a:bodyPr/>
        <a:lstStyle/>
        <a:p>
          <a:r>
            <a:rPr lang="en-US" sz="1600"/>
            <a:t>Foundations of Programming</a:t>
          </a:r>
        </a:p>
      </dgm:t>
    </dgm:pt>
    <dgm:pt modelId="{782C6398-DC79-445B-B029-A0F8D2859882}" type="parTrans" cxnId="{E35F319F-B3A6-4052-BC54-1EA1937FC47B}">
      <dgm:prSet/>
      <dgm:spPr/>
      <dgm:t>
        <a:bodyPr/>
        <a:lstStyle/>
        <a:p>
          <a:endParaRPr lang="en-US"/>
        </a:p>
      </dgm:t>
    </dgm:pt>
    <dgm:pt modelId="{3661EE49-D88D-48B3-85E4-0BCE93E5B0B1}" type="sibTrans" cxnId="{E35F319F-B3A6-4052-BC54-1EA1937FC47B}">
      <dgm:prSet/>
      <dgm:spPr/>
      <dgm:t>
        <a:bodyPr/>
        <a:lstStyle/>
        <a:p>
          <a:endParaRPr lang="en-US"/>
        </a:p>
      </dgm:t>
    </dgm:pt>
    <dgm:pt modelId="{A1924C45-5DBA-4876-86F6-60F7DD5B12D7}">
      <dgm:prSet custT="1"/>
      <dgm:spPr/>
      <dgm:t>
        <a:bodyPr/>
        <a:lstStyle/>
        <a:p>
          <a:r>
            <a:rPr lang="en-US" sz="1600"/>
            <a:t>Hospitality &amp; Tourism Internship </a:t>
          </a:r>
        </a:p>
      </dgm:t>
    </dgm:pt>
    <dgm:pt modelId="{CDFF42E4-1BAA-44F8-9234-AB51E8F76DCD}" type="parTrans" cxnId="{9B85A178-81D9-452E-A164-2F5D60EBCEE3}">
      <dgm:prSet/>
      <dgm:spPr/>
      <dgm:t>
        <a:bodyPr/>
        <a:lstStyle/>
        <a:p>
          <a:endParaRPr lang="en-US"/>
        </a:p>
      </dgm:t>
    </dgm:pt>
    <dgm:pt modelId="{87604AB2-C5E7-4A4F-A571-948C9A9F6F68}" type="sibTrans" cxnId="{9B85A178-81D9-452E-A164-2F5D60EBCEE3}">
      <dgm:prSet/>
      <dgm:spPr/>
      <dgm:t>
        <a:bodyPr/>
        <a:lstStyle/>
        <a:p>
          <a:endParaRPr lang="en-US"/>
        </a:p>
      </dgm:t>
    </dgm:pt>
    <dgm:pt modelId="{0FFD91C2-A0AB-4871-8232-991DDB3AA6DE}">
      <dgm:prSet custT="1"/>
      <dgm:spPr/>
      <dgm:t>
        <a:bodyPr/>
        <a:lstStyle/>
        <a:p>
          <a:r>
            <a:rPr lang="en-US" sz="1600" b="1" u="sng"/>
            <a:t>Computer Science</a:t>
          </a:r>
        </a:p>
      </dgm:t>
    </dgm:pt>
    <dgm:pt modelId="{F368A587-D4FC-4E30-B453-683FE4FAF94B}" type="sibTrans" cxnId="{713F5D48-6ACB-4AE4-935B-014884A14290}">
      <dgm:prSet/>
      <dgm:spPr/>
      <dgm:t>
        <a:bodyPr/>
        <a:lstStyle/>
        <a:p>
          <a:endParaRPr lang="en-US"/>
        </a:p>
      </dgm:t>
    </dgm:pt>
    <dgm:pt modelId="{7E5EF582-9C05-41E8-8F79-B80339953393}" type="parTrans" cxnId="{713F5D48-6ACB-4AE4-935B-014884A14290}">
      <dgm:prSet/>
      <dgm:spPr/>
      <dgm:t>
        <a:bodyPr/>
        <a:lstStyle/>
        <a:p>
          <a:endParaRPr lang="en-US"/>
        </a:p>
      </dgm:t>
    </dgm:pt>
    <dgm:pt modelId="{35FFDD1D-022C-4890-916E-08EE749758CF}">
      <dgm:prSet phldrT="[Text]" custT="1"/>
      <dgm:spPr/>
      <dgm:t>
        <a:bodyPr/>
        <a:lstStyle/>
        <a:p>
          <a:r>
            <a:rPr lang="en-US" sz="1600"/>
            <a:t>Digital Business Foundations</a:t>
          </a:r>
          <a:br>
            <a:rPr lang="en-US" sz="1600"/>
          </a:br>
          <a:r>
            <a:rPr lang="en-US" sz="1600"/>
            <a:t>(MS)(C)</a:t>
          </a:r>
        </a:p>
      </dgm:t>
    </dgm:pt>
    <dgm:pt modelId="{0524FBB1-B0D2-4A3E-B748-E27B87DFA26B}" type="sibTrans" cxnId="{DBB82902-6D2E-4DDB-806D-E151BF756055}">
      <dgm:prSet/>
      <dgm:spPr/>
      <dgm:t>
        <a:bodyPr/>
        <a:lstStyle/>
        <a:p>
          <a:endParaRPr lang="en-US"/>
        </a:p>
      </dgm:t>
    </dgm:pt>
    <dgm:pt modelId="{094413C8-D1D6-4C8D-89BF-503A71C0C894}" type="parTrans" cxnId="{DBB82902-6D2E-4DDB-806D-E151BF756055}">
      <dgm:prSet/>
      <dgm:spPr/>
      <dgm:t>
        <a:bodyPr/>
        <a:lstStyle/>
        <a:p>
          <a:endParaRPr lang="en-US"/>
        </a:p>
      </dgm:t>
    </dgm:pt>
    <dgm:pt modelId="{63E1F96A-A812-4C13-BE57-8E894AD8A1C8}">
      <dgm:prSet custT="1"/>
      <dgm:spPr/>
      <dgm:t>
        <a:bodyPr/>
        <a:lstStyle/>
        <a:p>
          <a:pPr marL="0" lvl="0" indent="0" algn="ctr" defTabSz="711200">
            <a:lnSpc>
              <a:spcPct val="90000"/>
            </a:lnSpc>
            <a:spcBef>
              <a:spcPct val="0"/>
            </a:spcBef>
            <a:spcAft>
              <a:spcPct val="35000"/>
            </a:spcAft>
            <a:buNone/>
          </a:pPr>
          <a:r>
            <a:rPr lang="en-US" sz="1600" b="1" u="sng" kern="1200">
              <a:solidFill>
                <a:srgbClr val="0000FF">
                  <a:hueOff val="0"/>
                  <a:satOff val="0"/>
                  <a:lumOff val="0"/>
                  <a:alphaOff val="0"/>
                </a:srgbClr>
              </a:solidFill>
              <a:latin typeface="Gill Sans MT"/>
              <a:ea typeface="+mn-ea"/>
              <a:cs typeface="+mn-cs"/>
            </a:rPr>
            <a:t>Artificial Intelligence Foundations</a:t>
          </a:r>
        </a:p>
      </dgm:t>
    </dgm:pt>
    <dgm:pt modelId="{D08CBB07-C7A6-4349-AF80-6D4A6E767D6A}" type="parTrans" cxnId="{13FB2A71-6F42-40D3-9B9E-1E073F5E7C8B}">
      <dgm:prSet/>
      <dgm:spPr/>
    </dgm:pt>
    <dgm:pt modelId="{ADD99551-D507-4831-A3A9-8778B6A63302}" type="sibTrans" cxnId="{13FB2A71-6F42-40D3-9B9E-1E073F5E7C8B}">
      <dgm:prSet/>
      <dgm:spPr/>
    </dgm:pt>
    <dgm:pt modelId="{7A32EDE9-8A43-4FDD-B8C5-C8AF6E8A9BDB}">
      <dgm:prSet custT="1"/>
      <dgm:spPr/>
      <dgm:t>
        <a:bodyPr/>
        <a:lstStyle/>
        <a:p>
          <a:r>
            <a:rPr lang="en-US" sz="1600"/>
            <a:t>Artificial Intelligence in the World (H)</a:t>
          </a:r>
        </a:p>
      </dgm:t>
    </dgm:pt>
    <dgm:pt modelId="{030D1912-3472-4E77-A0B2-8E1EF91D2046}" type="parTrans" cxnId="{A75E6C66-DA3C-4C6B-9A22-1A69D356EF3B}">
      <dgm:prSet/>
      <dgm:spPr/>
    </dgm:pt>
    <dgm:pt modelId="{7D6934FE-17A4-425B-B86D-7807D03920A9}" type="sibTrans" cxnId="{A75E6C66-DA3C-4C6B-9A22-1A69D356EF3B}">
      <dgm:prSet/>
      <dgm:spPr/>
    </dgm:pt>
    <dgm:pt modelId="{A3BA772D-1E41-4E5A-A2A6-C7C36BC7206A}">
      <dgm:prSet custT="1"/>
      <dgm:spPr/>
      <dgm:t>
        <a:bodyPr/>
        <a:lstStyle/>
        <a:p>
          <a:r>
            <a:rPr lang="en-US" sz="1600"/>
            <a:t>Applications of AI (H)</a:t>
          </a:r>
        </a:p>
      </dgm:t>
    </dgm:pt>
    <dgm:pt modelId="{DAF6DFE0-AA53-42A7-8D6E-291950C72564}" type="parTrans" cxnId="{2680DCC6-AB03-4BEE-BA79-116788B474B4}">
      <dgm:prSet/>
      <dgm:spPr/>
    </dgm:pt>
    <dgm:pt modelId="{5A36CE85-17F7-4B19-8A29-4794E7AB9923}" type="sibTrans" cxnId="{2680DCC6-AB03-4BEE-BA79-116788B474B4}">
      <dgm:prSet/>
      <dgm:spPr/>
    </dgm:pt>
    <dgm:pt modelId="{DEF2C0A9-B9D0-4142-84CF-DFDE2E1B1F69}">
      <dgm:prSet custT="1"/>
      <dgm:spPr/>
      <dgm:t>
        <a:bodyPr/>
        <a:lstStyle/>
        <a:p>
          <a:r>
            <a:rPr lang="en-US" sz="1600"/>
            <a:t>Intermediate Programming</a:t>
          </a:r>
        </a:p>
      </dgm:t>
    </dgm:pt>
    <dgm:pt modelId="{494AFACF-515B-4277-99BD-07057D5088C6}" type="parTrans" cxnId="{E50146B8-3CDC-41CA-887F-98537FC41A09}">
      <dgm:prSet/>
      <dgm:spPr/>
    </dgm:pt>
    <dgm:pt modelId="{8EE61CA8-4CFC-4F6A-8545-2A2990C76E6C}" type="sibTrans" cxnId="{E50146B8-3CDC-41CA-887F-98537FC41A09}">
      <dgm:prSet/>
      <dgm:spPr/>
    </dgm:pt>
    <dgm:pt modelId="{83D7B9F3-13CA-4A70-8BEA-209B8AA2DB34}">
      <dgm:prSet custT="1"/>
      <dgm:spPr/>
      <dgm:t>
        <a:bodyPr/>
        <a:lstStyle/>
        <a:p>
          <a:r>
            <a:rPr lang="en-US" sz="1600"/>
            <a:t>Foundations of Machine Learning</a:t>
          </a:r>
        </a:p>
      </dgm:t>
    </dgm:pt>
    <dgm:pt modelId="{5A082EDB-E3EB-412A-AF37-1BE8CBD3FEBD}" type="parTrans" cxnId="{114C7C56-4B1E-4FEA-8C00-E67A458AB858}">
      <dgm:prSet/>
      <dgm:spPr/>
    </dgm:pt>
    <dgm:pt modelId="{6F51642C-E3FB-4334-85BE-65B7BB94A6D8}" type="sibTrans" cxnId="{114C7C56-4B1E-4FEA-8C00-E67A458AB858}">
      <dgm:prSet/>
      <dgm:spPr/>
    </dgm:pt>
    <dgm:pt modelId="{F6327020-123E-4DBC-9361-AC9DE67F35E2}" type="pres">
      <dgm:prSet presAssocID="{B15E8822-EE5B-42BA-851E-535E48935150}" presName="hierChild1" presStyleCnt="0">
        <dgm:presLayoutVars>
          <dgm:chPref val="1"/>
          <dgm:dir/>
          <dgm:animOne val="branch"/>
          <dgm:animLvl val="lvl"/>
          <dgm:resizeHandles/>
        </dgm:presLayoutVars>
      </dgm:prSet>
      <dgm:spPr/>
    </dgm:pt>
    <dgm:pt modelId="{297CAD5A-619F-41FC-8704-FC1C46B41E11}" type="pres">
      <dgm:prSet presAssocID="{A3D17323-81D5-4973-821C-97ED6A36C3FA}" presName="hierRoot1" presStyleCnt="0"/>
      <dgm:spPr/>
    </dgm:pt>
    <dgm:pt modelId="{3FB5AE75-5727-43C5-A5E1-B3EDE003AA37}" type="pres">
      <dgm:prSet presAssocID="{A3D17323-81D5-4973-821C-97ED6A36C3FA}" presName="composite" presStyleCnt="0"/>
      <dgm:spPr/>
    </dgm:pt>
    <dgm:pt modelId="{BCE0CCB9-BC95-460E-B395-A36E391703F7}" type="pres">
      <dgm:prSet presAssocID="{A3D17323-81D5-4973-821C-97ED6A36C3FA}" presName="background" presStyleLbl="node0" presStyleIdx="0" presStyleCnt="6"/>
      <dgm:spPr/>
    </dgm:pt>
    <dgm:pt modelId="{0A4FFB2C-04D6-41D9-A7E0-BFEB79C85065}" type="pres">
      <dgm:prSet presAssocID="{A3D17323-81D5-4973-821C-97ED6A36C3FA}" presName="text" presStyleLbl="fgAcc0" presStyleIdx="0" presStyleCnt="6" custScaleX="112151">
        <dgm:presLayoutVars>
          <dgm:chPref val="3"/>
        </dgm:presLayoutVars>
      </dgm:prSet>
      <dgm:spPr/>
    </dgm:pt>
    <dgm:pt modelId="{956F3FE0-FC33-4C10-AF61-98909B0843B3}" type="pres">
      <dgm:prSet presAssocID="{A3D17323-81D5-4973-821C-97ED6A36C3FA}" presName="hierChild2" presStyleCnt="0"/>
      <dgm:spPr/>
    </dgm:pt>
    <dgm:pt modelId="{53F2A55B-A57E-46D2-9D63-F8F81E271EEE}" type="pres">
      <dgm:prSet presAssocID="{094413C8-D1D6-4C8D-89BF-503A71C0C894}" presName="Name10" presStyleLbl="parChTrans1D2" presStyleIdx="0" presStyleCnt="6"/>
      <dgm:spPr/>
    </dgm:pt>
    <dgm:pt modelId="{5EBDFC76-B18B-4E8B-8C6A-104944B771B5}" type="pres">
      <dgm:prSet presAssocID="{35FFDD1D-022C-4890-916E-08EE749758CF}" presName="hierRoot2" presStyleCnt="0"/>
      <dgm:spPr/>
    </dgm:pt>
    <dgm:pt modelId="{162014E3-25D8-4B21-96E0-5D8429F60A83}" type="pres">
      <dgm:prSet presAssocID="{35FFDD1D-022C-4890-916E-08EE749758CF}" presName="composite2" presStyleCnt="0"/>
      <dgm:spPr/>
    </dgm:pt>
    <dgm:pt modelId="{C5B24196-062E-491F-9CE0-2BCDA1C5D1F5}" type="pres">
      <dgm:prSet presAssocID="{35FFDD1D-022C-4890-916E-08EE749758CF}" presName="background2" presStyleLbl="node2" presStyleIdx="0" presStyleCnt="6"/>
      <dgm:spPr/>
    </dgm:pt>
    <dgm:pt modelId="{EA38AC7B-4406-43D7-A278-92776F7F0E6C}" type="pres">
      <dgm:prSet presAssocID="{35FFDD1D-022C-4890-916E-08EE749758CF}" presName="text2" presStyleLbl="fgAcc2" presStyleIdx="0" presStyleCnt="6">
        <dgm:presLayoutVars>
          <dgm:chPref val="3"/>
        </dgm:presLayoutVars>
      </dgm:prSet>
      <dgm:spPr/>
    </dgm:pt>
    <dgm:pt modelId="{2C1D092A-43E5-4585-AE38-95A282313251}" type="pres">
      <dgm:prSet presAssocID="{35FFDD1D-022C-4890-916E-08EE749758CF}" presName="hierChild3" presStyleCnt="0"/>
      <dgm:spPr/>
    </dgm:pt>
    <dgm:pt modelId="{5F495552-2D92-4531-B2F3-15639CA10669}" type="pres">
      <dgm:prSet presAssocID="{5DEB931A-9DEB-4BC1-96CD-62274D30282B}" presName="Name17" presStyleLbl="parChTrans1D3" presStyleIdx="0" presStyleCnt="6"/>
      <dgm:spPr/>
    </dgm:pt>
    <dgm:pt modelId="{DAADFB05-0176-4F43-AF2F-93195652ED68}" type="pres">
      <dgm:prSet presAssocID="{A6A3093F-761F-4583-98B1-B4FABE307991}" presName="hierRoot3" presStyleCnt="0"/>
      <dgm:spPr/>
    </dgm:pt>
    <dgm:pt modelId="{DACADD8D-9E3B-4DFF-9A17-5664D9FA47EE}" type="pres">
      <dgm:prSet presAssocID="{A6A3093F-761F-4583-98B1-B4FABE307991}" presName="composite3" presStyleCnt="0"/>
      <dgm:spPr/>
    </dgm:pt>
    <dgm:pt modelId="{63D4182D-CA9A-44A9-8299-A6EFBC6E02E3}" type="pres">
      <dgm:prSet presAssocID="{A6A3093F-761F-4583-98B1-B4FABE307991}" presName="background3" presStyleLbl="node3" presStyleIdx="0" presStyleCnt="6"/>
      <dgm:spPr/>
    </dgm:pt>
    <dgm:pt modelId="{5C3C9837-3352-4271-B74F-502576D3D037}" type="pres">
      <dgm:prSet presAssocID="{A6A3093F-761F-4583-98B1-B4FABE307991}" presName="text3" presStyleLbl="fgAcc3" presStyleIdx="0" presStyleCnt="6">
        <dgm:presLayoutVars>
          <dgm:chPref val="3"/>
        </dgm:presLayoutVars>
      </dgm:prSet>
      <dgm:spPr/>
    </dgm:pt>
    <dgm:pt modelId="{C1A5203F-F303-4747-AADA-9FAAA57BD63F}" type="pres">
      <dgm:prSet presAssocID="{A6A3093F-761F-4583-98B1-B4FABE307991}" presName="hierChild4" presStyleCnt="0"/>
      <dgm:spPr/>
    </dgm:pt>
    <dgm:pt modelId="{00E04A01-6431-4FF0-AB4E-8D857E3E7C2F}" type="pres">
      <dgm:prSet presAssocID="{52635E7A-5ECF-42D4-9DCC-CC763674113A}" presName="Name23" presStyleLbl="parChTrans1D4" presStyleIdx="0" presStyleCnt="12"/>
      <dgm:spPr/>
    </dgm:pt>
    <dgm:pt modelId="{AAF4A596-DF0B-4E9A-8E9B-A0E08C4D8AE4}" type="pres">
      <dgm:prSet presAssocID="{D301E242-15AF-4883-92DC-DD1E65730045}" presName="hierRoot4" presStyleCnt="0"/>
      <dgm:spPr/>
    </dgm:pt>
    <dgm:pt modelId="{8FF3B5AA-DA9F-4E3F-B1EA-E5FCB40A94B9}" type="pres">
      <dgm:prSet presAssocID="{D301E242-15AF-4883-92DC-DD1E65730045}" presName="composite4" presStyleCnt="0"/>
      <dgm:spPr/>
    </dgm:pt>
    <dgm:pt modelId="{36B7795C-A547-4964-A71B-73368BC77BE6}" type="pres">
      <dgm:prSet presAssocID="{D301E242-15AF-4883-92DC-DD1E65730045}" presName="background4" presStyleLbl="node4" presStyleIdx="0" presStyleCnt="12"/>
      <dgm:spPr/>
    </dgm:pt>
    <dgm:pt modelId="{60544E0B-9C18-4D32-B58B-E70B05CAE8FD}" type="pres">
      <dgm:prSet presAssocID="{D301E242-15AF-4883-92DC-DD1E65730045}" presName="text4" presStyleLbl="fgAcc4" presStyleIdx="0" presStyleCnt="12">
        <dgm:presLayoutVars>
          <dgm:chPref val="3"/>
        </dgm:presLayoutVars>
      </dgm:prSet>
      <dgm:spPr/>
    </dgm:pt>
    <dgm:pt modelId="{5C00EF37-A3A5-457B-B444-78FAAFB5762F}" type="pres">
      <dgm:prSet presAssocID="{D301E242-15AF-4883-92DC-DD1E65730045}" presName="hierChild5" presStyleCnt="0"/>
      <dgm:spPr/>
    </dgm:pt>
    <dgm:pt modelId="{70E04185-0F71-4E75-B866-3FD288B96EC1}" type="pres">
      <dgm:prSet presAssocID="{78E56B3F-BF23-4925-B06F-1EC0B40D823E}" presName="Name23" presStyleLbl="parChTrans1D4" presStyleIdx="1" presStyleCnt="12"/>
      <dgm:spPr/>
    </dgm:pt>
    <dgm:pt modelId="{E90B652F-2496-4FBA-BA4C-85575CD6A95D}" type="pres">
      <dgm:prSet presAssocID="{0AD78AB1-DA5B-4467-BBF1-52BED806696E}" presName="hierRoot4" presStyleCnt="0"/>
      <dgm:spPr/>
    </dgm:pt>
    <dgm:pt modelId="{59C1C276-90E2-4C9B-8354-C8C40695F522}" type="pres">
      <dgm:prSet presAssocID="{0AD78AB1-DA5B-4467-BBF1-52BED806696E}" presName="composite4" presStyleCnt="0"/>
      <dgm:spPr/>
    </dgm:pt>
    <dgm:pt modelId="{DD2F24EF-56F1-46E0-B46A-F8BE76145612}" type="pres">
      <dgm:prSet presAssocID="{0AD78AB1-DA5B-4467-BBF1-52BED806696E}" presName="background4" presStyleLbl="node4" presStyleIdx="1" presStyleCnt="12"/>
      <dgm:spPr/>
    </dgm:pt>
    <dgm:pt modelId="{E0C719AF-879C-4F6F-ADE8-7C486DA7FF6E}" type="pres">
      <dgm:prSet presAssocID="{0AD78AB1-DA5B-4467-BBF1-52BED806696E}" presName="text4" presStyleLbl="fgAcc4" presStyleIdx="1" presStyleCnt="12" custScaleX="99848" custScaleY="79963">
        <dgm:presLayoutVars>
          <dgm:chPref val="3"/>
        </dgm:presLayoutVars>
      </dgm:prSet>
      <dgm:spPr/>
    </dgm:pt>
    <dgm:pt modelId="{0117476F-4D5E-49AC-9B5C-B78562DEEE6E}" type="pres">
      <dgm:prSet presAssocID="{0AD78AB1-DA5B-4467-BBF1-52BED806696E}" presName="hierChild5" presStyleCnt="0"/>
      <dgm:spPr/>
    </dgm:pt>
    <dgm:pt modelId="{B77E12A3-35B1-4AEB-AB10-22946003EF29}" type="pres">
      <dgm:prSet presAssocID="{0FFD91C2-A0AB-4871-8232-991DDB3AA6DE}" presName="hierRoot1" presStyleCnt="0"/>
      <dgm:spPr/>
    </dgm:pt>
    <dgm:pt modelId="{DE646DE0-79B6-4601-8D2F-4F1299D6BD88}" type="pres">
      <dgm:prSet presAssocID="{0FFD91C2-A0AB-4871-8232-991DDB3AA6DE}" presName="composite" presStyleCnt="0"/>
      <dgm:spPr/>
    </dgm:pt>
    <dgm:pt modelId="{746AF4A9-BDCC-40B6-9998-723FBEA7E9FA}" type="pres">
      <dgm:prSet presAssocID="{0FFD91C2-A0AB-4871-8232-991DDB3AA6DE}" presName="background" presStyleLbl="node0" presStyleIdx="1" presStyleCnt="6"/>
      <dgm:spPr/>
    </dgm:pt>
    <dgm:pt modelId="{00060B6A-B26F-420D-8FE3-03975BE6FFE0}" type="pres">
      <dgm:prSet presAssocID="{0FFD91C2-A0AB-4871-8232-991DDB3AA6DE}" presName="text" presStyleLbl="fgAcc0" presStyleIdx="1" presStyleCnt="6">
        <dgm:presLayoutVars>
          <dgm:chPref val="3"/>
        </dgm:presLayoutVars>
      </dgm:prSet>
      <dgm:spPr/>
    </dgm:pt>
    <dgm:pt modelId="{D39F12B2-A456-407D-AF72-C0F62D4C9A31}" type="pres">
      <dgm:prSet presAssocID="{0FFD91C2-A0AB-4871-8232-991DDB3AA6DE}" presName="hierChild2" presStyleCnt="0"/>
      <dgm:spPr/>
    </dgm:pt>
    <dgm:pt modelId="{28CDA915-297F-4101-BBE8-993381457E05}" type="pres">
      <dgm:prSet presAssocID="{097DA739-96C3-400A-B289-A42755344950}" presName="Name10" presStyleLbl="parChTrans1D2" presStyleIdx="1" presStyleCnt="6"/>
      <dgm:spPr/>
    </dgm:pt>
    <dgm:pt modelId="{7BCB6415-91A1-49CF-B30E-4C9FC339BCFA}" type="pres">
      <dgm:prSet presAssocID="{7F7144D0-C7F3-42C4-933A-C39FE88336FE}" presName="hierRoot2" presStyleCnt="0"/>
      <dgm:spPr/>
    </dgm:pt>
    <dgm:pt modelId="{303E2459-B64C-4A1C-BE15-5E8AB1E640E6}" type="pres">
      <dgm:prSet presAssocID="{7F7144D0-C7F3-42C4-933A-C39FE88336FE}" presName="composite2" presStyleCnt="0"/>
      <dgm:spPr/>
    </dgm:pt>
    <dgm:pt modelId="{CF6880C3-13F1-40A7-8705-C185C1B50A7F}" type="pres">
      <dgm:prSet presAssocID="{7F7144D0-C7F3-42C4-933A-C39FE88336FE}" presName="background2" presStyleLbl="node2" presStyleIdx="1" presStyleCnt="6"/>
      <dgm:spPr/>
    </dgm:pt>
    <dgm:pt modelId="{2719A7C3-1047-4720-8F07-13C27E9E0418}" type="pres">
      <dgm:prSet presAssocID="{7F7144D0-C7F3-42C4-933A-C39FE88336FE}" presName="text2" presStyleLbl="fgAcc2" presStyleIdx="1" presStyleCnt="6">
        <dgm:presLayoutVars>
          <dgm:chPref val="3"/>
        </dgm:presLayoutVars>
      </dgm:prSet>
      <dgm:spPr/>
    </dgm:pt>
    <dgm:pt modelId="{DD08BA8A-62FB-457D-B6A9-20B9F16E197E}" type="pres">
      <dgm:prSet presAssocID="{7F7144D0-C7F3-42C4-933A-C39FE88336FE}" presName="hierChild3" presStyleCnt="0"/>
      <dgm:spPr/>
    </dgm:pt>
    <dgm:pt modelId="{5BC13565-120B-47C7-A727-7CBDDA5BE0D7}" type="pres">
      <dgm:prSet presAssocID="{782C6398-DC79-445B-B029-A0F8D2859882}" presName="Name17" presStyleLbl="parChTrans1D3" presStyleIdx="1" presStyleCnt="6"/>
      <dgm:spPr/>
    </dgm:pt>
    <dgm:pt modelId="{8A60352D-D901-42F0-85BA-7A1745FF9C6A}" type="pres">
      <dgm:prSet presAssocID="{B3728003-67F4-4343-A22E-1ECFE14B4002}" presName="hierRoot3" presStyleCnt="0"/>
      <dgm:spPr/>
    </dgm:pt>
    <dgm:pt modelId="{813266B7-3666-4C04-8FBC-C633677D78D1}" type="pres">
      <dgm:prSet presAssocID="{B3728003-67F4-4343-A22E-1ECFE14B4002}" presName="composite3" presStyleCnt="0"/>
      <dgm:spPr/>
    </dgm:pt>
    <dgm:pt modelId="{EA718A06-80A8-40F8-86F1-DAFAF1AB12C2}" type="pres">
      <dgm:prSet presAssocID="{B3728003-67F4-4343-A22E-1ECFE14B4002}" presName="background3" presStyleLbl="node3" presStyleIdx="1" presStyleCnt="6"/>
      <dgm:spPr/>
    </dgm:pt>
    <dgm:pt modelId="{36EADCA4-5E49-4A05-AA97-908362A71B5A}" type="pres">
      <dgm:prSet presAssocID="{B3728003-67F4-4343-A22E-1ECFE14B4002}" presName="text3" presStyleLbl="fgAcc3" presStyleIdx="1" presStyleCnt="6">
        <dgm:presLayoutVars>
          <dgm:chPref val="3"/>
        </dgm:presLayoutVars>
      </dgm:prSet>
      <dgm:spPr/>
    </dgm:pt>
    <dgm:pt modelId="{82F47D10-4FA8-4645-B436-3338DEDF7792}" type="pres">
      <dgm:prSet presAssocID="{B3728003-67F4-4343-A22E-1ECFE14B4002}" presName="hierChild4" presStyleCnt="0"/>
      <dgm:spPr/>
    </dgm:pt>
    <dgm:pt modelId="{3DFB8EEB-4954-4E2A-B7F7-2D215824DD31}" type="pres">
      <dgm:prSet presAssocID="{5326AC47-B39E-4C79-B330-44986E2C6ECB}" presName="Name23" presStyleLbl="parChTrans1D4" presStyleIdx="2" presStyleCnt="12"/>
      <dgm:spPr/>
    </dgm:pt>
    <dgm:pt modelId="{B3CBF2F1-60FE-41E4-88B9-5E41C8CFEAB4}" type="pres">
      <dgm:prSet presAssocID="{BED4605E-5FA7-4771-911E-9075F76F1C33}" presName="hierRoot4" presStyleCnt="0"/>
      <dgm:spPr/>
    </dgm:pt>
    <dgm:pt modelId="{95999638-9B39-45D7-98CD-C8FE672C506E}" type="pres">
      <dgm:prSet presAssocID="{BED4605E-5FA7-4771-911E-9075F76F1C33}" presName="composite4" presStyleCnt="0"/>
      <dgm:spPr/>
    </dgm:pt>
    <dgm:pt modelId="{7F7DA77B-8FE6-428A-BDD4-8D93E4D21004}" type="pres">
      <dgm:prSet presAssocID="{BED4605E-5FA7-4771-911E-9075F76F1C33}" presName="background4" presStyleLbl="node4" presStyleIdx="2" presStyleCnt="12"/>
      <dgm:spPr/>
    </dgm:pt>
    <dgm:pt modelId="{6974A1BF-3593-4517-8AFB-F3EB407709F2}" type="pres">
      <dgm:prSet presAssocID="{BED4605E-5FA7-4771-911E-9075F76F1C33}" presName="text4" presStyleLbl="fgAcc4" presStyleIdx="2" presStyleCnt="12">
        <dgm:presLayoutVars>
          <dgm:chPref val="3"/>
        </dgm:presLayoutVars>
      </dgm:prSet>
      <dgm:spPr/>
    </dgm:pt>
    <dgm:pt modelId="{9ED02F14-3CDC-447D-8A67-3092AA9927D9}" type="pres">
      <dgm:prSet presAssocID="{BED4605E-5FA7-4771-911E-9075F76F1C33}" presName="hierChild5" presStyleCnt="0"/>
      <dgm:spPr/>
    </dgm:pt>
    <dgm:pt modelId="{68157065-F870-4217-961E-963A13352E62}" type="pres">
      <dgm:prSet presAssocID="{8819F5EB-19F2-4BAE-9EB1-18387356A91B}" presName="Name23" presStyleLbl="parChTrans1D4" presStyleIdx="3" presStyleCnt="12"/>
      <dgm:spPr/>
    </dgm:pt>
    <dgm:pt modelId="{769D2900-F4D0-4074-8B9E-95C3745467B4}" type="pres">
      <dgm:prSet presAssocID="{288F4D4F-C933-45B2-9E25-A51E88C4CF41}" presName="hierRoot4" presStyleCnt="0"/>
      <dgm:spPr/>
    </dgm:pt>
    <dgm:pt modelId="{528293D9-5677-4A12-88F9-D4D2A548E3F1}" type="pres">
      <dgm:prSet presAssocID="{288F4D4F-C933-45B2-9E25-A51E88C4CF41}" presName="composite4" presStyleCnt="0"/>
      <dgm:spPr/>
    </dgm:pt>
    <dgm:pt modelId="{1087FC24-9C89-4F72-B7BC-81005AD44458}" type="pres">
      <dgm:prSet presAssocID="{288F4D4F-C933-45B2-9E25-A51E88C4CF41}" presName="background4" presStyleLbl="node4" presStyleIdx="3" presStyleCnt="12"/>
      <dgm:spPr/>
    </dgm:pt>
    <dgm:pt modelId="{F1A16316-F8C2-4B79-B1DB-7CE415F1BBAA}" type="pres">
      <dgm:prSet presAssocID="{288F4D4F-C933-45B2-9E25-A51E88C4CF41}" presName="text4" presStyleLbl="fgAcc4" presStyleIdx="3" presStyleCnt="12">
        <dgm:presLayoutVars>
          <dgm:chPref val="3"/>
        </dgm:presLayoutVars>
      </dgm:prSet>
      <dgm:spPr/>
    </dgm:pt>
    <dgm:pt modelId="{A4D77A09-5D3D-4C9C-B078-20168B86A1DA}" type="pres">
      <dgm:prSet presAssocID="{288F4D4F-C933-45B2-9E25-A51E88C4CF41}" presName="hierChild5" presStyleCnt="0"/>
      <dgm:spPr/>
    </dgm:pt>
    <dgm:pt modelId="{43EF3A15-2599-4B69-9E69-E3776BCE689B}" type="pres">
      <dgm:prSet presAssocID="{B885C236-6125-4F1F-951F-B16E5E749DDC}" presName="hierRoot1" presStyleCnt="0"/>
      <dgm:spPr/>
    </dgm:pt>
    <dgm:pt modelId="{967E4CE6-8EAB-49F6-8DA4-4DCAEF174C2B}" type="pres">
      <dgm:prSet presAssocID="{B885C236-6125-4F1F-951F-B16E5E749DDC}" presName="composite" presStyleCnt="0"/>
      <dgm:spPr/>
    </dgm:pt>
    <dgm:pt modelId="{333EE3FA-5A8B-4F8B-9CD9-2C2E0620E08E}" type="pres">
      <dgm:prSet presAssocID="{B885C236-6125-4F1F-951F-B16E5E749DDC}" presName="background" presStyleLbl="node0" presStyleIdx="2" presStyleCnt="6"/>
      <dgm:spPr/>
    </dgm:pt>
    <dgm:pt modelId="{6AB5A243-C6BF-4D42-905E-62FA3949EBE7}" type="pres">
      <dgm:prSet presAssocID="{B885C236-6125-4F1F-951F-B16E5E749DDC}" presName="text" presStyleLbl="fgAcc0" presStyleIdx="2" presStyleCnt="6">
        <dgm:presLayoutVars>
          <dgm:chPref val="3"/>
        </dgm:presLayoutVars>
      </dgm:prSet>
      <dgm:spPr/>
    </dgm:pt>
    <dgm:pt modelId="{59074297-23A3-4F4C-945E-A2B0A7E331C4}" type="pres">
      <dgm:prSet presAssocID="{B885C236-6125-4F1F-951F-B16E5E749DDC}" presName="hierChild2" presStyleCnt="0"/>
      <dgm:spPr/>
    </dgm:pt>
    <dgm:pt modelId="{42A3625C-A27A-4F2C-A8F4-9380560BD72F}" type="pres">
      <dgm:prSet presAssocID="{8130661A-3278-4F3F-9936-441215DA09C8}" presName="Name10" presStyleLbl="parChTrans1D2" presStyleIdx="2" presStyleCnt="6"/>
      <dgm:spPr/>
    </dgm:pt>
    <dgm:pt modelId="{C11249F1-C9B7-4F80-8E4D-9F9FB86DACC9}" type="pres">
      <dgm:prSet presAssocID="{A2E410BC-FA1E-44D1-8AB7-6B55BB11A8AB}" presName="hierRoot2" presStyleCnt="0"/>
      <dgm:spPr/>
    </dgm:pt>
    <dgm:pt modelId="{2E82C6AA-1CE1-4748-BB8B-CD85F2F4B4F8}" type="pres">
      <dgm:prSet presAssocID="{A2E410BC-FA1E-44D1-8AB7-6B55BB11A8AB}" presName="composite2" presStyleCnt="0"/>
      <dgm:spPr/>
    </dgm:pt>
    <dgm:pt modelId="{197E6B3F-8243-439C-AB3D-7D8138925898}" type="pres">
      <dgm:prSet presAssocID="{A2E410BC-FA1E-44D1-8AB7-6B55BB11A8AB}" presName="background2" presStyleLbl="node2" presStyleIdx="2" presStyleCnt="6"/>
      <dgm:spPr/>
    </dgm:pt>
    <dgm:pt modelId="{7A4389C7-5D90-4A00-95B7-0F1E08C1D6E3}" type="pres">
      <dgm:prSet presAssocID="{A2E410BC-FA1E-44D1-8AB7-6B55BB11A8AB}" presName="text2" presStyleLbl="fgAcc2" presStyleIdx="2" presStyleCnt="6">
        <dgm:presLayoutVars>
          <dgm:chPref val="3"/>
        </dgm:presLayoutVars>
      </dgm:prSet>
      <dgm:spPr/>
    </dgm:pt>
    <dgm:pt modelId="{BB245178-4E56-4629-B757-A642905CC472}" type="pres">
      <dgm:prSet presAssocID="{A2E410BC-FA1E-44D1-8AB7-6B55BB11A8AB}" presName="hierChild3" presStyleCnt="0"/>
      <dgm:spPr/>
    </dgm:pt>
    <dgm:pt modelId="{58D95B38-15B3-4D71-9071-71521378576E}" type="pres">
      <dgm:prSet presAssocID="{D32F7A15-49E5-4484-BB82-EFC7E614B9F9}" presName="Name17" presStyleLbl="parChTrans1D3" presStyleIdx="2" presStyleCnt="6"/>
      <dgm:spPr/>
    </dgm:pt>
    <dgm:pt modelId="{A6391346-40AE-4A2B-8CE9-2B4A4175E5D5}" type="pres">
      <dgm:prSet presAssocID="{C53D40AA-67E5-418B-A990-E2C2C88673B5}" presName="hierRoot3" presStyleCnt="0"/>
      <dgm:spPr/>
    </dgm:pt>
    <dgm:pt modelId="{A92B1A46-2FE7-4777-966B-BF4FE804DB4F}" type="pres">
      <dgm:prSet presAssocID="{C53D40AA-67E5-418B-A990-E2C2C88673B5}" presName="composite3" presStyleCnt="0"/>
      <dgm:spPr/>
    </dgm:pt>
    <dgm:pt modelId="{A7E41073-3CAA-41FA-99CA-7A53BF714F93}" type="pres">
      <dgm:prSet presAssocID="{C53D40AA-67E5-418B-A990-E2C2C88673B5}" presName="background3" presStyleLbl="node3" presStyleIdx="2" presStyleCnt="6"/>
      <dgm:spPr/>
    </dgm:pt>
    <dgm:pt modelId="{364933DB-C913-4D59-9588-D20AEE9BCE38}" type="pres">
      <dgm:prSet presAssocID="{C53D40AA-67E5-418B-A990-E2C2C88673B5}" presName="text3" presStyleLbl="fgAcc3" presStyleIdx="2" presStyleCnt="6">
        <dgm:presLayoutVars>
          <dgm:chPref val="3"/>
        </dgm:presLayoutVars>
      </dgm:prSet>
      <dgm:spPr/>
    </dgm:pt>
    <dgm:pt modelId="{C3DE3D74-C415-41F1-AE91-9BF18886C6A1}" type="pres">
      <dgm:prSet presAssocID="{C53D40AA-67E5-418B-A990-E2C2C88673B5}" presName="hierChild4" presStyleCnt="0"/>
      <dgm:spPr/>
    </dgm:pt>
    <dgm:pt modelId="{3CC91E48-248D-4203-AC9B-C65ABDBE400D}" type="pres">
      <dgm:prSet presAssocID="{0A929577-E7F3-472C-A317-8C07CDDAFFCD}" presName="Name23" presStyleLbl="parChTrans1D4" presStyleIdx="4" presStyleCnt="12"/>
      <dgm:spPr/>
    </dgm:pt>
    <dgm:pt modelId="{B96BD237-A6B0-4761-9A72-60BC0868F428}" type="pres">
      <dgm:prSet presAssocID="{5A4A950F-C492-43E6-B7AB-B7C56E750036}" presName="hierRoot4" presStyleCnt="0"/>
      <dgm:spPr/>
    </dgm:pt>
    <dgm:pt modelId="{30EE699E-5E9D-4D28-8E69-D48952631570}" type="pres">
      <dgm:prSet presAssocID="{5A4A950F-C492-43E6-B7AB-B7C56E750036}" presName="composite4" presStyleCnt="0"/>
      <dgm:spPr/>
    </dgm:pt>
    <dgm:pt modelId="{AC144512-77C7-48FB-8243-95217F00E7D2}" type="pres">
      <dgm:prSet presAssocID="{5A4A950F-C492-43E6-B7AB-B7C56E750036}" presName="background4" presStyleLbl="node4" presStyleIdx="4" presStyleCnt="12"/>
      <dgm:spPr/>
    </dgm:pt>
    <dgm:pt modelId="{F92780DE-93F7-4EA6-A082-61E382941507}" type="pres">
      <dgm:prSet presAssocID="{5A4A950F-C492-43E6-B7AB-B7C56E750036}" presName="text4" presStyleLbl="fgAcc4" presStyleIdx="4" presStyleCnt="12">
        <dgm:presLayoutVars>
          <dgm:chPref val="3"/>
        </dgm:presLayoutVars>
      </dgm:prSet>
      <dgm:spPr/>
    </dgm:pt>
    <dgm:pt modelId="{F6B6720D-82F6-497A-B3BA-155A7F24ECE1}" type="pres">
      <dgm:prSet presAssocID="{5A4A950F-C492-43E6-B7AB-B7C56E750036}" presName="hierChild5" presStyleCnt="0"/>
      <dgm:spPr/>
    </dgm:pt>
    <dgm:pt modelId="{921BFC2A-5747-4F81-B7C4-E0652525ACBA}" type="pres">
      <dgm:prSet presAssocID="{D71B7DC5-6319-4504-9EF9-154BE6E192F5}" presName="Name23" presStyleLbl="parChTrans1D4" presStyleIdx="5" presStyleCnt="12"/>
      <dgm:spPr/>
    </dgm:pt>
    <dgm:pt modelId="{331CC2AC-1805-4C42-A29F-87FBB5087657}" type="pres">
      <dgm:prSet presAssocID="{B416B798-9C0A-4ACA-9BC5-FDAB2BC00E61}" presName="hierRoot4" presStyleCnt="0"/>
      <dgm:spPr/>
    </dgm:pt>
    <dgm:pt modelId="{921FC1A9-BE1B-40FB-8C75-878E8BD0B22D}" type="pres">
      <dgm:prSet presAssocID="{B416B798-9C0A-4ACA-9BC5-FDAB2BC00E61}" presName="composite4" presStyleCnt="0"/>
      <dgm:spPr/>
    </dgm:pt>
    <dgm:pt modelId="{DAEE8379-C2C0-4E89-A2BF-20B5F25AB3D2}" type="pres">
      <dgm:prSet presAssocID="{B416B798-9C0A-4ACA-9BC5-FDAB2BC00E61}" presName="background4" presStyleLbl="node4" presStyleIdx="5" presStyleCnt="12"/>
      <dgm:spPr/>
    </dgm:pt>
    <dgm:pt modelId="{7DF9E806-DD8E-49C5-A1AF-C313FDFE9D30}" type="pres">
      <dgm:prSet presAssocID="{B416B798-9C0A-4ACA-9BC5-FDAB2BC00E61}" presName="text4" presStyleLbl="fgAcc4" presStyleIdx="5" presStyleCnt="12">
        <dgm:presLayoutVars>
          <dgm:chPref val="3"/>
        </dgm:presLayoutVars>
      </dgm:prSet>
      <dgm:spPr/>
    </dgm:pt>
    <dgm:pt modelId="{33CB9281-F415-4137-8B1F-E09B89849E53}" type="pres">
      <dgm:prSet presAssocID="{B416B798-9C0A-4ACA-9BC5-FDAB2BC00E61}" presName="hierChild5" presStyleCnt="0"/>
      <dgm:spPr/>
    </dgm:pt>
    <dgm:pt modelId="{92C3FED6-B21F-4989-A5D3-B8ACC15F3735}" type="pres">
      <dgm:prSet presAssocID="{CC78BDBB-4AC2-4A0F-ADD7-EEA0CCD62230}" presName="hierRoot1" presStyleCnt="0"/>
      <dgm:spPr/>
    </dgm:pt>
    <dgm:pt modelId="{07AAE93D-404F-4708-9F2E-4D8769E53D33}" type="pres">
      <dgm:prSet presAssocID="{CC78BDBB-4AC2-4A0F-ADD7-EEA0CCD62230}" presName="composite" presStyleCnt="0"/>
      <dgm:spPr/>
    </dgm:pt>
    <dgm:pt modelId="{6F0A648A-4D48-47B1-81B7-63076680F265}" type="pres">
      <dgm:prSet presAssocID="{CC78BDBB-4AC2-4A0F-ADD7-EEA0CCD62230}" presName="background" presStyleLbl="node0" presStyleIdx="3" presStyleCnt="6"/>
      <dgm:spPr/>
    </dgm:pt>
    <dgm:pt modelId="{3C7704EF-832B-4A9B-ADB4-6801B81466E6}" type="pres">
      <dgm:prSet presAssocID="{CC78BDBB-4AC2-4A0F-ADD7-EEA0CCD62230}" presName="text" presStyleLbl="fgAcc0" presStyleIdx="3" presStyleCnt="6">
        <dgm:presLayoutVars>
          <dgm:chPref val="3"/>
        </dgm:presLayoutVars>
      </dgm:prSet>
      <dgm:spPr/>
    </dgm:pt>
    <dgm:pt modelId="{5E24FC6D-6628-4C2E-B00C-0646D9D87F85}" type="pres">
      <dgm:prSet presAssocID="{CC78BDBB-4AC2-4A0F-ADD7-EEA0CCD62230}" presName="hierChild2" presStyleCnt="0"/>
      <dgm:spPr/>
    </dgm:pt>
    <dgm:pt modelId="{2E7E1800-4B80-490C-8250-2431781FF240}" type="pres">
      <dgm:prSet presAssocID="{415F8E02-7862-49F2-86DE-8624676A78CA}" presName="Name10" presStyleLbl="parChTrans1D2" presStyleIdx="3" presStyleCnt="6"/>
      <dgm:spPr/>
    </dgm:pt>
    <dgm:pt modelId="{76BC634D-1AF8-442A-8F56-3B2C6BE15C46}" type="pres">
      <dgm:prSet presAssocID="{42A8C2C0-A926-4F5B-8BCF-E24D9ED983D1}" presName="hierRoot2" presStyleCnt="0"/>
      <dgm:spPr/>
    </dgm:pt>
    <dgm:pt modelId="{449DFC5A-604F-4BB8-9146-4F053895C3C0}" type="pres">
      <dgm:prSet presAssocID="{42A8C2C0-A926-4F5B-8BCF-E24D9ED983D1}" presName="composite2" presStyleCnt="0"/>
      <dgm:spPr/>
    </dgm:pt>
    <dgm:pt modelId="{5DF53232-05FC-428C-8758-7B986C68DB6D}" type="pres">
      <dgm:prSet presAssocID="{42A8C2C0-A926-4F5B-8BCF-E24D9ED983D1}" presName="background2" presStyleLbl="node2" presStyleIdx="3" presStyleCnt="6"/>
      <dgm:spPr/>
    </dgm:pt>
    <dgm:pt modelId="{A14756E8-DAEB-481E-BA94-32E7746CA3C8}" type="pres">
      <dgm:prSet presAssocID="{42A8C2C0-A926-4F5B-8BCF-E24D9ED983D1}" presName="text2" presStyleLbl="fgAcc2" presStyleIdx="3" presStyleCnt="6">
        <dgm:presLayoutVars>
          <dgm:chPref val="3"/>
        </dgm:presLayoutVars>
      </dgm:prSet>
      <dgm:spPr/>
    </dgm:pt>
    <dgm:pt modelId="{B70F6F26-9084-4B71-AED5-3EC2D3B6D615}" type="pres">
      <dgm:prSet presAssocID="{42A8C2C0-A926-4F5B-8BCF-E24D9ED983D1}" presName="hierChild3" presStyleCnt="0"/>
      <dgm:spPr/>
    </dgm:pt>
    <dgm:pt modelId="{EE5105EC-2ED5-4A64-9BB0-6135F5D3D1D4}" type="pres">
      <dgm:prSet presAssocID="{ED9078EC-FC09-4D26-8AFC-DD1E2C14EC8D}" presName="Name17" presStyleLbl="parChTrans1D3" presStyleIdx="3" presStyleCnt="6"/>
      <dgm:spPr/>
    </dgm:pt>
    <dgm:pt modelId="{4E1C8850-A0FC-48E9-99D2-5EE5D14704FB}" type="pres">
      <dgm:prSet presAssocID="{72FFF24B-220D-4619-BCB8-96A9327D2E13}" presName="hierRoot3" presStyleCnt="0"/>
      <dgm:spPr/>
    </dgm:pt>
    <dgm:pt modelId="{19C9A024-97C5-4CA4-915B-16EA6B87D90A}" type="pres">
      <dgm:prSet presAssocID="{72FFF24B-220D-4619-BCB8-96A9327D2E13}" presName="composite3" presStyleCnt="0"/>
      <dgm:spPr/>
    </dgm:pt>
    <dgm:pt modelId="{C06F8D0D-D779-4EFD-8A4A-10FEE82130EF}" type="pres">
      <dgm:prSet presAssocID="{72FFF24B-220D-4619-BCB8-96A9327D2E13}" presName="background3" presStyleLbl="node3" presStyleIdx="3" presStyleCnt="6"/>
      <dgm:spPr/>
    </dgm:pt>
    <dgm:pt modelId="{A142C8A6-F83B-421A-A507-7B85DA9B54A8}" type="pres">
      <dgm:prSet presAssocID="{72FFF24B-220D-4619-BCB8-96A9327D2E13}" presName="text3" presStyleLbl="fgAcc3" presStyleIdx="3" presStyleCnt="6">
        <dgm:presLayoutVars>
          <dgm:chPref val="3"/>
        </dgm:presLayoutVars>
      </dgm:prSet>
      <dgm:spPr/>
    </dgm:pt>
    <dgm:pt modelId="{3509E680-B728-43B3-8B6C-00882B7C68D5}" type="pres">
      <dgm:prSet presAssocID="{72FFF24B-220D-4619-BCB8-96A9327D2E13}" presName="hierChild4" presStyleCnt="0"/>
      <dgm:spPr/>
    </dgm:pt>
    <dgm:pt modelId="{3699FF99-A752-448D-9C44-DA402286250E}" type="pres">
      <dgm:prSet presAssocID="{26B915B9-4C21-4CEB-8688-666C6C618505}" presName="Name23" presStyleLbl="parChTrans1D4" presStyleIdx="6" presStyleCnt="12"/>
      <dgm:spPr/>
    </dgm:pt>
    <dgm:pt modelId="{9BE3A2E0-4E05-478D-B575-710D20872EC5}" type="pres">
      <dgm:prSet presAssocID="{DFE2A04A-02B0-4E44-85D7-7C790CF1D35D}" presName="hierRoot4" presStyleCnt="0"/>
      <dgm:spPr/>
    </dgm:pt>
    <dgm:pt modelId="{B920F06C-8E16-464A-9BF7-A52B92779A04}" type="pres">
      <dgm:prSet presAssocID="{DFE2A04A-02B0-4E44-85D7-7C790CF1D35D}" presName="composite4" presStyleCnt="0"/>
      <dgm:spPr/>
    </dgm:pt>
    <dgm:pt modelId="{53F9F270-B8C0-47E7-85F1-ECBDC2E4CDC2}" type="pres">
      <dgm:prSet presAssocID="{DFE2A04A-02B0-4E44-85D7-7C790CF1D35D}" presName="background4" presStyleLbl="node4" presStyleIdx="6" presStyleCnt="12"/>
      <dgm:spPr/>
    </dgm:pt>
    <dgm:pt modelId="{88FAE2CA-66D9-4309-B2B7-16136474B729}" type="pres">
      <dgm:prSet presAssocID="{DFE2A04A-02B0-4E44-85D7-7C790CF1D35D}" presName="text4" presStyleLbl="fgAcc4" presStyleIdx="6" presStyleCnt="12">
        <dgm:presLayoutVars>
          <dgm:chPref val="3"/>
        </dgm:presLayoutVars>
      </dgm:prSet>
      <dgm:spPr/>
    </dgm:pt>
    <dgm:pt modelId="{EA5CAA69-E834-4EFF-977F-F60EE1BA7D6C}" type="pres">
      <dgm:prSet presAssocID="{DFE2A04A-02B0-4E44-85D7-7C790CF1D35D}" presName="hierChild5" presStyleCnt="0"/>
      <dgm:spPr/>
    </dgm:pt>
    <dgm:pt modelId="{037BB95C-0B6B-4693-BE83-6993AFE1E37D}" type="pres">
      <dgm:prSet presAssocID="{CDFF42E4-1BAA-44F8-9234-AB51E8F76DCD}" presName="Name23" presStyleLbl="parChTrans1D4" presStyleIdx="7" presStyleCnt="12"/>
      <dgm:spPr/>
    </dgm:pt>
    <dgm:pt modelId="{72B3CD49-4AB5-44FC-A128-295471B8123A}" type="pres">
      <dgm:prSet presAssocID="{A1924C45-5DBA-4876-86F6-60F7DD5B12D7}" presName="hierRoot4" presStyleCnt="0"/>
      <dgm:spPr/>
    </dgm:pt>
    <dgm:pt modelId="{2CFAE87E-8172-4EE5-8EB5-8527A6E915F3}" type="pres">
      <dgm:prSet presAssocID="{A1924C45-5DBA-4876-86F6-60F7DD5B12D7}" presName="composite4" presStyleCnt="0"/>
      <dgm:spPr/>
    </dgm:pt>
    <dgm:pt modelId="{90348CF0-1C4D-4150-BD09-1C2DB4D15189}" type="pres">
      <dgm:prSet presAssocID="{A1924C45-5DBA-4876-86F6-60F7DD5B12D7}" presName="background4" presStyleLbl="node4" presStyleIdx="7" presStyleCnt="12"/>
      <dgm:spPr/>
    </dgm:pt>
    <dgm:pt modelId="{6CFB8C61-9976-4EE0-9100-ABD93AB0617E}" type="pres">
      <dgm:prSet presAssocID="{A1924C45-5DBA-4876-86F6-60F7DD5B12D7}" presName="text4" presStyleLbl="fgAcc4" presStyleIdx="7" presStyleCnt="12" custScaleX="131753">
        <dgm:presLayoutVars>
          <dgm:chPref val="3"/>
        </dgm:presLayoutVars>
      </dgm:prSet>
      <dgm:spPr/>
    </dgm:pt>
    <dgm:pt modelId="{E0686D84-D3D3-4211-823A-D97C23DF5696}" type="pres">
      <dgm:prSet presAssocID="{A1924C45-5DBA-4876-86F6-60F7DD5B12D7}" presName="hierChild5" presStyleCnt="0"/>
      <dgm:spPr/>
    </dgm:pt>
    <dgm:pt modelId="{B4E08CEC-C213-4D9B-890F-5517CA1A1EB2}" type="pres">
      <dgm:prSet presAssocID="{46119D31-BE7B-4F7C-9F2C-F534FE2B72DB}" presName="hierRoot1" presStyleCnt="0"/>
      <dgm:spPr/>
    </dgm:pt>
    <dgm:pt modelId="{C281013F-46DB-4AA0-B752-C89AD03D4135}" type="pres">
      <dgm:prSet presAssocID="{46119D31-BE7B-4F7C-9F2C-F534FE2B72DB}" presName="composite" presStyleCnt="0"/>
      <dgm:spPr/>
    </dgm:pt>
    <dgm:pt modelId="{DCB60C39-7114-43F6-9B87-8530B715CC13}" type="pres">
      <dgm:prSet presAssocID="{46119D31-BE7B-4F7C-9F2C-F534FE2B72DB}" presName="background" presStyleLbl="node0" presStyleIdx="4" presStyleCnt="6"/>
      <dgm:spPr/>
    </dgm:pt>
    <dgm:pt modelId="{BE7FB90F-F54B-4690-BAA7-AFEF732AE37F}" type="pres">
      <dgm:prSet presAssocID="{46119D31-BE7B-4F7C-9F2C-F534FE2B72DB}" presName="text" presStyleLbl="fgAcc0" presStyleIdx="4" presStyleCnt="6" custScaleX="127821">
        <dgm:presLayoutVars>
          <dgm:chPref val="3"/>
        </dgm:presLayoutVars>
      </dgm:prSet>
      <dgm:spPr/>
    </dgm:pt>
    <dgm:pt modelId="{C7EF70BF-2CD7-4040-8FEC-65680AA4B871}" type="pres">
      <dgm:prSet presAssocID="{46119D31-BE7B-4F7C-9F2C-F534FE2B72DB}" presName="hierChild2" presStyleCnt="0"/>
      <dgm:spPr/>
    </dgm:pt>
    <dgm:pt modelId="{7D7E2D27-9456-4419-8D4C-AC9042EA18CC}" type="pres">
      <dgm:prSet presAssocID="{26677191-E19B-4380-B2A3-61F013DE93C0}" presName="Name10" presStyleLbl="parChTrans1D2" presStyleIdx="4" presStyleCnt="6"/>
      <dgm:spPr/>
    </dgm:pt>
    <dgm:pt modelId="{FA1D1A1F-3E4C-4638-9148-DCF432F84321}" type="pres">
      <dgm:prSet presAssocID="{969B625C-2BD4-48FD-988C-274A6D6F754C}" presName="hierRoot2" presStyleCnt="0"/>
      <dgm:spPr/>
    </dgm:pt>
    <dgm:pt modelId="{F9F70271-C910-4FD4-8520-4BEDB2BCA84D}" type="pres">
      <dgm:prSet presAssocID="{969B625C-2BD4-48FD-988C-274A6D6F754C}" presName="composite2" presStyleCnt="0"/>
      <dgm:spPr/>
    </dgm:pt>
    <dgm:pt modelId="{CF7876BE-5133-40BD-8A90-1BEDADB4BDBE}" type="pres">
      <dgm:prSet presAssocID="{969B625C-2BD4-48FD-988C-274A6D6F754C}" presName="background2" presStyleLbl="node2" presStyleIdx="4" presStyleCnt="6"/>
      <dgm:spPr/>
    </dgm:pt>
    <dgm:pt modelId="{554FA4D3-B506-4ECC-BAD0-BE178CD59628}" type="pres">
      <dgm:prSet presAssocID="{969B625C-2BD4-48FD-988C-274A6D6F754C}" presName="text2" presStyleLbl="fgAcc2" presStyleIdx="4" presStyleCnt="6" custScaleX="123456">
        <dgm:presLayoutVars>
          <dgm:chPref val="3"/>
        </dgm:presLayoutVars>
      </dgm:prSet>
      <dgm:spPr/>
    </dgm:pt>
    <dgm:pt modelId="{79F0B7CF-7EEF-4B9A-B649-17BF3DE2140D}" type="pres">
      <dgm:prSet presAssocID="{969B625C-2BD4-48FD-988C-274A6D6F754C}" presName="hierChild3" presStyleCnt="0"/>
      <dgm:spPr/>
    </dgm:pt>
    <dgm:pt modelId="{58429A11-ABE2-4429-8EB4-C4BD643827AF}" type="pres">
      <dgm:prSet presAssocID="{D637AFD1-85FC-4EA8-8A42-ABE0AF3AC048}" presName="Name17" presStyleLbl="parChTrans1D3" presStyleIdx="4" presStyleCnt="6"/>
      <dgm:spPr/>
    </dgm:pt>
    <dgm:pt modelId="{051599EE-8A52-45C2-8732-CD8754F08A1E}" type="pres">
      <dgm:prSet presAssocID="{736BB17A-A139-4A7E-8D24-B50AE61063D5}" presName="hierRoot3" presStyleCnt="0"/>
      <dgm:spPr/>
    </dgm:pt>
    <dgm:pt modelId="{89B5E04A-325D-4816-9423-6F7252AA3C76}" type="pres">
      <dgm:prSet presAssocID="{736BB17A-A139-4A7E-8D24-B50AE61063D5}" presName="composite3" presStyleCnt="0"/>
      <dgm:spPr/>
    </dgm:pt>
    <dgm:pt modelId="{3FCDB39C-98AA-4221-BD86-A5A2002FCD63}" type="pres">
      <dgm:prSet presAssocID="{736BB17A-A139-4A7E-8D24-B50AE61063D5}" presName="background3" presStyleLbl="node3" presStyleIdx="4" presStyleCnt="6"/>
      <dgm:spPr/>
    </dgm:pt>
    <dgm:pt modelId="{0DF3002B-1B6A-496A-8030-6BE7AB1E121D}" type="pres">
      <dgm:prSet presAssocID="{736BB17A-A139-4A7E-8D24-B50AE61063D5}" presName="text3" presStyleLbl="fgAcc3" presStyleIdx="4" presStyleCnt="6" custScaleX="122092">
        <dgm:presLayoutVars>
          <dgm:chPref val="3"/>
        </dgm:presLayoutVars>
      </dgm:prSet>
      <dgm:spPr/>
    </dgm:pt>
    <dgm:pt modelId="{4D7EFCF0-5403-4CBA-8F00-DF983B2AD130}" type="pres">
      <dgm:prSet presAssocID="{736BB17A-A139-4A7E-8D24-B50AE61063D5}" presName="hierChild4" presStyleCnt="0"/>
      <dgm:spPr/>
    </dgm:pt>
    <dgm:pt modelId="{B8E667A1-FB92-4A26-BDE9-F1B92F081BF4}" type="pres">
      <dgm:prSet presAssocID="{BB81D4A2-80F1-41A1-B8F3-0F0A7DF6C77E}" presName="Name23" presStyleLbl="parChTrans1D4" presStyleIdx="8" presStyleCnt="12"/>
      <dgm:spPr/>
    </dgm:pt>
    <dgm:pt modelId="{50D2C847-AD6C-4717-9F46-DE3BB291DE7C}" type="pres">
      <dgm:prSet presAssocID="{CB2DC932-D221-40A7-9655-173EB878D7C6}" presName="hierRoot4" presStyleCnt="0"/>
      <dgm:spPr/>
    </dgm:pt>
    <dgm:pt modelId="{46003021-574F-4EE7-A139-3ED3FDEEB144}" type="pres">
      <dgm:prSet presAssocID="{CB2DC932-D221-40A7-9655-173EB878D7C6}" presName="composite4" presStyleCnt="0"/>
      <dgm:spPr/>
    </dgm:pt>
    <dgm:pt modelId="{F37B310D-E1EF-4CC4-AEEB-9A1A42ECECDF}" type="pres">
      <dgm:prSet presAssocID="{CB2DC932-D221-40A7-9655-173EB878D7C6}" presName="background4" presStyleLbl="node4" presStyleIdx="8" presStyleCnt="12"/>
      <dgm:spPr/>
    </dgm:pt>
    <dgm:pt modelId="{A93F94DB-8BB1-4040-860B-5EC15F18675D}" type="pres">
      <dgm:prSet presAssocID="{CB2DC932-D221-40A7-9655-173EB878D7C6}" presName="text4" presStyleLbl="fgAcc4" presStyleIdx="8" presStyleCnt="12" custScaleX="122914">
        <dgm:presLayoutVars>
          <dgm:chPref val="3"/>
        </dgm:presLayoutVars>
      </dgm:prSet>
      <dgm:spPr/>
    </dgm:pt>
    <dgm:pt modelId="{ADF0D147-0359-40A8-8A77-37F5662A750C}" type="pres">
      <dgm:prSet presAssocID="{CB2DC932-D221-40A7-9655-173EB878D7C6}" presName="hierChild5" presStyleCnt="0"/>
      <dgm:spPr/>
    </dgm:pt>
    <dgm:pt modelId="{1FF4D5A4-47C9-415A-B8C2-07D22E8704AA}" type="pres">
      <dgm:prSet presAssocID="{95F8F22D-B253-41F1-8C5C-013B850CCE19}" presName="Name23" presStyleLbl="parChTrans1D4" presStyleIdx="9" presStyleCnt="12"/>
      <dgm:spPr/>
    </dgm:pt>
    <dgm:pt modelId="{D717CE5D-7B48-4F9F-A429-927F67646B10}" type="pres">
      <dgm:prSet presAssocID="{F6FCF06D-B184-4461-9B8A-A7EC3D07CCEB}" presName="hierRoot4" presStyleCnt="0"/>
      <dgm:spPr/>
    </dgm:pt>
    <dgm:pt modelId="{3399C1D7-8F60-4B1F-9E0C-0D6D2D455243}" type="pres">
      <dgm:prSet presAssocID="{F6FCF06D-B184-4461-9B8A-A7EC3D07CCEB}" presName="composite4" presStyleCnt="0"/>
      <dgm:spPr/>
    </dgm:pt>
    <dgm:pt modelId="{452D830B-99BA-4288-9DB2-A85D55767BAE}" type="pres">
      <dgm:prSet presAssocID="{F6FCF06D-B184-4461-9B8A-A7EC3D07CCEB}" presName="background4" presStyleLbl="node4" presStyleIdx="9" presStyleCnt="12"/>
      <dgm:spPr/>
    </dgm:pt>
    <dgm:pt modelId="{AD6CEE51-31A2-4995-8CD5-78B12F8891D6}" type="pres">
      <dgm:prSet presAssocID="{F6FCF06D-B184-4461-9B8A-A7EC3D07CCEB}" presName="text4" presStyleLbl="fgAcc4" presStyleIdx="9" presStyleCnt="12" custScaleX="129456">
        <dgm:presLayoutVars>
          <dgm:chPref val="3"/>
        </dgm:presLayoutVars>
      </dgm:prSet>
      <dgm:spPr/>
    </dgm:pt>
    <dgm:pt modelId="{2AE9EA29-61E6-4B4B-BABB-5016DD9D5823}" type="pres">
      <dgm:prSet presAssocID="{F6FCF06D-B184-4461-9B8A-A7EC3D07CCEB}" presName="hierChild5" presStyleCnt="0"/>
      <dgm:spPr/>
    </dgm:pt>
    <dgm:pt modelId="{7F3DEBAE-E8AB-4539-917F-C0E44CC42CEF}" type="pres">
      <dgm:prSet presAssocID="{63E1F96A-A812-4C13-BE57-8E894AD8A1C8}" presName="hierRoot1" presStyleCnt="0"/>
      <dgm:spPr/>
    </dgm:pt>
    <dgm:pt modelId="{EE5F6419-B3D0-4A66-8ADE-30C727BDCA0F}" type="pres">
      <dgm:prSet presAssocID="{63E1F96A-A812-4C13-BE57-8E894AD8A1C8}" presName="composite" presStyleCnt="0"/>
      <dgm:spPr/>
    </dgm:pt>
    <dgm:pt modelId="{73924392-BC9D-42D5-B95B-993E9F8544F2}" type="pres">
      <dgm:prSet presAssocID="{63E1F96A-A812-4C13-BE57-8E894AD8A1C8}" presName="background" presStyleLbl="node0" presStyleIdx="5" presStyleCnt="6"/>
      <dgm:spPr/>
    </dgm:pt>
    <dgm:pt modelId="{19A80574-426A-43B1-AA7B-0B9990845942}" type="pres">
      <dgm:prSet presAssocID="{63E1F96A-A812-4C13-BE57-8E894AD8A1C8}" presName="text" presStyleLbl="fgAcc0" presStyleIdx="5" presStyleCnt="6">
        <dgm:presLayoutVars>
          <dgm:chPref val="3"/>
        </dgm:presLayoutVars>
      </dgm:prSet>
      <dgm:spPr/>
    </dgm:pt>
    <dgm:pt modelId="{60CF97A6-2B02-4DDE-8C5F-92E7F0A729EF}" type="pres">
      <dgm:prSet presAssocID="{63E1F96A-A812-4C13-BE57-8E894AD8A1C8}" presName="hierChild2" presStyleCnt="0"/>
      <dgm:spPr/>
    </dgm:pt>
    <dgm:pt modelId="{B6641E3B-A76E-4B03-83F6-923611132E48}" type="pres">
      <dgm:prSet presAssocID="{030D1912-3472-4E77-A0B2-8E1EF91D2046}" presName="Name10" presStyleLbl="parChTrans1D2" presStyleIdx="5" presStyleCnt="6"/>
      <dgm:spPr/>
    </dgm:pt>
    <dgm:pt modelId="{688533F8-C651-4511-8B48-2514D0F51E4F}" type="pres">
      <dgm:prSet presAssocID="{7A32EDE9-8A43-4FDD-B8C5-C8AF6E8A9BDB}" presName="hierRoot2" presStyleCnt="0"/>
      <dgm:spPr/>
    </dgm:pt>
    <dgm:pt modelId="{AD92B609-16B6-428E-9C68-AC954F9DFD63}" type="pres">
      <dgm:prSet presAssocID="{7A32EDE9-8A43-4FDD-B8C5-C8AF6E8A9BDB}" presName="composite2" presStyleCnt="0"/>
      <dgm:spPr/>
    </dgm:pt>
    <dgm:pt modelId="{5EB36D34-00CB-4B1C-B309-6B673B6D0B67}" type="pres">
      <dgm:prSet presAssocID="{7A32EDE9-8A43-4FDD-B8C5-C8AF6E8A9BDB}" presName="background2" presStyleLbl="node2" presStyleIdx="5" presStyleCnt="6"/>
      <dgm:spPr/>
    </dgm:pt>
    <dgm:pt modelId="{734B76C8-4EAE-4CD2-B060-50F939014946}" type="pres">
      <dgm:prSet presAssocID="{7A32EDE9-8A43-4FDD-B8C5-C8AF6E8A9BDB}" presName="text2" presStyleLbl="fgAcc2" presStyleIdx="5" presStyleCnt="6">
        <dgm:presLayoutVars>
          <dgm:chPref val="3"/>
        </dgm:presLayoutVars>
      </dgm:prSet>
      <dgm:spPr/>
    </dgm:pt>
    <dgm:pt modelId="{2879DBD4-5E59-44E0-BE75-17B6DC3FB0AC}" type="pres">
      <dgm:prSet presAssocID="{7A32EDE9-8A43-4FDD-B8C5-C8AF6E8A9BDB}" presName="hierChild3" presStyleCnt="0"/>
      <dgm:spPr/>
    </dgm:pt>
    <dgm:pt modelId="{456385C3-704D-4F48-B40A-A7816AB9B2A7}" type="pres">
      <dgm:prSet presAssocID="{DAF6DFE0-AA53-42A7-8D6E-291950C72564}" presName="Name17" presStyleLbl="parChTrans1D3" presStyleIdx="5" presStyleCnt="6"/>
      <dgm:spPr/>
    </dgm:pt>
    <dgm:pt modelId="{B91A65C6-DF29-4269-80CD-720180BD0937}" type="pres">
      <dgm:prSet presAssocID="{A3BA772D-1E41-4E5A-A2A6-C7C36BC7206A}" presName="hierRoot3" presStyleCnt="0"/>
      <dgm:spPr/>
    </dgm:pt>
    <dgm:pt modelId="{ECF45E53-3276-497F-86C8-B92973ADF0C9}" type="pres">
      <dgm:prSet presAssocID="{A3BA772D-1E41-4E5A-A2A6-C7C36BC7206A}" presName="composite3" presStyleCnt="0"/>
      <dgm:spPr/>
    </dgm:pt>
    <dgm:pt modelId="{953FFF4A-DF41-4D07-967A-78ECC8C834D2}" type="pres">
      <dgm:prSet presAssocID="{A3BA772D-1E41-4E5A-A2A6-C7C36BC7206A}" presName="background3" presStyleLbl="node3" presStyleIdx="5" presStyleCnt="6"/>
      <dgm:spPr/>
    </dgm:pt>
    <dgm:pt modelId="{BBA7F70B-EF57-439D-BAA7-8DFBEB735285}" type="pres">
      <dgm:prSet presAssocID="{A3BA772D-1E41-4E5A-A2A6-C7C36BC7206A}" presName="text3" presStyleLbl="fgAcc3" presStyleIdx="5" presStyleCnt="6">
        <dgm:presLayoutVars>
          <dgm:chPref val="3"/>
        </dgm:presLayoutVars>
      </dgm:prSet>
      <dgm:spPr/>
    </dgm:pt>
    <dgm:pt modelId="{189E16EE-3668-4DAC-8DDC-1B251AC07079}" type="pres">
      <dgm:prSet presAssocID="{A3BA772D-1E41-4E5A-A2A6-C7C36BC7206A}" presName="hierChild4" presStyleCnt="0"/>
      <dgm:spPr/>
    </dgm:pt>
    <dgm:pt modelId="{4D49ADE6-66F7-45CC-A594-8ACCFA02F514}" type="pres">
      <dgm:prSet presAssocID="{494AFACF-515B-4277-99BD-07057D5088C6}" presName="Name23" presStyleLbl="parChTrans1D4" presStyleIdx="10" presStyleCnt="12"/>
      <dgm:spPr/>
    </dgm:pt>
    <dgm:pt modelId="{BAB3C5B3-1875-4845-B364-24D15D81AA17}" type="pres">
      <dgm:prSet presAssocID="{DEF2C0A9-B9D0-4142-84CF-DFDE2E1B1F69}" presName="hierRoot4" presStyleCnt="0"/>
      <dgm:spPr/>
    </dgm:pt>
    <dgm:pt modelId="{CBD1DD1C-A264-4A6B-A073-826F394AE0F3}" type="pres">
      <dgm:prSet presAssocID="{DEF2C0A9-B9D0-4142-84CF-DFDE2E1B1F69}" presName="composite4" presStyleCnt="0"/>
      <dgm:spPr/>
    </dgm:pt>
    <dgm:pt modelId="{489FBF3C-A118-49DB-ACD7-A639A336DD6A}" type="pres">
      <dgm:prSet presAssocID="{DEF2C0A9-B9D0-4142-84CF-DFDE2E1B1F69}" presName="background4" presStyleLbl="node4" presStyleIdx="10" presStyleCnt="12"/>
      <dgm:spPr/>
    </dgm:pt>
    <dgm:pt modelId="{7661D5EB-CA51-4D68-A308-61F2A2E2CAE2}" type="pres">
      <dgm:prSet presAssocID="{DEF2C0A9-B9D0-4142-84CF-DFDE2E1B1F69}" presName="text4" presStyleLbl="fgAcc4" presStyleIdx="10" presStyleCnt="12">
        <dgm:presLayoutVars>
          <dgm:chPref val="3"/>
        </dgm:presLayoutVars>
      </dgm:prSet>
      <dgm:spPr/>
    </dgm:pt>
    <dgm:pt modelId="{ABC655A0-74D7-4BAC-8165-FDA7E0DB27EC}" type="pres">
      <dgm:prSet presAssocID="{DEF2C0A9-B9D0-4142-84CF-DFDE2E1B1F69}" presName="hierChild5" presStyleCnt="0"/>
      <dgm:spPr/>
    </dgm:pt>
    <dgm:pt modelId="{D19F55EE-AEB5-4C7E-9396-2338830912D1}" type="pres">
      <dgm:prSet presAssocID="{5A082EDB-E3EB-412A-AF37-1BE8CBD3FEBD}" presName="Name23" presStyleLbl="parChTrans1D4" presStyleIdx="11" presStyleCnt="12"/>
      <dgm:spPr/>
    </dgm:pt>
    <dgm:pt modelId="{EA1FFB8A-9421-4ED4-B3A6-01443DDA4558}" type="pres">
      <dgm:prSet presAssocID="{83D7B9F3-13CA-4A70-8BEA-209B8AA2DB34}" presName="hierRoot4" presStyleCnt="0"/>
      <dgm:spPr/>
    </dgm:pt>
    <dgm:pt modelId="{285DCAC8-AE3E-4CBC-BDCD-9D67A24EB085}" type="pres">
      <dgm:prSet presAssocID="{83D7B9F3-13CA-4A70-8BEA-209B8AA2DB34}" presName="composite4" presStyleCnt="0"/>
      <dgm:spPr/>
    </dgm:pt>
    <dgm:pt modelId="{5BC1BF1F-2AB8-40EF-816E-E25E513B4A47}" type="pres">
      <dgm:prSet presAssocID="{83D7B9F3-13CA-4A70-8BEA-209B8AA2DB34}" presName="background4" presStyleLbl="node4" presStyleIdx="11" presStyleCnt="12"/>
      <dgm:spPr/>
    </dgm:pt>
    <dgm:pt modelId="{A694C900-ABC2-48A6-91C5-504D31AD5B75}" type="pres">
      <dgm:prSet presAssocID="{83D7B9F3-13CA-4A70-8BEA-209B8AA2DB34}" presName="text4" presStyleLbl="fgAcc4" presStyleIdx="11" presStyleCnt="12">
        <dgm:presLayoutVars>
          <dgm:chPref val="3"/>
        </dgm:presLayoutVars>
      </dgm:prSet>
      <dgm:spPr/>
    </dgm:pt>
    <dgm:pt modelId="{97494239-E173-4F00-A1AC-D76E2F02757B}" type="pres">
      <dgm:prSet presAssocID="{83D7B9F3-13CA-4A70-8BEA-209B8AA2DB34}" presName="hierChild5" presStyleCnt="0"/>
      <dgm:spPr/>
    </dgm:pt>
  </dgm:ptLst>
  <dgm:cxnLst>
    <dgm:cxn modelId="{D3990B01-A02E-4ABF-8629-9EEFDDAACF57}" srcId="{A6A3093F-761F-4583-98B1-B4FABE307991}" destId="{D301E242-15AF-4883-92DC-DD1E65730045}" srcOrd="0" destOrd="0" parTransId="{52635E7A-5ECF-42D4-9DCC-CC763674113A}" sibTransId="{D07FD2F5-45DE-4696-99DB-0FFF6C038588}"/>
    <dgm:cxn modelId="{DBB82902-6D2E-4DDB-806D-E151BF756055}" srcId="{A3D17323-81D5-4973-821C-97ED6A36C3FA}" destId="{35FFDD1D-022C-4890-916E-08EE749758CF}" srcOrd="0" destOrd="0" parTransId="{094413C8-D1D6-4C8D-89BF-503A71C0C894}" sibTransId="{0524FBB1-B0D2-4A3E-B748-E27B87DFA26B}"/>
    <dgm:cxn modelId="{CFF88103-1CC0-46D6-83CB-DC7FC93BD837}" type="presOf" srcId="{5A4A950F-C492-43E6-B7AB-B7C56E750036}" destId="{F92780DE-93F7-4EA6-A082-61E382941507}" srcOrd="0" destOrd="0" presId="urn:microsoft.com/office/officeart/2005/8/layout/hierarchy1"/>
    <dgm:cxn modelId="{0ACA4704-F3A2-4016-8DC5-337C444CCC59}" type="presOf" srcId="{F6FCF06D-B184-4461-9B8A-A7EC3D07CCEB}" destId="{AD6CEE51-31A2-4995-8CD5-78B12F8891D6}" srcOrd="0" destOrd="0" presId="urn:microsoft.com/office/officeart/2005/8/layout/hierarchy1"/>
    <dgm:cxn modelId="{D6070007-F824-4211-979A-6536C8F93416}" srcId="{B15E8822-EE5B-42BA-851E-535E48935150}" destId="{B885C236-6125-4F1F-951F-B16E5E749DDC}" srcOrd="2" destOrd="0" parTransId="{C3EC7CF3-BFDA-48B0-94C4-F2A1E858AB5C}" sibTransId="{3819E1BD-8F36-4F51-A879-AB3BCED1F808}"/>
    <dgm:cxn modelId="{A05C4008-4470-434B-8230-E9BDF54F896A}" srcId="{CB2DC932-D221-40A7-9655-173EB878D7C6}" destId="{F6FCF06D-B184-4461-9B8A-A7EC3D07CCEB}" srcOrd="0" destOrd="0" parTransId="{95F8F22D-B253-41F1-8C5C-013B850CCE19}" sibTransId="{8C47AD69-6BA7-4E29-A3AD-00A10D0A0A60}"/>
    <dgm:cxn modelId="{2843EA0B-5B81-458A-B121-6AC32243CC55}" type="presOf" srcId="{B15E8822-EE5B-42BA-851E-535E48935150}" destId="{F6327020-123E-4DBC-9361-AC9DE67F35E2}" srcOrd="0" destOrd="0" presId="urn:microsoft.com/office/officeart/2005/8/layout/hierarchy1"/>
    <dgm:cxn modelId="{A4ADE417-AB53-4D4D-B269-E23A7B1B2FB6}" srcId="{B15E8822-EE5B-42BA-851E-535E48935150}" destId="{46119D31-BE7B-4F7C-9F2C-F534FE2B72DB}" srcOrd="4" destOrd="0" parTransId="{BCC7814B-0080-4745-9912-57E583C5A3AC}" sibTransId="{5DA6652A-4B5E-4AC3-A3C1-4C108415509D}"/>
    <dgm:cxn modelId="{D235C21C-4C08-472C-8C03-761923C59520}" type="presOf" srcId="{D637AFD1-85FC-4EA8-8A42-ABE0AF3AC048}" destId="{58429A11-ABE2-4429-8EB4-C4BD643827AF}" srcOrd="0" destOrd="0" presId="urn:microsoft.com/office/officeart/2005/8/layout/hierarchy1"/>
    <dgm:cxn modelId="{67F26C1E-6E73-4767-9F60-A2469CF3E848}" srcId="{B15E8822-EE5B-42BA-851E-535E48935150}" destId="{A3D17323-81D5-4973-821C-97ED6A36C3FA}" srcOrd="0" destOrd="0" parTransId="{AAE9635D-73F1-4336-A26F-18D79A72A01D}" sibTransId="{6E7542DF-CA4C-4CF7-9ACD-2BA923D5980C}"/>
    <dgm:cxn modelId="{A6C0E926-982A-4023-B43F-A6B4DE39ED91}" type="presOf" srcId="{A2E410BC-FA1E-44D1-8AB7-6B55BB11A8AB}" destId="{7A4389C7-5D90-4A00-95B7-0F1E08C1D6E3}" srcOrd="0" destOrd="0" presId="urn:microsoft.com/office/officeart/2005/8/layout/hierarchy1"/>
    <dgm:cxn modelId="{DD8B0C27-7982-4178-96D3-B4A2177B41DF}" type="presOf" srcId="{969B625C-2BD4-48FD-988C-274A6D6F754C}" destId="{554FA4D3-B506-4ECC-BAD0-BE178CD59628}" srcOrd="0" destOrd="0" presId="urn:microsoft.com/office/officeart/2005/8/layout/hierarchy1"/>
    <dgm:cxn modelId="{A1F5CB27-AEFF-4E52-8388-0C7FA7C627B9}" type="presOf" srcId="{26677191-E19B-4380-B2A3-61F013DE93C0}" destId="{7D7E2D27-9456-4419-8D4C-AC9042EA18CC}" srcOrd="0" destOrd="0" presId="urn:microsoft.com/office/officeart/2005/8/layout/hierarchy1"/>
    <dgm:cxn modelId="{5300E827-C203-4D15-949A-0E4CC077C94B}" srcId="{A2E410BC-FA1E-44D1-8AB7-6B55BB11A8AB}" destId="{C53D40AA-67E5-418B-A990-E2C2C88673B5}" srcOrd="0" destOrd="0" parTransId="{D32F7A15-49E5-4484-BB82-EFC7E614B9F9}" sibTransId="{E7447239-A466-4C34-B93B-32A0846221B0}"/>
    <dgm:cxn modelId="{F271B82B-4E57-41CF-B96E-B199B0BF3C63}" type="presOf" srcId="{26B915B9-4C21-4CEB-8688-666C6C618505}" destId="{3699FF99-A752-448D-9C44-DA402286250E}" srcOrd="0" destOrd="0" presId="urn:microsoft.com/office/officeart/2005/8/layout/hierarchy1"/>
    <dgm:cxn modelId="{1A1FBF2C-95CF-44C9-A829-267A1352B202}" type="presOf" srcId="{8819F5EB-19F2-4BAE-9EB1-18387356A91B}" destId="{68157065-F870-4217-961E-963A13352E62}" srcOrd="0" destOrd="0" presId="urn:microsoft.com/office/officeart/2005/8/layout/hierarchy1"/>
    <dgm:cxn modelId="{BDC9C12D-D425-4F64-BDBB-C03EAB69F6B1}" srcId="{BED4605E-5FA7-4771-911E-9075F76F1C33}" destId="{288F4D4F-C933-45B2-9E25-A51E88C4CF41}" srcOrd="0" destOrd="0" parTransId="{8819F5EB-19F2-4BAE-9EB1-18387356A91B}" sibTransId="{058D324C-4EBD-44E5-9E9E-71CEEEF2E046}"/>
    <dgm:cxn modelId="{E04E7436-6AE5-49AF-8EDD-28C4781DDB45}" srcId="{D301E242-15AF-4883-92DC-DD1E65730045}" destId="{0AD78AB1-DA5B-4467-BBF1-52BED806696E}" srcOrd="0" destOrd="0" parTransId="{78E56B3F-BF23-4925-B06F-1EC0B40D823E}" sibTransId="{3BD2C361-AFDC-43FE-94F1-90B383CE604D}"/>
    <dgm:cxn modelId="{7501EF36-6EFA-4BEC-8428-58A769CBEEFD}" type="presOf" srcId="{094413C8-D1D6-4C8D-89BF-503A71C0C894}" destId="{53F2A55B-A57E-46D2-9D63-F8F81E271EEE}" srcOrd="0" destOrd="0" presId="urn:microsoft.com/office/officeart/2005/8/layout/hierarchy1"/>
    <dgm:cxn modelId="{A693B439-FE70-46A4-B837-E69CC0DF735E}" srcId="{B3728003-67F4-4343-A22E-1ECFE14B4002}" destId="{BED4605E-5FA7-4771-911E-9075F76F1C33}" srcOrd="0" destOrd="0" parTransId="{5326AC47-B39E-4C79-B330-44986E2C6ECB}" sibTransId="{27CB6D1C-E2A0-440B-8979-C3F9ABCA7D14}"/>
    <dgm:cxn modelId="{43C5973A-1839-4731-A2A6-07FB9B75E4E4}" type="presOf" srcId="{B885C236-6125-4F1F-951F-B16E5E749DDC}" destId="{6AB5A243-C6BF-4D42-905E-62FA3949EBE7}" srcOrd="0" destOrd="0" presId="urn:microsoft.com/office/officeart/2005/8/layout/hierarchy1"/>
    <dgm:cxn modelId="{63C8443B-973D-4251-B22D-3BE3C2840B9E}" srcId="{C53D40AA-67E5-418B-A990-E2C2C88673B5}" destId="{5A4A950F-C492-43E6-B7AB-B7C56E750036}" srcOrd="0" destOrd="0" parTransId="{0A929577-E7F3-472C-A317-8C07CDDAFFCD}" sibTransId="{511D8EAA-06AF-4570-B081-C81DBD1C42A4}"/>
    <dgm:cxn modelId="{61054C60-B051-4468-AC75-FF619C07ADBC}" type="presOf" srcId="{7F7144D0-C7F3-42C4-933A-C39FE88336FE}" destId="{2719A7C3-1047-4720-8F07-13C27E9E0418}" srcOrd="0" destOrd="0" presId="urn:microsoft.com/office/officeart/2005/8/layout/hierarchy1"/>
    <dgm:cxn modelId="{0ADD3A42-5164-4275-9088-22EC740EBD4E}" type="presOf" srcId="{83D7B9F3-13CA-4A70-8BEA-209B8AA2DB34}" destId="{A694C900-ABC2-48A6-91C5-504D31AD5B75}" srcOrd="0" destOrd="0" presId="urn:microsoft.com/office/officeart/2005/8/layout/hierarchy1"/>
    <dgm:cxn modelId="{6A6E3E42-0EAB-4A59-8396-746CD1C56A0D}" type="presOf" srcId="{D32F7A15-49E5-4484-BB82-EFC7E614B9F9}" destId="{58D95B38-15B3-4D71-9071-71521378576E}" srcOrd="0" destOrd="0" presId="urn:microsoft.com/office/officeart/2005/8/layout/hierarchy1"/>
    <dgm:cxn modelId="{A3B9C943-A89F-45FF-9364-1518CD0D5A7F}" type="presOf" srcId="{A6A3093F-761F-4583-98B1-B4FABE307991}" destId="{5C3C9837-3352-4271-B74F-502576D3D037}" srcOrd="0" destOrd="0" presId="urn:microsoft.com/office/officeart/2005/8/layout/hierarchy1"/>
    <dgm:cxn modelId="{69DD5364-512A-4252-9F8D-B57B94405A26}" type="presOf" srcId="{030D1912-3472-4E77-A0B2-8E1EF91D2046}" destId="{B6641E3B-A76E-4B03-83F6-923611132E48}" srcOrd="0" destOrd="0" presId="urn:microsoft.com/office/officeart/2005/8/layout/hierarchy1"/>
    <dgm:cxn modelId="{A75E6C66-DA3C-4C6B-9A22-1A69D356EF3B}" srcId="{63E1F96A-A812-4C13-BE57-8E894AD8A1C8}" destId="{7A32EDE9-8A43-4FDD-B8C5-C8AF6E8A9BDB}" srcOrd="0" destOrd="0" parTransId="{030D1912-3472-4E77-A0B2-8E1EF91D2046}" sibTransId="{7D6934FE-17A4-425B-B86D-7807D03920A9}"/>
    <dgm:cxn modelId="{713F5D48-6ACB-4AE4-935B-014884A14290}" srcId="{B15E8822-EE5B-42BA-851E-535E48935150}" destId="{0FFD91C2-A0AB-4871-8232-991DDB3AA6DE}" srcOrd="1" destOrd="0" parTransId="{7E5EF582-9C05-41E8-8F79-B80339953393}" sibTransId="{F368A587-D4FC-4E30-B453-683FE4FAF94B}"/>
    <dgm:cxn modelId="{0E08FB68-EA67-4558-863C-EE17C1F2E088}" type="presOf" srcId="{288F4D4F-C933-45B2-9E25-A51E88C4CF41}" destId="{F1A16316-F8C2-4B79-B1DB-7CE415F1BBAA}" srcOrd="0" destOrd="0" presId="urn:microsoft.com/office/officeart/2005/8/layout/hierarchy1"/>
    <dgm:cxn modelId="{6720256A-6424-4021-AC05-201557527317}" type="presOf" srcId="{DEF2C0A9-B9D0-4142-84CF-DFDE2E1B1F69}" destId="{7661D5EB-CA51-4D68-A308-61F2A2E2CAE2}" srcOrd="0" destOrd="0" presId="urn:microsoft.com/office/officeart/2005/8/layout/hierarchy1"/>
    <dgm:cxn modelId="{30A6966A-BCE0-496D-B36C-3B1EEF2FE020}" type="presOf" srcId="{0A929577-E7F3-472C-A317-8C07CDDAFFCD}" destId="{3CC91E48-248D-4203-AC9B-C65ABDBE400D}" srcOrd="0" destOrd="0" presId="urn:microsoft.com/office/officeart/2005/8/layout/hierarchy1"/>
    <dgm:cxn modelId="{75DCB26A-4677-4CEF-AC87-564AE22798F9}" srcId="{46119D31-BE7B-4F7C-9F2C-F534FE2B72DB}" destId="{969B625C-2BD4-48FD-988C-274A6D6F754C}" srcOrd="0" destOrd="0" parTransId="{26677191-E19B-4380-B2A3-61F013DE93C0}" sibTransId="{84BA5C14-C519-422D-84B5-98AC33416559}"/>
    <dgm:cxn modelId="{00E4B86A-C39D-4630-A237-45ED23745B09}" type="presOf" srcId="{CB2DC932-D221-40A7-9655-173EB878D7C6}" destId="{A93F94DB-8BB1-4040-860B-5EC15F18675D}" srcOrd="0" destOrd="0" presId="urn:microsoft.com/office/officeart/2005/8/layout/hierarchy1"/>
    <dgm:cxn modelId="{2FA2C96D-7B94-4F23-87A8-914AF308D91B}" srcId="{72FFF24B-220D-4619-BCB8-96A9327D2E13}" destId="{DFE2A04A-02B0-4E44-85D7-7C790CF1D35D}" srcOrd="0" destOrd="0" parTransId="{26B915B9-4C21-4CEB-8688-666C6C618505}" sibTransId="{40E95FA4-0AFF-4466-BE93-FAAA022AA7AB}"/>
    <dgm:cxn modelId="{13FB2A71-6F42-40D3-9B9E-1E073F5E7C8B}" srcId="{B15E8822-EE5B-42BA-851E-535E48935150}" destId="{63E1F96A-A812-4C13-BE57-8E894AD8A1C8}" srcOrd="5" destOrd="0" parTransId="{D08CBB07-C7A6-4349-AF80-6D4A6E767D6A}" sibTransId="{ADD99551-D507-4831-A3A9-8778B6A63302}"/>
    <dgm:cxn modelId="{321BF051-2115-4A6F-BE0E-D4EBD3B086B4}" type="presOf" srcId="{42A8C2C0-A926-4F5B-8BCF-E24D9ED983D1}" destId="{A14756E8-DAEB-481E-BA94-32E7746CA3C8}" srcOrd="0" destOrd="0" presId="urn:microsoft.com/office/officeart/2005/8/layout/hierarchy1"/>
    <dgm:cxn modelId="{59AFB973-E405-4C5D-98BE-7A41E9BD5CF2}" srcId="{5A4A950F-C492-43E6-B7AB-B7C56E750036}" destId="{B416B798-9C0A-4ACA-9BC5-FDAB2BC00E61}" srcOrd="0" destOrd="0" parTransId="{D71B7DC5-6319-4504-9EF9-154BE6E192F5}" sibTransId="{431FA4CA-E482-4646-9314-3EA39187E7C6}"/>
    <dgm:cxn modelId="{8340EA73-B0AB-40A4-AC77-DA03D0B2668C}" type="presOf" srcId="{46119D31-BE7B-4F7C-9F2C-F534FE2B72DB}" destId="{BE7FB90F-F54B-4690-BAA7-AFEF732AE37F}" srcOrd="0" destOrd="0" presId="urn:microsoft.com/office/officeart/2005/8/layout/hierarchy1"/>
    <dgm:cxn modelId="{15773674-295D-4CEC-8396-AD87EFA47EEA}" type="presOf" srcId="{097DA739-96C3-400A-B289-A42755344950}" destId="{28CDA915-297F-4101-BBE8-993381457E05}" srcOrd="0" destOrd="0" presId="urn:microsoft.com/office/officeart/2005/8/layout/hierarchy1"/>
    <dgm:cxn modelId="{84BDB575-AEBD-46A6-99CA-4A04498CCE6D}" type="presOf" srcId="{CC78BDBB-4AC2-4A0F-ADD7-EEA0CCD62230}" destId="{3C7704EF-832B-4A9B-ADB4-6801B81466E6}" srcOrd="0" destOrd="0" presId="urn:microsoft.com/office/officeart/2005/8/layout/hierarchy1"/>
    <dgm:cxn modelId="{114C7C56-4B1E-4FEA-8C00-E67A458AB858}" srcId="{DEF2C0A9-B9D0-4142-84CF-DFDE2E1B1F69}" destId="{83D7B9F3-13CA-4A70-8BEA-209B8AA2DB34}" srcOrd="0" destOrd="0" parTransId="{5A082EDB-E3EB-412A-AF37-1BE8CBD3FEBD}" sibTransId="{6F51642C-E3FB-4334-85BE-65B7BB94A6D8}"/>
    <dgm:cxn modelId="{3FF08458-B84F-425A-9D10-77D086D6606B}" type="presOf" srcId="{5DEB931A-9DEB-4BC1-96CD-62274D30282B}" destId="{5F495552-2D92-4531-B2F3-15639CA10669}" srcOrd="0" destOrd="0" presId="urn:microsoft.com/office/officeart/2005/8/layout/hierarchy1"/>
    <dgm:cxn modelId="{9B85A178-81D9-452E-A164-2F5D60EBCEE3}" srcId="{DFE2A04A-02B0-4E44-85D7-7C790CF1D35D}" destId="{A1924C45-5DBA-4876-86F6-60F7DD5B12D7}" srcOrd="0" destOrd="0" parTransId="{CDFF42E4-1BAA-44F8-9234-AB51E8F76DCD}" sibTransId="{87604AB2-C5E7-4A4F-A571-948C9A9F6F68}"/>
    <dgm:cxn modelId="{2758E858-BF58-455B-BD78-EF621A8BD716}" type="presOf" srcId="{D301E242-15AF-4883-92DC-DD1E65730045}" destId="{60544E0B-9C18-4D32-B58B-E70B05CAE8FD}" srcOrd="0" destOrd="0" presId="urn:microsoft.com/office/officeart/2005/8/layout/hierarchy1"/>
    <dgm:cxn modelId="{3AF8A47D-3ACD-433D-9949-2E7DEAFBAF11}" type="presOf" srcId="{CDFF42E4-1BAA-44F8-9234-AB51E8F76DCD}" destId="{037BB95C-0B6B-4693-BE83-6993AFE1E37D}" srcOrd="0" destOrd="0" presId="urn:microsoft.com/office/officeart/2005/8/layout/hierarchy1"/>
    <dgm:cxn modelId="{B8A3127F-1B79-4F95-ACB4-9BAFCFEA4035}" type="presOf" srcId="{7A32EDE9-8A43-4FDD-B8C5-C8AF6E8A9BDB}" destId="{734B76C8-4EAE-4CD2-B060-50F939014946}" srcOrd="0" destOrd="0" presId="urn:microsoft.com/office/officeart/2005/8/layout/hierarchy1"/>
    <dgm:cxn modelId="{23A13B86-4C78-4352-B8E6-1C46EEB60489}" type="presOf" srcId="{8130661A-3278-4F3F-9936-441215DA09C8}" destId="{42A3625C-A27A-4F2C-A8F4-9380560BD72F}" srcOrd="0" destOrd="0" presId="urn:microsoft.com/office/officeart/2005/8/layout/hierarchy1"/>
    <dgm:cxn modelId="{E7683D86-A49A-4F4D-A6D1-C4D71E5E7B35}" type="presOf" srcId="{A1924C45-5DBA-4876-86F6-60F7DD5B12D7}" destId="{6CFB8C61-9976-4EE0-9100-ABD93AB0617E}" srcOrd="0" destOrd="0" presId="urn:microsoft.com/office/officeart/2005/8/layout/hierarchy1"/>
    <dgm:cxn modelId="{222E188D-0314-45AD-84D4-54384FEC03A6}" type="presOf" srcId="{BB81D4A2-80F1-41A1-B8F3-0F0A7DF6C77E}" destId="{B8E667A1-FB92-4A26-BDE9-F1B92F081BF4}" srcOrd="0" destOrd="0" presId="urn:microsoft.com/office/officeart/2005/8/layout/hierarchy1"/>
    <dgm:cxn modelId="{2F5B7B8D-2954-44D7-83A4-3CD1A1FD0D9C}" type="presOf" srcId="{95F8F22D-B253-41F1-8C5C-013B850CCE19}" destId="{1FF4D5A4-47C9-415A-B8C2-07D22E8704AA}" srcOrd="0" destOrd="0" presId="urn:microsoft.com/office/officeart/2005/8/layout/hierarchy1"/>
    <dgm:cxn modelId="{D5D09892-2792-4FD5-AEDE-E87BD827811B}" type="presOf" srcId="{D71B7DC5-6319-4504-9EF9-154BE6E192F5}" destId="{921BFC2A-5747-4F81-B7C4-E0652525ACBA}" srcOrd="0" destOrd="0" presId="urn:microsoft.com/office/officeart/2005/8/layout/hierarchy1"/>
    <dgm:cxn modelId="{5788659D-86F4-4819-9294-DFB6866CC1A9}" type="presOf" srcId="{782C6398-DC79-445B-B029-A0F8D2859882}" destId="{5BC13565-120B-47C7-A727-7CBDDA5BE0D7}" srcOrd="0" destOrd="0" presId="urn:microsoft.com/office/officeart/2005/8/layout/hierarchy1"/>
    <dgm:cxn modelId="{AD0B989E-F0E2-4CBC-B97C-845F11988E45}" srcId="{0FFD91C2-A0AB-4871-8232-991DDB3AA6DE}" destId="{7F7144D0-C7F3-42C4-933A-C39FE88336FE}" srcOrd="0" destOrd="0" parTransId="{097DA739-96C3-400A-B289-A42755344950}" sibTransId="{91716516-3CC0-49A2-8E26-17BBD0A389F0}"/>
    <dgm:cxn modelId="{E35F319F-B3A6-4052-BC54-1EA1937FC47B}" srcId="{7F7144D0-C7F3-42C4-933A-C39FE88336FE}" destId="{B3728003-67F4-4343-A22E-1ECFE14B4002}" srcOrd="0" destOrd="0" parTransId="{782C6398-DC79-445B-B029-A0F8D2859882}" sibTransId="{3661EE49-D88D-48B3-85E4-0BCE93E5B0B1}"/>
    <dgm:cxn modelId="{EDDAAEA4-201D-4519-B2EC-E779F63AB5DC}" type="presOf" srcId="{0FFD91C2-A0AB-4871-8232-991DDB3AA6DE}" destId="{00060B6A-B26F-420D-8FE3-03975BE6FFE0}" srcOrd="0" destOrd="0" presId="urn:microsoft.com/office/officeart/2005/8/layout/hierarchy1"/>
    <dgm:cxn modelId="{0DEBFFA7-0215-46B9-A15F-58000222231F}" type="presOf" srcId="{72FFF24B-220D-4619-BCB8-96A9327D2E13}" destId="{A142C8A6-F83B-421A-A507-7B85DA9B54A8}" srcOrd="0" destOrd="0" presId="urn:microsoft.com/office/officeart/2005/8/layout/hierarchy1"/>
    <dgm:cxn modelId="{537BC9A9-718A-484A-B45A-2A5B5525AD6A}" type="presOf" srcId="{ED9078EC-FC09-4D26-8AFC-DD1E2C14EC8D}" destId="{EE5105EC-2ED5-4A64-9BB0-6135F5D3D1D4}" srcOrd="0" destOrd="0" presId="urn:microsoft.com/office/officeart/2005/8/layout/hierarchy1"/>
    <dgm:cxn modelId="{8AD822AD-31ED-416C-8567-6B7845D8C7D2}" srcId="{CC78BDBB-4AC2-4A0F-ADD7-EEA0CCD62230}" destId="{42A8C2C0-A926-4F5B-8BCF-E24D9ED983D1}" srcOrd="0" destOrd="0" parTransId="{415F8E02-7862-49F2-86DE-8624676A78CA}" sibTransId="{49E85924-9522-45A9-93F3-F1614351413F}"/>
    <dgm:cxn modelId="{C23EC2AE-82DB-41CE-9D02-CAE01205ED4E}" type="presOf" srcId="{A3BA772D-1E41-4E5A-A2A6-C7C36BC7206A}" destId="{BBA7F70B-EF57-439D-BAA7-8DFBEB735285}" srcOrd="0" destOrd="0" presId="urn:microsoft.com/office/officeart/2005/8/layout/hierarchy1"/>
    <dgm:cxn modelId="{768A02AF-0142-4EF9-A02F-D10B5DF96EE1}" srcId="{B15E8822-EE5B-42BA-851E-535E48935150}" destId="{CC78BDBB-4AC2-4A0F-ADD7-EEA0CCD62230}" srcOrd="3" destOrd="0" parTransId="{23BCE19D-7BD5-4EE9-8C7E-AA24DD9FF5BA}" sibTransId="{FD3139C6-7460-4A4F-9050-572C87D9C7CE}"/>
    <dgm:cxn modelId="{4501C2B1-DB2C-4BFE-8B00-422DF0B826BF}" srcId="{42A8C2C0-A926-4F5B-8BCF-E24D9ED983D1}" destId="{72FFF24B-220D-4619-BCB8-96A9327D2E13}" srcOrd="0" destOrd="0" parTransId="{ED9078EC-FC09-4D26-8AFC-DD1E2C14EC8D}" sibTransId="{56E25904-B705-4A55-8A93-52D19D77BA19}"/>
    <dgm:cxn modelId="{C9A80EB5-1011-4FCD-98BD-17579D3FA666}" srcId="{736BB17A-A139-4A7E-8D24-B50AE61063D5}" destId="{CB2DC932-D221-40A7-9655-173EB878D7C6}" srcOrd="0" destOrd="0" parTransId="{BB81D4A2-80F1-41A1-B8F3-0F0A7DF6C77E}" sibTransId="{36657BF1-E988-4A84-9F4C-91888D37F62C}"/>
    <dgm:cxn modelId="{CCECE3B7-B7DE-4E48-ABEF-FA37BA0CE3E9}" type="presOf" srcId="{35FFDD1D-022C-4890-916E-08EE749758CF}" destId="{EA38AC7B-4406-43D7-A278-92776F7F0E6C}" srcOrd="0" destOrd="0" presId="urn:microsoft.com/office/officeart/2005/8/layout/hierarchy1"/>
    <dgm:cxn modelId="{E50146B8-3CDC-41CA-887F-98537FC41A09}" srcId="{A3BA772D-1E41-4E5A-A2A6-C7C36BC7206A}" destId="{DEF2C0A9-B9D0-4142-84CF-DFDE2E1B1F69}" srcOrd="0" destOrd="0" parTransId="{494AFACF-515B-4277-99BD-07057D5088C6}" sibTransId="{8EE61CA8-4CFC-4F6A-8545-2A2990C76E6C}"/>
    <dgm:cxn modelId="{30E601B9-E6B7-4C38-8311-BB0E55157CA5}" type="presOf" srcId="{5A082EDB-E3EB-412A-AF37-1BE8CBD3FEBD}" destId="{D19F55EE-AEB5-4C7E-9396-2338830912D1}" srcOrd="0" destOrd="0" presId="urn:microsoft.com/office/officeart/2005/8/layout/hierarchy1"/>
    <dgm:cxn modelId="{374F9DB9-FBBE-4333-8BC9-EF4FB4E6997F}" type="presOf" srcId="{0AD78AB1-DA5B-4467-BBF1-52BED806696E}" destId="{E0C719AF-879C-4F6F-ADE8-7C486DA7FF6E}" srcOrd="0" destOrd="0" presId="urn:microsoft.com/office/officeart/2005/8/layout/hierarchy1"/>
    <dgm:cxn modelId="{0DA0D9BF-60BB-4DC5-8C20-D458E4C82B02}" type="presOf" srcId="{415F8E02-7862-49F2-86DE-8624676A78CA}" destId="{2E7E1800-4B80-490C-8250-2431781FF240}" srcOrd="0" destOrd="0" presId="urn:microsoft.com/office/officeart/2005/8/layout/hierarchy1"/>
    <dgm:cxn modelId="{EBBC06C1-E38E-4BD6-BF67-239CC1888EF4}" type="presOf" srcId="{63E1F96A-A812-4C13-BE57-8E894AD8A1C8}" destId="{19A80574-426A-43B1-AA7B-0B9990845942}" srcOrd="0" destOrd="0" presId="urn:microsoft.com/office/officeart/2005/8/layout/hierarchy1"/>
    <dgm:cxn modelId="{0647EFC1-48E9-4BD1-B608-EF6936DE31AA}" type="presOf" srcId="{B416B798-9C0A-4ACA-9BC5-FDAB2BC00E61}" destId="{7DF9E806-DD8E-49C5-A1AF-C313FDFE9D30}" srcOrd="0" destOrd="0" presId="urn:microsoft.com/office/officeart/2005/8/layout/hierarchy1"/>
    <dgm:cxn modelId="{2680DCC6-AB03-4BEE-BA79-116788B474B4}" srcId="{7A32EDE9-8A43-4FDD-B8C5-C8AF6E8A9BDB}" destId="{A3BA772D-1E41-4E5A-A2A6-C7C36BC7206A}" srcOrd="0" destOrd="0" parTransId="{DAF6DFE0-AA53-42A7-8D6E-291950C72564}" sibTransId="{5A36CE85-17F7-4B19-8A29-4794E7AB9923}"/>
    <dgm:cxn modelId="{2A1E45D3-7E4E-4448-B378-A23438FEB143}" type="presOf" srcId="{DFE2A04A-02B0-4E44-85D7-7C790CF1D35D}" destId="{88FAE2CA-66D9-4309-B2B7-16136474B729}" srcOrd="0" destOrd="0" presId="urn:microsoft.com/office/officeart/2005/8/layout/hierarchy1"/>
    <dgm:cxn modelId="{EEDD6DD3-9E95-414D-9DAB-7A0AB11B045E}" type="presOf" srcId="{736BB17A-A139-4A7E-8D24-B50AE61063D5}" destId="{0DF3002B-1B6A-496A-8030-6BE7AB1E121D}" srcOrd="0" destOrd="0" presId="urn:microsoft.com/office/officeart/2005/8/layout/hierarchy1"/>
    <dgm:cxn modelId="{BF33C1D3-ED93-4146-A2ED-0FF3DDD12E62}" type="presOf" srcId="{BED4605E-5FA7-4771-911E-9075F76F1C33}" destId="{6974A1BF-3593-4517-8AFB-F3EB407709F2}" srcOrd="0" destOrd="0" presId="urn:microsoft.com/office/officeart/2005/8/layout/hierarchy1"/>
    <dgm:cxn modelId="{B3EC81D9-205A-4994-9B8A-B77C21B3E1ED}" type="presOf" srcId="{52635E7A-5ECF-42D4-9DCC-CC763674113A}" destId="{00E04A01-6431-4FF0-AB4E-8D857E3E7C2F}" srcOrd="0" destOrd="0" presId="urn:microsoft.com/office/officeart/2005/8/layout/hierarchy1"/>
    <dgm:cxn modelId="{D843B2E1-DB60-40FD-871C-7E97FB98D865}" type="presOf" srcId="{5326AC47-B39E-4C79-B330-44986E2C6ECB}" destId="{3DFB8EEB-4954-4E2A-B7F7-2D215824DD31}" srcOrd="0" destOrd="0" presId="urn:microsoft.com/office/officeart/2005/8/layout/hierarchy1"/>
    <dgm:cxn modelId="{D8FD18E2-ECD6-41FE-B525-73D9CB73A539}" type="presOf" srcId="{78E56B3F-BF23-4925-B06F-1EC0B40D823E}" destId="{70E04185-0F71-4E75-B866-3FD288B96EC1}" srcOrd="0" destOrd="0" presId="urn:microsoft.com/office/officeart/2005/8/layout/hierarchy1"/>
    <dgm:cxn modelId="{6A945CE3-3213-4F5A-90DA-D8E1675B8185}" srcId="{B885C236-6125-4F1F-951F-B16E5E749DDC}" destId="{A2E410BC-FA1E-44D1-8AB7-6B55BB11A8AB}" srcOrd="0" destOrd="0" parTransId="{8130661A-3278-4F3F-9936-441215DA09C8}" sibTransId="{9E30B8E0-5EC3-458E-B3C1-1191B6651EF0}"/>
    <dgm:cxn modelId="{A7B34BEB-1899-48BE-B90F-5A6793A30F3E}" srcId="{35FFDD1D-022C-4890-916E-08EE749758CF}" destId="{A6A3093F-761F-4583-98B1-B4FABE307991}" srcOrd="0" destOrd="0" parTransId="{5DEB931A-9DEB-4BC1-96CD-62274D30282B}" sibTransId="{5F67C129-7422-4C3E-9C22-2C62B30E23A0}"/>
    <dgm:cxn modelId="{A3010BEF-43CC-4000-BCD6-638D5FD61B77}" type="presOf" srcId="{494AFACF-515B-4277-99BD-07057D5088C6}" destId="{4D49ADE6-66F7-45CC-A594-8ACCFA02F514}" srcOrd="0" destOrd="0" presId="urn:microsoft.com/office/officeart/2005/8/layout/hierarchy1"/>
    <dgm:cxn modelId="{8F5781F2-25AD-4864-BB40-46504031AD34}" type="presOf" srcId="{DAF6DFE0-AA53-42A7-8D6E-291950C72564}" destId="{456385C3-704D-4F48-B40A-A7816AB9B2A7}" srcOrd="0" destOrd="0" presId="urn:microsoft.com/office/officeart/2005/8/layout/hierarchy1"/>
    <dgm:cxn modelId="{E7839AF5-9CB5-4AE6-9C70-2163CAE71BA1}" type="presOf" srcId="{B3728003-67F4-4343-A22E-1ECFE14B4002}" destId="{36EADCA4-5E49-4A05-AA97-908362A71B5A}" srcOrd="0" destOrd="0" presId="urn:microsoft.com/office/officeart/2005/8/layout/hierarchy1"/>
    <dgm:cxn modelId="{2DD0CCF7-9A3A-4E8A-B098-6DA5D8D70D2E}" srcId="{969B625C-2BD4-48FD-988C-274A6D6F754C}" destId="{736BB17A-A139-4A7E-8D24-B50AE61063D5}" srcOrd="0" destOrd="0" parTransId="{D637AFD1-85FC-4EA8-8A42-ABE0AF3AC048}" sibTransId="{E6BC1B47-DA13-4C58-8547-50D02E780C1E}"/>
    <dgm:cxn modelId="{8847F3F7-C336-4BC7-97D0-20AB13D3F8E1}" type="presOf" srcId="{C53D40AA-67E5-418B-A990-E2C2C88673B5}" destId="{364933DB-C913-4D59-9588-D20AEE9BCE38}" srcOrd="0" destOrd="0" presId="urn:microsoft.com/office/officeart/2005/8/layout/hierarchy1"/>
    <dgm:cxn modelId="{3569ACF8-FFF7-4E69-803A-5B3DF41FBD5A}" type="presOf" srcId="{A3D17323-81D5-4973-821C-97ED6A36C3FA}" destId="{0A4FFB2C-04D6-41D9-A7E0-BFEB79C85065}" srcOrd="0" destOrd="0" presId="urn:microsoft.com/office/officeart/2005/8/layout/hierarchy1"/>
    <dgm:cxn modelId="{9356ECA9-98CE-42DE-AE6F-D32157194A69}" type="presParOf" srcId="{F6327020-123E-4DBC-9361-AC9DE67F35E2}" destId="{297CAD5A-619F-41FC-8704-FC1C46B41E11}" srcOrd="0" destOrd="0" presId="urn:microsoft.com/office/officeart/2005/8/layout/hierarchy1"/>
    <dgm:cxn modelId="{13EF9E12-6624-4368-BE0A-9B6B708382DF}" type="presParOf" srcId="{297CAD5A-619F-41FC-8704-FC1C46B41E11}" destId="{3FB5AE75-5727-43C5-A5E1-B3EDE003AA37}" srcOrd="0" destOrd="0" presId="urn:microsoft.com/office/officeart/2005/8/layout/hierarchy1"/>
    <dgm:cxn modelId="{81DDBE13-4B43-480C-8063-755120CC4A7D}" type="presParOf" srcId="{3FB5AE75-5727-43C5-A5E1-B3EDE003AA37}" destId="{BCE0CCB9-BC95-460E-B395-A36E391703F7}" srcOrd="0" destOrd="0" presId="urn:microsoft.com/office/officeart/2005/8/layout/hierarchy1"/>
    <dgm:cxn modelId="{DDB4E6F6-45D1-4C45-89B7-7F06F1A8A248}" type="presParOf" srcId="{3FB5AE75-5727-43C5-A5E1-B3EDE003AA37}" destId="{0A4FFB2C-04D6-41D9-A7E0-BFEB79C85065}" srcOrd="1" destOrd="0" presId="urn:microsoft.com/office/officeart/2005/8/layout/hierarchy1"/>
    <dgm:cxn modelId="{280FEFB6-13AF-4735-B456-C6F6398457D6}" type="presParOf" srcId="{297CAD5A-619F-41FC-8704-FC1C46B41E11}" destId="{956F3FE0-FC33-4C10-AF61-98909B0843B3}" srcOrd="1" destOrd="0" presId="urn:microsoft.com/office/officeart/2005/8/layout/hierarchy1"/>
    <dgm:cxn modelId="{CCC35464-C1D3-4AD2-A4AD-43F696ADA110}" type="presParOf" srcId="{956F3FE0-FC33-4C10-AF61-98909B0843B3}" destId="{53F2A55B-A57E-46D2-9D63-F8F81E271EEE}" srcOrd="0" destOrd="0" presId="urn:microsoft.com/office/officeart/2005/8/layout/hierarchy1"/>
    <dgm:cxn modelId="{FC34C8E7-FC4C-44DA-BCCD-3856478A95F7}" type="presParOf" srcId="{956F3FE0-FC33-4C10-AF61-98909B0843B3}" destId="{5EBDFC76-B18B-4E8B-8C6A-104944B771B5}" srcOrd="1" destOrd="0" presId="urn:microsoft.com/office/officeart/2005/8/layout/hierarchy1"/>
    <dgm:cxn modelId="{5935AB57-14C2-4577-8B1E-A11F26C8A5E7}" type="presParOf" srcId="{5EBDFC76-B18B-4E8B-8C6A-104944B771B5}" destId="{162014E3-25D8-4B21-96E0-5D8429F60A83}" srcOrd="0" destOrd="0" presId="urn:microsoft.com/office/officeart/2005/8/layout/hierarchy1"/>
    <dgm:cxn modelId="{15C03B72-52E5-473F-8CE8-89238BCAEF4C}" type="presParOf" srcId="{162014E3-25D8-4B21-96E0-5D8429F60A83}" destId="{C5B24196-062E-491F-9CE0-2BCDA1C5D1F5}" srcOrd="0" destOrd="0" presId="urn:microsoft.com/office/officeart/2005/8/layout/hierarchy1"/>
    <dgm:cxn modelId="{676B613C-0C96-46F1-B1F1-0DB7B8B9E2B4}" type="presParOf" srcId="{162014E3-25D8-4B21-96E0-5D8429F60A83}" destId="{EA38AC7B-4406-43D7-A278-92776F7F0E6C}" srcOrd="1" destOrd="0" presId="urn:microsoft.com/office/officeart/2005/8/layout/hierarchy1"/>
    <dgm:cxn modelId="{F6F65D9A-0F96-4FC8-9109-AA8DE26CC802}" type="presParOf" srcId="{5EBDFC76-B18B-4E8B-8C6A-104944B771B5}" destId="{2C1D092A-43E5-4585-AE38-95A282313251}" srcOrd="1" destOrd="0" presId="urn:microsoft.com/office/officeart/2005/8/layout/hierarchy1"/>
    <dgm:cxn modelId="{2591A13B-5EF6-4176-8DAD-EE394C4CDD16}" type="presParOf" srcId="{2C1D092A-43E5-4585-AE38-95A282313251}" destId="{5F495552-2D92-4531-B2F3-15639CA10669}" srcOrd="0" destOrd="0" presId="urn:microsoft.com/office/officeart/2005/8/layout/hierarchy1"/>
    <dgm:cxn modelId="{9DC555DB-5F6E-4E91-BE90-244E90D7832E}" type="presParOf" srcId="{2C1D092A-43E5-4585-AE38-95A282313251}" destId="{DAADFB05-0176-4F43-AF2F-93195652ED68}" srcOrd="1" destOrd="0" presId="urn:microsoft.com/office/officeart/2005/8/layout/hierarchy1"/>
    <dgm:cxn modelId="{A9F302CE-69BA-46DE-8A63-1A7853C890AF}" type="presParOf" srcId="{DAADFB05-0176-4F43-AF2F-93195652ED68}" destId="{DACADD8D-9E3B-4DFF-9A17-5664D9FA47EE}" srcOrd="0" destOrd="0" presId="urn:microsoft.com/office/officeart/2005/8/layout/hierarchy1"/>
    <dgm:cxn modelId="{00133AC8-F585-4EE5-90AF-0030BFA2459B}" type="presParOf" srcId="{DACADD8D-9E3B-4DFF-9A17-5664D9FA47EE}" destId="{63D4182D-CA9A-44A9-8299-A6EFBC6E02E3}" srcOrd="0" destOrd="0" presId="urn:microsoft.com/office/officeart/2005/8/layout/hierarchy1"/>
    <dgm:cxn modelId="{495CA844-987B-49D1-BBD3-9C1AEE94D471}" type="presParOf" srcId="{DACADD8D-9E3B-4DFF-9A17-5664D9FA47EE}" destId="{5C3C9837-3352-4271-B74F-502576D3D037}" srcOrd="1" destOrd="0" presId="urn:microsoft.com/office/officeart/2005/8/layout/hierarchy1"/>
    <dgm:cxn modelId="{3FBABFE1-7215-437E-BA7B-417E3178AA7D}" type="presParOf" srcId="{DAADFB05-0176-4F43-AF2F-93195652ED68}" destId="{C1A5203F-F303-4747-AADA-9FAAA57BD63F}" srcOrd="1" destOrd="0" presId="urn:microsoft.com/office/officeart/2005/8/layout/hierarchy1"/>
    <dgm:cxn modelId="{6CDDB559-0FCD-4B94-9DD5-F63ECD6C63F7}" type="presParOf" srcId="{C1A5203F-F303-4747-AADA-9FAAA57BD63F}" destId="{00E04A01-6431-4FF0-AB4E-8D857E3E7C2F}" srcOrd="0" destOrd="0" presId="urn:microsoft.com/office/officeart/2005/8/layout/hierarchy1"/>
    <dgm:cxn modelId="{EF7FA09F-87A6-45AC-9713-8DDD37B09EC7}" type="presParOf" srcId="{C1A5203F-F303-4747-AADA-9FAAA57BD63F}" destId="{AAF4A596-DF0B-4E9A-8E9B-A0E08C4D8AE4}" srcOrd="1" destOrd="0" presId="urn:microsoft.com/office/officeart/2005/8/layout/hierarchy1"/>
    <dgm:cxn modelId="{8A827371-2813-4F8B-BFDA-79AFB1982278}" type="presParOf" srcId="{AAF4A596-DF0B-4E9A-8E9B-A0E08C4D8AE4}" destId="{8FF3B5AA-DA9F-4E3F-B1EA-E5FCB40A94B9}" srcOrd="0" destOrd="0" presId="urn:microsoft.com/office/officeart/2005/8/layout/hierarchy1"/>
    <dgm:cxn modelId="{68C830FF-3526-4364-BC55-7B9B9E815B91}" type="presParOf" srcId="{8FF3B5AA-DA9F-4E3F-B1EA-E5FCB40A94B9}" destId="{36B7795C-A547-4964-A71B-73368BC77BE6}" srcOrd="0" destOrd="0" presId="urn:microsoft.com/office/officeart/2005/8/layout/hierarchy1"/>
    <dgm:cxn modelId="{DC17EE5E-D01E-4470-AEC9-5F64121EBA73}" type="presParOf" srcId="{8FF3B5AA-DA9F-4E3F-B1EA-E5FCB40A94B9}" destId="{60544E0B-9C18-4D32-B58B-E70B05CAE8FD}" srcOrd="1" destOrd="0" presId="urn:microsoft.com/office/officeart/2005/8/layout/hierarchy1"/>
    <dgm:cxn modelId="{E044C700-23DD-4A05-9BCC-BD8EC1F455E9}" type="presParOf" srcId="{AAF4A596-DF0B-4E9A-8E9B-A0E08C4D8AE4}" destId="{5C00EF37-A3A5-457B-B444-78FAAFB5762F}" srcOrd="1" destOrd="0" presId="urn:microsoft.com/office/officeart/2005/8/layout/hierarchy1"/>
    <dgm:cxn modelId="{3B4F792E-4190-4789-9488-38577659F752}" type="presParOf" srcId="{5C00EF37-A3A5-457B-B444-78FAAFB5762F}" destId="{70E04185-0F71-4E75-B866-3FD288B96EC1}" srcOrd="0" destOrd="0" presId="urn:microsoft.com/office/officeart/2005/8/layout/hierarchy1"/>
    <dgm:cxn modelId="{B5A18CCA-7CF1-4748-8A0C-F310588C938C}" type="presParOf" srcId="{5C00EF37-A3A5-457B-B444-78FAAFB5762F}" destId="{E90B652F-2496-4FBA-BA4C-85575CD6A95D}" srcOrd="1" destOrd="0" presId="urn:microsoft.com/office/officeart/2005/8/layout/hierarchy1"/>
    <dgm:cxn modelId="{533A5A62-0854-4DFE-9688-B5FA59A23FA9}" type="presParOf" srcId="{E90B652F-2496-4FBA-BA4C-85575CD6A95D}" destId="{59C1C276-90E2-4C9B-8354-C8C40695F522}" srcOrd="0" destOrd="0" presId="urn:microsoft.com/office/officeart/2005/8/layout/hierarchy1"/>
    <dgm:cxn modelId="{4A31BF21-FBB3-440A-8ED9-32A2B8E6A4D2}" type="presParOf" srcId="{59C1C276-90E2-4C9B-8354-C8C40695F522}" destId="{DD2F24EF-56F1-46E0-B46A-F8BE76145612}" srcOrd="0" destOrd="0" presId="urn:microsoft.com/office/officeart/2005/8/layout/hierarchy1"/>
    <dgm:cxn modelId="{8BFD0228-6D60-45A0-A36F-947253DFE7D9}" type="presParOf" srcId="{59C1C276-90E2-4C9B-8354-C8C40695F522}" destId="{E0C719AF-879C-4F6F-ADE8-7C486DA7FF6E}" srcOrd="1" destOrd="0" presId="urn:microsoft.com/office/officeart/2005/8/layout/hierarchy1"/>
    <dgm:cxn modelId="{4E6E8F69-C76E-4F29-A5D7-8153754F4C4E}" type="presParOf" srcId="{E90B652F-2496-4FBA-BA4C-85575CD6A95D}" destId="{0117476F-4D5E-49AC-9B5C-B78562DEEE6E}" srcOrd="1" destOrd="0" presId="urn:microsoft.com/office/officeart/2005/8/layout/hierarchy1"/>
    <dgm:cxn modelId="{49FDAC8F-5F34-4BD0-8C7F-E278F0D49464}" type="presParOf" srcId="{F6327020-123E-4DBC-9361-AC9DE67F35E2}" destId="{B77E12A3-35B1-4AEB-AB10-22946003EF29}" srcOrd="1" destOrd="0" presId="urn:microsoft.com/office/officeart/2005/8/layout/hierarchy1"/>
    <dgm:cxn modelId="{012B876B-DD9E-4AA6-B3CC-E5723E181A3B}" type="presParOf" srcId="{B77E12A3-35B1-4AEB-AB10-22946003EF29}" destId="{DE646DE0-79B6-4601-8D2F-4F1299D6BD88}" srcOrd="0" destOrd="0" presId="urn:microsoft.com/office/officeart/2005/8/layout/hierarchy1"/>
    <dgm:cxn modelId="{8E9A45EF-B39C-4193-B9C9-EC0B63F030D4}" type="presParOf" srcId="{DE646DE0-79B6-4601-8D2F-4F1299D6BD88}" destId="{746AF4A9-BDCC-40B6-9998-723FBEA7E9FA}" srcOrd="0" destOrd="0" presId="urn:microsoft.com/office/officeart/2005/8/layout/hierarchy1"/>
    <dgm:cxn modelId="{D445D3E8-3286-4F27-B9F8-785BB191E931}" type="presParOf" srcId="{DE646DE0-79B6-4601-8D2F-4F1299D6BD88}" destId="{00060B6A-B26F-420D-8FE3-03975BE6FFE0}" srcOrd="1" destOrd="0" presId="urn:microsoft.com/office/officeart/2005/8/layout/hierarchy1"/>
    <dgm:cxn modelId="{76F18820-93A8-4C37-970F-D8285087F3BC}" type="presParOf" srcId="{B77E12A3-35B1-4AEB-AB10-22946003EF29}" destId="{D39F12B2-A456-407D-AF72-C0F62D4C9A31}" srcOrd="1" destOrd="0" presId="urn:microsoft.com/office/officeart/2005/8/layout/hierarchy1"/>
    <dgm:cxn modelId="{FEF2E086-FC0E-496D-8D65-6997E6D6A65B}" type="presParOf" srcId="{D39F12B2-A456-407D-AF72-C0F62D4C9A31}" destId="{28CDA915-297F-4101-BBE8-993381457E05}" srcOrd="0" destOrd="0" presId="urn:microsoft.com/office/officeart/2005/8/layout/hierarchy1"/>
    <dgm:cxn modelId="{81B29F33-2EC5-4F12-AE4C-E6FFD9C78B32}" type="presParOf" srcId="{D39F12B2-A456-407D-AF72-C0F62D4C9A31}" destId="{7BCB6415-91A1-49CF-B30E-4C9FC339BCFA}" srcOrd="1" destOrd="0" presId="urn:microsoft.com/office/officeart/2005/8/layout/hierarchy1"/>
    <dgm:cxn modelId="{745B2C05-DF34-4482-BB40-4FC36F7609F1}" type="presParOf" srcId="{7BCB6415-91A1-49CF-B30E-4C9FC339BCFA}" destId="{303E2459-B64C-4A1C-BE15-5E8AB1E640E6}" srcOrd="0" destOrd="0" presId="urn:microsoft.com/office/officeart/2005/8/layout/hierarchy1"/>
    <dgm:cxn modelId="{9332FF9B-2312-4682-9C06-94517D2DABD6}" type="presParOf" srcId="{303E2459-B64C-4A1C-BE15-5E8AB1E640E6}" destId="{CF6880C3-13F1-40A7-8705-C185C1B50A7F}" srcOrd="0" destOrd="0" presId="urn:microsoft.com/office/officeart/2005/8/layout/hierarchy1"/>
    <dgm:cxn modelId="{44502A7A-9912-41FA-A58B-B0F2EEE58548}" type="presParOf" srcId="{303E2459-B64C-4A1C-BE15-5E8AB1E640E6}" destId="{2719A7C3-1047-4720-8F07-13C27E9E0418}" srcOrd="1" destOrd="0" presId="urn:microsoft.com/office/officeart/2005/8/layout/hierarchy1"/>
    <dgm:cxn modelId="{76B90B73-F689-4EE1-BF39-92D3BFE3931D}" type="presParOf" srcId="{7BCB6415-91A1-49CF-B30E-4C9FC339BCFA}" destId="{DD08BA8A-62FB-457D-B6A9-20B9F16E197E}" srcOrd="1" destOrd="0" presId="urn:microsoft.com/office/officeart/2005/8/layout/hierarchy1"/>
    <dgm:cxn modelId="{2282C597-0059-4578-80C8-A297653A5D71}" type="presParOf" srcId="{DD08BA8A-62FB-457D-B6A9-20B9F16E197E}" destId="{5BC13565-120B-47C7-A727-7CBDDA5BE0D7}" srcOrd="0" destOrd="0" presId="urn:microsoft.com/office/officeart/2005/8/layout/hierarchy1"/>
    <dgm:cxn modelId="{11A01148-9437-4CB9-A0B0-E3A4F208604D}" type="presParOf" srcId="{DD08BA8A-62FB-457D-B6A9-20B9F16E197E}" destId="{8A60352D-D901-42F0-85BA-7A1745FF9C6A}" srcOrd="1" destOrd="0" presId="urn:microsoft.com/office/officeart/2005/8/layout/hierarchy1"/>
    <dgm:cxn modelId="{6F189F81-83E6-4771-A9FE-05FEDC7EAD9B}" type="presParOf" srcId="{8A60352D-D901-42F0-85BA-7A1745FF9C6A}" destId="{813266B7-3666-4C04-8FBC-C633677D78D1}" srcOrd="0" destOrd="0" presId="urn:microsoft.com/office/officeart/2005/8/layout/hierarchy1"/>
    <dgm:cxn modelId="{D9628A5D-4546-4754-96C4-97ADCA278F07}" type="presParOf" srcId="{813266B7-3666-4C04-8FBC-C633677D78D1}" destId="{EA718A06-80A8-40F8-86F1-DAFAF1AB12C2}" srcOrd="0" destOrd="0" presId="urn:microsoft.com/office/officeart/2005/8/layout/hierarchy1"/>
    <dgm:cxn modelId="{E9EC357D-CF18-4B26-B38B-33BFF0812FCA}" type="presParOf" srcId="{813266B7-3666-4C04-8FBC-C633677D78D1}" destId="{36EADCA4-5E49-4A05-AA97-908362A71B5A}" srcOrd="1" destOrd="0" presId="urn:microsoft.com/office/officeart/2005/8/layout/hierarchy1"/>
    <dgm:cxn modelId="{DD312291-5210-4026-B5F7-078710A510B9}" type="presParOf" srcId="{8A60352D-D901-42F0-85BA-7A1745FF9C6A}" destId="{82F47D10-4FA8-4645-B436-3338DEDF7792}" srcOrd="1" destOrd="0" presId="urn:microsoft.com/office/officeart/2005/8/layout/hierarchy1"/>
    <dgm:cxn modelId="{3780C1BA-47BE-4E88-8A29-411A7679D7C8}" type="presParOf" srcId="{82F47D10-4FA8-4645-B436-3338DEDF7792}" destId="{3DFB8EEB-4954-4E2A-B7F7-2D215824DD31}" srcOrd="0" destOrd="0" presId="urn:microsoft.com/office/officeart/2005/8/layout/hierarchy1"/>
    <dgm:cxn modelId="{3A0C400A-74C9-4C4C-9923-9D80D9260DC1}" type="presParOf" srcId="{82F47D10-4FA8-4645-B436-3338DEDF7792}" destId="{B3CBF2F1-60FE-41E4-88B9-5E41C8CFEAB4}" srcOrd="1" destOrd="0" presId="urn:microsoft.com/office/officeart/2005/8/layout/hierarchy1"/>
    <dgm:cxn modelId="{86A98DF3-E5C2-447E-803F-8594AC298876}" type="presParOf" srcId="{B3CBF2F1-60FE-41E4-88B9-5E41C8CFEAB4}" destId="{95999638-9B39-45D7-98CD-C8FE672C506E}" srcOrd="0" destOrd="0" presId="urn:microsoft.com/office/officeart/2005/8/layout/hierarchy1"/>
    <dgm:cxn modelId="{EBBA7E28-BA5F-4289-9CDE-19FCCC9BD0BE}" type="presParOf" srcId="{95999638-9B39-45D7-98CD-C8FE672C506E}" destId="{7F7DA77B-8FE6-428A-BDD4-8D93E4D21004}" srcOrd="0" destOrd="0" presId="urn:microsoft.com/office/officeart/2005/8/layout/hierarchy1"/>
    <dgm:cxn modelId="{A2ED80B0-40EC-436C-938B-A4212B82AAC0}" type="presParOf" srcId="{95999638-9B39-45D7-98CD-C8FE672C506E}" destId="{6974A1BF-3593-4517-8AFB-F3EB407709F2}" srcOrd="1" destOrd="0" presId="urn:microsoft.com/office/officeart/2005/8/layout/hierarchy1"/>
    <dgm:cxn modelId="{B9F7CD4D-B1C1-459D-9843-77D87A131DF1}" type="presParOf" srcId="{B3CBF2F1-60FE-41E4-88B9-5E41C8CFEAB4}" destId="{9ED02F14-3CDC-447D-8A67-3092AA9927D9}" srcOrd="1" destOrd="0" presId="urn:microsoft.com/office/officeart/2005/8/layout/hierarchy1"/>
    <dgm:cxn modelId="{4E9861D9-5FF8-4AAF-A0E3-D65EF83B7620}" type="presParOf" srcId="{9ED02F14-3CDC-447D-8A67-3092AA9927D9}" destId="{68157065-F870-4217-961E-963A13352E62}" srcOrd="0" destOrd="0" presId="urn:microsoft.com/office/officeart/2005/8/layout/hierarchy1"/>
    <dgm:cxn modelId="{83A9571B-5194-4C78-A7B5-20D32112FF7A}" type="presParOf" srcId="{9ED02F14-3CDC-447D-8A67-3092AA9927D9}" destId="{769D2900-F4D0-4074-8B9E-95C3745467B4}" srcOrd="1" destOrd="0" presId="urn:microsoft.com/office/officeart/2005/8/layout/hierarchy1"/>
    <dgm:cxn modelId="{EC15AAE6-B113-4418-B9F9-39AB9CD9F994}" type="presParOf" srcId="{769D2900-F4D0-4074-8B9E-95C3745467B4}" destId="{528293D9-5677-4A12-88F9-D4D2A548E3F1}" srcOrd="0" destOrd="0" presId="urn:microsoft.com/office/officeart/2005/8/layout/hierarchy1"/>
    <dgm:cxn modelId="{B123535E-612F-4FFA-AA96-6EFA02633C74}" type="presParOf" srcId="{528293D9-5677-4A12-88F9-D4D2A548E3F1}" destId="{1087FC24-9C89-4F72-B7BC-81005AD44458}" srcOrd="0" destOrd="0" presId="urn:microsoft.com/office/officeart/2005/8/layout/hierarchy1"/>
    <dgm:cxn modelId="{AB7AF9D0-58B0-45F6-B6DF-FB7AA30A94B8}" type="presParOf" srcId="{528293D9-5677-4A12-88F9-D4D2A548E3F1}" destId="{F1A16316-F8C2-4B79-B1DB-7CE415F1BBAA}" srcOrd="1" destOrd="0" presId="urn:microsoft.com/office/officeart/2005/8/layout/hierarchy1"/>
    <dgm:cxn modelId="{81B82A3C-9B9F-4941-9D14-8F72A77BBFED}" type="presParOf" srcId="{769D2900-F4D0-4074-8B9E-95C3745467B4}" destId="{A4D77A09-5D3D-4C9C-B078-20168B86A1DA}" srcOrd="1" destOrd="0" presId="urn:microsoft.com/office/officeart/2005/8/layout/hierarchy1"/>
    <dgm:cxn modelId="{F3381727-F1EB-4F64-8D07-A0A6C50E119C}" type="presParOf" srcId="{F6327020-123E-4DBC-9361-AC9DE67F35E2}" destId="{43EF3A15-2599-4B69-9E69-E3776BCE689B}" srcOrd="2" destOrd="0" presId="urn:microsoft.com/office/officeart/2005/8/layout/hierarchy1"/>
    <dgm:cxn modelId="{CF4E10FB-AAF1-40B6-80F6-C196E8E3761D}" type="presParOf" srcId="{43EF3A15-2599-4B69-9E69-E3776BCE689B}" destId="{967E4CE6-8EAB-49F6-8DA4-4DCAEF174C2B}" srcOrd="0" destOrd="0" presId="urn:microsoft.com/office/officeart/2005/8/layout/hierarchy1"/>
    <dgm:cxn modelId="{152BE872-E3C5-4FEC-91D3-28670B6E4A1B}" type="presParOf" srcId="{967E4CE6-8EAB-49F6-8DA4-4DCAEF174C2B}" destId="{333EE3FA-5A8B-4F8B-9CD9-2C2E0620E08E}" srcOrd="0" destOrd="0" presId="urn:microsoft.com/office/officeart/2005/8/layout/hierarchy1"/>
    <dgm:cxn modelId="{DBAC86B7-5D0D-48E5-B3D1-26014A46D283}" type="presParOf" srcId="{967E4CE6-8EAB-49F6-8DA4-4DCAEF174C2B}" destId="{6AB5A243-C6BF-4D42-905E-62FA3949EBE7}" srcOrd="1" destOrd="0" presId="urn:microsoft.com/office/officeart/2005/8/layout/hierarchy1"/>
    <dgm:cxn modelId="{2AC6D6AF-E490-4755-8D64-CF5BB1C419DE}" type="presParOf" srcId="{43EF3A15-2599-4B69-9E69-E3776BCE689B}" destId="{59074297-23A3-4F4C-945E-A2B0A7E331C4}" srcOrd="1" destOrd="0" presId="urn:microsoft.com/office/officeart/2005/8/layout/hierarchy1"/>
    <dgm:cxn modelId="{560EFCDB-1402-4A71-85AD-E0B0220EFDC3}" type="presParOf" srcId="{59074297-23A3-4F4C-945E-A2B0A7E331C4}" destId="{42A3625C-A27A-4F2C-A8F4-9380560BD72F}" srcOrd="0" destOrd="0" presId="urn:microsoft.com/office/officeart/2005/8/layout/hierarchy1"/>
    <dgm:cxn modelId="{D89D0E7F-8C91-46C3-92A3-88B732D1C681}" type="presParOf" srcId="{59074297-23A3-4F4C-945E-A2B0A7E331C4}" destId="{C11249F1-C9B7-4F80-8E4D-9F9FB86DACC9}" srcOrd="1" destOrd="0" presId="urn:microsoft.com/office/officeart/2005/8/layout/hierarchy1"/>
    <dgm:cxn modelId="{008C8DB5-719E-4EF2-B43B-A2C7F8A34886}" type="presParOf" srcId="{C11249F1-C9B7-4F80-8E4D-9F9FB86DACC9}" destId="{2E82C6AA-1CE1-4748-BB8B-CD85F2F4B4F8}" srcOrd="0" destOrd="0" presId="urn:microsoft.com/office/officeart/2005/8/layout/hierarchy1"/>
    <dgm:cxn modelId="{7112DEB0-C7A2-42F0-9EAD-2D2468C0A3B8}" type="presParOf" srcId="{2E82C6AA-1CE1-4748-BB8B-CD85F2F4B4F8}" destId="{197E6B3F-8243-439C-AB3D-7D8138925898}" srcOrd="0" destOrd="0" presId="urn:microsoft.com/office/officeart/2005/8/layout/hierarchy1"/>
    <dgm:cxn modelId="{397E157A-C271-4533-B70C-AA224EFBE626}" type="presParOf" srcId="{2E82C6AA-1CE1-4748-BB8B-CD85F2F4B4F8}" destId="{7A4389C7-5D90-4A00-95B7-0F1E08C1D6E3}" srcOrd="1" destOrd="0" presId="urn:microsoft.com/office/officeart/2005/8/layout/hierarchy1"/>
    <dgm:cxn modelId="{F7378570-DA7E-4E0E-82B2-3703B23CC289}" type="presParOf" srcId="{C11249F1-C9B7-4F80-8E4D-9F9FB86DACC9}" destId="{BB245178-4E56-4629-B757-A642905CC472}" srcOrd="1" destOrd="0" presId="urn:microsoft.com/office/officeart/2005/8/layout/hierarchy1"/>
    <dgm:cxn modelId="{A05AAD9F-4F76-43AC-B6BA-2B65958E704E}" type="presParOf" srcId="{BB245178-4E56-4629-B757-A642905CC472}" destId="{58D95B38-15B3-4D71-9071-71521378576E}" srcOrd="0" destOrd="0" presId="urn:microsoft.com/office/officeart/2005/8/layout/hierarchy1"/>
    <dgm:cxn modelId="{07495CC0-FF17-4511-98A4-2E43E7155B15}" type="presParOf" srcId="{BB245178-4E56-4629-B757-A642905CC472}" destId="{A6391346-40AE-4A2B-8CE9-2B4A4175E5D5}" srcOrd="1" destOrd="0" presId="urn:microsoft.com/office/officeart/2005/8/layout/hierarchy1"/>
    <dgm:cxn modelId="{A9E3A0B6-A3FA-464E-A64F-C5A73E52EEEE}" type="presParOf" srcId="{A6391346-40AE-4A2B-8CE9-2B4A4175E5D5}" destId="{A92B1A46-2FE7-4777-966B-BF4FE804DB4F}" srcOrd="0" destOrd="0" presId="urn:microsoft.com/office/officeart/2005/8/layout/hierarchy1"/>
    <dgm:cxn modelId="{9BBEFE49-EF02-42B8-BDDC-44105C294C5B}" type="presParOf" srcId="{A92B1A46-2FE7-4777-966B-BF4FE804DB4F}" destId="{A7E41073-3CAA-41FA-99CA-7A53BF714F93}" srcOrd="0" destOrd="0" presId="urn:microsoft.com/office/officeart/2005/8/layout/hierarchy1"/>
    <dgm:cxn modelId="{58463251-9067-40BF-85BC-B173324CEBB8}" type="presParOf" srcId="{A92B1A46-2FE7-4777-966B-BF4FE804DB4F}" destId="{364933DB-C913-4D59-9588-D20AEE9BCE38}" srcOrd="1" destOrd="0" presId="urn:microsoft.com/office/officeart/2005/8/layout/hierarchy1"/>
    <dgm:cxn modelId="{735AED73-4562-4886-95DA-49E146F65363}" type="presParOf" srcId="{A6391346-40AE-4A2B-8CE9-2B4A4175E5D5}" destId="{C3DE3D74-C415-41F1-AE91-9BF18886C6A1}" srcOrd="1" destOrd="0" presId="urn:microsoft.com/office/officeart/2005/8/layout/hierarchy1"/>
    <dgm:cxn modelId="{B2BBA8CD-130B-46D5-A0C4-C46B5C726090}" type="presParOf" srcId="{C3DE3D74-C415-41F1-AE91-9BF18886C6A1}" destId="{3CC91E48-248D-4203-AC9B-C65ABDBE400D}" srcOrd="0" destOrd="0" presId="urn:microsoft.com/office/officeart/2005/8/layout/hierarchy1"/>
    <dgm:cxn modelId="{76D3DE1B-EBB2-43CD-9009-23DD8B163159}" type="presParOf" srcId="{C3DE3D74-C415-41F1-AE91-9BF18886C6A1}" destId="{B96BD237-A6B0-4761-9A72-60BC0868F428}" srcOrd="1" destOrd="0" presId="urn:microsoft.com/office/officeart/2005/8/layout/hierarchy1"/>
    <dgm:cxn modelId="{97AEFF38-BE31-416A-BED5-FF81F01D8794}" type="presParOf" srcId="{B96BD237-A6B0-4761-9A72-60BC0868F428}" destId="{30EE699E-5E9D-4D28-8E69-D48952631570}" srcOrd="0" destOrd="0" presId="urn:microsoft.com/office/officeart/2005/8/layout/hierarchy1"/>
    <dgm:cxn modelId="{3166AB7F-EF08-4E42-831E-8D531A2C7A3D}" type="presParOf" srcId="{30EE699E-5E9D-4D28-8E69-D48952631570}" destId="{AC144512-77C7-48FB-8243-95217F00E7D2}" srcOrd="0" destOrd="0" presId="urn:microsoft.com/office/officeart/2005/8/layout/hierarchy1"/>
    <dgm:cxn modelId="{014AC695-913B-4272-843E-4F1CA270D90C}" type="presParOf" srcId="{30EE699E-5E9D-4D28-8E69-D48952631570}" destId="{F92780DE-93F7-4EA6-A082-61E382941507}" srcOrd="1" destOrd="0" presId="urn:microsoft.com/office/officeart/2005/8/layout/hierarchy1"/>
    <dgm:cxn modelId="{E221DE77-1D69-4DEF-97D3-3B098AB04DCE}" type="presParOf" srcId="{B96BD237-A6B0-4761-9A72-60BC0868F428}" destId="{F6B6720D-82F6-497A-B3BA-155A7F24ECE1}" srcOrd="1" destOrd="0" presId="urn:microsoft.com/office/officeart/2005/8/layout/hierarchy1"/>
    <dgm:cxn modelId="{782D91AC-59E3-4738-A85F-C277D88B2974}" type="presParOf" srcId="{F6B6720D-82F6-497A-B3BA-155A7F24ECE1}" destId="{921BFC2A-5747-4F81-B7C4-E0652525ACBA}" srcOrd="0" destOrd="0" presId="urn:microsoft.com/office/officeart/2005/8/layout/hierarchy1"/>
    <dgm:cxn modelId="{A6C197B2-289C-4EE9-AB27-D122ADC0D910}" type="presParOf" srcId="{F6B6720D-82F6-497A-B3BA-155A7F24ECE1}" destId="{331CC2AC-1805-4C42-A29F-87FBB5087657}" srcOrd="1" destOrd="0" presId="urn:microsoft.com/office/officeart/2005/8/layout/hierarchy1"/>
    <dgm:cxn modelId="{CF2C1CFA-0EDA-414B-9097-93A6AEACC4CC}" type="presParOf" srcId="{331CC2AC-1805-4C42-A29F-87FBB5087657}" destId="{921FC1A9-BE1B-40FB-8C75-878E8BD0B22D}" srcOrd="0" destOrd="0" presId="urn:microsoft.com/office/officeart/2005/8/layout/hierarchy1"/>
    <dgm:cxn modelId="{0FB9C7B5-4670-47AD-A9E2-E89D9C164658}" type="presParOf" srcId="{921FC1A9-BE1B-40FB-8C75-878E8BD0B22D}" destId="{DAEE8379-C2C0-4E89-A2BF-20B5F25AB3D2}" srcOrd="0" destOrd="0" presId="urn:microsoft.com/office/officeart/2005/8/layout/hierarchy1"/>
    <dgm:cxn modelId="{537A684B-B68A-4803-8060-78648FD5CD70}" type="presParOf" srcId="{921FC1A9-BE1B-40FB-8C75-878E8BD0B22D}" destId="{7DF9E806-DD8E-49C5-A1AF-C313FDFE9D30}" srcOrd="1" destOrd="0" presId="urn:microsoft.com/office/officeart/2005/8/layout/hierarchy1"/>
    <dgm:cxn modelId="{79899CC3-CF7D-4FFD-A264-816816411183}" type="presParOf" srcId="{331CC2AC-1805-4C42-A29F-87FBB5087657}" destId="{33CB9281-F415-4137-8B1F-E09B89849E53}" srcOrd="1" destOrd="0" presId="urn:microsoft.com/office/officeart/2005/8/layout/hierarchy1"/>
    <dgm:cxn modelId="{C9F3C9FD-EB02-4B01-81B9-F132D848E48E}" type="presParOf" srcId="{F6327020-123E-4DBC-9361-AC9DE67F35E2}" destId="{92C3FED6-B21F-4989-A5D3-B8ACC15F3735}" srcOrd="3" destOrd="0" presId="urn:microsoft.com/office/officeart/2005/8/layout/hierarchy1"/>
    <dgm:cxn modelId="{9DE470FD-DC4F-455B-BE11-3283587CCA50}" type="presParOf" srcId="{92C3FED6-B21F-4989-A5D3-B8ACC15F3735}" destId="{07AAE93D-404F-4708-9F2E-4D8769E53D33}" srcOrd="0" destOrd="0" presId="urn:microsoft.com/office/officeart/2005/8/layout/hierarchy1"/>
    <dgm:cxn modelId="{26760E4C-94DE-4DE8-934E-01CAFCD6EC70}" type="presParOf" srcId="{07AAE93D-404F-4708-9F2E-4D8769E53D33}" destId="{6F0A648A-4D48-47B1-81B7-63076680F265}" srcOrd="0" destOrd="0" presId="urn:microsoft.com/office/officeart/2005/8/layout/hierarchy1"/>
    <dgm:cxn modelId="{F001F941-C296-4DE5-ADED-C11D350FD1F8}" type="presParOf" srcId="{07AAE93D-404F-4708-9F2E-4D8769E53D33}" destId="{3C7704EF-832B-4A9B-ADB4-6801B81466E6}" srcOrd="1" destOrd="0" presId="urn:microsoft.com/office/officeart/2005/8/layout/hierarchy1"/>
    <dgm:cxn modelId="{ADDE5DC5-9ABD-46C7-8611-9281E2D5CAE3}" type="presParOf" srcId="{92C3FED6-B21F-4989-A5D3-B8ACC15F3735}" destId="{5E24FC6D-6628-4C2E-B00C-0646D9D87F85}" srcOrd="1" destOrd="0" presId="urn:microsoft.com/office/officeart/2005/8/layout/hierarchy1"/>
    <dgm:cxn modelId="{20D59936-5D76-4CB0-9068-0BB4A9332D7F}" type="presParOf" srcId="{5E24FC6D-6628-4C2E-B00C-0646D9D87F85}" destId="{2E7E1800-4B80-490C-8250-2431781FF240}" srcOrd="0" destOrd="0" presId="urn:microsoft.com/office/officeart/2005/8/layout/hierarchy1"/>
    <dgm:cxn modelId="{2C99D40C-1045-415C-9423-12362FF79BFF}" type="presParOf" srcId="{5E24FC6D-6628-4C2E-B00C-0646D9D87F85}" destId="{76BC634D-1AF8-442A-8F56-3B2C6BE15C46}" srcOrd="1" destOrd="0" presId="urn:microsoft.com/office/officeart/2005/8/layout/hierarchy1"/>
    <dgm:cxn modelId="{1847F07A-41C6-43F3-A5B2-66E9337043D7}" type="presParOf" srcId="{76BC634D-1AF8-442A-8F56-3B2C6BE15C46}" destId="{449DFC5A-604F-4BB8-9146-4F053895C3C0}" srcOrd="0" destOrd="0" presId="urn:microsoft.com/office/officeart/2005/8/layout/hierarchy1"/>
    <dgm:cxn modelId="{23B80689-C632-40F1-907D-DEECBC66BCF6}" type="presParOf" srcId="{449DFC5A-604F-4BB8-9146-4F053895C3C0}" destId="{5DF53232-05FC-428C-8758-7B986C68DB6D}" srcOrd="0" destOrd="0" presId="urn:microsoft.com/office/officeart/2005/8/layout/hierarchy1"/>
    <dgm:cxn modelId="{D13711D2-76FA-4C8F-A46F-8A86BA1F16EA}" type="presParOf" srcId="{449DFC5A-604F-4BB8-9146-4F053895C3C0}" destId="{A14756E8-DAEB-481E-BA94-32E7746CA3C8}" srcOrd="1" destOrd="0" presId="urn:microsoft.com/office/officeart/2005/8/layout/hierarchy1"/>
    <dgm:cxn modelId="{68C5D853-28AF-4F8F-80D9-89A1818FC88F}" type="presParOf" srcId="{76BC634D-1AF8-442A-8F56-3B2C6BE15C46}" destId="{B70F6F26-9084-4B71-AED5-3EC2D3B6D615}" srcOrd="1" destOrd="0" presId="urn:microsoft.com/office/officeart/2005/8/layout/hierarchy1"/>
    <dgm:cxn modelId="{2B11133B-7D0A-4015-B94F-FC68DA5A2421}" type="presParOf" srcId="{B70F6F26-9084-4B71-AED5-3EC2D3B6D615}" destId="{EE5105EC-2ED5-4A64-9BB0-6135F5D3D1D4}" srcOrd="0" destOrd="0" presId="urn:microsoft.com/office/officeart/2005/8/layout/hierarchy1"/>
    <dgm:cxn modelId="{96A3E327-8B2E-4F0D-B1FE-94B39AB6B378}" type="presParOf" srcId="{B70F6F26-9084-4B71-AED5-3EC2D3B6D615}" destId="{4E1C8850-A0FC-48E9-99D2-5EE5D14704FB}" srcOrd="1" destOrd="0" presId="urn:microsoft.com/office/officeart/2005/8/layout/hierarchy1"/>
    <dgm:cxn modelId="{DC316F08-9CCE-45EA-8A16-91C142205EB5}" type="presParOf" srcId="{4E1C8850-A0FC-48E9-99D2-5EE5D14704FB}" destId="{19C9A024-97C5-4CA4-915B-16EA6B87D90A}" srcOrd="0" destOrd="0" presId="urn:microsoft.com/office/officeart/2005/8/layout/hierarchy1"/>
    <dgm:cxn modelId="{031EF36F-C20E-487C-A0AC-78D436D365E4}" type="presParOf" srcId="{19C9A024-97C5-4CA4-915B-16EA6B87D90A}" destId="{C06F8D0D-D779-4EFD-8A4A-10FEE82130EF}" srcOrd="0" destOrd="0" presId="urn:microsoft.com/office/officeart/2005/8/layout/hierarchy1"/>
    <dgm:cxn modelId="{C679EE82-5D4F-4199-B2E0-B23BEBF5B7D6}" type="presParOf" srcId="{19C9A024-97C5-4CA4-915B-16EA6B87D90A}" destId="{A142C8A6-F83B-421A-A507-7B85DA9B54A8}" srcOrd="1" destOrd="0" presId="urn:microsoft.com/office/officeart/2005/8/layout/hierarchy1"/>
    <dgm:cxn modelId="{1CD0159E-1364-4C19-8A60-F8A1F3B564CD}" type="presParOf" srcId="{4E1C8850-A0FC-48E9-99D2-5EE5D14704FB}" destId="{3509E680-B728-43B3-8B6C-00882B7C68D5}" srcOrd="1" destOrd="0" presId="urn:microsoft.com/office/officeart/2005/8/layout/hierarchy1"/>
    <dgm:cxn modelId="{D2497A10-E761-49C9-A7DC-51AFF2394235}" type="presParOf" srcId="{3509E680-B728-43B3-8B6C-00882B7C68D5}" destId="{3699FF99-A752-448D-9C44-DA402286250E}" srcOrd="0" destOrd="0" presId="urn:microsoft.com/office/officeart/2005/8/layout/hierarchy1"/>
    <dgm:cxn modelId="{57802363-6BFC-4811-A6CF-6E091279F454}" type="presParOf" srcId="{3509E680-B728-43B3-8B6C-00882B7C68D5}" destId="{9BE3A2E0-4E05-478D-B575-710D20872EC5}" srcOrd="1" destOrd="0" presId="urn:microsoft.com/office/officeart/2005/8/layout/hierarchy1"/>
    <dgm:cxn modelId="{8F7609DE-21AB-4684-ADDD-4E942F28F40E}" type="presParOf" srcId="{9BE3A2E0-4E05-478D-B575-710D20872EC5}" destId="{B920F06C-8E16-464A-9BF7-A52B92779A04}" srcOrd="0" destOrd="0" presId="urn:microsoft.com/office/officeart/2005/8/layout/hierarchy1"/>
    <dgm:cxn modelId="{FDBA35FE-D016-4AB2-8596-DB1AD20430EF}" type="presParOf" srcId="{B920F06C-8E16-464A-9BF7-A52B92779A04}" destId="{53F9F270-B8C0-47E7-85F1-ECBDC2E4CDC2}" srcOrd="0" destOrd="0" presId="urn:microsoft.com/office/officeart/2005/8/layout/hierarchy1"/>
    <dgm:cxn modelId="{46DF68D2-28A9-4712-9203-49FCB012304A}" type="presParOf" srcId="{B920F06C-8E16-464A-9BF7-A52B92779A04}" destId="{88FAE2CA-66D9-4309-B2B7-16136474B729}" srcOrd="1" destOrd="0" presId="urn:microsoft.com/office/officeart/2005/8/layout/hierarchy1"/>
    <dgm:cxn modelId="{3FD0AB78-83CE-4E2C-94F9-D6F76A6D4B06}" type="presParOf" srcId="{9BE3A2E0-4E05-478D-B575-710D20872EC5}" destId="{EA5CAA69-E834-4EFF-977F-F60EE1BA7D6C}" srcOrd="1" destOrd="0" presId="urn:microsoft.com/office/officeart/2005/8/layout/hierarchy1"/>
    <dgm:cxn modelId="{36F6A412-4471-4390-B43F-B935B3C6F442}" type="presParOf" srcId="{EA5CAA69-E834-4EFF-977F-F60EE1BA7D6C}" destId="{037BB95C-0B6B-4693-BE83-6993AFE1E37D}" srcOrd="0" destOrd="0" presId="urn:microsoft.com/office/officeart/2005/8/layout/hierarchy1"/>
    <dgm:cxn modelId="{947176B5-DF78-4AF5-AA7E-DEBBC727D7D0}" type="presParOf" srcId="{EA5CAA69-E834-4EFF-977F-F60EE1BA7D6C}" destId="{72B3CD49-4AB5-44FC-A128-295471B8123A}" srcOrd="1" destOrd="0" presId="urn:microsoft.com/office/officeart/2005/8/layout/hierarchy1"/>
    <dgm:cxn modelId="{F552D7FC-60F7-4534-B320-ECD411B28F9E}" type="presParOf" srcId="{72B3CD49-4AB5-44FC-A128-295471B8123A}" destId="{2CFAE87E-8172-4EE5-8EB5-8527A6E915F3}" srcOrd="0" destOrd="0" presId="urn:microsoft.com/office/officeart/2005/8/layout/hierarchy1"/>
    <dgm:cxn modelId="{9B2D94CC-CDD6-4CB8-A8D8-D9A39DCBE2BD}" type="presParOf" srcId="{2CFAE87E-8172-4EE5-8EB5-8527A6E915F3}" destId="{90348CF0-1C4D-4150-BD09-1C2DB4D15189}" srcOrd="0" destOrd="0" presId="urn:microsoft.com/office/officeart/2005/8/layout/hierarchy1"/>
    <dgm:cxn modelId="{7C31F66E-1DB2-4698-BABE-A1AB8BD98A07}" type="presParOf" srcId="{2CFAE87E-8172-4EE5-8EB5-8527A6E915F3}" destId="{6CFB8C61-9976-4EE0-9100-ABD93AB0617E}" srcOrd="1" destOrd="0" presId="urn:microsoft.com/office/officeart/2005/8/layout/hierarchy1"/>
    <dgm:cxn modelId="{781BBEED-1251-4AD4-AC5A-4D9F6EE70287}" type="presParOf" srcId="{72B3CD49-4AB5-44FC-A128-295471B8123A}" destId="{E0686D84-D3D3-4211-823A-D97C23DF5696}" srcOrd="1" destOrd="0" presId="urn:microsoft.com/office/officeart/2005/8/layout/hierarchy1"/>
    <dgm:cxn modelId="{118CAC4D-87AD-4FBE-A364-10C326052466}" type="presParOf" srcId="{F6327020-123E-4DBC-9361-AC9DE67F35E2}" destId="{B4E08CEC-C213-4D9B-890F-5517CA1A1EB2}" srcOrd="4" destOrd="0" presId="urn:microsoft.com/office/officeart/2005/8/layout/hierarchy1"/>
    <dgm:cxn modelId="{E7C4F13B-29B4-402E-A863-72CE1330E3C8}" type="presParOf" srcId="{B4E08CEC-C213-4D9B-890F-5517CA1A1EB2}" destId="{C281013F-46DB-4AA0-B752-C89AD03D4135}" srcOrd="0" destOrd="0" presId="urn:microsoft.com/office/officeart/2005/8/layout/hierarchy1"/>
    <dgm:cxn modelId="{8BC4DAD8-D1E7-4A70-8DE0-40576113757D}" type="presParOf" srcId="{C281013F-46DB-4AA0-B752-C89AD03D4135}" destId="{DCB60C39-7114-43F6-9B87-8530B715CC13}" srcOrd="0" destOrd="0" presId="urn:microsoft.com/office/officeart/2005/8/layout/hierarchy1"/>
    <dgm:cxn modelId="{83026951-CFDD-4A82-8781-5A9F647299F2}" type="presParOf" srcId="{C281013F-46DB-4AA0-B752-C89AD03D4135}" destId="{BE7FB90F-F54B-4690-BAA7-AFEF732AE37F}" srcOrd="1" destOrd="0" presId="urn:microsoft.com/office/officeart/2005/8/layout/hierarchy1"/>
    <dgm:cxn modelId="{B5821602-EFFA-4DF5-8A4D-7CF01B414570}" type="presParOf" srcId="{B4E08CEC-C213-4D9B-890F-5517CA1A1EB2}" destId="{C7EF70BF-2CD7-4040-8FEC-65680AA4B871}" srcOrd="1" destOrd="0" presId="urn:microsoft.com/office/officeart/2005/8/layout/hierarchy1"/>
    <dgm:cxn modelId="{CC5B57F7-99B0-4544-9690-BAF57B7538C9}" type="presParOf" srcId="{C7EF70BF-2CD7-4040-8FEC-65680AA4B871}" destId="{7D7E2D27-9456-4419-8D4C-AC9042EA18CC}" srcOrd="0" destOrd="0" presId="urn:microsoft.com/office/officeart/2005/8/layout/hierarchy1"/>
    <dgm:cxn modelId="{51E3D9B3-FD64-40A3-9902-9CCE47A33000}" type="presParOf" srcId="{C7EF70BF-2CD7-4040-8FEC-65680AA4B871}" destId="{FA1D1A1F-3E4C-4638-9148-DCF432F84321}" srcOrd="1" destOrd="0" presId="urn:microsoft.com/office/officeart/2005/8/layout/hierarchy1"/>
    <dgm:cxn modelId="{40B7D283-8D9E-49E1-9A47-8144DF9698F1}" type="presParOf" srcId="{FA1D1A1F-3E4C-4638-9148-DCF432F84321}" destId="{F9F70271-C910-4FD4-8520-4BEDB2BCA84D}" srcOrd="0" destOrd="0" presId="urn:microsoft.com/office/officeart/2005/8/layout/hierarchy1"/>
    <dgm:cxn modelId="{318E8F38-DC46-44CB-82BB-F7064825F5CE}" type="presParOf" srcId="{F9F70271-C910-4FD4-8520-4BEDB2BCA84D}" destId="{CF7876BE-5133-40BD-8A90-1BEDADB4BDBE}" srcOrd="0" destOrd="0" presId="urn:microsoft.com/office/officeart/2005/8/layout/hierarchy1"/>
    <dgm:cxn modelId="{98AF8545-EB5C-4439-BDCE-5E81FD2CE1C6}" type="presParOf" srcId="{F9F70271-C910-4FD4-8520-4BEDB2BCA84D}" destId="{554FA4D3-B506-4ECC-BAD0-BE178CD59628}" srcOrd="1" destOrd="0" presId="urn:microsoft.com/office/officeart/2005/8/layout/hierarchy1"/>
    <dgm:cxn modelId="{2BD3E6E4-AA38-4CAD-AE8B-7A5F556A5BAF}" type="presParOf" srcId="{FA1D1A1F-3E4C-4638-9148-DCF432F84321}" destId="{79F0B7CF-7EEF-4B9A-B649-17BF3DE2140D}" srcOrd="1" destOrd="0" presId="urn:microsoft.com/office/officeart/2005/8/layout/hierarchy1"/>
    <dgm:cxn modelId="{5CDB0C61-2B4C-4B60-89A1-E9840BC8B1E9}" type="presParOf" srcId="{79F0B7CF-7EEF-4B9A-B649-17BF3DE2140D}" destId="{58429A11-ABE2-4429-8EB4-C4BD643827AF}" srcOrd="0" destOrd="0" presId="urn:microsoft.com/office/officeart/2005/8/layout/hierarchy1"/>
    <dgm:cxn modelId="{8B1EBB58-ADC1-47E6-96D1-A14939D77E32}" type="presParOf" srcId="{79F0B7CF-7EEF-4B9A-B649-17BF3DE2140D}" destId="{051599EE-8A52-45C2-8732-CD8754F08A1E}" srcOrd="1" destOrd="0" presId="urn:microsoft.com/office/officeart/2005/8/layout/hierarchy1"/>
    <dgm:cxn modelId="{77DBE02C-B9BF-4CCD-8F22-05579C04D9AF}" type="presParOf" srcId="{051599EE-8A52-45C2-8732-CD8754F08A1E}" destId="{89B5E04A-325D-4816-9423-6F7252AA3C76}" srcOrd="0" destOrd="0" presId="urn:microsoft.com/office/officeart/2005/8/layout/hierarchy1"/>
    <dgm:cxn modelId="{6F361C9A-E714-4142-AAE7-D3556E65100E}" type="presParOf" srcId="{89B5E04A-325D-4816-9423-6F7252AA3C76}" destId="{3FCDB39C-98AA-4221-BD86-A5A2002FCD63}" srcOrd="0" destOrd="0" presId="urn:microsoft.com/office/officeart/2005/8/layout/hierarchy1"/>
    <dgm:cxn modelId="{5DE34A70-AB6A-4C56-8082-4378CF479490}" type="presParOf" srcId="{89B5E04A-325D-4816-9423-6F7252AA3C76}" destId="{0DF3002B-1B6A-496A-8030-6BE7AB1E121D}" srcOrd="1" destOrd="0" presId="urn:microsoft.com/office/officeart/2005/8/layout/hierarchy1"/>
    <dgm:cxn modelId="{B7406A0D-5F84-40A0-9642-970035114437}" type="presParOf" srcId="{051599EE-8A52-45C2-8732-CD8754F08A1E}" destId="{4D7EFCF0-5403-4CBA-8F00-DF983B2AD130}" srcOrd="1" destOrd="0" presId="urn:microsoft.com/office/officeart/2005/8/layout/hierarchy1"/>
    <dgm:cxn modelId="{EAA4F267-D804-411B-8D32-0021B85C7358}" type="presParOf" srcId="{4D7EFCF0-5403-4CBA-8F00-DF983B2AD130}" destId="{B8E667A1-FB92-4A26-BDE9-F1B92F081BF4}" srcOrd="0" destOrd="0" presId="urn:microsoft.com/office/officeart/2005/8/layout/hierarchy1"/>
    <dgm:cxn modelId="{8FD242AA-A46E-45B0-847C-B768244B284B}" type="presParOf" srcId="{4D7EFCF0-5403-4CBA-8F00-DF983B2AD130}" destId="{50D2C847-AD6C-4717-9F46-DE3BB291DE7C}" srcOrd="1" destOrd="0" presId="urn:microsoft.com/office/officeart/2005/8/layout/hierarchy1"/>
    <dgm:cxn modelId="{BB86EC79-0178-4CA7-9F66-B5B85AF04988}" type="presParOf" srcId="{50D2C847-AD6C-4717-9F46-DE3BB291DE7C}" destId="{46003021-574F-4EE7-A139-3ED3FDEEB144}" srcOrd="0" destOrd="0" presId="urn:microsoft.com/office/officeart/2005/8/layout/hierarchy1"/>
    <dgm:cxn modelId="{319CF472-4EFE-4AA9-BB1F-1087282AC5BF}" type="presParOf" srcId="{46003021-574F-4EE7-A139-3ED3FDEEB144}" destId="{F37B310D-E1EF-4CC4-AEEB-9A1A42ECECDF}" srcOrd="0" destOrd="0" presId="urn:microsoft.com/office/officeart/2005/8/layout/hierarchy1"/>
    <dgm:cxn modelId="{3F59E86A-21A7-48E0-82F3-8840CD100CCF}" type="presParOf" srcId="{46003021-574F-4EE7-A139-3ED3FDEEB144}" destId="{A93F94DB-8BB1-4040-860B-5EC15F18675D}" srcOrd="1" destOrd="0" presId="urn:microsoft.com/office/officeart/2005/8/layout/hierarchy1"/>
    <dgm:cxn modelId="{933F1D12-5981-43CF-886E-7335973B7076}" type="presParOf" srcId="{50D2C847-AD6C-4717-9F46-DE3BB291DE7C}" destId="{ADF0D147-0359-40A8-8A77-37F5662A750C}" srcOrd="1" destOrd="0" presId="urn:microsoft.com/office/officeart/2005/8/layout/hierarchy1"/>
    <dgm:cxn modelId="{A6A99F51-5469-4610-9E6C-501AAA5F960F}" type="presParOf" srcId="{ADF0D147-0359-40A8-8A77-37F5662A750C}" destId="{1FF4D5A4-47C9-415A-B8C2-07D22E8704AA}" srcOrd="0" destOrd="0" presId="urn:microsoft.com/office/officeart/2005/8/layout/hierarchy1"/>
    <dgm:cxn modelId="{C52A254A-5C98-4314-9CCF-1B224A575181}" type="presParOf" srcId="{ADF0D147-0359-40A8-8A77-37F5662A750C}" destId="{D717CE5D-7B48-4F9F-A429-927F67646B10}" srcOrd="1" destOrd="0" presId="urn:microsoft.com/office/officeart/2005/8/layout/hierarchy1"/>
    <dgm:cxn modelId="{FB072134-64B2-4C7B-8A81-96A8CBC4CE25}" type="presParOf" srcId="{D717CE5D-7B48-4F9F-A429-927F67646B10}" destId="{3399C1D7-8F60-4B1F-9E0C-0D6D2D455243}" srcOrd="0" destOrd="0" presId="urn:microsoft.com/office/officeart/2005/8/layout/hierarchy1"/>
    <dgm:cxn modelId="{70F88A45-353C-4F60-A57F-C55822D0FC43}" type="presParOf" srcId="{3399C1D7-8F60-4B1F-9E0C-0D6D2D455243}" destId="{452D830B-99BA-4288-9DB2-A85D55767BAE}" srcOrd="0" destOrd="0" presId="urn:microsoft.com/office/officeart/2005/8/layout/hierarchy1"/>
    <dgm:cxn modelId="{C5030E0C-C5D0-48BB-B8AE-6191C2EB37EB}" type="presParOf" srcId="{3399C1D7-8F60-4B1F-9E0C-0D6D2D455243}" destId="{AD6CEE51-31A2-4995-8CD5-78B12F8891D6}" srcOrd="1" destOrd="0" presId="urn:microsoft.com/office/officeart/2005/8/layout/hierarchy1"/>
    <dgm:cxn modelId="{6011D1C2-B5D8-4EEA-8A4D-D596DDFD5B4E}" type="presParOf" srcId="{D717CE5D-7B48-4F9F-A429-927F67646B10}" destId="{2AE9EA29-61E6-4B4B-BABB-5016DD9D5823}" srcOrd="1" destOrd="0" presId="urn:microsoft.com/office/officeart/2005/8/layout/hierarchy1"/>
    <dgm:cxn modelId="{5B09FEE2-7CCD-4B01-90D7-453FE32F1BD9}" type="presParOf" srcId="{F6327020-123E-4DBC-9361-AC9DE67F35E2}" destId="{7F3DEBAE-E8AB-4539-917F-C0E44CC42CEF}" srcOrd="5" destOrd="0" presId="urn:microsoft.com/office/officeart/2005/8/layout/hierarchy1"/>
    <dgm:cxn modelId="{D6375835-60B5-4372-91A1-C355025D5D8D}" type="presParOf" srcId="{7F3DEBAE-E8AB-4539-917F-C0E44CC42CEF}" destId="{EE5F6419-B3D0-4A66-8ADE-30C727BDCA0F}" srcOrd="0" destOrd="0" presId="urn:microsoft.com/office/officeart/2005/8/layout/hierarchy1"/>
    <dgm:cxn modelId="{02F45EE6-86C3-46AD-AB83-4ACEDEDA7BB7}" type="presParOf" srcId="{EE5F6419-B3D0-4A66-8ADE-30C727BDCA0F}" destId="{73924392-BC9D-42D5-B95B-993E9F8544F2}" srcOrd="0" destOrd="0" presId="urn:microsoft.com/office/officeart/2005/8/layout/hierarchy1"/>
    <dgm:cxn modelId="{3F90B6EA-82B0-49C9-906B-B717B997E5A3}" type="presParOf" srcId="{EE5F6419-B3D0-4A66-8ADE-30C727BDCA0F}" destId="{19A80574-426A-43B1-AA7B-0B9990845942}" srcOrd="1" destOrd="0" presId="urn:microsoft.com/office/officeart/2005/8/layout/hierarchy1"/>
    <dgm:cxn modelId="{5D12BE43-82E2-477F-81BA-D082662E229E}" type="presParOf" srcId="{7F3DEBAE-E8AB-4539-917F-C0E44CC42CEF}" destId="{60CF97A6-2B02-4DDE-8C5F-92E7F0A729EF}" srcOrd="1" destOrd="0" presId="urn:microsoft.com/office/officeart/2005/8/layout/hierarchy1"/>
    <dgm:cxn modelId="{F2FD6816-D109-4FD2-BCB7-B9B946F21D51}" type="presParOf" srcId="{60CF97A6-2B02-4DDE-8C5F-92E7F0A729EF}" destId="{B6641E3B-A76E-4B03-83F6-923611132E48}" srcOrd="0" destOrd="0" presId="urn:microsoft.com/office/officeart/2005/8/layout/hierarchy1"/>
    <dgm:cxn modelId="{E32C3E10-D5A1-4DBC-A641-025777B30B9B}" type="presParOf" srcId="{60CF97A6-2B02-4DDE-8C5F-92E7F0A729EF}" destId="{688533F8-C651-4511-8B48-2514D0F51E4F}" srcOrd="1" destOrd="0" presId="urn:microsoft.com/office/officeart/2005/8/layout/hierarchy1"/>
    <dgm:cxn modelId="{D3BEFB44-6FE2-4762-9355-0D7C50012F0C}" type="presParOf" srcId="{688533F8-C651-4511-8B48-2514D0F51E4F}" destId="{AD92B609-16B6-428E-9C68-AC954F9DFD63}" srcOrd="0" destOrd="0" presId="urn:microsoft.com/office/officeart/2005/8/layout/hierarchy1"/>
    <dgm:cxn modelId="{FF572552-52BE-4FE5-BD49-888C41C50B5F}" type="presParOf" srcId="{AD92B609-16B6-428E-9C68-AC954F9DFD63}" destId="{5EB36D34-00CB-4B1C-B309-6B673B6D0B67}" srcOrd="0" destOrd="0" presId="urn:microsoft.com/office/officeart/2005/8/layout/hierarchy1"/>
    <dgm:cxn modelId="{AF8D2109-4659-4E72-82B6-164089359625}" type="presParOf" srcId="{AD92B609-16B6-428E-9C68-AC954F9DFD63}" destId="{734B76C8-4EAE-4CD2-B060-50F939014946}" srcOrd="1" destOrd="0" presId="urn:microsoft.com/office/officeart/2005/8/layout/hierarchy1"/>
    <dgm:cxn modelId="{B677B456-63D2-4A56-AA3F-763FD0218C37}" type="presParOf" srcId="{688533F8-C651-4511-8B48-2514D0F51E4F}" destId="{2879DBD4-5E59-44E0-BE75-17B6DC3FB0AC}" srcOrd="1" destOrd="0" presId="urn:microsoft.com/office/officeart/2005/8/layout/hierarchy1"/>
    <dgm:cxn modelId="{D0C3AC2B-6E25-47FA-A8BE-EA9798D92EC4}" type="presParOf" srcId="{2879DBD4-5E59-44E0-BE75-17B6DC3FB0AC}" destId="{456385C3-704D-4F48-B40A-A7816AB9B2A7}" srcOrd="0" destOrd="0" presId="urn:microsoft.com/office/officeart/2005/8/layout/hierarchy1"/>
    <dgm:cxn modelId="{A2B8481D-BE07-44FA-B0E9-FAA153C36933}" type="presParOf" srcId="{2879DBD4-5E59-44E0-BE75-17B6DC3FB0AC}" destId="{B91A65C6-DF29-4269-80CD-720180BD0937}" srcOrd="1" destOrd="0" presId="urn:microsoft.com/office/officeart/2005/8/layout/hierarchy1"/>
    <dgm:cxn modelId="{4B9FCB53-9EF4-4CC3-A999-D2447A8A42C5}" type="presParOf" srcId="{B91A65C6-DF29-4269-80CD-720180BD0937}" destId="{ECF45E53-3276-497F-86C8-B92973ADF0C9}" srcOrd="0" destOrd="0" presId="urn:microsoft.com/office/officeart/2005/8/layout/hierarchy1"/>
    <dgm:cxn modelId="{FD16BBA6-097C-47B2-9EC8-8809E41C30FA}" type="presParOf" srcId="{ECF45E53-3276-497F-86C8-B92973ADF0C9}" destId="{953FFF4A-DF41-4D07-967A-78ECC8C834D2}" srcOrd="0" destOrd="0" presId="urn:microsoft.com/office/officeart/2005/8/layout/hierarchy1"/>
    <dgm:cxn modelId="{C45D0AD7-816F-442C-886D-C11836FC21AF}" type="presParOf" srcId="{ECF45E53-3276-497F-86C8-B92973ADF0C9}" destId="{BBA7F70B-EF57-439D-BAA7-8DFBEB735285}" srcOrd="1" destOrd="0" presId="urn:microsoft.com/office/officeart/2005/8/layout/hierarchy1"/>
    <dgm:cxn modelId="{E1C78161-0E69-4735-83C6-16C3EEBCA2E4}" type="presParOf" srcId="{B91A65C6-DF29-4269-80CD-720180BD0937}" destId="{189E16EE-3668-4DAC-8DDC-1B251AC07079}" srcOrd="1" destOrd="0" presId="urn:microsoft.com/office/officeart/2005/8/layout/hierarchy1"/>
    <dgm:cxn modelId="{BA3D88E8-2862-480F-A042-8B0769EA38FE}" type="presParOf" srcId="{189E16EE-3668-4DAC-8DDC-1B251AC07079}" destId="{4D49ADE6-66F7-45CC-A594-8ACCFA02F514}" srcOrd="0" destOrd="0" presId="urn:microsoft.com/office/officeart/2005/8/layout/hierarchy1"/>
    <dgm:cxn modelId="{3F0C6FD3-1EE5-4B61-ADB8-4D0A655D171F}" type="presParOf" srcId="{189E16EE-3668-4DAC-8DDC-1B251AC07079}" destId="{BAB3C5B3-1875-4845-B364-24D15D81AA17}" srcOrd="1" destOrd="0" presId="urn:microsoft.com/office/officeart/2005/8/layout/hierarchy1"/>
    <dgm:cxn modelId="{E0772D78-A373-41D0-BA7D-E45C637F45CD}" type="presParOf" srcId="{BAB3C5B3-1875-4845-B364-24D15D81AA17}" destId="{CBD1DD1C-A264-4A6B-A073-826F394AE0F3}" srcOrd="0" destOrd="0" presId="urn:microsoft.com/office/officeart/2005/8/layout/hierarchy1"/>
    <dgm:cxn modelId="{D7242C2A-7D1A-4F65-9F9E-58C64CF8CE78}" type="presParOf" srcId="{CBD1DD1C-A264-4A6B-A073-826F394AE0F3}" destId="{489FBF3C-A118-49DB-ACD7-A639A336DD6A}" srcOrd="0" destOrd="0" presId="urn:microsoft.com/office/officeart/2005/8/layout/hierarchy1"/>
    <dgm:cxn modelId="{DF7192CA-D150-402D-A6F0-0AD9C994751A}" type="presParOf" srcId="{CBD1DD1C-A264-4A6B-A073-826F394AE0F3}" destId="{7661D5EB-CA51-4D68-A308-61F2A2E2CAE2}" srcOrd="1" destOrd="0" presId="urn:microsoft.com/office/officeart/2005/8/layout/hierarchy1"/>
    <dgm:cxn modelId="{B8280693-A3E7-4BAF-8A72-F422E96EEF8E}" type="presParOf" srcId="{BAB3C5B3-1875-4845-B364-24D15D81AA17}" destId="{ABC655A0-74D7-4BAC-8165-FDA7E0DB27EC}" srcOrd="1" destOrd="0" presId="urn:microsoft.com/office/officeart/2005/8/layout/hierarchy1"/>
    <dgm:cxn modelId="{AD8C0CFF-722D-4153-AF03-59E5F56521A1}" type="presParOf" srcId="{ABC655A0-74D7-4BAC-8165-FDA7E0DB27EC}" destId="{D19F55EE-AEB5-4C7E-9396-2338830912D1}" srcOrd="0" destOrd="0" presId="urn:microsoft.com/office/officeart/2005/8/layout/hierarchy1"/>
    <dgm:cxn modelId="{D9D8DA3E-4822-4017-BE4E-16233E5BCBF4}" type="presParOf" srcId="{ABC655A0-74D7-4BAC-8165-FDA7E0DB27EC}" destId="{EA1FFB8A-9421-4ED4-B3A6-01443DDA4558}" srcOrd="1" destOrd="0" presId="urn:microsoft.com/office/officeart/2005/8/layout/hierarchy1"/>
    <dgm:cxn modelId="{3DBB4A6C-5435-4222-B9E1-0918D7B1227E}" type="presParOf" srcId="{EA1FFB8A-9421-4ED4-B3A6-01443DDA4558}" destId="{285DCAC8-AE3E-4CBC-BDCD-9D67A24EB085}" srcOrd="0" destOrd="0" presId="urn:microsoft.com/office/officeart/2005/8/layout/hierarchy1"/>
    <dgm:cxn modelId="{1EC7CBA2-2501-4990-9771-362118C84E3B}" type="presParOf" srcId="{285DCAC8-AE3E-4CBC-BDCD-9D67A24EB085}" destId="{5BC1BF1F-2AB8-40EF-816E-E25E513B4A47}" srcOrd="0" destOrd="0" presId="urn:microsoft.com/office/officeart/2005/8/layout/hierarchy1"/>
    <dgm:cxn modelId="{6A8FAC91-AE29-49E7-9A97-BA78C579471A}" type="presParOf" srcId="{285DCAC8-AE3E-4CBC-BDCD-9D67A24EB085}" destId="{A694C900-ABC2-48A6-91C5-504D31AD5B75}" srcOrd="1" destOrd="0" presId="urn:microsoft.com/office/officeart/2005/8/layout/hierarchy1"/>
    <dgm:cxn modelId="{391B456C-D141-46E6-B44A-FE64C9094510}" type="presParOf" srcId="{EA1FFB8A-9421-4ED4-B3A6-01443DDA4558}" destId="{97494239-E173-4F00-A1AC-D76E2F02757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E8822-EE5B-42BA-851E-535E48935150}" type="doc">
      <dgm:prSet loTypeId="urn:microsoft.com/office/officeart/2024/layout/IconCircleLabelList" loCatId="list" qsTypeId="urn:microsoft.com/office/officeart/2005/8/quickstyle/simple1#2" qsCatId="simple" csTypeId="urn:microsoft.com/office/officeart/2005/8/colors/accent1_2#2" csCatId="accent1" phldr="1"/>
      <dgm:spPr/>
      <dgm:t>
        <a:bodyPr/>
        <a:lstStyle/>
        <a:p>
          <a:endParaRPr lang="en-US"/>
        </a:p>
      </dgm:t>
    </dgm:pt>
    <dgm:pt modelId="{D9076CEA-4E26-4DAD-AD6B-EFAECC5DFD24}">
      <dgm:prSet/>
      <dgm:spPr/>
      <dgm:t>
        <a:bodyPr/>
        <a:lstStyle/>
        <a:p>
          <a:pPr>
            <a:lnSpc>
              <a:spcPct val="100000"/>
            </a:lnSpc>
            <a:defRPr/>
          </a:pPr>
          <a:r>
            <a:rPr lang="en-US"/>
            <a:t>Hospitality &amp; Tourism Internship</a:t>
          </a:r>
        </a:p>
      </dgm:t>
    </dgm:pt>
    <dgm:pt modelId="{A033DA8A-D466-4B2B-96F4-9E3901EB0EFA}" type="parTrans" cxnId="{7251145D-C915-4617-9449-97E79C2DA5BE}">
      <dgm:prSet/>
      <dgm:spPr/>
      <dgm:t>
        <a:bodyPr/>
        <a:lstStyle/>
        <a:p>
          <a:endParaRPr lang="en-US"/>
        </a:p>
      </dgm:t>
    </dgm:pt>
    <dgm:pt modelId="{280E1A5D-8542-4240-A91E-0B40115404E7}" type="sibTrans" cxnId="{7251145D-C915-4617-9449-97E79C2DA5BE}">
      <dgm:prSet/>
      <dgm:spPr/>
      <dgm:t>
        <a:bodyPr/>
        <a:lstStyle/>
        <a:p>
          <a:endParaRPr lang="en-US"/>
        </a:p>
      </dgm:t>
    </dgm:pt>
    <dgm:pt modelId="{C82DA610-9BD7-4B5A-957F-E1FD85D428A4}">
      <dgm:prSet/>
      <dgm:spPr/>
      <dgm:t>
        <a:bodyPr/>
        <a:lstStyle/>
        <a:p>
          <a:pPr>
            <a:lnSpc>
              <a:spcPct val="100000"/>
            </a:lnSpc>
            <a:defRPr/>
          </a:pPr>
          <a:r>
            <a:rPr lang="en-US"/>
            <a:t>Sports, Entertainment &amp; Recreation Marketing Internship</a:t>
          </a:r>
        </a:p>
      </dgm:t>
    </dgm:pt>
    <dgm:pt modelId="{52C62C69-7138-4D8C-936A-C508C190AFAC}" type="parTrans" cxnId="{119A2B65-2BAC-4D39-A609-A1594C02BAB6}">
      <dgm:prSet/>
      <dgm:spPr/>
      <dgm:t>
        <a:bodyPr/>
        <a:lstStyle/>
        <a:p>
          <a:endParaRPr lang="en-US"/>
        </a:p>
      </dgm:t>
    </dgm:pt>
    <dgm:pt modelId="{15FB113E-6DCE-4CA3-A541-CE6A251D09A8}" type="sibTrans" cxnId="{119A2B65-2BAC-4D39-A609-A1594C02BAB6}">
      <dgm:prSet/>
      <dgm:spPr/>
      <dgm:t>
        <a:bodyPr/>
        <a:lstStyle/>
        <a:p>
          <a:endParaRPr lang="en-US"/>
        </a:p>
      </dgm:t>
    </dgm:pt>
    <dgm:pt modelId="{BA587B0F-1BA9-4BAD-B3D8-A4D0B9ACB20D}">
      <dgm:prSet/>
      <dgm:spPr/>
      <dgm:t>
        <a:bodyPr/>
        <a:lstStyle/>
        <a:p>
          <a:pPr>
            <a:lnSpc>
              <a:spcPct val="100000"/>
            </a:lnSpc>
            <a:defRPr/>
          </a:pPr>
          <a:r>
            <a:rPr lang="en-US"/>
            <a:t>AP Business with Personal Finance</a:t>
          </a:r>
        </a:p>
      </dgm:t>
    </dgm:pt>
    <dgm:pt modelId="{39BB7ECA-90AC-42F2-9F30-EAC81637684B}" type="parTrans" cxnId="{C9865B9B-161E-4D2C-81AC-2E2BC4ED08D2}">
      <dgm:prSet/>
      <dgm:spPr/>
      <dgm:t>
        <a:bodyPr/>
        <a:lstStyle/>
        <a:p>
          <a:endParaRPr lang="en-US"/>
        </a:p>
      </dgm:t>
    </dgm:pt>
    <dgm:pt modelId="{392AC12F-008F-4A20-A202-9476181B48C0}" type="sibTrans" cxnId="{C9865B9B-161E-4D2C-81AC-2E2BC4ED08D2}">
      <dgm:prSet/>
      <dgm:spPr/>
      <dgm:t>
        <a:bodyPr/>
        <a:lstStyle/>
        <a:p>
          <a:endParaRPr lang="en-US"/>
        </a:p>
      </dgm:t>
    </dgm:pt>
    <dgm:pt modelId="{E6BA3833-6B26-43EC-BF5F-289522FA07C9}">
      <dgm:prSet/>
      <dgm:spPr/>
      <dgm:t>
        <a:bodyPr/>
        <a:lstStyle/>
        <a:p>
          <a:pPr>
            <a:lnSpc>
              <a:spcPct val="100000"/>
            </a:lnSpc>
            <a:defRPr/>
          </a:pPr>
          <a:r>
            <a:rPr lang="en-US"/>
            <a:t>AP Cyber Security</a:t>
          </a:r>
        </a:p>
      </dgm:t>
    </dgm:pt>
    <dgm:pt modelId="{9B68EB49-D0DF-4447-B163-E602D93DCF06}" type="parTrans" cxnId="{0941213E-5021-4D83-BDF4-8D089EB08A98}">
      <dgm:prSet/>
      <dgm:spPr/>
      <dgm:t>
        <a:bodyPr/>
        <a:lstStyle/>
        <a:p>
          <a:endParaRPr lang="en-US"/>
        </a:p>
      </dgm:t>
    </dgm:pt>
    <dgm:pt modelId="{8D5E2C4E-E42B-499F-BCC7-8902D877A15B}" type="sibTrans" cxnId="{0941213E-5021-4D83-BDF4-8D089EB08A98}">
      <dgm:prSet/>
      <dgm:spPr/>
      <dgm:t>
        <a:bodyPr/>
        <a:lstStyle/>
        <a:p>
          <a:endParaRPr lang="en-US"/>
        </a:p>
      </dgm:t>
    </dgm:pt>
    <dgm:pt modelId="{947B1130-292E-4D17-B262-075C44A44F2B}">
      <dgm:prSet/>
      <dgm:spPr/>
      <dgm:t>
        <a:bodyPr/>
        <a:lstStyle/>
        <a:p>
          <a:pPr>
            <a:lnSpc>
              <a:spcPct val="100000"/>
            </a:lnSpc>
            <a:defRPr/>
          </a:pPr>
          <a:r>
            <a:rPr lang="en-US"/>
            <a:t>***AP Networking – Next Year***</a:t>
          </a:r>
        </a:p>
      </dgm:t>
    </dgm:pt>
    <dgm:pt modelId="{8C1E65ED-3E62-4443-BCBE-36AB3E982E83}" type="parTrans" cxnId="{887FA66A-20D0-4A40-8A6C-9134721CB945}">
      <dgm:prSet/>
      <dgm:spPr/>
      <dgm:t>
        <a:bodyPr/>
        <a:lstStyle/>
        <a:p>
          <a:endParaRPr lang="en-US"/>
        </a:p>
      </dgm:t>
    </dgm:pt>
    <dgm:pt modelId="{4CD8BA80-60BA-4CEA-B8BA-828926058F24}" type="sibTrans" cxnId="{887FA66A-20D0-4A40-8A6C-9134721CB945}">
      <dgm:prSet/>
      <dgm:spPr/>
      <dgm:t>
        <a:bodyPr/>
        <a:lstStyle/>
        <a:p>
          <a:endParaRPr lang="en-US"/>
        </a:p>
      </dgm:t>
    </dgm:pt>
    <dgm:pt modelId="{D655D6BA-E285-4A20-97F0-DB6306BB3F86}" type="pres">
      <dgm:prSet presAssocID="{B15E8822-EE5B-42BA-851E-535E48935150}" presName="root" presStyleCnt="0">
        <dgm:presLayoutVars>
          <dgm:dir/>
          <dgm:resizeHandles val="exact"/>
        </dgm:presLayoutVars>
      </dgm:prSet>
      <dgm:spPr/>
    </dgm:pt>
    <dgm:pt modelId="{4AEFDDCD-0E6B-4951-BF6A-A906BA8A69DE}" type="pres">
      <dgm:prSet presAssocID="{D9076CEA-4E26-4DAD-AD6B-EFAECC5DFD24}" presName="compNode" presStyleCnt="0"/>
      <dgm:spPr/>
    </dgm:pt>
    <dgm:pt modelId="{30F70D48-6FB9-4598-9A08-DA4754BE0F02}" type="pres">
      <dgm:prSet presAssocID="{D9076CEA-4E26-4DAD-AD6B-EFAECC5DFD24}" presName="iconBgRect" presStyleLbl="node1" presStyleIdx="0" presStyleCnt="5"/>
      <dgm:spPr/>
    </dgm:pt>
    <dgm:pt modelId="{A9B0E8EC-5DC2-452F-9D05-E453EE26CBB1}" type="pres">
      <dgm:prSet presAssocID="{D9076CEA-4E26-4DAD-AD6B-EFAECC5DFD24}" presName="iconRect" presStyleLbl="solidFgAcc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Hotel Bell with solid fill"/>
        </a:ext>
      </dgm:extLst>
    </dgm:pt>
    <dgm:pt modelId="{73CC4263-94B2-482D-81E5-1EB29F1C8D7A}" type="pres">
      <dgm:prSet presAssocID="{D9076CEA-4E26-4DAD-AD6B-EFAECC5DFD24}" presName="spaceRect" presStyleCnt="0"/>
      <dgm:spPr/>
    </dgm:pt>
    <dgm:pt modelId="{2A8154D2-8CB7-41C6-80CA-B7F85A3EBD34}" type="pres">
      <dgm:prSet presAssocID="{D9076CEA-4E26-4DAD-AD6B-EFAECC5DFD24}" presName="textRect" presStyleLbl="revTx" presStyleIdx="0" presStyleCnt="5">
        <dgm:presLayoutVars>
          <dgm:chMax val="1"/>
          <dgm:chPref val="1"/>
        </dgm:presLayoutVars>
      </dgm:prSet>
      <dgm:spPr/>
    </dgm:pt>
    <dgm:pt modelId="{11EB50F7-A1E6-4556-BD2A-88A7D2387683}" type="pres">
      <dgm:prSet presAssocID="{280E1A5D-8542-4240-A91E-0B40115404E7}" presName="sibTrans" presStyleCnt="0"/>
      <dgm:spPr/>
    </dgm:pt>
    <dgm:pt modelId="{D1645663-25FD-4016-96AF-19E4913BF9A6}" type="pres">
      <dgm:prSet presAssocID="{C82DA610-9BD7-4B5A-957F-E1FD85D428A4}" presName="compNode" presStyleCnt="0"/>
      <dgm:spPr/>
    </dgm:pt>
    <dgm:pt modelId="{C8F6E0DA-7C67-4CC0-99A8-557BD6C61764}" type="pres">
      <dgm:prSet presAssocID="{C82DA610-9BD7-4B5A-957F-E1FD85D428A4}" presName="iconBgRect" presStyleLbl="node1" presStyleIdx="1" presStyleCnt="5"/>
      <dgm:spPr/>
    </dgm:pt>
    <dgm:pt modelId="{FA5C03BC-A70C-4CAC-9B68-CEE384C19C13}" type="pres">
      <dgm:prSet presAssocID="{C82DA610-9BD7-4B5A-957F-E1FD85D428A4}" presName="iconRect" presStyleLbl="solidFgAcc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dvertising with solid fill"/>
        </a:ext>
      </dgm:extLst>
    </dgm:pt>
    <dgm:pt modelId="{0272511A-A88C-48AB-B311-CB971F1337DC}" type="pres">
      <dgm:prSet presAssocID="{C82DA610-9BD7-4B5A-957F-E1FD85D428A4}" presName="spaceRect" presStyleCnt="0"/>
      <dgm:spPr/>
    </dgm:pt>
    <dgm:pt modelId="{6B0368C6-766B-447A-86C8-C2C343ECC2C4}" type="pres">
      <dgm:prSet presAssocID="{C82DA610-9BD7-4B5A-957F-E1FD85D428A4}" presName="textRect" presStyleLbl="revTx" presStyleIdx="1" presStyleCnt="5">
        <dgm:presLayoutVars>
          <dgm:chMax val="1"/>
          <dgm:chPref val="1"/>
        </dgm:presLayoutVars>
      </dgm:prSet>
      <dgm:spPr/>
    </dgm:pt>
    <dgm:pt modelId="{1CBB1F97-D091-4A08-9286-9524106A9D9E}" type="pres">
      <dgm:prSet presAssocID="{15FB113E-6DCE-4CA3-A541-CE6A251D09A8}" presName="sibTrans" presStyleCnt="0"/>
      <dgm:spPr/>
    </dgm:pt>
    <dgm:pt modelId="{EFA30139-2144-462A-B248-18A09CDCDF40}" type="pres">
      <dgm:prSet presAssocID="{BA587B0F-1BA9-4BAD-B3D8-A4D0B9ACB20D}" presName="compNode" presStyleCnt="0"/>
      <dgm:spPr/>
    </dgm:pt>
    <dgm:pt modelId="{EB7BF953-07F7-46FC-BBB3-A92C1E17CF4B}" type="pres">
      <dgm:prSet presAssocID="{BA587B0F-1BA9-4BAD-B3D8-A4D0B9ACB20D}" presName="iconBgRect" presStyleLbl="node1" presStyleIdx="2" presStyleCnt="5"/>
      <dgm:spPr/>
    </dgm:pt>
    <dgm:pt modelId="{F64FA532-A540-46B3-BEDF-50E9650A69D5}" type="pres">
      <dgm:prSet presAssocID="{BA587B0F-1BA9-4BAD-B3D8-A4D0B9ACB20D}" presName="iconRect" presStyleLbl="solidFgAcc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oardroom with solid fill"/>
        </a:ext>
      </dgm:extLst>
    </dgm:pt>
    <dgm:pt modelId="{75CEF5AE-212D-42A2-AF80-CAC14F46AECF}" type="pres">
      <dgm:prSet presAssocID="{BA587B0F-1BA9-4BAD-B3D8-A4D0B9ACB20D}" presName="spaceRect" presStyleCnt="0"/>
      <dgm:spPr/>
    </dgm:pt>
    <dgm:pt modelId="{5A4EFA04-A4D9-4E2F-A7D1-C0DD88FEEFD2}" type="pres">
      <dgm:prSet presAssocID="{BA587B0F-1BA9-4BAD-B3D8-A4D0B9ACB20D}" presName="textRect" presStyleLbl="revTx" presStyleIdx="2" presStyleCnt="5">
        <dgm:presLayoutVars>
          <dgm:chMax val="1"/>
          <dgm:chPref val="1"/>
        </dgm:presLayoutVars>
      </dgm:prSet>
      <dgm:spPr/>
    </dgm:pt>
    <dgm:pt modelId="{D5359C90-589E-4597-A5AE-CF4B6B2AA2C8}" type="pres">
      <dgm:prSet presAssocID="{392AC12F-008F-4A20-A202-9476181B48C0}" presName="sibTrans" presStyleCnt="0"/>
      <dgm:spPr/>
    </dgm:pt>
    <dgm:pt modelId="{5791E3BC-CF32-4E92-BE5F-DE8280125D56}" type="pres">
      <dgm:prSet presAssocID="{E6BA3833-6B26-43EC-BF5F-289522FA07C9}" presName="compNode" presStyleCnt="0"/>
      <dgm:spPr/>
    </dgm:pt>
    <dgm:pt modelId="{4F6CB059-58C7-4241-8DE5-C8188A0C1D6B}" type="pres">
      <dgm:prSet presAssocID="{E6BA3833-6B26-43EC-BF5F-289522FA07C9}" presName="iconBgRect" presStyleLbl="node1" presStyleIdx="3" presStyleCnt="5"/>
      <dgm:spPr/>
    </dgm:pt>
    <dgm:pt modelId="{4ECB86B9-A185-4093-BE87-4C589B4E54FC}" type="pres">
      <dgm:prSet presAssocID="{E6BA3833-6B26-43EC-BF5F-289522FA07C9}" presName="iconRect" presStyleLbl="solidFgAcc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hield Tick with solid fill"/>
        </a:ext>
      </dgm:extLst>
    </dgm:pt>
    <dgm:pt modelId="{B19C4B18-AC33-49E0-BE74-6598517BCE63}" type="pres">
      <dgm:prSet presAssocID="{E6BA3833-6B26-43EC-BF5F-289522FA07C9}" presName="spaceRect" presStyleCnt="0"/>
      <dgm:spPr/>
    </dgm:pt>
    <dgm:pt modelId="{DB98502F-21F8-406A-ACA6-33FA9D43C4E8}" type="pres">
      <dgm:prSet presAssocID="{E6BA3833-6B26-43EC-BF5F-289522FA07C9}" presName="textRect" presStyleLbl="revTx" presStyleIdx="3" presStyleCnt="5">
        <dgm:presLayoutVars>
          <dgm:chMax val="1"/>
          <dgm:chPref val="1"/>
        </dgm:presLayoutVars>
      </dgm:prSet>
      <dgm:spPr/>
    </dgm:pt>
    <dgm:pt modelId="{D69AB669-EA98-4141-A4FF-1C388D53CF21}" type="pres">
      <dgm:prSet presAssocID="{8D5E2C4E-E42B-499F-BCC7-8902D877A15B}" presName="sibTrans" presStyleCnt="0"/>
      <dgm:spPr/>
    </dgm:pt>
    <dgm:pt modelId="{A69E0877-CB66-458D-A49D-1BB54FAAC43E}" type="pres">
      <dgm:prSet presAssocID="{947B1130-292E-4D17-B262-075C44A44F2B}" presName="compNode" presStyleCnt="0"/>
      <dgm:spPr/>
    </dgm:pt>
    <dgm:pt modelId="{755661AE-66A0-40BA-949A-22B4D1257961}" type="pres">
      <dgm:prSet presAssocID="{947B1130-292E-4D17-B262-075C44A44F2B}" presName="iconBgRect" presStyleLbl="node1" presStyleIdx="4" presStyleCnt="5"/>
      <dgm:spPr/>
    </dgm:pt>
    <dgm:pt modelId="{C9DA0AA2-CBBF-49BA-BAFA-A9C838C0B727}" type="pres">
      <dgm:prSet presAssocID="{947B1130-292E-4D17-B262-075C44A44F2B}" presName="iconRect" presStyleLbl="solidFgAcc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Network diagram with solid fill"/>
        </a:ext>
      </dgm:extLst>
    </dgm:pt>
    <dgm:pt modelId="{3783070D-C034-40FA-AA07-5B4DB487DDB5}" type="pres">
      <dgm:prSet presAssocID="{947B1130-292E-4D17-B262-075C44A44F2B}" presName="spaceRect" presStyleCnt="0"/>
      <dgm:spPr/>
    </dgm:pt>
    <dgm:pt modelId="{EE0C67DC-D98B-4E77-AFAD-6D2D64C69D40}" type="pres">
      <dgm:prSet presAssocID="{947B1130-292E-4D17-B262-075C44A44F2B}" presName="textRect" presStyleLbl="revTx" presStyleIdx="4" presStyleCnt="5">
        <dgm:presLayoutVars>
          <dgm:chMax val="1"/>
          <dgm:chPref val="1"/>
        </dgm:presLayoutVars>
      </dgm:prSet>
      <dgm:spPr/>
    </dgm:pt>
  </dgm:ptLst>
  <dgm:cxnLst>
    <dgm:cxn modelId="{D6144122-3706-4F70-A3CE-C03A9DD4E525}" type="presOf" srcId="{BA587B0F-1BA9-4BAD-B3D8-A4D0B9ACB20D}" destId="{5A4EFA04-A4D9-4E2F-A7D1-C0DD88FEEFD2}" srcOrd="0" destOrd="0" presId="urn:microsoft.com/office/officeart/2024/layout/IconCircleLabelList"/>
    <dgm:cxn modelId="{DEF2852B-779C-4DD9-A759-D8C84E6C480F}" type="presOf" srcId="{947B1130-292E-4D17-B262-075C44A44F2B}" destId="{EE0C67DC-D98B-4E77-AFAD-6D2D64C69D40}" srcOrd="0" destOrd="0" presId="urn:microsoft.com/office/officeart/2024/layout/IconCircleLabelList"/>
    <dgm:cxn modelId="{0941213E-5021-4D83-BDF4-8D089EB08A98}" srcId="{B15E8822-EE5B-42BA-851E-535E48935150}" destId="{E6BA3833-6B26-43EC-BF5F-289522FA07C9}" srcOrd="3" destOrd="0" parTransId="{9B68EB49-D0DF-4447-B163-E602D93DCF06}" sibTransId="{8D5E2C4E-E42B-499F-BCC7-8902D877A15B}"/>
    <dgm:cxn modelId="{7251145D-C915-4617-9449-97E79C2DA5BE}" srcId="{B15E8822-EE5B-42BA-851E-535E48935150}" destId="{D9076CEA-4E26-4DAD-AD6B-EFAECC5DFD24}" srcOrd="0" destOrd="0" parTransId="{A033DA8A-D466-4B2B-96F4-9E3901EB0EFA}" sibTransId="{280E1A5D-8542-4240-A91E-0B40115404E7}"/>
    <dgm:cxn modelId="{119A2B65-2BAC-4D39-A609-A1594C02BAB6}" srcId="{B15E8822-EE5B-42BA-851E-535E48935150}" destId="{C82DA610-9BD7-4B5A-957F-E1FD85D428A4}" srcOrd="1" destOrd="0" parTransId="{52C62C69-7138-4D8C-936A-C508C190AFAC}" sibTransId="{15FB113E-6DCE-4CA3-A541-CE6A251D09A8}"/>
    <dgm:cxn modelId="{71308246-5C62-4BB2-A0F4-A5C9739B0416}" type="presOf" srcId="{C82DA610-9BD7-4B5A-957F-E1FD85D428A4}" destId="{6B0368C6-766B-447A-86C8-C2C343ECC2C4}" srcOrd="0" destOrd="0" presId="urn:microsoft.com/office/officeart/2024/layout/IconCircleLabelList"/>
    <dgm:cxn modelId="{887FA66A-20D0-4A40-8A6C-9134721CB945}" srcId="{B15E8822-EE5B-42BA-851E-535E48935150}" destId="{947B1130-292E-4D17-B262-075C44A44F2B}" srcOrd="4" destOrd="0" parTransId="{8C1E65ED-3E62-4443-BCBE-36AB3E982E83}" sibTransId="{4CD8BA80-60BA-4CEA-B8BA-828926058F24}"/>
    <dgm:cxn modelId="{22327F75-820A-4764-B727-F2E853923353}" type="presOf" srcId="{D9076CEA-4E26-4DAD-AD6B-EFAECC5DFD24}" destId="{2A8154D2-8CB7-41C6-80CA-B7F85A3EBD34}" srcOrd="0" destOrd="0" presId="urn:microsoft.com/office/officeart/2024/layout/IconCircleLabelList"/>
    <dgm:cxn modelId="{C9865B9B-161E-4D2C-81AC-2E2BC4ED08D2}" srcId="{B15E8822-EE5B-42BA-851E-535E48935150}" destId="{BA587B0F-1BA9-4BAD-B3D8-A4D0B9ACB20D}" srcOrd="2" destOrd="0" parTransId="{39BB7ECA-90AC-42F2-9F30-EAC81637684B}" sibTransId="{392AC12F-008F-4A20-A202-9476181B48C0}"/>
    <dgm:cxn modelId="{EA6954AA-2C61-420E-AF02-580F1E536987}" type="presOf" srcId="{B15E8822-EE5B-42BA-851E-535E48935150}" destId="{D655D6BA-E285-4A20-97F0-DB6306BB3F86}" srcOrd="0" destOrd="0" presId="urn:microsoft.com/office/officeart/2024/layout/IconCircleLabelList"/>
    <dgm:cxn modelId="{E3164CD0-34FD-4000-A385-322938D1E792}" type="presOf" srcId="{E6BA3833-6B26-43EC-BF5F-289522FA07C9}" destId="{DB98502F-21F8-406A-ACA6-33FA9D43C4E8}" srcOrd="0" destOrd="0" presId="urn:microsoft.com/office/officeart/2024/layout/IconCircleLabelList"/>
    <dgm:cxn modelId="{0CCA466E-C76D-4E94-A92A-4DD17C540851}" type="presParOf" srcId="{D655D6BA-E285-4A20-97F0-DB6306BB3F86}" destId="{4AEFDDCD-0E6B-4951-BF6A-A906BA8A69DE}" srcOrd="0" destOrd="0" presId="urn:microsoft.com/office/officeart/2024/layout/IconCircleLabelList"/>
    <dgm:cxn modelId="{373A79D5-5525-43C0-84EF-F2895C38430A}" type="presParOf" srcId="{4AEFDDCD-0E6B-4951-BF6A-A906BA8A69DE}" destId="{30F70D48-6FB9-4598-9A08-DA4754BE0F02}" srcOrd="0" destOrd="0" presId="urn:microsoft.com/office/officeart/2024/layout/IconCircleLabelList"/>
    <dgm:cxn modelId="{F4696FC7-8BEA-455E-8A63-A8E2E3DB7F04}" type="presParOf" srcId="{4AEFDDCD-0E6B-4951-BF6A-A906BA8A69DE}" destId="{A9B0E8EC-5DC2-452F-9D05-E453EE26CBB1}" srcOrd="1" destOrd="0" presId="urn:microsoft.com/office/officeart/2024/layout/IconCircleLabelList"/>
    <dgm:cxn modelId="{BD5007C0-09E7-4657-994A-C2F3ADDEEFC4}" type="presParOf" srcId="{4AEFDDCD-0E6B-4951-BF6A-A906BA8A69DE}" destId="{73CC4263-94B2-482D-81E5-1EB29F1C8D7A}" srcOrd="2" destOrd="0" presId="urn:microsoft.com/office/officeart/2024/layout/IconCircleLabelList"/>
    <dgm:cxn modelId="{E0C5681A-142E-4BF4-A783-F58D6E91DE10}" type="presParOf" srcId="{4AEFDDCD-0E6B-4951-BF6A-A906BA8A69DE}" destId="{2A8154D2-8CB7-41C6-80CA-B7F85A3EBD34}" srcOrd="3" destOrd="0" presId="urn:microsoft.com/office/officeart/2024/layout/IconCircleLabelList"/>
    <dgm:cxn modelId="{13F300A3-1298-4FE3-8C15-193E2EAB4355}" type="presParOf" srcId="{D655D6BA-E285-4A20-97F0-DB6306BB3F86}" destId="{11EB50F7-A1E6-4556-BD2A-88A7D2387683}" srcOrd="1" destOrd="0" presId="urn:microsoft.com/office/officeart/2024/layout/IconCircleLabelList"/>
    <dgm:cxn modelId="{F6EC97C7-4C70-4857-BFB2-55F37433584D}" type="presParOf" srcId="{D655D6BA-E285-4A20-97F0-DB6306BB3F86}" destId="{D1645663-25FD-4016-96AF-19E4913BF9A6}" srcOrd="2" destOrd="0" presId="urn:microsoft.com/office/officeart/2024/layout/IconCircleLabelList"/>
    <dgm:cxn modelId="{58C29D9B-6E97-4C4A-9F52-26F982CAFDD9}" type="presParOf" srcId="{D1645663-25FD-4016-96AF-19E4913BF9A6}" destId="{C8F6E0DA-7C67-4CC0-99A8-557BD6C61764}" srcOrd="0" destOrd="0" presId="urn:microsoft.com/office/officeart/2024/layout/IconCircleLabelList"/>
    <dgm:cxn modelId="{3397DC0D-0A0C-423F-B835-015DAB90D18A}" type="presParOf" srcId="{D1645663-25FD-4016-96AF-19E4913BF9A6}" destId="{FA5C03BC-A70C-4CAC-9B68-CEE384C19C13}" srcOrd="1" destOrd="0" presId="urn:microsoft.com/office/officeart/2024/layout/IconCircleLabelList"/>
    <dgm:cxn modelId="{F9347BB3-7B72-4464-827A-8D6A3543D307}" type="presParOf" srcId="{D1645663-25FD-4016-96AF-19E4913BF9A6}" destId="{0272511A-A88C-48AB-B311-CB971F1337DC}" srcOrd="2" destOrd="0" presId="urn:microsoft.com/office/officeart/2024/layout/IconCircleLabelList"/>
    <dgm:cxn modelId="{AFA0DD87-2D21-407E-8A9B-111E00FFE003}" type="presParOf" srcId="{D1645663-25FD-4016-96AF-19E4913BF9A6}" destId="{6B0368C6-766B-447A-86C8-C2C343ECC2C4}" srcOrd="3" destOrd="0" presId="urn:microsoft.com/office/officeart/2024/layout/IconCircleLabelList"/>
    <dgm:cxn modelId="{4DACD9EF-8797-4143-B758-2829F458AEF3}" type="presParOf" srcId="{D655D6BA-E285-4A20-97F0-DB6306BB3F86}" destId="{1CBB1F97-D091-4A08-9286-9524106A9D9E}" srcOrd="3" destOrd="0" presId="urn:microsoft.com/office/officeart/2024/layout/IconCircleLabelList"/>
    <dgm:cxn modelId="{C6222B57-6609-44A3-B786-9857A965E627}" type="presParOf" srcId="{D655D6BA-E285-4A20-97F0-DB6306BB3F86}" destId="{EFA30139-2144-462A-B248-18A09CDCDF40}" srcOrd="4" destOrd="0" presId="urn:microsoft.com/office/officeart/2024/layout/IconCircleLabelList"/>
    <dgm:cxn modelId="{00D2BBFF-06EF-4C3F-9C9A-FFEC7EB1504A}" type="presParOf" srcId="{EFA30139-2144-462A-B248-18A09CDCDF40}" destId="{EB7BF953-07F7-46FC-BBB3-A92C1E17CF4B}" srcOrd="0" destOrd="0" presId="urn:microsoft.com/office/officeart/2024/layout/IconCircleLabelList"/>
    <dgm:cxn modelId="{5183C380-A988-4570-B4F2-C639E1723069}" type="presParOf" srcId="{EFA30139-2144-462A-B248-18A09CDCDF40}" destId="{F64FA532-A540-46B3-BEDF-50E9650A69D5}" srcOrd="1" destOrd="0" presId="urn:microsoft.com/office/officeart/2024/layout/IconCircleLabelList"/>
    <dgm:cxn modelId="{CFF3DA5C-43B3-40E6-99A3-7379D0B30B50}" type="presParOf" srcId="{EFA30139-2144-462A-B248-18A09CDCDF40}" destId="{75CEF5AE-212D-42A2-AF80-CAC14F46AECF}" srcOrd="2" destOrd="0" presId="urn:microsoft.com/office/officeart/2024/layout/IconCircleLabelList"/>
    <dgm:cxn modelId="{AAFE2CE1-8EDD-4109-A1BF-DAABD96484F4}" type="presParOf" srcId="{EFA30139-2144-462A-B248-18A09CDCDF40}" destId="{5A4EFA04-A4D9-4E2F-A7D1-C0DD88FEEFD2}" srcOrd="3" destOrd="0" presId="urn:microsoft.com/office/officeart/2024/layout/IconCircleLabelList"/>
    <dgm:cxn modelId="{EABF8831-4CB4-4C7D-92F6-493C488F4D8C}" type="presParOf" srcId="{D655D6BA-E285-4A20-97F0-DB6306BB3F86}" destId="{D5359C90-589E-4597-A5AE-CF4B6B2AA2C8}" srcOrd="5" destOrd="0" presId="urn:microsoft.com/office/officeart/2024/layout/IconCircleLabelList"/>
    <dgm:cxn modelId="{D513B666-647F-4CBC-AE33-E88CF36B178B}" type="presParOf" srcId="{D655D6BA-E285-4A20-97F0-DB6306BB3F86}" destId="{5791E3BC-CF32-4E92-BE5F-DE8280125D56}" srcOrd="6" destOrd="0" presId="urn:microsoft.com/office/officeart/2024/layout/IconCircleLabelList"/>
    <dgm:cxn modelId="{1635F95C-B9A1-4A40-ADFF-2AF84996C8A4}" type="presParOf" srcId="{5791E3BC-CF32-4E92-BE5F-DE8280125D56}" destId="{4F6CB059-58C7-4241-8DE5-C8188A0C1D6B}" srcOrd="0" destOrd="0" presId="urn:microsoft.com/office/officeart/2024/layout/IconCircleLabelList"/>
    <dgm:cxn modelId="{63CB0E99-E220-44FB-B093-2EF2D035D6AD}" type="presParOf" srcId="{5791E3BC-CF32-4E92-BE5F-DE8280125D56}" destId="{4ECB86B9-A185-4093-BE87-4C589B4E54FC}" srcOrd="1" destOrd="0" presId="urn:microsoft.com/office/officeart/2024/layout/IconCircleLabelList"/>
    <dgm:cxn modelId="{84FE1A52-E54B-4193-A738-BA84B7B098CD}" type="presParOf" srcId="{5791E3BC-CF32-4E92-BE5F-DE8280125D56}" destId="{B19C4B18-AC33-49E0-BE74-6598517BCE63}" srcOrd="2" destOrd="0" presId="urn:microsoft.com/office/officeart/2024/layout/IconCircleLabelList"/>
    <dgm:cxn modelId="{596FFB69-C830-45BB-B646-30637E2AAB73}" type="presParOf" srcId="{5791E3BC-CF32-4E92-BE5F-DE8280125D56}" destId="{DB98502F-21F8-406A-ACA6-33FA9D43C4E8}" srcOrd="3" destOrd="0" presId="urn:microsoft.com/office/officeart/2024/layout/IconCircleLabelList"/>
    <dgm:cxn modelId="{AD6F99BB-AE04-4118-8538-D5F66499E256}" type="presParOf" srcId="{D655D6BA-E285-4A20-97F0-DB6306BB3F86}" destId="{D69AB669-EA98-4141-A4FF-1C388D53CF21}" srcOrd="7" destOrd="0" presId="urn:microsoft.com/office/officeart/2024/layout/IconCircleLabelList"/>
    <dgm:cxn modelId="{E0DB9F6E-910C-4A75-8CA2-C435E7BBC622}" type="presParOf" srcId="{D655D6BA-E285-4A20-97F0-DB6306BB3F86}" destId="{A69E0877-CB66-458D-A49D-1BB54FAAC43E}" srcOrd="8" destOrd="0" presId="urn:microsoft.com/office/officeart/2024/layout/IconCircleLabelList"/>
    <dgm:cxn modelId="{0772EA77-053D-42F3-A128-2CF86730E4B4}" type="presParOf" srcId="{A69E0877-CB66-458D-A49D-1BB54FAAC43E}" destId="{755661AE-66A0-40BA-949A-22B4D1257961}" srcOrd="0" destOrd="0" presId="urn:microsoft.com/office/officeart/2024/layout/IconCircleLabelList"/>
    <dgm:cxn modelId="{A0D44DDE-22F0-4526-83D9-FB2346376001}" type="presParOf" srcId="{A69E0877-CB66-458D-A49D-1BB54FAAC43E}" destId="{C9DA0AA2-CBBF-49BA-BAFA-A9C838C0B727}" srcOrd="1" destOrd="0" presId="urn:microsoft.com/office/officeart/2024/layout/IconCircleLabelList"/>
    <dgm:cxn modelId="{CAD40B7C-230B-4F64-9BD7-5FD2946C1977}" type="presParOf" srcId="{A69E0877-CB66-458D-A49D-1BB54FAAC43E}" destId="{3783070D-C034-40FA-AA07-5B4DB487DDB5}" srcOrd="2" destOrd="0" presId="urn:microsoft.com/office/officeart/2024/layout/IconCircleLabelList"/>
    <dgm:cxn modelId="{AA31386D-79FB-41B6-B8AD-EFE226E632DC}" type="presParOf" srcId="{A69E0877-CB66-458D-A49D-1BB54FAAC43E}" destId="{EE0C67DC-D98B-4E77-AFAD-6D2D64C69D40}" srcOrd="3" destOrd="0" presId="urn:microsoft.com/office/officeart/2024/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F55EE-AEB5-4C7E-9396-2338830912D1}">
      <dsp:nvSpPr>
        <dsp:cNvPr id="0" name=""/>
        <dsp:cNvSpPr/>
      </dsp:nvSpPr>
      <dsp:spPr>
        <a:xfrm>
          <a:off x="10211315"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49ADE6-66F7-45CC-A594-8ACCFA02F514}">
      <dsp:nvSpPr>
        <dsp:cNvPr id="0" name=""/>
        <dsp:cNvSpPr/>
      </dsp:nvSpPr>
      <dsp:spPr>
        <a:xfrm>
          <a:off x="10211315"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6385C3-704D-4F48-B40A-A7816AB9B2A7}">
      <dsp:nvSpPr>
        <dsp:cNvPr id="0" name=""/>
        <dsp:cNvSpPr/>
      </dsp:nvSpPr>
      <dsp:spPr>
        <a:xfrm>
          <a:off x="10211315"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641E3B-A76E-4B03-83F6-923611132E48}">
      <dsp:nvSpPr>
        <dsp:cNvPr id="0" name=""/>
        <dsp:cNvSpPr/>
      </dsp:nvSpPr>
      <dsp:spPr>
        <a:xfrm>
          <a:off x="10211315"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F4D5A4-47C9-415A-B8C2-07D22E8704AA}">
      <dsp:nvSpPr>
        <dsp:cNvPr id="0" name=""/>
        <dsp:cNvSpPr/>
      </dsp:nvSpPr>
      <dsp:spPr>
        <a:xfrm>
          <a:off x="8375633"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E667A1-FB92-4A26-BDE9-F1B92F081BF4}">
      <dsp:nvSpPr>
        <dsp:cNvPr id="0" name=""/>
        <dsp:cNvSpPr/>
      </dsp:nvSpPr>
      <dsp:spPr>
        <a:xfrm>
          <a:off x="8375633"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429A11-ABE2-4429-8EB4-C4BD643827AF}">
      <dsp:nvSpPr>
        <dsp:cNvPr id="0" name=""/>
        <dsp:cNvSpPr/>
      </dsp:nvSpPr>
      <dsp:spPr>
        <a:xfrm>
          <a:off x="8375633"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7E2D27-9456-4419-8D4C-AC9042EA18CC}">
      <dsp:nvSpPr>
        <dsp:cNvPr id="0" name=""/>
        <dsp:cNvSpPr/>
      </dsp:nvSpPr>
      <dsp:spPr>
        <a:xfrm>
          <a:off x="8375633"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7BB95C-0B6B-4693-BE83-6993AFE1E37D}">
      <dsp:nvSpPr>
        <dsp:cNvPr id="0" name=""/>
        <dsp:cNvSpPr/>
      </dsp:nvSpPr>
      <dsp:spPr>
        <a:xfrm>
          <a:off x="6327142"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99FF99-A752-448D-9C44-DA402286250E}">
      <dsp:nvSpPr>
        <dsp:cNvPr id="0" name=""/>
        <dsp:cNvSpPr/>
      </dsp:nvSpPr>
      <dsp:spPr>
        <a:xfrm>
          <a:off x="6327142"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5105EC-2ED5-4A64-9BB0-6135F5D3D1D4}">
      <dsp:nvSpPr>
        <dsp:cNvPr id="0" name=""/>
        <dsp:cNvSpPr/>
      </dsp:nvSpPr>
      <dsp:spPr>
        <a:xfrm>
          <a:off x="6327142"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7E1800-4B80-490C-8250-2431781FF240}">
      <dsp:nvSpPr>
        <dsp:cNvPr id="0" name=""/>
        <dsp:cNvSpPr/>
      </dsp:nvSpPr>
      <dsp:spPr>
        <a:xfrm>
          <a:off x="6327142"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1BFC2A-5747-4F81-B7C4-E0652525ACBA}">
      <dsp:nvSpPr>
        <dsp:cNvPr id="0" name=""/>
        <dsp:cNvSpPr/>
      </dsp:nvSpPr>
      <dsp:spPr>
        <a:xfrm>
          <a:off x="4476066"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C91E48-248D-4203-AC9B-C65ABDBE400D}">
      <dsp:nvSpPr>
        <dsp:cNvPr id="0" name=""/>
        <dsp:cNvSpPr/>
      </dsp:nvSpPr>
      <dsp:spPr>
        <a:xfrm>
          <a:off x="4476066"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95B38-15B3-4D71-9071-71521378576E}">
      <dsp:nvSpPr>
        <dsp:cNvPr id="0" name=""/>
        <dsp:cNvSpPr/>
      </dsp:nvSpPr>
      <dsp:spPr>
        <a:xfrm>
          <a:off x="4476066"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A3625C-A27A-4F2C-A8F4-9380560BD72F}">
      <dsp:nvSpPr>
        <dsp:cNvPr id="0" name=""/>
        <dsp:cNvSpPr/>
      </dsp:nvSpPr>
      <dsp:spPr>
        <a:xfrm>
          <a:off x="4476066"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157065-F870-4217-961E-963A13352E62}">
      <dsp:nvSpPr>
        <dsp:cNvPr id="0" name=""/>
        <dsp:cNvSpPr/>
      </dsp:nvSpPr>
      <dsp:spPr>
        <a:xfrm>
          <a:off x="2837798"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FB8EEB-4954-4E2A-B7F7-2D215824DD31}">
      <dsp:nvSpPr>
        <dsp:cNvPr id="0" name=""/>
        <dsp:cNvSpPr/>
      </dsp:nvSpPr>
      <dsp:spPr>
        <a:xfrm>
          <a:off x="2837798"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C13565-120B-47C7-A727-7CBDDA5BE0D7}">
      <dsp:nvSpPr>
        <dsp:cNvPr id="0" name=""/>
        <dsp:cNvSpPr/>
      </dsp:nvSpPr>
      <dsp:spPr>
        <a:xfrm>
          <a:off x="2837798"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CDA915-297F-4101-BBE8-993381457E05}">
      <dsp:nvSpPr>
        <dsp:cNvPr id="0" name=""/>
        <dsp:cNvSpPr/>
      </dsp:nvSpPr>
      <dsp:spPr>
        <a:xfrm>
          <a:off x="2837798"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E04185-0F71-4E75-B866-3FD288B96EC1}">
      <dsp:nvSpPr>
        <dsp:cNvPr id="0" name=""/>
        <dsp:cNvSpPr/>
      </dsp:nvSpPr>
      <dsp:spPr>
        <a:xfrm>
          <a:off x="1118095"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E04A01-6431-4FF0-AB4E-8D857E3E7C2F}">
      <dsp:nvSpPr>
        <dsp:cNvPr id="0" name=""/>
        <dsp:cNvSpPr/>
      </dsp:nvSpPr>
      <dsp:spPr>
        <a:xfrm>
          <a:off x="1118095"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495552-2D92-4531-B2F3-15639CA10669}">
      <dsp:nvSpPr>
        <dsp:cNvPr id="0" name=""/>
        <dsp:cNvSpPr/>
      </dsp:nvSpPr>
      <dsp:spPr>
        <a:xfrm>
          <a:off x="1118095"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F2A55B-A57E-46D2-9D63-F8F81E271EEE}">
      <dsp:nvSpPr>
        <dsp:cNvPr id="0" name=""/>
        <dsp:cNvSpPr/>
      </dsp:nvSpPr>
      <dsp:spPr>
        <a:xfrm>
          <a:off x="1118095"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E0CCB9-BC95-460E-B395-A36E391703F7}">
      <dsp:nvSpPr>
        <dsp:cNvPr id="0" name=""/>
        <dsp:cNvSpPr/>
      </dsp:nvSpPr>
      <dsp:spPr>
        <a:xfrm>
          <a:off x="412178" y="3083"/>
          <a:ext cx="1503272"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4FFB2C-04D6-41D9-A7E0-BFEB79C85065}">
      <dsp:nvSpPr>
        <dsp:cNvPr id="0" name=""/>
        <dsp:cNvSpPr/>
      </dsp:nvSpPr>
      <dsp:spPr>
        <a:xfrm>
          <a:off x="561112" y="144570"/>
          <a:ext cx="1503272"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t>Business Management &amp; Analysis</a:t>
          </a:r>
        </a:p>
      </dsp:txBody>
      <dsp:txXfrm>
        <a:off x="586041" y="169499"/>
        <a:ext cx="1453414" cy="801296"/>
      </dsp:txXfrm>
    </dsp:sp>
    <dsp:sp modelId="{C5B24196-062E-491F-9CE0-2BCDA1C5D1F5}">
      <dsp:nvSpPr>
        <dsp:cNvPr id="0" name=""/>
        <dsp:cNvSpPr/>
      </dsp:nvSpPr>
      <dsp:spPr>
        <a:xfrm>
          <a:off x="493614"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8AC7B-4406-43D7-A278-92776F7F0E6C}">
      <dsp:nvSpPr>
        <dsp:cNvPr id="0" name=""/>
        <dsp:cNvSpPr/>
      </dsp:nvSpPr>
      <dsp:spPr>
        <a:xfrm>
          <a:off x="642548"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Business Foundations</a:t>
          </a:r>
          <a:br>
            <a:rPr lang="en-US" sz="1600" kern="1200"/>
          </a:br>
          <a:r>
            <a:rPr lang="en-US" sz="1600" kern="1200"/>
            <a:t>(MS)(C)</a:t>
          </a:r>
        </a:p>
      </dsp:txBody>
      <dsp:txXfrm>
        <a:off x="667477" y="1410486"/>
        <a:ext cx="1290542" cy="801296"/>
      </dsp:txXfrm>
    </dsp:sp>
    <dsp:sp modelId="{63D4182D-CA9A-44A9-8299-A6EFBC6E02E3}">
      <dsp:nvSpPr>
        <dsp:cNvPr id="0" name=""/>
        <dsp:cNvSpPr/>
      </dsp:nvSpPr>
      <dsp:spPr>
        <a:xfrm>
          <a:off x="493614"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C9837-3352-4271-B74F-502576D3D037}">
      <dsp:nvSpPr>
        <dsp:cNvPr id="0" name=""/>
        <dsp:cNvSpPr/>
      </dsp:nvSpPr>
      <dsp:spPr>
        <a:xfrm>
          <a:off x="642548"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Accounting I (H)</a:t>
          </a:r>
        </a:p>
      </dsp:txBody>
      <dsp:txXfrm>
        <a:off x="667477" y="2651474"/>
        <a:ext cx="1290542" cy="801296"/>
      </dsp:txXfrm>
    </dsp:sp>
    <dsp:sp modelId="{36B7795C-A547-4964-A71B-73368BC77BE6}">
      <dsp:nvSpPr>
        <dsp:cNvPr id="0" name=""/>
        <dsp:cNvSpPr/>
      </dsp:nvSpPr>
      <dsp:spPr>
        <a:xfrm>
          <a:off x="493614"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544E0B-9C18-4D32-B58B-E70B05CAE8FD}">
      <dsp:nvSpPr>
        <dsp:cNvPr id="0" name=""/>
        <dsp:cNvSpPr/>
      </dsp:nvSpPr>
      <dsp:spPr>
        <a:xfrm>
          <a:off x="642548"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Legal Aspects of Business (H)</a:t>
          </a:r>
        </a:p>
      </dsp:txBody>
      <dsp:txXfrm>
        <a:off x="667477" y="3892462"/>
        <a:ext cx="1290542" cy="801296"/>
      </dsp:txXfrm>
    </dsp:sp>
    <dsp:sp modelId="{DD2F24EF-56F1-46E0-B46A-F8BE76145612}">
      <dsp:nvSpPr>
        <dsp:cNvPr id="0" name=""/>
        <dsp:cNvSpPr/>
      </dsp:nvSpPr>
      <dsp:spPr>
        <a:xfrm>
          <a:off x="494633" y="4967034"/>
          <a:ext cx="1338363" cy="68060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C719AF-879C-4F6F-ADE8-7C486DA7FF6E}">
      <dsp:nvSpPr>
        <dsp:cNvPr id="0" name=""/>
        <dsp:cNvSpPr/>
      </dsp:nvSpPr>
      <dsp:spPr>
        <a:xfrm>
          <a:off x="643567" y="5108521"/>
          <a:ext cx="1338363" cy="6806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AP Business with Personal Finance</a:t>
          </a:r>
        </a:p>
      </dsp:txBody>
      <dsp:txXfrm>
        <a:off x="663501" y="5128455"/>
        <a:ext cx="1298495" cy="640740"/>
      </dsp:txXfrm>
    </dsp:sp>
    <dsp:sp modelId="{746AF4A9-BDCC-40B6-9998-723FBEA7E9FA}">
      <dsp:nvSpPr>
        <dsp:cNvPr id="0" name=""/>
        <dsp:cNvSpPr/>
      </dsp:nvSpPr>
      <dsp:spPr>
        <a:xfrm>
          <a:off x="2213318"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60B6A-B26F-420D-8FE3-03975BE6FFE0}">
      <dsp:nvSpPr>
        <dsp:cNvPr id="0" name=""/>
        <dsp:cNvSpPr/>
      </dsp:nvSpPr>
      <dsp:spPr>
        <a:xfrm>
          <a:off x="2362252"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t>Computer Science</a:t>
          </a:r>
        </a:p>
      </dsp:txBody>
      <dsp:txXfrm>
        <a:off x="2387181" y="169499"/>
        <a:ext cx="1290542" cy="801296"/>
      </dsp:txXfrm>
    </dsp:sp>
    <dsp:sp modelId="{CF6880C3-13F1-40A7-8705-C185C1B50A7F}">
      <dsp:nvSpPr>
        <dsp:cNvPr id="0" name=""/>
        <dsp:cNvSpPr/>
      </dsp:nvSpPr>
      <dsp:spPr>
        <a:xfrm>
          <a:off x="2213318"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19A7C3-1047-4720-8F07-13C27E9E0418}">
      <dsp:nvSpPr>
        <dsp:cNvPr id="0" name=""/>
        <dsp:cNvSpPr/>
      </dsp:nvSpPr>
      <dsp:spPr>
        <a:xfrm>
          <a:off x="2362252"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Advanced Information Technology</a:t>
          </a:r>
        </a:p>
      </dsp:txBody>
      <dsp:txXfrm>
        <a:off x="2387181" y="1410486"/>
        <a:ext cx="1290542" cy="801296"/>
      </dsp:txXfrm>
    </dsp:sp>
    <dsp:sp modelId="{EA718A06-80A8-40F8-86F1-DAFAF1AB12C2}">
      <dsp:nvSpPr>
        <dsp:cNvPr id="0" name=""/>
        <dsp:cNvSpPr/>
      </dsp:nvSpPr>
      <dsp:spPr>
        <a:xfrm>
          <a:off x="2213318"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EADCA4-5E49-4A05-AA97-908362A71B5A}">
      <dsp:nvSpPr>
        <dsp:cNvPr id="0" name=""/>
        <dsp:cNvSpPr/>
      </dsp:nvSpPr>
      <dsp:spPr>
        <a:xfrm>
          <a:off x="2362252"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Foundations of Programming</a:t>
          </a:r>
        </a:p>
      </dsp:txBody>
      <dsp:txXfrm>
        <a:off x="2387181" y="2651474"/>
        <a:ext cx="1290542" cy="801296"/>
      </dsp:txXfrm>
    </dsp:sp>
    <dsp:sp modelId="{7F7DA77B-8FE6-428A-BDD4-8D93E4D21004}">
      <dsp:nvSpPr>
        <dsp:cNvPr id="0" name=""/>
        <dsp:cNvSpPr/>
      </dsp:nvSpPr>
      <dsp:spPr>
        <a:xfrm>
          <a:off x="2213318"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4A1BF-3593-4517-8AFB-F3EB407709F2}">
      <dsp:nvSpPr>
        <dsp:cNvPr id="0" name=""/>
        <dsp:cNvSpPr/>
      </dsp:nvSpPr>
      <dsp:spPr>
        <a:xfrm>
          <a:off x="2362252"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AP Computer Science Principles</a:t>
          </a:r>
        </a:p>
      </dsp:txBody>
      <dsp:txXfrm>
        <a:off x="2387181" y="3892462"/>
        <a:ext cx="1290542" cy="801296"/>
      </dsp:txXfrm>
    </dsp:sp>
    <dsp:sp modelId="{1087FC24-9C89-4F72-B7BC-81005AD44458}">
      <dsp:nvSpPr>
        <dsp:cNvPr id="0" name=""/>
        <dsp:cNvSpPr/>
      </dsp:nvSpPr>
      <dsp:spPr>
        <a:xfrm>
          <a:off x="2213318" y="4967034"/>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A16316-F8C2-4B79-B1DB-7CE415F1BBAA}">
      <dsp:nvSpPr>
        <dsp:cNvPr id="0" name=""/>
        <dsp:cNvSpPr/>
      </dsp:nvSpPr>
      <dsp:spPr>
        <a:xfrm>
          <a:off x="2362252" y="5108521"/>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AP Computer Science A (Online)</a:t>
          </a:r>
        </a:p>
      </dsp:txBody>
      <dsp:txXfrm>
        <a:off x="2387181" y="5133450"/>
        <a:ext cx="1290542" cy="801296"/>
      </dsp:txXfrm>
    </dsp:sp>
    <dsp:sp modelId="{333EE3FA-5A8B-4F8B-9CD9-2C2E0620E08E}">
      <dsp:nvSpPr>
        <dsp:cNvPr id="0" name=""/>
        <dsp:cNvSpPr/>
      </dsp:nvSpPr>
      <dsp:spPr>
        <a:xfrm>
          <a:off x="3851586"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B5A243-C6BF-4D42-905E-62FA3949EBE7}">
      <dsp:nvSpPr>
        <dsp:cNvPr id="0" name=""/>
        <dsp:cNvSpPr/>
      </dsp:nvSpPr>
      <dsp:spPr>
        <a:xfrm>
          <a:off x="4000519"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t>Digital Design (H)</a:t>
          </a:r>
        </a:p>
      </dsp:txBody>
      <dsp:txXfrm>
        <a:off x="4025448" y="169499"/>
        <a:ext cx="1290542" cy="801296"/>
      </dsp:txXfrm>
    </dsp:sp>
    <dsp:sp modelId="{197E6B3F-8243-439C-AB3D-7D8138925898}">
      <dsp:nvSpPr>
        <dsp:cNvPr id="0" name=""/>
        <dsp:cNvSpPr/>
      </dsp:nvSpPr>
      <dsp:spPr>
        <a:xfrm>
          <a:off x="3851586"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4389C7-5D90-4A00-95B7-0F1E08C1D6E3}">
      <dsp:nvSpPr>
        <dsp:cNvPr id="0" name=""/>
        <dsp:cNvSpPr/>
      </dsp:nvSpPr>
      <dsp:spPr>
        <a:xfrm>
          <a:off x="4000519"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 (H)</a:t>
          </a:r>
        </a:p>
      </dsp:txBody>
      <dsp:txXfrm>
        <a:off x="4025448" y="1410486"/>
        <a:ext cx="1290542" cy="801296"/>
      </dsp:txXfrm>
    </dsp:sp>
    <dsp:sp modelId="{A7E41073-3CAA-41FA-99CA-7A53BF714F93}">
      <dsp:nvSpPr>
        <dsp:cNvPr id="0" name=""/>
        <dsp:cNvSpPr/>
      </dsp:nvSpPr>
      <dsp:spPr>
        <a:xfrm>
          <a:off x="3851586"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4933DB-C913-4D59-9588-D20AEE9BCE38}">
      <dsp:nvSpPr>
        <dsp:cNvPr id="0" name=""/>
        <dsp:cNvSpPr/>
      </dsp:nvSpPr>
      <dsp:spPr>
        <a:xfrm>
          <a:off x="4000519"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II (H)</a:t>
          </a:r>
        </a:p>
      </dsp:txBody>
      <dsp:txXfrm>
        <a:off x="4025448" y="2651474"/>
        <a:ext cx="1290542" cy="801296"/>
      </dsp:txXfrm>
    </dsp:sp>
    <dsp:sp modelId="{AC144512-77C7-48FB-8243-95217F00E7D2}">
      <dsp:nvSpPr>
        <dsp:cNvPr id="0" name=""/>
        <dsp:cNvSpPr/>
      </dsp:nvSpPr>
      <dsp:spPr>
        <a:xfrm>
          <a:off x="3851586"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2780DE-93F7-4EA6-A082-61E382941507}">
      <dsp:nvSpPr>
        <dsp:cNvPr id="0" name=""/>
        <dsp:cNvSpPr/>
      </dsp:nvSpPr>
      <dsp:spPr>
        <a:xfrm>
          <a:off x="4000519"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III (H)</a:t>
          </a:r>
        </a:p>
      </dsp:txBody>
      <dsp:txXfrm>
        <a:off x="4025448" y="3892462"/>
        <a:ext cx="1290542" cy="801296"/>
      </dsp:txXfrm>
    </dsp:sp>
    <dsp:sp modelId="{DAEE8379-C2C0-4E89-A2BF-20B5F25AB3D2}">
      <dsp:nvSpPr>
        <dsp:cNvPr id="0" name=""/>
        <dsp:cNvSpPr/>
      </dsp:nvSpPr>
      <dsp:spPr>
        <a:xfrm>
          <a:off x="3851586" y="4967034"/>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F9E806-DD8E-49C5-A1AF-C313FDFE9D30}">
      <dsp:nvSpPr>
        <dsp:cNvPr id="0" name=""/>
        <dsp:cNvSpPr/>
      </dsp:nvSpPr>
      <dsp:spPr>
        <a:xfrm>
          <a:off x="4000519" y="5108521"/>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IV (H)</a:t>
          </a:r>
        </a:p>
      </dsp:txBody>
      <dsp:txXfrm>
        <a:off x="4025448" y="5133450"/>
        <a:ext cx="1290542" cy="801296"/>
      </dsp:txXfrm>
    </dsp:sp>
    <dsp:sp modelId="{6F0A648A-4D48-47B1-81B7-63076680F265}">
      <dsp:nvSpPr>
        <dsp:cNvPr id="0" name=""/>
        <dsp:cNvSpPr/>
      </dsp:nvSpPr>
      <dsp:spPr>
        <a:xfrm>
          <a:off x="5702662"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7704EF-832B-4A9B-ADB4-6801B81466E6}">
      <dsp:nvSpPr>
        <dsp:cNvPr id="0" name=""/>
        <dsp:cNvSpPr/>
      </dsp:nvSpPr>
      <dsp:spPr>
        <a:xfrm>
          <a:off x="5851595"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u="sng" kern="1200"/>
            <a:t>Hospitality &amp; Tourism Management</a:t>
          </a:r>
        </a:p>
      </dsp:txBody>
      <dsp:txXfrm>
        <a:off x="5876524" y="169499"/>
        <a:ext cx="1290542" cy="801296"/>
      </dsp:txXfrm>
    </dsp:sp>
    <dsp:sp modelId="{5DF53232-05FC-428C-8758-7B986C68DB6D}">
      <dsp:nvSpPr>
        <dsp:cNvPr id="0" name=""/>
        <dsp:cNvSpPr/>
      </dsp:nvSpPr>
      <dsp:spPr>
        <a:xfrm>
          <a:off x="5702662"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4756E8-DAEB-481E-BA94-32E7746CA3C8}">
      <dsp:nvSpPr>
        <dsp:cNvPr id="0" name=""/>
        <dsp:cNvSpPr/>
      </dsp:nvSpPr>
      <dsp:spPr>
        <a:xfrm>
          <a:off x="5851595"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Introduction to Hospitality &amp; Tourism (C)</a:t>
          </a:r>
        </a:p>
      </dsp:txBody>
      <dsp:txXfrm>
        <a:off x="5876524" y="1410486"/>
        <a:ext cx="1290542" cy="801296"/>
      </dsp:txXfrm>
    </dsp:sp>
    <dsp:sp modelId="{C06F8D0D-D779-4EFD-8A4A-10FEE82130EF}">
      <dsp:nvSpPr>
        <dsp:cNvPr id="0" name=""/>
        <dsp:cNvSpPr/>
      </dsp:nvSpPr>
      <dsp:spPr>
        <a:xfrm>
          <a:off x="5702662"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42C8A6-F83B-421A-A507-7B85DA9B54A8}">
      <dsp:nvSpPr>
        <dsp:cNvPr id="0" name=""/>
        <dsp:cNvSpPr/>
      </dsp:nvSpPr>
      <dsp:spPr>
        <a:xfrm>
          <a:off x="5851595"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Technology for Hospitality &amp; Tourism</a:t>
          </a:r>
        </a:p>
      </dsp:txBody>
      <dsp:txXfrm>
        <a:off x="5876524" y="2651474"/>
        <a:ext cx="1290542" cy="801296"/>
      </dsp:txXfrm>
    </dsp:sp>
    <dsp:sp modelId="{53F9F270-B8C0-47E7-85F1-ECBDC2E4CDC2}">
      <dsp:nvSpPr>
        <dsp:cNvPr id="0" name=""/>
        <dsp:cNvSpPr/>
      </dsp:nvSpPr>
      <dsp:spPr>
        <a:xfrm>
          <a:off x="5702662"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FAE2CA-66D9-4309-B2B7-16136474B729}">
      <dsp:nvSpPr>
        <dsp:cNvPr id="0" name=""/>
        <dsp:cNvSpPr/>
      </dsp:nvSpPr>
      <dsp:spPr>
        <a:xfrm>
          <a:off x="5851595"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Hospitality &amp; Tourism Management  Marketing (H)</a:t>
          </a:r>
        </a:p>
      </dsp:txBody>
      <dsp:txXfrm>
        <a:off x="5876524" y="3892462"/>
        <a:ext cx="1290542" cy="801296"/>
      </dsp:txXfrm>
    </dsp:sp>
    <dsp:sp modelId="{90348CF0-1C4D-4150-BD09-1C2DB4D15189}">
      <dsp:nvSpPr>
        <dsp:cNvPr id="0" name=""/>
        <dsp:cNvSpPr/>
      </dsp:nvSpPr>
      <dsp:spPr>
        <a:xfrm>
          <a:off x="5489853" y="4967034"/>
          <a:ext cx="1766018"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FB8C61-9976-4EE0-9100-ABD93AB0617E}">
      <dsp:nvSpPr>
        <dsp:cNvPr id="0" name=""/>
        <dsp:cNvSpPr/>
      </dsp:nvSpPr>
      <dsp:spPr>
        <a:xfrm>
          <a:off x="5638787" y="5108521"/>
          <a:ext cx="1766018"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Hospitality &amp; Tourism Internship </a:t>
          </a:r>
        </a:p>
      </dsp:txBody>
      <dsp:txXfrm>
        <a:off x="5663716" y="5133450"/>
        <a:ext cx="1716160" cy="801296"/>
      </dsp:txXfrm>
    </dsp:sp>
    <dsp:sp modelId="{DCB60C39-7114-43F6-9B87-8530B715CC13}">
      <dsp:nvSpPr>
        <dsp:cNvPr id="0" name=""/>
        <dsp:cNvSpPr/>
      </dsp:nvSpPr>
      <dsp:spPr>
        <a:xfrm>
          <a:off x="7564696" y="3083"/>
          <a:ext cx="1713313"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7FB90F-F54B-4690-BAA7-AFEF732AE37F}">
      <dsp:nvSpPr>
        <dsp:cNvPr id="0" name=""/>
        <dsp:cNvSpPr/>
      </dsp:nvSpPr>
      <dsp:spPr>
        <a:xfrm>
          <a:off x="7713630" y="144570"/>
          <a:ext cx="1713313"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t>Sports, Entertainment &amp; Recreation Marketing</a:t>
          </a:r>
        </a:p>
      </dsp:txBody>
      <dsp:txXfrm>
        <a:off x="7738559" y="169499"/>
        <a:ext cx="1663455" cy="801296"/>
      </dsp:txXfrm>
    </dsp:sp>
    <dsp:sp modelId="{CF7876BE-5133-40BD-8A90-1BEDADB4BDBE}">
      <dsp:nvSpPr>
        <dsp:cNvPr id="0" name=""/>
        <dsp:cNvSpPr/>
      </dsp:nvSpPr>
      <dsp:spPr>
        <a:xfrm>
          <a:off x="7593950" y="1244071"/>
          <a:ext cx="1654805"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4FA4D3-B506-4ECC-BAD0-BE178CD59628}">
      <dsp:nvSpPr>
        <dsp:cNvPr id="0" name=""/>
        <dsp:cNvSpPr/>
      </dsp:nvSpPr>
      <dsp:spPr>
        <a:xfrm>
          <a:off x="7742884" y="1385557"/>
          <a:ext cx="1654805"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Sports, Entertainment &amp; Recreation Essentials</a:t>
          </a:r>
        </a:p>
      </dsp:txBody>
      <dsp:txXfrm>
        <a:off x="7767813" y="1410486"/>
        <a:ext cx="1604947" cy="801296"/>
      </dsp:txXfrm>
    </dsp:sp>
    <dsp:sp modelId="{3FCDB39C-98AA-4221-BD86-A5A2002FCD63}">
      <dsp:nvSpPr>
        <dsp:cNvPr id="0" name=""/>
        <dsp:cNvSpPr/>
      </dsp:nvSpPr>
      <dsp:spPr>
        <a:xfrm>
          <a:off x="7603092" y="2485058"/>
          <a:ext cx="1636522"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F3002B-1B6A-496A-8030-6BE7AB1E121D}">
      <dsp:nvSpPr>
        <dsp:cNvPr id="0" name=""/>
        <dsp:cNvSpPr/>
      </dsp:nvSpPr>
      <dsp:spPr>
        <a:xfrm>
          <a:off x="7752025" y="2626545"/>
          <a:ext cx="1636522"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Sports, Entertainment &amp; Recreation Applications</a:t>
          </a:r>
        </a:p>
      </dsp:txBody>
      <dsp:txXfrm>
        <a:off x="7776954" y="2651474"/>
        <a:ext cx="1586664" cy="801296"/>
      </dsp:txXfrm>
    </dsp:sp>
    <dsp:sp modelId="{F37B310D-E1EF-4CC4-AEEB-9A1A42ECECDF}">
      <dsp:nvSpPr>
        <dsp:cNvPr id="0" name=""/>
        <dsp:cNvSpPr/>
      </dsp:nvSpPr>
      <dsp:spPr>
        <a:xfrm>
          <a:off x="7597583" y="3726046"/>
          <a:ext cx="164754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3F94DB-8BB1-4040-860B-5EC15F18675D}">
      <dsp:nvSpPr>
        <dsp:cNvPr id="0" name=""/>
        <dsp:cNvSpPr/>
      </dsp:nvSpPr>
      <dsp:spPr>
        <a:xfrm>
          <a:off x="7746516" y="3867533"/>
          <a:ext cx="164754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Sports, Entertainment &amp; Recreation Management (H)</a:t>
          </a:r>
        </a:p>
      </dsp:txBody>
      <dsp:txXfrm>
        <a:off x="7771445" y="3892462"/>
        <a:ext cx="1597682" cy="801296"/>
      </dsp:txXfrm>
    </dsp:sp>
    <dsp:sp modelId="{452D830B-99BA-4288-9DB2-A85D55767BAE}">
      <dsp:nvSpPr>
        <dsp:cNvPr id="0" name=""/>
        <dsp:cNvSpPr/>
      </dsp:nvSpPr>
      <dsp:spPr>
        <a:xfrm>
          <a:off x="7553738" y="4967034"/>
          <a:ext cx="1735229"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6CEE51-31A2-4995-8CD5-78B12F8891D6}">
      <dsp:nvSpPr>
        <dsp:cNvPr id="0" name=""/>
        <dsp:cNvSpPr/>
      </dsp:nvSpPr>
      <dsp:spPr>
        <a:xfrm>
          <a:off x="7702672" y="5108521"/>
          <a:ext cx="1735229"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Sports, Entertainment &amp; Recreation Internship</a:t>
          </a:r>
        </a:p>
      </dsp:txBody>
      <dsp:txXfrm>
        <a:off x="7727601" y="5133450"/>
        <a:ext cx="1685371" cy="801296"/>
      </dsp:txXfrm>
    </dsp:sp>
    <dsp:sp modelId="{73924392-BC9D-42D5-B95B-993E9F8544F2}">
      <dsp:nvSpPr>
        <dsp:cNvPr id="0" name=""/>
        <dsp:cNvSpPr/>
      </dsp:nvSpPr>
      <dsp:spPr>
        <a:xfrm>
          <a:off x="9586834"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A80574-426A-43B1-AA7B-0B9990845942}">
      <dsp:nvSpPr>
        <dsp:cNvPr id="0" name=""/>
        <dsp:cNvSpPr/>
      </dsp:nvSpPr>
      <dsp:spPr>
        <a:xfrm>
          <a:off x="9735768"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solidFill>
                <a:srgbClr val="0000FF">
                  <a:hueOff val="0"/>
                  <a:satOff val="0"/>
                  <a:lumOff val="0"/>
                  <a:alphaOff val="0"/>
                </a:srgbClr>
              </a:solidFill>
              <a:latin typeface="Gill Sans MT"/>
              <a:ea typeface="+mn-ea"/>
              <a:cs typeface="+mn-cs"/>
            </a:rPr>
            <a:t>Artificial Intelligence Foundations</a:t>
          </a:r>
        </a:p>
      </dsp:txBody>
      <dsp:txXfrm>
        <a:off x="9760697" y="169499"/>
        <a:ext cx="1290542" cy="801296"/>
      </dsp:txXfrm>
    </dsp:sp>
    <dsp:sp modelId="{5EB36D34-00CB-4B1C-B309-6B673B6D0B67}">
      <dsp:nvSpPr>
        <dsp:cNvPr id="0" name=""/>
        <dsp:cNvSpPr/>
      </dsp:nvSpPr>
      <dsp:spPr>
        <a:xfrm>
          <a:off x="9586834"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4B76C8-4EAE-4CD2-B060-50F939014946}">
      <dsp:nvSpPr>
        <dsp:cNvPr id="0" name=""/>
        <dsp:cNvSpPr/>
      </dsp:nvSpPr>
      <dsp:spPr>
        <a:xfrm>
          <a:off x="9735768"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Artificial Intelligence in the World (H)</a:t>
          </a:r>
        </a:p>
      </dsp:txBody>
      <dsp:txXfrm>
        <a:off x="9760697" y="1410486"/>
        <a:ext cx="1290542" cy="801296"/>
      </dsp:txXfrm>
    </dsp:sp>
    <dsp:sp modelId="{953FFF4A-DF41-4D07-967A-78ECC8C834D2}">
      <dsp:nvSpPr>
        <dsp:cNvPr id="0" name=""/>
        <dsp:cNvSpPr/>
      </dsp:nvSpPr>
      <dsp:spPr>
        <a:xfrm>
          <a:off x="9586834"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7F70B-EF57-439D-BAA7-8DFBEB735285}">
      <dsp:nvSpPr>
        <dsp:cNvPr id="0" name=""/>
        <dsp:cNvSpPr/>
      </dsp:nvSpPr>
      <dsp:spPr>
        <a:xfrm>
          <a:off x="9735768"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Applications of AI (H)</a:t>
          </a:r>
        </a:p>
      </dsp:txBody>
      <dsp:txXfrm>
        <a:off x="9760697" y="2651474"/>
        <a:ext cx="1290542" cy="801296"/>
      </dsp:txXfrm>
    </dsp:sp>
    <dsp:sp modelId="{489FBF3C-A118-49DB-ACD7-A639A336DD6A}">
      <dsp:nvSpPr>
        <dsp:cNvPr id="0" name=""/>
        <dsp:cNvSpPr/>
      </dsp:nvSpPr>
      <dsp:spPr>
        <a:xfrm>
          <a:off x="9586834"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61D5EB-CA51-4D68-A308-61F2A2E2CAE2}">
      <dsp:nvSpPr>
        <dsp:cNvPr id="0" name=""/>
        <dsp:cNvSpPr/>
      </dsp:nvSpPr>
      <dsp:spPr>
        <a:xfrm>
          <a:off x="9735768"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Intermediate Programming</a:t>
          </a:r>
        </a:p>
      </dsp:txBody>
      <dsp:txXfrm>
        <a:off x="9760697" y="3892462"/>
        <a:ext cx="1290542" cy="801296"/>
      </dsp:txXfrm>
    </dsp:sp>
    <dsp:sp modelId="{5BC1BF1F-2AB8-40EF-816E-E25E513B4A47}">
      <dsp:nvSpPr>
        <dsp:cNvPr id="0" name=""/>
        <dsp:cNvSpPr/>
      </dsp:nvSpPr>
      <dsp:spPr>
        <a:xfrm>
          <a:off x="9586834" y="4967034"/>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94C900-ABC2-48A6-91C5-504D31AD5B75}">
      <dsp:nvSpPr>
        <dsp:cNvPr id="0" name=""/>
        <dsp:cNvSpPr/>
      </dsp:nvSpPr>
      <dsp:spPr>
        <a:xfrm>
          <a:off x="9735768" y="5108521"/>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Foundations of Machine Learning</a:t>
          </a:r>
        </a:p>
      </dsp:txBody>
      <dsp:txXfrm>
        <a:off x="9760697" y="5133450"/>
        <a:ext cx="1290542" cy="801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F70D48-6FB9-4598-9A08-DA4754BE0F02}">
      <dsp:nvSpPr>
        <dsp:cNvPr id="0" name=""/>
        <dsp:cNvSpPr/>
      </dsp:nvSpPr>
      <dsp:spPr>
        <a:xfrm>
          <a:off x="1839773" y="94251"/>
          <a:ext cx="1435162" cy="14351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B0E8EC-5DC2-452F-9D05-E453EE26CBB1}">
      <dsp:nvSpPr>
        <dsp:cNvPr id="0" name=""/>
        <dsp:cNvSpPr/>
      </dsp:nvSpPr>
      <dsp:spPr>
        <a:xfrm>
          <a:off x="2051519" y="305996"/>
          <a:ext cx="1011672" cy="1011672"/>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8154D2-8CB7-41C6-80CA-B7F85A3EBD34}">
      <dsp:nvSpPr>
        <dsp:cNvPr id="0" name=""/>
        <dsp:cNvSpPr/>
      </dsp:nvSpPr>
      <dsp:spPr>
        <a:xfrm>
          <a:off x="1380992" y="1976432"/>
          <a:ext cx="235272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a:pPr>
          <a:r>
            <a:rPr lang="en-US" sz="1500" kern="1200"/>
            <a:t>Hospitality &amp; Tourism Internship</a:t>
          </a:r>
        </a:p>
      </dsp:txBody>
      <dsp:txXfrm>
        <a:off x="1380992" y="1976432"/>
        <a:ext cx="2352726" cy="720000"/>
      </dsp:txXfrm>
    </dsp:sp>
    <dsp:sp modelId="{C8F6E0DA-7C67-4CC0-99A8-557BD6C61764}">
      <dsp:nvSpPr>
        <dsp:cNvPr id="0" name=""/>
        <dsp:cNvSpPr/>
      </dsp:nvSpPr>
      <dsp:spPr>
        <a:xfrm>
          <a:off x="4604227" y="94251"/>
          <a:ext cx="1435162" cy="14351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5C03BC-A70C-4CAC-9B68-CEE384C19C13}">
      <dsp:nvSpPr>
        <dsp:cNvPr id="0" name=""/>
        <dsp:cNvSpPr/>
      </dsp:nvSpPr>
      <dsp:spPr>
        <a:xfrm>
          <a:off x="4815972" y="305996"/>
          <a:ext cx="1011672" cy="1011672"/>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0368C6-766B-447A-86C8-C2C343ECC2C4}">
      <dsp:nvSpPr>
        <dsp:cNvPr id="0" name=""/>
        <dsp:cNvSpPr/>
      </dsp:nvSpPr>
      <dsp:spPr>
        <a:xfrm>
          <a:off x="4145445" y="1976432"/>
          <a:ext cx="235272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a:pPr>
          <a:r>
            <a:rPr lang="en-US" sz="1500" kern="1200"/>
            <a:t>Sports, Entertainment &amp; Recreation Marketing Internship</a:t>
          </a:r>
        </a:p>
      </dsp:txBody>
      <dsp:txXfrm>
        <a:off x="4145445" y="1976432"/>
        <a:ext cx="2352726" cy="720000"/>
      </dsp:txXfrm>
    </dsp:sp>
    <dsp:sp modelId="{EB7BF953-07F7-46FC-BBB3-A92C1E17CF4B}">
      <dsp:nvSpPr>
        <dsp:cNvPr id="0" name=""/>
        <dsp:cNvSpPr/>
      </dsp:nvSpPr>
      <dsp:spPr>
        <a:xfrm>
          <a:off x="7368680" y="94251"/>
          <a:ext cx="1435162" cy="14351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4FA532-A540-46B3-BEDF-50E9650A69D5}">
      <dsp:nvSpPr>
        <dsp:cNvPr id="0" name=""/>
        <dsp:cNvSpPr/>
      </dsp:nvSpPr>
      <dsp:spPr>
        <a:xfrm>
          <a:off x="7580425" y="305996"/>
          <a:ext cx="1011672" cy="1011672"/>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4EFA04-A4D9-4E2F-A7D1-C0DD88FEEFD2}">
      <dsp:nvSpPr>
        <dsp:cNvPr id="0" name=""/>
        <dsp:cNvSpPr/>
      </dsp:nvSpPr>
      <dsp:spPr>
        <a:xfrm>
          <a:off x="6909898" y="1976432"/>
          <a:ext cx="235272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a:pPr>
          <a:r>
            <a:rPr lang="en-US" sz="1500" kern="1200"/>
            <a:t>AP Business with Personal Finance</a:t>
          </a:r>
        </a:p>
      </dsp:txBody>
      <dsp:txXfrm>
        <a:off x="6909898" y="1976432"/>
        <a:ext cx="2352726" cy="720000"/>
      </dsp:txXfrm>
    </dsp:sp>
    <dsp:sp modelId="{4F6CB059-58C7-4241-8DE5-C8188A0C1D6B}">
      <dsp:nvSpPr>
        <dsp:cNvPr id="0" name=""/>
        <dsp:cNvSpPr/>
      </dsp:nvSpPr>
      <dsp:spPr>
        <a:xfrm>
          <a:off x="3222000" y="3284613"/>
          <a:ext cx="1435162" cy="14351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CB86B9-A185-4093-BE87-4C589B4E54FC}">
      <dsp:nvSpPr>
        <dsp:cNvPr id="0" name=""/>
        <dsp:cNvSpPr/>
      </dsp:nvSpPr>
      <dsp:spPr>
        <a:xfrm>
          <a:off x="3433745" y="3496359"/>
          <a:ext cx="1011672" cy="1011672"/>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8502F-21F8-406A-ACA6-33FA9D43C4E8}">
      <dsp:nvSpPr>
        <dsp:cNvPr id="0" name=""/>
        <dsp:cNvSpPr/>
      </dsp:nvSpPr>
      <dsp:spPr>
        <a:xfrm>
          <a:off x="2763218" y="5166794"/>
          <a:ext cx="235272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a:pPr>
          <a:r>
            <a:rPr lang="en-US" sz="1500" kern="1200"/>
            <a:t>AP Cyber Security</a:t>
          </a:r>
        </a:p>
      </dsp:txBody>
      <dsp:txXfrm>
        <a:off x="2763218" y="5166794"/>
        <a:ext cx="2352726" cy="720000"/>
      </dsp:txXfrm>
    </dsp:sp>
    <dsp:sp modelId="{755661AE-66A0-40BA-949A-22B4D1257961}">
      <dsp:nvSpPr>
        <dsp:cNvPr id="0" name=""/>
        <dsp:cNvSpPr/>
      </dsp:nvSpPr>
      <dsp:spPr>
        <a:xfrm>
          <a:off x="5986453" y="3284613"/>
          <a:ext cx="1435162" cy="14351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DA0AA2-CBBF-49BA-BAFA-A9C838C0B727}">
      <dsp:nvSpPr>
        <dsp:cNvPr id="0" name=""/>
        <dsp:cNvSpPr/>
      </dsp:nvSpPr>
      <dsp:spPr>
        <a:xfrm>
          <a:off x="6198198" y="3496359"/>
          <a:ext cx="1011672" cy="1011672"/>
        </a:xfrm>
        <a:prstGeom prst="ellipse">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0C67DC-D98B-4E77-AFAD-6D2D64C69D40}">
      <dsp:nvSpPr>
        <dsp:cNvPr id="0" name=""/>
        <dsp:cNvSpPr/>
      </dsp:nvSpPr>
      <dsp:spPr>
        <a:xfrm>
          <a:off x="5527672" y="5166794"/>
          <a:ext cx="235272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a:pPr>
          <a:r>
            <a:rPr lang="en-US" sz="1500" kern="1200"/>
            <a:t>***AP Networking – Next Year***</a:t>
          </a:r>
        </a:p>
      </dsp:txBody>
      <dsp:txXfrm>
        <a:off x="5527672" y="5166794"/>
        <a:ext cx="2352726"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158B9E-E59E-4F1A-B554-6E9852DB1B03}"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ACF51-C60B-44E2-8AD5-36A6EF0550A1}" type="slidenum">
              <a:rPr lang="en-US" smtClean="0"/>
              <a:t>‹#›</a:t>
            </a:fld>
            <a:endParaRPr lang="en-US"/>
          </a:p>
        </p:txBody>
      </p:sp>
    </p:spTree>
    <p:extLst>
      <p:ext uri="{BB962C8B-B14F-4D97-AF65-F5344CB8AC3E}">
        <p14:creationId xmlns:p14="http://schemas.microsoft.com/office/powerpoint/2010/main" val="1958776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Only if you’re ready. Will count toward your high school </a:t>
            </a:r>
            <a:r>
              <a:rPr lang="en-US" err="1"/>
              <a:t>gpa</a:t>
            </a:r>
            <a:r>
              <a:rPr lang="en-US"/>
              <a:t>. Don’t start in a hole if you don’t need to</a:t>
            </a:r>
          </a:p>
          <a:p>
            <a:pPr marL="171450" indent="-171450">
              <a:buFontTx/>
              <a:buChar char="-"/>
            </a:pPr>
            <a:r>
              <a:rPr lang="en-US"/>
              <a:t>Explain how they work with </a:t>
            </a:r>
            <a:r>
              <a:rPr lang="en-US" err="1"/>
              <a:t>gpa</a:t>
            </a:r>
            <a:r>
              <a:rPr lang="en-US"/>
              <a:t>. It looks better to take the harder class but only if you think you can at least get a B</a:t>
            </a:r>
          </a:p>
          <a:p>
            <a:pPr marL="171450" indent="-171450">
              <a:buFontTx/>
              <a:buChar char="-"/>
            </a:pPr>
            <a:r>
              <a:rPr lang="en-US"/>
              <a:t>Most colleges calculated </a:t>
            </a:r>
            <a:r>
              <a:rPr lang="en-US" err="1"/>
              <a:t>gpas</a:t>
            </a:r>
            <a:r>
              <a:rPr lang="en-US"/>
              <a:t> based on only academic classes. Therefore, band doesn’t help or hurt you – don’t worry about taking honors band for college or bright futures. However, it can help you for </a:t>
            </a:r>
            <a:r>
              <a:rPr lang="en-US" err="1"/>
              <a:t>hs</a:t>
            </a:r>
            <a:r>
              <a:rPr lang="en-US"/>
              <a:t> graduation. </a:t>
            </a:r>
          </a:p>
          <a:p>
            <a:pPr marL="171450" indent="-171450">
              <a:buFontTx/>
              <a:buChar char="-"/>
            </a:pPr>
            <a:r>
              <a:rPr lang="en-US"/>
              <a:t>If you want to go to college, the short answer is yes. You need at least 2 years for state universities and for bright futures. The more years you take the better it looks for college. You do not need language to graduate with a 24 credit diploma </a:t>
            </a:r>
          </a:p>
          <a:p>
            <a:pPr marL="171450" indent="-171450">
              <a:buFontTx/>
              <a:buChar char="-"/>
            </a:pPr>
            <a:r>
              <a:rPr lang="en-US"/>
              <a:t>Will need to retake to get credit for graduation. The new grade will replace the old one for graduation GPAs and Bright Futures GPAs but NOT for most college admission GPAs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6BE99E-8020-EE48-9F58-29E33F3E3A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243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86BE99E-8020-EE48-9F58-29E33F3E3AA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3288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pPr>
              <a:defRPr/>
            </a:pPr>
            <a:fld id="{2E25DFBF-3799-498E-A826-0A08863AAFC4}" type="datetimeFigureOut">
              <a:rPr lang="en-US" smtClean="0"/>
              <a:pPr>
                <a:defRPr/>
              </a:pPr>
              <a:t>9/10/2026</a:t>
            </a:fld>
            <a:endParaRPr lang="en-US"/>
          </a:p>
        </p:txBody>
      </p:sp>
      <p:sp>
        <p:nvSpPr>
          <p:cNvPr id="20" name="Footer Placeholder 19"/>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FAB6A41C-7DA5-4A9A-954F-BAB72FF4EB78}" type="slidenum">
              <a:rPr lang="en-US" smtClean="0"/>
              <a:pPr>
                <a:defRPr/>
              </a:pPr>
              <a:t>‹#›</a:t>
            </a:fld>
            <a:endParaRPr lang="en-US"/>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1606693795"/>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D622138-4C9E-4804-B872-B4B3B20A1D9D}"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62378-9ADC-4A17-BCE2-D1A3AAC1FF5A}" type="slidenum">
              <a:rPr lang="en-US" smtClean="0"/>
              <a:pPr/>
              <a:t>‹#›</a:t>
            </a:fld>
            <a:endParaRPr lang="en-US"/>
          </a:p>
        </p:txBody>
      </p:sp>
    </p:spTree>
    <p:extLst>
      <p:ext uri="{BB962C8B-B14F-4D97-AF65-F5344CB8AC3E}">
        <p14:creationId xmlns:p14="http://schemas.microsoft.com/office/powerpoint/2010/main" val="872732689"/>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4" name="Holder 4"/>
          <p:cNvSpPr>
            <a:spLocks noGrp="1"/>
          </p:cNvSpPr>
          <p:nvPr>
            <p:ph type="sldNum" sz="quarter" idx="7"/>
          </p:nvPr>
        </p:nvSpPr>
        <p:spPr/>
        <p:txBody>
          <a:bodyPr lIns="0" tIns="0" rIns="0" bIns="0"/>
          <a:lstStyle>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a:t>
            </a:fld>
            <a:endParaRPr lang="en-US" spc="-50"/>
          </a:p>
        </p:txBody>
      </p:sp>
    </p:spTree>
    <p:extLst>
      <p:ext uri="{BB962C8B-B14F-4D97-AF65-F5344CB8AC3E}">
        <p14:creationId xmlns:p14="http://schemas.microsoft.com/office/powerpoint/2010/main" val="1526481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
            <a:ext cx="12192000" cy="6857999"/>
          </a:xfrm>
          <a:prstGeom prst="rect">
            <a:avLst/>
          </a:prstGeom>
        </p:spPr>
      </p:pic>
      <p:sp>
        <p:nvSpPr>
          <p:cNvPr id="17" name="bg object 17"/>
          <p:cNvSpPr/>
          <p:nvPr/>
        </p:nvSpPr>
        <p:spPr>
          <a:xfrm>
            <a:off x="0" y="0"/>
            <a:ext cx="9144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sz="1800"/>
          </a:p>
        </p:txBody>
      </p:sp>
      <p:sp>
        <p:nvSpPr>
          <p:cNvPr id="2" name="Holder 2"/>
          <p:cNvSpPr>
            <a:spLocks noGrp="1"/>
          </p:cNvSpPr>
          <p:nvPr>
            <p:ph type="title"/>
          </p:nvPr>
        </p:nvSpPr>
        <p:spPr/>
        <p:txBody>
          <a:bodyPr lIns="0" tIns="0" rIns="0" bIns="0"/>
          <a:lstStyle>
            <a:lvl1pPr>
              <a:defRPr sz="32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5" name="Holder 5"/>
          <p:cNvSpPr>
            <a:spLocks noGrp="1"/>
          </p:cNvSpPr>
          <p:nvPr>
            <p:ph type="sldNum" sz="quarter" idx="7"/>
          </p:nvPr>
        </p:nvSpPr>
        <p:spPr/>
        <p:txBody>
          <a:bodyPr lIns="0" tIns="0" rIns="0" bIns="0"/>
          <a:lstStyle>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a:t>
            </a:fld>
            <a:endParaRPr lang="en-US" spc="-50"/>
          </a:p>
        </p:txBody>
      </p:sp>
    </p:spTree>
    <p:extLst>
      <p:ext uri="{BB962C8B-B14F-4D97-AF65-F5344CB8AC3E}">
        <p14:creationId xmlns:p14="http://schemas.microsoft.com/office/powerpoint/2010/main" val="631232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
            <a:ext cx="12192000" cy="6857999"/>
          </a:xfrm>
          <a:prstGeom prst="rect">
            <a:avLst/>
          </a:prstGeom>
        </p:spPr>
      </p:pic>
      <p:sp>
        <p:nvSpPr>
          <p:cNvPr id="17" name="bg object 17"/>
          <p:cNvSpPr/>
          <p:nvPr/>
        </p:nvSpPr>
        <p:spPr>
          <a:xfrm>
            <a:off x="0" y="0"/>
            <a:ext cx="9144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sz="1800"/>
          </a:p>
        </p:txBody>
      </p:sp>
      <p:sp>
        <p:nvSpPr>
          <p:cNvPr id="2" name="Holder 2"/>
          <p:cNvSpPr>
            <a:spLocks noGrp="1"/>
          </p:cNvSpPr>
          <p:nvPr>
            <p:ph type="title"/>
          </p:nvPr>
        </p:nvSpPr>
        <p:spPr/>
        <p:txBody>
          <a:bodyPr lIns="0" tIns="0" rIns="0" bIns="0"/>
          <a:lstStyle>
            <a:lvl1pPr>
              <a:defRPr sz="32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7" name="Holder 7"/>
          <p:cNvSpPr>
            <a:spLocks noGrp="1"/>
          </p:cNvSpPr>
          <p:nvPr>
            <p:ph type="sldNum" sz="quarter" idx="7"/>
          </p:nvPr>
        </p:nvSpPr>
        <p:spPr/>
        <p:txBody>
          <a:bodyPr lIns="0" tIns="0" rIns="0" bIns="0"/>
          <a:lstStyle>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a:t>
            </a:fld>
            <a:endParaRPr lang="en-US" spc="-50"/>
          </a:p>
        </p:txBody>
      </p:sp>
    </p:spTree>
    <p:extLst>
      <p:ext uri="{BB962C8B-B14F-4D97-AF65-F5344CB8AC3E}">
        <p14:creationId xmlns:p14="http://schemas.microsoft.com/office/powerpoint/2010/main" val="4262736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2"/>
          <p:cNvPicPr>
            <a:picLocks noChangeAspect="1"/>
          </p:cNvPicPr>
          <p:nvPr userDrawn="1"/>
        </p:nvPicPr>
        <p:blipFill rotWithShape="1">
          <a:blip r:embed="rId2">
            <a:extLst>
              <a:ext uri="{28A0092B-C50C-407E-A947-70E740481C1C}">
                <a14:useLocalDpi xmlns:a14="http://schemas.microsoft.com/office/drawing/2010/main" val="0"/>
              </a:ext>
            </a:extLst>
          </a:blip>
          <a:srcRect b="26016"/>
          <a:stretch/>
        </p:blipFill>
        <p:spPr bwMode="auto">
          <a:xfrm>
            <a:off x="0" y="1"/>
            <a:ext cx="12192000" cy="451008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1" name="Picture 3" descr="pasted-image.pd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2954422"/>
            <a:ext cx="12333589" cy="89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Title 1"/>
          <p:cNvSpPr>
            <a:spLocks noGrp="1"/>
          </p:cNvSpPr>
          <p:nvPr>
            <p:ph type="ctrTitle"/>
          </p:nvPr>
        </p:nvSpPr>
        <p:spPr>
          <a:xfrm>
            <a:off x="843101" y="2622497"/>
            <a:ext cx="10363200" cy="1470025"/>
          </a:xfrm>
        </p:spPr>
        <p:txBody>
          <a:bodyPr>
            <a:normAutofit/>
          </a:bodyPr>
          <a:lstStyle>
            <a:lvl1pPr algn="ctr">
              <a:defRPr sz="3600" b="0" i="0">
                <a:latin typeface="DIN Condensed Bold"/>
                <a:cs typeface="DIN Condensed Bold"/>
              </a:defRPr>
            </a:lvl1pPr>
          </a:lstStyle>
          <a:p>
            <a:r>
              <a:rPr lang="en-CA"/>
              <a:t>Click to edit Master title style</a:t>
            </a:r>
            <a:endParaRPr lang="en-US"/>
          </a:p>
        </p:txBody>
      </p:sp>
      <p:pic>
        <p:nvPicPr>
          <p:cNvPr id="7" name="Picture 1" descr="Grade_Power_logo_F.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09600" y="5304461"/>
            <a:ext cx="2718931" cy="899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1431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DIN Condensed Bold"/>
                <a:cs typeface="DIN Condensed Bold"/>
              </a:defRPr>
            </a:lvl1pPr>
          </a:lstStyle>
          <a:p>
            <a:r>
              <a:rPr lang="en-CA"/>
              <a:t>Click to edit Master title style</a:t>
            </a:r>
            <a:endParaRPr lang="en-US"/>
          </a:p>
        </p:txBody>
      </p:sp>
      <p:sp>
        <p:nvSpPr>
          <p:cNvPr id="3" name="Content Placeholder 2"/>
          <p:cNvSpPr>
            <a:spLocks noGrp="1"/>
          </p:cNvSpPr>
          <p:nvPr>
            <p:ph idx="1"/>
          </p:nvPr>
        </p:nvSpPr>
        <p:spPr/>
        <p:txBody>
          <a:bodyPr/>
          <a:lstStyle>
            <a:lvl1pPr>
              <a:defRPr>
                <a:latin typeface="Helvetica Neue Light"/>
                <a:cs typeface="Helvetica Neue Light"/>
              </a:defRPr>
            </a:lvl1pPr>
            <a:lvl2pPr>
              <a:defRPr>
                <a:latin typeface="Helvetica Neue Light"/>
                <a:cs typeface="Helvetica Neue Light"/>
              </a:defRPr>
            </a:lvl2pPr>
            <a:lvl3pPr>
              <a:defRPr>
                <a:latin typeface="Helvetica Neue Light"/>
                <a:cs typeface="Helvetica Neue Light"/>
              </a:defRPr>
            </a:lvl3pPr>
            <a:lvl4pPr>
              <a:defRPr>
                <a:latin typeface="Helvetica Neue Light"/>
                <a:cs typeface="Helvetica Neue Light"/>
              </a:defRPr>
            </a:lvl4pPr>
            <a:lvl5pPr>
              <a:defRPr>
                <a:latin typeface="Helvetica Neue Light"/>
                <a:cs typeface="Helvetica Neue Light"/>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pic>
        <p:nvPicPr>
          <p:cNvPr id="7" name="Picture 1" descr="Grade_Power_logo_F.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480579" y="285530"/>
            <a:ext cx="2101821" cy="695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50261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ctr">
              <a:defRPr sz="4000" b="1" cap="all">
                <a:latin typeface="DIN Condensed Bold"/>
                <a:cs typeface="DIN Condensed Bold"/>
              </a:defRPr>
            </a:lvl1pPr>
          </a:lstStyle>
          <a:p>
            <a:r>
              <a:rPr lang="en-CA"/>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Tree>
    <p:extLst>
      <p:ext uri="{BB962C8B-B14F-4D97-AF65-F5344CB8AC3E}">
        <p14:creationId xmlns:p14="http://schemas.microsoft.com/office/powerpoint/2010/main" val="3676241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3004682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23158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3289114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3443539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3578904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260521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437427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B91E1E-459B-8E4B-85EA-8DB18112F229}" type="datetimeFigureOut">
              <a:rPr lang="en-US" smtClean="0"/>
              <a:pPr/>
              <a:t>9/10/2026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6573B40-2CE7-634C-B8D1-5B820296EA37}" type="slidenum">
              <a:rPr lang="en-US" smtClean="0"/>
              <a:pPr/>
              <a:t>‹#›</a:t>
            </a:fld>
            <a:endParaRPr lang="en-US"/>
          </a:p>
        </p:txBody>
      </p:sp>
    </p:spTree>
    <p:extLst>
      <p:ext uri="{BB962C8B-B14F-4D97-AF65-F5344CB8AC3E}">
        <p14:creationId xmlns:p14="http://schemas.microsoft.com/office/powerpoint/2010/main" val="42500440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4AA14F7B-2C25-4BC6-89FD-4A762A0CEA03}" type="datetimeFigureOut">
              <a:rPr lang="en-US" smtClean="0"/>
              <a:pPr>
                <a:defRPr/>
              </a:pPr>
              <a:t>9/10/2026</a:t>
            </a:fld>
            <a:endParaRPr lang="en-US"/>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25F6D978-66FC-49C5-82CB-245A4D859F0B}" type="slidenum">
              <a:rPr lang="en-US" smtClean="0"/>
              <a:pPr>
                <a:defRPr/>
              </a:pPr>
              <a:t>‹#›</a:t>
            </a:fld>
            <a:endParaRPr lang="en-US"/>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22959246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mc:Choice xmlns:p14="http://schemas.microsoft.com/office/powerpoint/2010/main" Requires="p14">
      <p:transition spd="slow" p14:dur="4250"/>
    </mc:Choice>
    <mc:Fallback>
      <p:transition spd="slow"/>
    </mc:Fallback>
  </mc:AlternateContent>
  <p:txStyles>
    <p:titleStyle>
      <a:lvl1pPr algn="l" rtl="0" eaLnBrk="1" latinLnBrk="0" hangingPunct="1">
        <a:spcBef>
          <a:spcPct val="0"/>
        </a:spcBef>
        <a:buNone/>
        <a:defRPr kumimoji="0" sz="4300" kern="1200">
          <a:solidFill>
            <a:srgbClr val="2B12BE"/>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   </a:t>
            </a:r>
            <a:endParaRPr lang="en-US"/>
          </a:p>
        </p:txBody>
      </p:sp>
      <p:sp>
        <p:nvSpPr>
          <p:cNvPr id="7" name="Rectangle 6"/>
          <p:cNvSpPr>
            <a:spLocks/>
          </p:cNvSpPr>
          <p:nvPr userDrawn="1"/>
        </p:nvSpPr>
        <p:spPr bwMode="auto">
          <a:xfrm>
            <a:off x="-213276" y="6427884"/>
            <a:ext cx="12618552" cy="439738"/>
          </a:xfrm>
          <a:prstGeom prst="rect">
            <a:avLst/>
          </a:prstGeom>
          <a:solidFill>
            <a:srgbClr val="00529B"/>
          </a:solidFill>
          <a:ln>
            <a:noFill/>
          </a:ln>
          <a:effectLst/>
          <a:extLs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n-US" sz="2400">
                <a:solidFill>
                  <a:srgbClr val="FFFFFF"/>
                </a:solidFill>
                <a:cs typeface="Helvetica Light" charset="0"/>
              </a:rPr>
              <a:t> </a:t>
            </a:r>
          </a:p>
        </p:txBody>
      </p:sp>
    </p:spTree>
    <p:extLst>
      <p:ext uri="{BB962C8B-B14F-4D97-AF65-F5344CB8AC3E}">
        <p14:creationId xmlns:p14="http://schemas.microsoft.com/office/powerpoint/2010/main" val="326272177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media.hubspot.com/e3t/Ctc/UB+113/d2q-Vf04/VWHp8Y2GllYpW5V73wn421_GMW8ZpTlp5zQwKXN70SksY2-ZW0W6N1vHY6lZ3nBW8DrF5975hGWbW5rV5QN5jF4J8N5K_Q54Gs1RCW3vVx4p5jGGTVW3MWCN335Lvj4W2mWTRx7snHgwW4ycQWy91TNsyN4x91CQSGyQfW15hXhR8b6WwyW2Wm-802df30_W6pvQXt7zHtywW9hlTYH8HXLfZW2g_8jw5Jz7zXN1GW9zsBwtKcVhb73H3qcmqyW84lBPf1nTLPqW1mCpMs6NBP-2F3HYnJly915W9kc7JX6V2GxyVnvDTq8ZwfRmW4V8gL54ldhhPN7fHSXv3SBTbf88mWxj0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asamoahwaded@pcsb.org" TargetMode="External"/><Relationship Id="rId2" Type="http://schemas.openxmlformats.org/officeDocument/2006/relationships/hyperlink" Target="mailto:schachterk@pcsb.org" TargetMode="External"/><Relationship Id="rId1" Type="http://schemas.openxmlformats.org/officeDocument/2006/relationships/slideLayout" Target="../slideLayouts/slideLayout2.xml"/><Relationship Id="rId4" Type="http://schemas.openxmlformats.org/officeDocument/2006/relationships/hyperlink" Target="mailto:homar@pcsb.or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gotripadventures.com/trip/pinellas-business-and-technology-in-nyc/"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gotripadventures.com/trip/pinellas-school-district-portugal-immersive-10-day-adventur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floridastudentfinancialaidsg.org/SAPBFMAIN/SAPBFMAIN"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www.leg.state.fl.us/statutes/index.cfm?App_mode=Display_Statute&amp;Search_String&amp;URL=1000-1099/1009/Sections/1009.23.html" TargetMode="External"/><Relationship Id="rId7" Type="http://schemas.openxmlformats.org/officeDocument/2006/relationships/image" Target="../media/image17.png"/><Relationship Id="rId2" Type="http://schemas.openxmlformats.org/officeDocument/2006/relationships/slide" Target="slide58.xml"/><Relationship Id="rId1" Type="http://schemas.openxmlformats.org/officeDocument/2006/relationships/slideLayout" Target="../slideLayouts/slideLayout2.xml"/><Relationship Id="rId6" Type="http://schemas.openxmlformats.org/officeDocument/2006/relationships/hyperlink" Target="https://sso.osfaffelp.org/BFIEHS/Course/ComprehensiveCourse" TargetMode="External"/><Relationship Id="rId5" Type="http://schemas.openxmlformats.org/officeDocument/2006/relationships/hyperlink" Target="http://www.leg.state.fl.us/statutes/index.cfm?App_mode=Display_Statute&amp;Search_String&amp;URL=1000-1099/1009/Sections/1009.535.html" TargetMode="External"/><Relationship Id="rId4" Type="http://schemas.openxmlformats.org/officeDocument/2006/relationships/hyperlink" Target="http://www.leg.state.fl.us/statutes/index.cfm?App_mode=Display_Statute&amp;Search_String&amp;URL=1000-1099/1009/Sections/1009.534.html"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hyperlink" Target="http://www.leg.state.fl.us/Statutes/index.cfm?App_mode=Display_Statute&amp;URL=1000-1099/1009/Sections/1009.536.html"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hyperlink" Target="http://www.fldoe.org/core/fileparse.php/7525/urlt/active-articulation-summary.xlsx" TargetMode="External"/><Relationship Id="rId4" Type="http://schemas.openxmlformats.org/officeDocument/2006/relationships/hyperlink" Target="https://sso.osfaffelp.org/BFIEHS/Course/IndustryCertificationList"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sso.osfaffelp.org/BFIEHS/Course/IndustryCertificationList"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www.floridastudentfinancialaidsg.org/PDF/BFHandbookChapter2.pdf" TargetMode="Externa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3" Type="http://schemas.openxmlformats.org/officeDocument/2006/relationships/hyperlink" Target="https://en.wikipedia.org/wiki/Gulf_Coast_State_College" TargetMode="External"/><Relationship Id="rId18" Type="http://schemas.openxmlformats.org/officeDocument/2006/relationships/hyperlink" Target="https://en.wikipedia.org/wiki/North_Florida_College" TargetMode="External"/><Relationship Id="rId26" Type="http://schemas.openxmlformats.org/officeDocument/2006/relationships/hyperlink" Target="https://en.wikipedia.org/wiki/South_Florida_State_College" TargetMode="External"/><Relationship Id="rId39" Type="http://schemas.openxmlformats.org/officeDocument/2006/relationships/image" Target="../media/image18.png"/><Relationship Id="rId21" Type="http://schemas.openxmlformats.org/officeDocument/2006/relationships/hyperlink" Target="https://en.wikipedia.org/wiki/Pasco%E2%80%93Hernando_State_College" TargetMode="External"/><Relationship Id="rId34" Type="http://schemas.openxmlformats.org/officeDocument/2006/relationships/hyperlink" Target="http://mtec.pasco.k12.fl.us/" TargetMode="External"/><Relationship Id="rId7" Type="http://schemas.openxmlformats.org/officeDocument/2006/relationships/hyperlink" Target="https://en.wikipedia.org/wiki/Daytona_State_College" TargetMode="External"/><Relationship Id="rId12" Type="http://schemas.openxmlformats.org/officeDocument/2006/relationships/hyperlink" Target="https://en.wikipedia.org/wiki/Florida_State_College_at_Jacksonville" TargetMode="External"/><Relationship Id="rId17" Type="http://schemas.openxmlformats.org/officeDocument/2006/relationships/hyperlink" Target="https://en.wikipedia.org/wiki/Miami_Dade_College" TargetMode="External"/><Relationship Id="rId25" Type="http://schemas.openxmlformats.org/officeDocument/2006/relationships/hyperlink" Target="https://en.wikipedia.org/wiki/Seminole_State_College_of_Florida" TargetMode="External"/><Relationship Id="rId33" Type="http://schemas.openxmlformats.org/officeDocument/2006/relationships/hyperlink" Target="https://www.pcsb.org/ptc-stpetersburg" TargetMode="External"/><Relationship Id="rId38" Type="http://schemas.openxmlformats.org/officeDocument/2006/relationships/image" Target="../media/image17.png"/><Relationship Id="rId2" Type="http://schemas.openxmlformats.org/officeDocument/2006/relationships/hyperlink" Target="https://www.fldoe.org/academics/career-adult-edu/dist-ps-instit.stml" TargetMode="External"/><Relationship Id="rId16" Type="http://schemas.openxmlformats.org/officeDocument/2006/relationships/hyperlink" Target="https://en.wikipedia.org/wiki/Lake%E2%80%93Sumter_State_College" TargetMode="External"/><Relationship Id="rId20" Type="http://schemas.openxmlformats.org/officeDocument/2006/relationships/hyperlink" Target="https://en.wikipedia.org/wiki/Palm_Beach_State_College" TargetMode="External"/><Relationship Id="rId29" Type="http://schemas.openxmlformats.org/officeDocument/2006/relationships/hyperlink" Target="https://en.wikipedia.org/wiki/State_College_of_Florida%2C_Manatee-Sarasota" TargetMode="External"/><Relationship Id="rId1" Type="http://schemas.openxmlformats.org/officeDocument/2006/relationships/slideLayout" Target="../slideLayouts/slideLayout2.xml"/><Relationship Id="rId6" Type="http://schemas.openxmlformats.org/officeDocument/2006/relationships/hyperlink" Target="https://en.wikipedia.org/wiki/College_of_Central_Florida" TargetMode="External"/><Relationship Id="rId11" Type="http://schemas.openxmlformats.org/officeDocument/2006/relationships/hyperlink" Target="https://en.wikipedia.org/wiki/Florida_SouthWestern_State_College" TargetMode="External"/><Relationship Id="rId24" Type="http://schemas.openxmlformats.org/officeDocument/2006/relationships/hyperlink" Target="https://en.wikipedia.org/wiki/Santa_Fe_College" TargetMode="External"/><Relationship Id="rId32" Type="http://schemas.openxmlformats.org/officeDocument/2006/relationships/hyperlink" Target="http://www.pcsb.org/myptc" TargetMode="External"/><Relationship Id="rId37" Type="http://schemas.openxmlformats.org/officeDocument/2006/relationships/hyperlink" Target="https://www.hillsboroughschools.org/erwin" TargetMode="External"/><Relationship Id="rId5" Type="http://schemas.openxmlformats.org/officeDocument/2006/relationships/hyperlink" Target="https://en.wikipedia.org/wiki/Chipola_College" TargetMode="External"/><Relationship Id="rId15" Type="http://schemas.openxmlformats.org/officeDocument/2006/relationships/hyperlink" Target="https://en.wikipedia.org/wiki/Indian_River_State_College" TargetMode="External"/><Relationship Id="rId23" Type="http://schemas.openxmlformats.org/officeDocument/2006/relationships/hyperlink" Target="https://en.wikipedia.org/wiki/Polk_State_College" TargetMode="External"/><Relationship Id="rId28" Type="http://schemas.openxmlformats.org/officeDocument/2006/relationships/hyperlink" Target="https://en.wikipedia.org/wiki/St._Petersburg_College" TargetMode="External"/><Relationship Id="rId36" Type="http://schemas.openxmlformats.org/officeDocument/2006/relationships/hyperlink" Target="http://www.brewster.edu/" TargetMode="External"/><Relationship Id="rId10" Type="http://schemas.openxmlformats.org/officeDocument/2006/relationships/hyperlink" Target="https://en.wikipedia.org/wiki/College_of_the_Florida_Keys" TargetMode="External"/><Relationship Id="rId19" Type="http://schemas.openxmlformats.org/officeDocument/2006/relationships/hyperlink" Target="https://en.wikipedia.org/wiki/Northwest_Florida_State_College" TargetMode="External"/><Relationship Id="rId31" Type="http://schemas.openxmlformats.org/officeDocument/2006/relationships/hyperlink" Target="https://en.wikipedia.org/wiki/Valencia_College" TargetMode="External"/><Relationship Id="rId4" Type="http://schemas.openxmlformats.org/officeDocument/2006/relationships/hyperlink" Target="https://en.wikipedia.org/wiki/Broward_College" TargetMode="External"/><Relationship Id="rId9" Type="http://schemas.openxmlformats.org/officeDocument/2006/relationships/hyperlink" Target="https://en.wikipedia.org/wiki/Florida_Gateway_College" TargetMode="External"/><Relationship Id="rId14" Type="http://schemas.openxmlformats.org/officeDocument/2006/relationships/hyperlink" Target="https://en.wikipedia.org/wiki/Hillsborough_Community_College" TargetMode="External"/><Relationship Id="rId22" Type="http://schemas.openxmlformats.org/officeDocument/2006/relationships/hyperlink" Target="https://en.wikipedia.org/wiki/Pensacola_State_College" TargetMode="External"/><Relationship Id="rId27" Type="http://schemas.openxmlformats.org/officeDocument/2006/relationships/hyperlink" Target="https://en.wikipedia.org/wiki/St._Johns_River_State_College" TargetMode="External"/><Relationship Id="rId30" Type="http://schemas.openxmlformats.org/officeDocument/2006/relationships/hyperlink" Target="https://en.wikipedia.org/wiki/Tallahassee_Community_College" TargetMode="External"/><Relationship Id="rId35" Type="http://schemas.openxmlformats.org/officeDocument/2006/relationships/hyperlink" Target="https://www.hillsboroughschools.org/altc" TargetMode="External"/><Relationship Id="rId8" Type="http://schemas.openxmlformats.org/officeDocument/2006/relationships/hyperlink" Target="https://en.wikipedia.org/wiki/Eastern_Florida_State_College" TargetMode="External"/><Relationship Id="rId3" Type="http://schemas.openxmlformats.org/officeDocument/2006/relationships/hyperlink" Target="https://www.fldoe.org/schools/higher-ed/fl-college-system/"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s://www.fldoe.org/academics/career-adult-edu/career-technical-edu-agreements/industry-certification.stml"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mailto:laneer@pcsb.org" TargetMode="External"/><Relationship Id="rId7" Type="http://schemas.openxmlformats.org/officeDocument/2006/relationships/image" Target="../media/image18.png"/><Relationship Id="rId2" Type="http://schemas.openxmlformats.org/officeDocument/2006/relationships/hyperlink" Target="mailto:shepherda@pcsb.org" TargetMode="Externa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mailto:lopezsar@pcsb.org" TargetMode="External"/><Relationship Id="rId4" Type="http://schemas.openxmlformats.org/officeDocument/2006/relationships/hyperlink" Target="mailto:pappt@pcsb.org"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sso.osfaffelp.org/BFIEHS/Course/IndustryCertificationList" TargetMode="Externa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hyperlink" Target="https://sso.osfaffelp.org/BFIEHS/Course/IndustryCertificationList" TargetMode="External"/><Relationship Id="rId3" Type="http://schemas.openxmlformats.org/officeDocument/2006/relationships/image" Target="../media/image18.png"/><Relationship Id="rId7" Type="http://schemas.openxmlformats.org/officeDocument/2006/relationships/hyperlink" Target="https://www.floridastudentfinancialaidsg.org/PDF/GSC.pdf"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hyperlink" Target="https://www.floridastudentfinancialaidsg.org/PDF/GSV.pdf" TargetMode="External"/><Relationship Id="rId5" Type="http://schemas.openxmlformats.org/officeDocument/2006/relationships/hyperlink" Target="https://www.floridastudentfinancialaidsg.org/SAPBFMAIN/SAPBFMAIN" TargetMode="External"/><Relationship Id="rId4" Type="http://schemas.openxmlformats.org/officeDocument/2006/relationships/hyperlink" Target="https://www.floridastudentfinancialaidsg.org/SAPHome/SAPHome?url=home" TargetMode="External"/><Relationship Id="rId9" Type="http://schemas.openxmlformats.org/officeDocument/2006/relationships/hyperlink" Target="https://www.pcsb.org/financialai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50689" y="5448923"/>
            <a:ext cx="10549719" cy="1219200"/>
          </a:xfrm>
        </p:spPr>
        <p:txBody>
          <a:bodyPr>
            <a:normAutofit/>
          </a:bodyPr>
          <a:lstStyle/>
          <a:p>
            <a:pPr algn="ctr"/>
            <a:r>
              <a:rPr lang="en-US" sz="2800"/>
              <a:t>Career Academy of Business Administration &amp; Management</a:t>
            </a:r>
          </a:p>
          <a:p>
            <a:pPr algn="ctr"/>
            <a:r>
              <a:rPr lang="en-US" sz="2800"/>
              <a:t>An Academy of Distinction – with Distinguished Honors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9548" y="1209178"/>
            <a:ext cx="4572000" cy="4114800"/>
          </a:xfrm>
          <a:prstGeom prst="rect">
            <a:avLst/>
          </a:prstGeom>
        </p:spPr>
      </p:pic>
      <p:sp>
        <p:nvSpPr>
          <p:cNvPr id="2" name="TextBox 1">
            <a:extLst>
              <a:ext uri="{FF2B5EF4-FFF2-40B4-BE49-F238E27FC236}">
                <a16:creationId xmlns:a16="http://schemas.microsoft.com/office/drawing/2014/main" id="{97A763A6-7900-86F3-1860-6381A00B5384}"/>
              </a:ext>
            </a:extLst>
          </p:cNvPr>
          <p:cNvSpPr txBox="1"/>
          <p:nvPr/>
        </p:nvSpPr>
        <p:spPr>
          <a:xfrm>
            <a:off x="2805620" y="314793"/>
            <a:ext cx="7839856" cy="769441"/>
          </a:xfrm>
          <a:prstGeom prst="rect">
            <a:avLst/>
          </a:prstGeom>
          <a:noFill/>
        </p:spPr>
        <p:txBody>
          <a:bodyPr wrap="square" rtlCol="0">
            <a:spAutoFit/>
          </a:bodyPr>
          <a:lstStyle/>
          <a:p>
            <a:pPr algn="ctr"/>
            <a:r>
              <a:rPr lang="en-US" sz="4400"/>
              <a:t>2026 Parent Summit</a:t>
            </a:r>
          </a:p>
        </p:txBody>
      </p:sp>
    </p:spTree>
    <p:extLst>
      <p:ext uri="{BB962C8B-B14F-4D97-AF65-F5344CB8AC3E}">
        <p14:creationId xmlns:p14="http://schemas.microsoft.com/office/powerpoint/2010/main" val="1537357398"/>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9BC03-4BF0-C72F-1585-CD1586C1D2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FD5F0-CF31-3252-B84D-F38020879D16}"/>
              </a:ext>
            </a:extLst>
          </p:cNvPr>
          <p:cNvSpPr>
            <a:spLocks noGrp="1"/>
          </p:cNvSpPr>
          <p:nvPr>
            <p:ph type="title"/>
          </p:nvPr>
        </p:nvSpPr>
        <p:spPr/>
        <p:txBody>
          <a:bodyPr/>
          <a:lstStyle/>
          <a:p>
            <a:pPr algn="ctr"/>
            <a:r>
              <a:rPr lang="en-US"/>
              <a:t>Tonight’s Agenda</a:t>
            </a:r>
          </a:p>
        </p:txBody>
      </p:sp>
      <p:sp>
        <p:nvSpPr>
          <p:cNvPr id="3" name="Content Placeholder 2">
            <a:extLst>
              <a:ext uri="{FF2B5EF4-FFF2-40B4-BE49-F238E27FC236}">
                <a16:creationId xmlns:a16="http://schemas.microsoft.com/office/drawing/2014/main" id="{7B5788C6-F0BE-548B-93F1-A98131E4ACC1}"/>
              </a:ext>
            </a:extLst>
          </p:cNvPr>
          <p:cNvSpPr>
            <a:spLocks noGrp="1"/>
          </p:cNvSpPr>
          <p:nvPr>
            <p:ph idx="1"/>
          </p:nvPr>
        </p:nvSpPr>
        <p:spPr>
          <a:xfrm>
            <a:off x="1353312" y="1427100"/>
            <a:ext cx="10738104" cy="4800600"/>
          </a:xfrm>
        </p:spPr>
        <p:txBody>
          <a:bodyPr>
            <a:noAutofit/>
          </a:bodyPr>
          <a:lstStyle/>
          <a:p>
            <a:pPr>
              <a:lnSpc>
                <a:spcPct val="80000"/>
              </a:lnSpc>
              <a:spcAft>
                <a:spcPts val="1200"/>
              </a:spcAft>
            </a:pPr>
            <a:r>
              <a:rPr lang="en-US" sz="3300">
                <a:solidFill>
                  <a:srgbClr val="0070C0"/>
                </a:solidFill>
              </a:rPr>
              <a:t>What is CABAM? </a:t>
            </a:r>
          </a:p>
          <a:p>
            <a:pPr>
              <a:lnSpc>
                <a:spcPct val="80000"/>
              </a:lnSpc>
              <a:spcAft>
                <a:spcPts val="1200"/>
              </a:spcAft>
            </a:pPr>
            <a:r>
              <a:rPr lang="en-US" sz="3300">
                <a:solidFill>
                  <a:srgbClr val="0070C0"/>
                </a:solidFill>
              </a:rPr>
              <a:t>What do we do? </a:t>
            </a:r>
          </a:p>
          <a:p>
            <a:pPr>
              <a:lnSpc>
                <a:spcPct val="80000"/>
              </a:lnSpc>
              <a:spcAft>
                <a:spcPts val="1200"/>
              </a:spcAft>
            </a:pPr>
            <a:r>
              <a:rPr lang="en-US" sz="3300">
                <a:solidFill>
                  <a:srgbClr val="0070C0"/>
                </a:solidFill>
              </a:rPr>
              <a:t>What opportunities are available for my student through their participation? </a:t>
            </a:r>
          </a:p>
          <a:p>
            <a:pPr>
              <a:lnSpc>
                <a:spcPct val="80000"/>
              </a:lnSpc>
              <a:spcAft>
                <a:spcPts val="1200"/>
              </a:spcAft>
            </a:pPr>
            <a:r>
              <a:rPr lang="en-US" sz="3300">
                <a:solidFill>
                  <a:srgbClr val="0070C0"/>
                </a:solidFill>
              </a:rPr>
              <a:t>What can a parent do to help?</a:t>
            </a:r>
          </a:p>
          <a:p>
            <a:pPr>
              <a:lnSpc>
                <a:spcPct val="80000"/>
              </a:lnSpc>
              <a:spcAft>
                <a:spcPts val="1200"/>
              </a:spcAft>
            </a:pPr>
            <a:r>
              <a:rPr lang="en-US" sz="3300">
                <a:solidFill>
                  <a:srgbClr val="0070C0"/>
                </a:solidFill>
              </a:rPr>
              <a:t>What should a kid be doing in each grade to be successful</a:t>
            </a:r>
          </a:p>
          <a:p>
            <a:pPr>
              <a:lnSpc>
                <a:spcPct val="80000"/>
              </a:lnSpc>
              <a:spcAft>
                <a:spcPts val="1200"/>
              </a:spcAft>
            </a:pPr>
            <a:r>
              <a:rPr lang="en-US" sz="3300">
                <a:solidFill>
                  <a:srgbClr val="0070C0"/>
                </a:solidFill>
              </a:rPr>
              <a:t>A Parent’s Perspective</a:t>
            </a:r>
          </a:p>
          <a:p>
            <a:pPr>
              <a:lnSpc>
                <a:spcPct val="80000"/>
              </a:lnSpc>
              <a:spcAft>
                <a:spcPts val="1200"/>
              </a:spcAft>
            </a:pPr>
            <a:r>
              <a:rPr lang="en-US" sz="3300">
                <a:solidFill>
                  <a:srgbClr val="0070C0"/>
                </a:solidFill>
              </a:rPr>
              <a:t>Bright Futures/Gold Seal</a:t>
            </a:r>
          </a:p>
        </p:txBody>
      </p:sp>
    </p:spTree>
    <p:extLst>
      <p:ext uri="{BB962C8B-B14F-4D97-AF65-F5344CB8AC3E}">
        <p14:creationId xmlns:p14="http://schemas.microsoft.com/office/powerpoint/2010/main" val="939300887"/>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0BF27-B6C6-8AE4-1A81-F75D21AE77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91289-7833-3107-620A-4F2542DBB740}"/>
              </a:ext>
            </a:extLst>
          </p:cNvPr>
          <p:cNvSpPr>
            <a:spLocks noGrp="1"/>
          </p:cNvSpPr>
          <p:nvPr>
            <p:ph type="title"/>
          </p:nvPr>
        </p:nvSpPr>
        <p:spPr/>
        <p:txBody>
          <a:bodyPr/>
          <a:lstStyle/>
          <a:p>
            <a:pPr algn="ctr"/>
            <a:r>
              <a:rPr lang="en-US"/>
              <a:t>Newsworthy Number: 50%</a:t>
            </a:r>
          </a:p>
        </p:txBody>
      </p:sp>
      <p:sp>
        <p:nvSpPr>
          <p:cNvPr id="3" name="Content Placeholder 2">
            <a:extLst>
              <a:ext uri="{FF2B5EF4-FFF2-40B4-BE49-F238E27FC236}">
                <a16:creationId xmlns:a16="http://schemas.microsoft.com/office/drawing/2014/main" id="{5EA34142-8F5A-D5A2-9CDF-A117C222711C}"/>
              </a:ext>
            </a:extLst>
          </p:cNvPr>
          <p:cNvSpPr>
            <a:spLocks noGrp="1"/>
          </p:cNvSpPr>
          <p:nvPr>
            <p:ph idx="1"/>
          </p:nvPr>
        </p:nvSpPr>
        <p:spPr>
          <a:xfrm>
            <a:off x="1353312" y="1427100"/>
            <a:ext cx="10738104" cy="4800600"/>
          </a:xfrm>
        </p:spPr>
        <p:txBody>
          <a:bodyPr>
            <a:noAutofit/>
          </a:bodyPr>
          <a:lstStyle/>
          <a:p>
            <a:pPr marR="0">
              <a:lnSpc>
                <a:spcPct val="80000"/>
              </a:lnSpc>
              <a:spcAft>
                <a:spcPts val="1200"/>
              </a:spcAft>
              <a:buNone/>
            </a:pPr>
            <a:r>
              <a:rPr lang="en-US" sz="3300">
                <a:solidFill>
                  <a:srgbClr val="0070C0"/>
                </a:solidFill>
              </a:rPr>
              <a:t>Share of Americans, per </a:t>
            </a:r>
            <a:r>
              <a:rPr lang="en-US" sz="3300">
                <a:solidFill>
                  <a:srgbClr val="0070C0"/>
                </a:solidFill>
                <a:hlinkClick r:id="rId2">
                  <a:extLst>
                    <a:ext uri="{A12FA001-AC4F-418D-AE19-62706E023703}">
                      <ahyp:hlinkClr xmlns:ahyp="http://schemas.microsoft.com/office/drawing/2018/hyperlinkcolor" val="tx"/>
                    </a:ext>
                  </a:extLst>
                </a:hlinkClick>
              </a:rPr>
              <a:t>a study</a:t>
            </a:r>
            <a:r>
              <a:rPr lang="en-US" sz="3300">
                <a:solidFill>
                  <a:srgbClr val="0070C0"/>
                </a:solidFill>
              </a:rPr>
              <a:t> from </a:t>
            </a:r>
            <a:r>
              <a:rPr lang="en-US" sz="3300" err="1">
                <a:solidFill>
                  <a:srgbClr val="0070C0"/>
                </a:solidFill>
              </a:rPr>
              <a:t>Preply</a:t>
            </a:r>
            <a:r>
              <a:rPr lang="en-US" sz="3300">
                <a:solidFill>
                  <a:srgbClr val="0070C0"/>
                </a:solidFill>
              </a:rPr>
              <a:t>, who think their college major did not adequately prepare them for the job market.</a:t>
            </a:r>
          </a:p>
          <a:p>
            <a:pPr>
              <a:lnSpc>
                <a:spcPct val="80000"/>
              </a:lnSpc>
              <a:spcAft>
                <a:spcPts val="1200"/>
              </a:spcAft>
            </a:pPr>
            <a:r>
              <a:rPr lang="en-US" sz="3300">
                <a:solidFill>
                  <a:srgbClr val="0070C0"/>
                </a:solidFill>
              </a:rPr>
              <a:t>Top regrets include:</a:t>
            </a:r>
          </a:p>
          <a:p>
            <a:pPr marL="539496" lvl="1" indent="-457200">
              <a:lnSpc>
                <a:spcPct val="80000"/>
              </a:lnSpc>
              <a:spcBef>
                <a:spcPts val="600"/>
              </a:spcBef>
              <a:spcAft>
                <a:spcPts val="1200"/>
              </a:spcAft>
              <a:buSzPct val="80000"/>
            </a:pPr>
            <a:r>
              <a:rPr lang="en-US" sz="3300">
                <a:solidFill>
                  <a:srgbClr val="0070C0"/>
                </a:solidFill>
              </a:rPr>
              <a:t>Not networking more (~56.4%)</a:t>
            </a:r>
          </a:p>
          <a:p>
            <a:pPr marL="539496" lvl="1" indent="-457200">
              <a:lnSpc>
                <a:spcPct val="80000"/>
              </a:lnSpc>
              <a:spcBef>
                <a:spcPts val="600"/>
              </a:spcBef>
              <a:spcAft>
                <a:spcPts val="1200"/>
              </a:spcAft>
              <a:buSzPct val="80000"/>
            </a:pPr>
            <a:r>
              <a:rPr lang="en-US" sz="3300">
                <a:solidFill>
                  <a:srgbClr val="0070C0"/>
                </a:solidFill>
              </a:rPr>
              <a:t>Not completing an internship (~33%)</a:t>
            </a:r>
          </a:p>
        </p:txBody>
      </p:sp>
    </p:spTree>
    <p:extLst>
      <p:ext uri="{BB962C8B-B14F-4D97-AF65-F5344CB8AC3E}">
        <p14:creationId xmlns:p14="http://schemas.microsoft.com/office/powerpoint/2010/main" val="3961408102"/>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E1B258-29C4-47E7-952F-ECE67B5405EF}"/>
              </a:ext>
            </a:extLst>
          </p:cNvPr>
          <p:cNvGraphicFramePr>
            <a:graphicFrameLocks noGrp="1"/>
          </p:cNvGraphicFramePr>
          <p:nvPr>
            <p:extLst>
              <p:ext uri="{D42A27DB-BD31-4B8C-83A1-F6EECF244321}">
                <p14:modId xmlns:p14="http://schemas.microsoft.com/office/powerpoint/2010/main" val="1417904657"/>
              </p:ext>
            </p:extLst>
          </p:nvPr>
        </p:nvGraphicFramePr>
        <p:xfrm>
          <a:off x="1330670" y="0"/>
          <a:ext cx="10861330" cy="6858000"/>
        </p:xfrm>
        <a:graphic>
          <a:graphicData uri="http://schemas.openxmlformats.org/drawingml/2006/table">
            <a:tbl>
              <a:tblPr>
                <a:tableStyleId>{793D81CF-94F2-401A-BA57-92F5A7B2D0C5}</a:tableStyleId>
              </a:tblPr>
              <a:tblGrid>
                <a:gridCol w="3415066">
                  <a:extLst>
                    <a:ext uri="{9D8B030D-6E8A-4147-A177-3AD203B41FA5}">
                      <a16:colId xmlns:a16="http://schemas.microsoft.com/office/drawing/2014/main" val="3703953804"/>
                    </a:ext>
                  </a:extLst>
                </a:gridCol>
                <a:gridCol w="7446264">
                  <a:extLst>
                    <a:ext uri="{9D8B030D-6E8A-4147-A177-3AD203B41FA5}">
                      <a16:colId xmlns:a16="http://schemas.microsoft.com/office/drawing/2014/main" val="2136392784"/>
                    </a:ext>
                  </a:extLst>
                </a:gridCol>
              </a:tblGrid>
              <a:tr h="7765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a:t>CABAM Staff</a:t>
                      </a:r>
                    </a:p>
                  </a:txBody>
                  <a:tcPr marL="54376" marR="54376" marT="54376" marB="54376" anchor="ctr"/>
                </a:tc>
                <a:tc hMerge="1">
                  <a:txBody>
                    <a:bodyPr/>
                    <a:lstStyle/>
                    <a:p>
                      <a:endParaRPr lang="en-US" sz="2000">
                        <a:effectLst/>
                      </a:endParaRPr>
                    </a:p>
                  </a:txBody>
                  <a:tcPr marL="54376" marR="54376" marT="54376" marB="54376" anchor="ctr"/>
                </a:tc>
                <a:extLst>
                  <a:ext uri="{0D108BD9-81ED-4DB2-BD59-A6C34878D82A}">
                    <a16:rowId xmlns:a16="http://schemas.microsoft.com/office/drawing/2014/main" val="3056544307"/>
                  </a:ext>
                </a:extLst>
              </a:tr>
              <a:tr h="28744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50">
                          <a:effectLst/>
                        </a:rPr>
                        <a:t>Kevin Schachter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50" u="sng">
                          <a:effectLst/>
                          <a:hlinkClick r:id="rId2"/>
                        </a:rPr>
                        <a:t>schachterk@pcsb.org</a:t>
                      </a:r>
                      <a:endParaRPr lang="en-US" sz="2050">
                        <a:effectLst/>
                      </a:endParaRPr>
                    </a:p>
                    <a:p>
                      <a:endParaRPr lang="en-US" sz="2050">
                        <a:effectLst/>
                      </a:endParaRPr>
                    </a:p>
                  </a:txBody>
                  <a:tcPr marL="54376" marR="54376" marT="54376" marB="54376" anchor="ctr"/>
                </a:tc>
                <a:tc>
                  <a:txBody>
                    <a:bodyPr/>
                    <a:lstStyle/>
                    <a:p>
                      <a:r>
                        <a:rPr lang="en-US" sz="2050">
                          <a:effectLst/>
                        </a:rPr>
                        <a:t>AP Business with Personal Finance, Accounting Applications I&amp;2; Legal Aspects of Business, Introduction to Hospitality &amp; Tourism, Technology for Hospitality &amp; Tourism, Hospitality &amp; Tourism Marketing Management, Hospitality &amp; Tourism Entrepreneurship, Hospitality &amp; Tourism Internship</a:t>
                      </a:r>
                      <a:br>
                        <a:rPr lang="en-US" sz="2050">
                          <a:effectLst/>
                        </a:rPr>
                      </a:br>
                      <a:r>
                        <a:rPr lang="en-US" sz="2050">
                          <a:effectLst/>
                        </a:rPr>
                        <a:t>***Future Business Leaders of America(FBLA), ***TEDxYouth@PHUHS, ***phuhs.org Webmaster, ***Department Chair</a:t>
                      </a:r>
                    </a:p>
                  </a:txBody>
                  <a:tcPr marL="54376" marR="54376" marT="54376" marB="54376" anchor="ctr"/>
                </a:tc>
                <a:extLst>
                  <a:ext uri="{0D108BD9-81ED-4DB2-BD59-A6C34878D82A}">
                    <a16:rowId xmlns:a16="http://schemas.microsoft.com/office/drawing/2014/main" val="1417583353"/>
                  </a:ext>
                </a:extLst>
              </a:tr>
              <a:tr h="18437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50">
                          <a:effectLst/>
                        </a:rPr>
                        <a:t>Dzindzi </a:t>
                      </a:r>
                      <a:br>
                        <a:rPr lang="en-US" sz="2050">
                          <a:effectLst/>
                        </a:rPr>
                      </a:br>
                      <a:r>
                        <a:rPr lang="en-US" sz="2050">
                          <a:effectLst/>
                        </a:rPr>
                        <a:t>Asamoah-Wade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50" u="sng">
                          <a:effectLst/>
                          <a:hlinkClick r:id="rId3"/>
                        </a:rPr>
                        <a:t>asamoahwaded@pcsb.org</a:t>
                      </a:r>
                      <a:endParaRPr lang="en-US" sz="2050">
                        <a:effectLst/>
                      </a:endParaRPr>
                    </a:p>
                    <a:p>
                      <a:endParaRPr lang="en-US" sz="2050">
                        <a:effectLst/>
                      </a:endParaRPr>
                    </a:p>
                  </a:txBody>
                  <a:tcPr marL="54376" marR="54376" marT="54376" marB="54376" anchor="ctr"/>
                </a:tc>
                <a:tc>
                  <a:txBody>
                    <a:bodyPr/>
                    <a:lstStyle/>
                    <a:p>
                      <a:r>
                        <a:rPr lang="en-US" sz="2050">
                          <a:effectLst/>
                        </a:rPr>
                        <a:t>AP Cyber Security, Advanced Information Technology; Foundations of Programming,  AP Computer Science Principles,  Digital Design I-IV, </a:t>
                      </a:r>
                      <a:br>
                        <a:rPr lang="en-US" sz="2050">
                          <a:effectLst/>
                        </a:rPr>
                      </a:br>
                      <a:r>
                        <a:rPr lang="en-US" sz="2050">
                          <a:effectLst/>
                        </a:rPr>
                        <a:t>***National Technical Honor Society</a:t>
                      </a:r>
                    </a:p>
                    <a:p>
                      <a:r>
                        <a:rPr lang="en-US" sz="2050">
                          <a:effectLst/>
                        </a:rPr>
                        <a:t>***FBLA</a:t>
                      </a:r>
                    </a:p>
                  </a:txBody>
                  <a:tcPr marL="54376" marR="54376" marT="54376" marB="54376" anchor="ctr"/>
                </a:tc>
                <a:extLst>
                  <a:ext uri="{0D108BD9-81ED-4DB2-BD59-A6C34878D82A}">
                    <a16:rowId xmlns:a16="http://schemas.microsoft.com/office/drawing/2014/main" val="2566441624"/>
                  </a:ext>
                </a:extLst>
              </a:tr>
              <a:tr h="13632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50">
                          <a:effectLst/>
                        </a:rPr>
                        <a:t>Randy Homa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50">
                          <a:effectLst/>
                          <a:hlinkClick r:id="rId4"/>
                        </a:rPr>
                        <a:t>homar@pcsb.org</a:t>
                      </a:r>
                      <a:endParaRPr lang="en-US" sz="2050">
                        <a:effectLst/>
                      </a:endParaRPr>
                    </a:p>
                    <a:p>
                      <a:endParaRPr lang="en-US" sz="2050">
                        <a:effectLst/>
                      </a:endParaRPr>
                    </a:p>
                  </a:txBody>
                  <a:tcPr marL="54376" marR="54376" marT="54376" marB="54376"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50">
                          <a:effectLst/>
                        </a:rPr>
                        <a:t>Sports, Recreation &amp; Entertainment Marketing I-III,</a:t>
                      </a:r>
                      <a:br>
                        <a:rPr lang="en-US" sz="2050">
                          <a:effectLst/>
                        </a:rPr>
                      </a:br>
                      <a:r>
                        <a:rPr lang="en-US" sz="2050">
                          <a:effectLst/>
                        </a:rPr>
                        <a:t>Artificial Intelligence Program</a:t>
                      </a:r>
                    </a:p>
                    <a:p>
                      <a:endParaRPr lang="en-US" sz="2050">
                        <a:effectLst/>
                      </a:endParaRPr>
                    </a:p>
                  </a:txBody>
                  <a:tcPr marL="54376" marR="54376" marT="54376" marB="54376" anchor="ctr"/>
                </a:tc>
                <a:extLst>
                  <a:ext uri="{0D108BD9-81ED-4DB2-BD59-A6C34878D82A}">
                    <a16:rowId xmlns:a16="http://schemas.microsoft.com/office/drawing/2014/main" val="955867929"/>
                  </a:ext>
                </a:extLst>
              </a:tr>
            </a:tbl>
          </a:graphicData>
        </a:graphic>
      </p:graphicFrame>
    </p:spTree>
    <p:extLst>
      <p:ext uri="{BB962C8B-B14F-4D97-AF65-F5344CB8AC3E}">
        <p14:creationId xmlns:p14="http://schemas.microsoft.com/office/powerpoint/2010/main" val="3628234634"/>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What is CABAM?</a:t>
            </a:r>
          </a:p>
        </p:txBody>
      </p:sp>
      <p:sp>
        <p:nvSpPr>
          <p:cNvPr id="3" name="Content Placeholder 2"/>
          <p:cNvSpPr>
            <a:spLocks noGrp="1"/>
          </p:cNvSpPr>
          <p:nvPr>
            <p:ph idx="1"/>
          </p:nvPr>
        </p:nvSpPr>
        <p:spPr>
          <a:xfrm>
            <a:off x="1353312" y="1427100"/>
            <a:ext cx="10738104" cy="4800600"/>
          </a:xfrm>
        </p:spPr>
        <p:txBody>
          <a:bodyPr>
            <a:normAutofit fontScale="92500" lnSpcReduction="20000"/>
          </a:bodyPr>
          <a:lstStyle/>
          <a:p>
            <a:pPr>
              <a:buNone/>
            </a:pPr>
            <a:r>
              <a:rPr lang="en-US" sz="3600">
                <a:solidFill>
                  <a:srgbClr val="0070C0"/>
                </a:solidFill>
              </a:rPr>
              <a:t>A career academy offering a sequence of courses and programs that provides rigorous and relevant content aligned with challenging academic standards and technical knowledge and essential skills needed to prepare for further education and careers.</a:t>
            </a:r>
          </a:p>
          <a:p>
            <a:pPr>
              <a:buNone/>
            </a:pPr>
            <a:endParaRPr lang="en-US" sz="3600">
              <a:solidFill>
                <a:srgbClr val="0070C0"/>
              </a:solidFill>
            </a:endParaRPr>
          </a:p>
          <a:p>
            <a:pPr>
              <a:buNone/>
            </a:pPr>
            <a:r>
              <a:rPr lang="en-US" sz="3600">
                <a:solidFill>
                  <a:srgbClr val="0070C0"/>
                </a:solidFill>
              </a:rPr>
              <a:t>CABAM gives students a head start on Life after High School</a:t>
            </a:r>
          </a:p>
          <a:p>
            <a:pPr>
              <a:buNone/>
            </a:pPr>
            <a:endParaRPr lang="en-US" sz="3600">
              <a:solidFill>
                <a:srgbClr val="0070C0"/>
              </a:solidFill>
            </a:endParaRPr>
          </a:p>
          <a:p>
            <a:pPr>
              <a:buNone/>
            </a:pPr>
            <a:endParaRPr lang="en-US" sz="3600">
              <a:solidFill>
                <a:srgbClr val="0070C0"/>
              </a:solidFill>
            </a:endParaRPr>
          </a:p>
          <a:p>
            <a:pPr>
              <a:buNone/>
            </a:pPr>
            <a:r>
              <a:rPr lang="en-US" sz="3600">
                <a:solidFill>
                  <a:srgbClr val="0070C0"/>
                </a:solidFill>
              </a:rPr>
              <a:t>Academy of Distinction with Distinguished Honors</a:t>
            </a:r>
          </a:p>
        </p:txBody>
      </p:sp>
    </p:spTree>
    <p:extLst>
      <p:ext uri="{BB962C8B-B14F-4D97-AF65-F5344CB8AC3E}">
        <p14:creationId xmlns:p14="http://schemas.microsoft.com/office/powerpoint/2010/main" val="2322437789"/>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CABAM Mission</a:t>
            </a:r>
          </a:p>
        </p:txBody>
      </p:sp>
      <p:sp>
        <p:nvSpPr>
          <p:cNvPr id="3" name="Content Placeholder 2"/>
          <p:cNvSpPr>
            <a:spLocks noGrp="1"/>
          </p:cNvSpPr>
          <p:nvPr>
            <p:ph idx="1"/>
          </p:nvPr>
        </p:nvSpPr>
        <p:spPr>
          <a:xfrm>
            <a:off x="2667000" y="2133600"/>
            <a:ext cx="7848600" cy="4419600"/>
          </a:xfrm>
        </p:spPr>
        <p:txBody>
          <a:bodyPr>
            <a:normAutofit/>
          </a:bodyPr>
          <a:lstStyle/>
          <a:p>
            <a:pPr marL="0" indent="0" algn="ctr">
              <a:buNone/>
            </a:pPr>
            <a:r>
              <a:rPr lang="en-US" sz="7200">
                <a:solidFill>
                  <a:srgbClr val="0070C0"/>
                </a:solidFill>
              </a:rPr>
              <a:t>Empowering Success</a:t>
            </a:r>
          </a:p>
        </p:txBody>
      </p:sp>
    </p:spTree>
    <p:extLst>
      <p:ext uri="{BB962C8B-B14F-4D97-AF65-F5344CB8AC3E}">
        <p14:creationId xmlns:p14="http://schemas.microsoft.com/office/powerpoint/2010/main" val="3530087071"/>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CABAM Vision Statement</a:t>
            </a:r>
          </a:p>
        </p:txBody>
      </p:sp>
      <p:sp>
        <p:nvSpPr>
          <p:cNvPr id="3" name="Content Placeholder 2"/>
          <p:cNvSpPr>
            <a:spLocks noGrp="1"/>
          </p:cNvSpPr>
          <p:nvPr>
            <p:ph idx="1"/>
          </p:nvPr>
        </p:nvSpPr>
        <p:spPr>
          <a:xfrm>
            <a:off x="2819400" y="2286000"/>
            <a:ext cx="7638288" cy="3962400"/>
          </a:xfrm>
        </p:spPr>
        <p:txBody>
          <a:bodyPr>
            <a:normAutofit/>
          </a:bodyPr>
          <a:lstStyle/>
          <a:p>
            <a:pPr algn="ctr">
              <a:buNone/>
            </a:pPr>
            <a:r>
              <a:rPr lang="en-US" sz="4000">
                <a:solidFill>
                  <a:srgbClr val="0070C0"/>
                </a:solidFill>
              </a:rPr>
              <a:t>To provide students with rigorous and relevant business concepts and skills, through </a:t>
            </a:r>
            <a:r>
              <a:rPr lang="en-US" sz="4000" b="1">
                <a:solidFill>
                  <a:srgbClr val="0070C0"/>
                </a:solidFill>
              </a:rPr>
              <a:t>education and experiences</a:t>
            </a:r>
            <a:r>
              <a:rPr lang="en-US" sz="4000">
                <a:solidFill>
                  <a:srgbClr val="0070C0"/>
                </a:solidFill>
              </a:rPr>
              <a:t>, that are vital for success in life.</a:t>
            </a:r>
          </a:p>
        </p:txBody>
      </p:sp>
    </p:spTree>
    <p:extLst>
      <p:ext uri="{BB962C8B-B14F-4D97-AF65-F5344CB8AC3E}">
        <p14:creationId xmlns:p14="http://schemas.microsoft.com/office/powerpoint/2010/main" val="2426331362"/>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CABAM Values</a:t>
            </a:r>
          </a:p>
        </p:txBody>
      </p:sp>
      <p:sp>
        <p:nvSpPr>
          <p:cNvPr id="3" name="Content Placeholder 2"/>
          <p:cNvSpPr>
            <a:spLocks noGrp="1"/>
          </p:cNvSpPr>
          <p:nvPr>
            <p:ph idx="1"/>
          </p:nvPr>
        </p:nvSpPr>
        <p:spPr>
          <a:xfrm>
            <a:off x="3125243" y="2532782"/>
            <a:ext cx="7575240" cy="3306763"/>
          </a:xfrm>
        </p:spPr>
        <p:txBody>
          <a:bodyPr>
            <a:noAutofit/>
          </a:bodyPr>
          <a:lstStyle/>
          <a:p>
            <a:pPr lvl="1"/>
            <a:r>
              <a:rPr lang="en-US" sz="4000">
                <a:solidFill>
                  <a:srgbClr val="0070C0"/>
                </a:solidFill>
                <a:latin typeface="Arial Black" panose="020B0A04020102020204" pitchFamily="34" charset="0"/>
              </a:rPr>
              <a:t>Growth</a:t>
            </a:r>
          </a:p>
          <a:p>
            <a:pPr lvl="1"/>
            <a:r>
              <a:rPr lang="en-US" sz="4000">
                <a:solidFill>
                  <a:srgbClr val="0070C0"/>
                </a:solidFill>
                <a:latin typeface="Arial Black" panose="020B0A04020102020204" pitchFamily="34" charset="0"/>
              </a:rPr>
              <a:t>Respect</a:t>
            </a:r>
          </a:p>
          <a:p>
            <a:pPr lvl="1"/>
            <a:r>
              <a:rPr lang="en-US" sz="4000">
                <a:solidFill>
                  <a:srgbClr val="0070C0"/>
                </a:solidFill>
                <a:latin typeface="Arial Black" panose="020B0A04020102020204" pitchFamily="34" charset="0"/>
              </a:rPr>
              <a:t>Integrity</a:t>
            </a:r>
          </a:p>
          <a:p>
            <a:pPr lvl="1"/>
            <a:r>
              <a:rPr lang="en-US" sz="4000">
                <a:solidFill>
                  <a:srgbClr val="0070C0"/>
                </a:solidFill>
                <a:latin typeface="Arial Black" panose="020B0A04020102020204" pitchFamily="34" charset="0"/>
              </a:rPr>
              <a:t>Tenacity</a:t>
            </a:r>
            <a:endParaRPr lang="en-US" sz="3600">
              <a:solidFill>
                <a:srgbClr val="0070C0"/>
              </a:solidFill>
              <a:latin typeface="Arial Black" panose="020B0A04020102020204" pitchFamily="34" charset="0"/>
            </a:endParaRPr>
          </a:p>
        </p:txBody>
      </p:sp>
      <p:sp>
        <p:nvSpPr>
          <p:cNvPr id="4" name="Rectangle 3"/>
          <p:cNvSpPr/>
          <p:nvPr/>
        </p:nvSpPr>
        <p:spPr>
          <a:xfrm>
            <a:off x="5617284" y="1237911"/>
            <a:ext cx="2591159" cy="923330"/>
          </a:xfrm>
          <a:prstGeom prst="rect">
            <a:avLst/>
          </a:prstGeom>
          <a:noFill/>
        </p:spPr>
        <p:txBody>
          <a:bodyPr wrap="none" lIns="91440" tIns="45720" rIns="91440" bIns="45720">
            <a:spAutoFit/>
          </a:bodyPr>
          <a:lstStyle/>
          <a:p>
            <a:pPr algn="ctr"/>
            <a:r>
              <a:rPr lang="en-US" sz="5400" b="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G.R.I.T.</a:t>
            </a:r>
          </a:p>
        </p:txBody>
      </p:sp>
    </p:spTree>
    <p:extLst>
      <p:ext uri="{BB962C8B-B14F-4D97-AF65-F5344CB8AC3E}">
        <p14:creationId xmlns:p14="http://schemas.microsoft.com/office/powerpoint/2010/main" val="3084598202"/>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176582" y="533400"/>
            <a:ext cx="5262818" cy="2190044"/>
          </a:xfrm>
        </p:spPr>
        <p:txBody>
          <a:bodyPr>
            <a:normAutofit/>
          </a:bodyPr>
          <a:lstStyle/>
          <a:p>
            <a:pPr algn="ctr"/>
            <a:r>
              <a:rPr lang="en-US" sz="3600"/>
              <a:t>Career Academy of</a:t>
            </a:r>
          </a:p>
          <a:p>
            <a:pPr algn="ctr"/>
            <a:r>
              <a:rPr lang="en-US" sz="3600"/>
              <a:t>Business Administration &amp; Management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228600"/>
            <a:ext cx="2433382" cy="2190044"/>
          </a:xfrm>
          <a:prstGeom prst="rect">
            <a:avLst/>
          </a:prstGeom>
        </p:spPr>
      </p:pic>
      <p:sp>
        <p:nvSpPr>
          <p:cNvPr id="2" name="TextBox 1">
            <a:extLst>
              <a:ext uri="{FF2B5EF4-FFF2-40B4-BE49-F238E27FC236}">
                <a16:creationId xmlns:a16="http://schemas.microsoft.com/office/drawing/2014/main" id="{AFC56FA2-1383-470F-9BA0-75E1CD5FFD34}"/>
              </a:ext>
            </a:extLst>
          </p:cNvPr>
          <p:cNvSpPr txBox="1"/>
          <p:nvPr/>
        </p:nvSpPr>
        <p:spPr>
          <a:xfrm>
            <a:off x="1248590" y="2441498"/>
            <a:ext cx="10859045" cy="43396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FF"/>
                </a:solidFill>
                <a:effectLst/>
                <a:uLnTx/>
                <a:uFillTx/>
                <a:latin typeface="Gill Sans MT"/>
                <a:ea typeface="+mn-ea"/>
                <a:cs typeface="+mn-cs"/>
              </a:rPr>
              <a:t>Text to 81010 for CABAM Reminders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FF"/>
                </a:solidFill>
                <a:effectLst/>
                <a:uLnTx/>
                <a:uFillTx/>
                <a:latin typeface="Gill Sans MT"/>
                <a:ea typeface="+mn-ea"/>
                <a:cs typeface="+mn-cs"/>
              </a:rPr>
              <a:t>Grade 9: @CABAM30</a:t>
            </a:r>
          </a:p>
          <a:p>
            <a:pPr algn="ctr" defTabSz="457200">
              <a:defRPr/>
            </a:pPr>
            <a:r>
              <a:rPr lang="en-US" sz="3600">
                <a:solidFill>
                  <a:srgbClr val="0000FF"/>
                </a:solidFill>
                <a:latin typeface="Gill Sans MT"/>
              </a:rPr>
              <a:t>Grade 10</a:t>
            </a:r>
            <a:r>
              <a:rPr kumimoji="0" lang="en-US" sz="3600" b="0" i="0" u="none" strike="noStrike" kern="1200" cap="none" spc="0" normalizeH="0" baseline="0" noProof="0">
                <a:ln>
                  <a:noFill/>
                </a:ln>
                <a:solidFill>
                  <a:srgbClr val="0000FF"/>
                </a:solidFill>
                <a:effectLst/>
                <a:uLnTx/>
                <a:uFillTx/>
                <a:latin typeface="Gill Sans MT"/>
                <a:ea typeface="+mn-ea"/>
                <a:cs typeface="+mn-cs"/>
              </a:rPr>
              <a:t>: @CABAM29</a:t>
            </a:r>
          </a:p>
          <a:p>
            <a:pPr algn="ctr" defTabSz="457200">
              <a:defRPr/>
            </a:pPr>
            <a:r>
              <a:rPr lang="en-US" sz="3600">
                <a:solidFill>
                  <a:srgbClr val="0000FF"/>
                </a:solidFill>
                <a:latin typeface="Gill Sans MT"/>
              </a:rPr>
              <a:t>Grade 11</a:t>
            </a:r>
            <a:r>
              <a:rPr kumimoji="0" lang="en-US" sz="3600" b="0" i="0" u="none" strike="noStrike" kern="1200" cap="none" spc="0" normalizeH="0" baseline="0" noProof="0">
                <a:ln>
                  <a:noFill/>
                </a:ln>
                <a:solidFill>
                  <a:srgbClr val="0000FF"/>
                </a:solidFill>
                <a:effectLst/>
                <a:uLnTx/>
                <a:uFillTx/>
                <a:latin typeface="Gill Sans MT"/>
                <a:ea typeface="+mn-ea"/>
                <a:cs typeface="+mn-cs"/>
              </a:rPr>
              <a:t>: @CABAM28</a:t>
            </a:r>
          </a:p>
          <a:p>
            <a:pPr algn="ctr" defTabSz="457200">
              <a:defRPr/>
            </a:pPr>
            <a:r>
              <a:rPr lang="en-US" sz="3600">
                <a:solidFill>
                  <a:srgbClr val="0000FF"/>
                </a:solidFill>
                <a:latin typeface="Gill Sans MT"/>
              </a:rPr>
              <a:t>Grade 12</a:t>
            </a:r>
            <a:r>
              <a:rPr kumimoji="0" lang="en-US" sz="3600" b="0" i="0" u="none" strike="noStrike" kern="1200" cap="none" spc="0" normalizeH="0" baseline="0" noProof="0">
                <a:ln>
                  <a:noFill/>
                </a:ln>
                <a:solidFill>
                  <a:srgbClr val="0000FF"/>
                </a:solidFill>
                <a:effectLst/>
                <a:uLnTx/>
                <a:uFillTx/>
                <a:latin typeface="Gill Sans MT"/>
                <a:ea typeface="+mn-ea"/>
                <a:cs typeface="+mn-cs"/>
              </a:rPr>
              <a:t>:@CABAM27</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FF"/>
              </a:solidFill>
              <a:effectLst/>
              <a:uLnTx/>
              <a:uFillTx/>
              <a:latin typeface="Gill Sans M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FF"/>
                </a:solidFill>
                <a:effectLst/>
                <a:uLnTx/>
                <a:uFillTx/>
                <a:latin typeface="Gill Sans MT"/>
                <a:ea typeface="+mn-ea"/>
                <a:cs typeface="+mn-cs"/>
              </a:rPr>
              <a:t>Like us at facebook.com/</a:t>
            </a:r>
            <a:r>
              <a:rPr kumimoji="0" lang="en-US" sz="3600" b="0" i="0" u="none" strike="noStrike" kern="1200" cap="none" spc="0" normalizeH="0" baseline="0" noProof="0" err="1">
                <a:ln>
                  <a:noFill/>
                </a:ln>
                <a:solidFill>
                  <a:srgbClr val="0000FF"/>
                </a:solidFill>
                <a:effectLst/>
                <a:uLnTx/>
                <a:uFillTx/>
                <a:latin typeface="Gill Sans MT"/>
                <a:ea typeface="+mn-ea"/>
                <a:cs typeface="+mn-cs"/>
              </a:rPr>
              <a:t>cabamphuhs</a:t>
            </a:r>
            <a:r>
              <a:rPr kumimoji="0" lang="en-US" sz="3600" b="0" i="0" u="none" strike="noStrike" kern="1200" cap="none" spc="0" normalizeH="0" baseline="0" noProof="0">
                <a:ln>
                  <a:noFill/>
                </a:ln>
                <a:solidFill>
                  <a:srgbClr val="0000FF"/>
                </a:solidFill>
                <a:effectLst/>
                <a:uLnTx/>
                <a:uFillTx/>
                <a:latin typeface="Gill Sans MT"/>
                <a:ea typeface="+mn-ea"/>
                <a:cs typeface="+mn-cs"/>
              </a:rPr>
              <a:t>/</a:t>
            </a:r>
          </a:p>
          <a:p>
            <a:pPr lvl="0" algn="ctr" defTabSz="457200">
              <a:defRPr/>
            </a:pPr>
            <a:r>
              <a:rPr lang="en-US" sz="3600" err="1">
                <a:solidFill>
                  <a:srgbClr val="0000FF"/>
                </a:solidFill>
              </a:rPr>
              <a:t>phuhscabam</a:t>
            </a:r>
            <a:r>
              <a:rPr lang="en-US" sz="3600">
                <a:solidFill>
                  <a:srgbClr val="0000FF"/>
                </a:solidFill>
              </a:rPr>
              <a:t> on Instagram</a:t>
            </a:r>
          </a:p>
        </p:txBody>
      </p:sp>
    </p:spTree>
    <p:extLst>
      <p:ext uri="{BB962C8B-B14F-4D97-AF65-F5344CB8AC3E}">
        <p14:creationId xmlns:p14="http://schemas.microsoft.com/office/powerpoint/2010/main" val="878441433"/>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086" y="10886"/>
            <a:ext cx="10843913" cy="833845"/>
          </a:xfrm>
        </p:spPr>
        <p:txBody>
          <a:bodyPr/>
          <a:lstStyle/>
          <a:p>
            <a:pPr algn="ctr"/>
            <a:r>
              <a:rPr lang="en-US"/>
              <a:t>What do we do?</a:t>
            </a:r>
          </a:p>
        </p:txBody>
      </p:sp>
      <p:sp>
        <p:nvSpPr>
          <p:cNvPr id="3" name="Content Placeholder 2"/>
          <p:cNvSpPr>
            <a:spLocks noGrp="1"/>
          </p:cNvSpPr>
          <p:nvPr>
            <p:ph idx="1"/>
          </p:nvPr>
        </p:nvSpPr>
        <p:spPr>
          <a:xfrm>
            <a:off x="1480457" y="992777"/>
            <a:ext cx="10431127" cy="5669280"/>
          </a:xfrm>
        </p:spPr>
        <p:txBody>
          <a:bodyPr>
            <a:noAutofit/>
          </a:bodyPr>
          <a:lstStyle/>
          <a:p>
            <a:r>
              <a:rPr lang="en-US" sz="2000" b="1"/>
              <a:t>Work Based Learning</a:t>
            </a:r>
          </a:p>
          <a:p>
            <a:r>
              <a:rPr lang="en-US" sz="2000" b="1"/>
              <a:t>Career Preparation</a:t>
            </a:r>
          </a:p>
          <a:p>
            <a:pPr lvl="1"/>
            <a:r>
              <a:rPr lang="en-US" sz="2000" b="1"/>
              <a:t>Job Shadow</a:t>
            </a:r>
          </a:p>
          <a:p>
            <a:pPr lvl="1"/>
            <a:r>
              <a:rPr lang="en-US" sz="2000" b="1"/>
              <a:t>Professional Attire</a:t>
            </a:r>
          </a:p>
          <a:p>
            <a:pPr lvl="1"/>
            <a:r>
              <a:rPr lang="en-US" sz="2000" b="1"/>
              <a:t>Career &amp; College Fair</a:t>
            </a:r>
          </a:p>
          <a:p>
            <a:pPr lvl="1"/>
            <a:r>
              <a:rPr lang="en-US" sz="2000" b="1"/>
              <a:t>Mock Interviews</a:t>
            </a:r>
          </a:p>
          <a:p>
            <a:pPr lvl="1"/>
            <a:r>
              <a:rPr lang="en-US" sz="2000" b="1"/>
              <a:t>Resume Help</a:t>
            </a:r>
          </a:p>
          <a:p>
            <a:r>
              <a:rPr lang="en-US" sz="2000" b="1"/>
              <a:t>Community Service Project/Bright Futures Hours</a:t>
            </a:r>
          </a:p>
          <a:p>
            <a:r>
              <a:rPr lang="en-US" sz="2000" b="1"/>
              <a:t>Seminars/Business lecture Series</a:t>
            </a:r>
          </a:p>
          <a:p>
            <a:r>
              <a:rPr lang="en-US" sz="2000" b="1"/>
              <a:t>Industry Certifications</a:t>
            </a:r>
          </a:p>
          <a:p>
            <a:r>
              <a:rPr lang="en-US" sz="2000" b="1"/>
              <a:t>Field Trips/Business Travel</a:t>
            </a:r>
          </a:p>
          <a:p>
            <a:r>
              <a:rPr lang="en-US" sz="2000" b="1"/>
              <a:t>Incentives</a:t>
            </a:r>
          </a:p>
          <a:p>
            <a:r>
              <a:rPr lang="en-US" sz="2000" b="1"/>
              <a:t>Town Halls</a:t>
            </a:r>
          </a:p>
          <a:p>
            <a:r>
              <a:rPr lang="en-US" sz="2000" b="1"/>
              <a:t>Community Advisory Board/Student Advisory Committee</a:t>
            </a:r>
          </a:p>
          <a:p>
            <a:r>
              <a:rPr lang="en-US" sz="2000" b="1"/>
              <a:t>Clubs &amp; Organizations</a:t>
            </a:r>
          </a:p>
        </p:txBody>
      </p:sp>
    </p:spTree>
    <p:extLst>
      <p:ext uri="{BB962C8B-B14F-4D97-AF65-F5344CB8AC3E}">
        <p14:creationId xmlns:p14="http://schemas.microsoft.com/office/powerpoint/2010/main" val="3072239581"/>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5DF37-A49A-924A-ED46-501DF5D856F3}"/>
              </a:ext>
            </a:extLst>
          </p:cNvPr>
          <p:cNvSpPr>
            <a:spLocks noGrp="1"/>
          </p:cNvSpPr>
          <p:nvPr>
            <p:ph type="title"/>
          </p:nvPr>
        </p:nvSpPr>
        <p:spPr>
          <a:xfrm>
            <a:off x="1379094" y="0"/>
            <a:ext cx="10812905" cy="414910"/>
          </a:xfrm>
        </p:spPr>
        <p:txBody>
          <a:bodyPr>
            <a:normAutofit fontScale="90000"/>
          </a:bodyPr>
          <a:lstStyle/>
          <a:p>
            <a:pPr algn="ctr"/>
            <a:r>
              <a:rPr lang="en-US"/>
              <a:t>Work Based Learning</a:t>
            </a:r>
          </a:p>
        </p:txBody>
      </p:sp>
      <p:pic>
        <p:nvPicPr>
          <p:cNvPr id="5" name="Content Placeholder 4" descr="A poster with text and images&#10;&#10;Description automatically generated with medium confidence">
            <a:extLst>
              <a:ext uri="{FF2B5EF4-FFF2-40B4-BE49-F238E27FC236}">
                <a16:creationId xmlns:a16="http://schemas.microsoft.com/office/drawing/2014/main" id="{81A9048B-580A-06DB-A93A-5FBF0F9023D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460" b="14921"/>
          <a:stretch/>
        </p:blipFill>
        <p:spPr>
          <a:xfrm>
            <a:off x="1379095" y="584617"/>
            <a:ext cx="10643016" cy="6285794"/>
          </a:xfrm>
        </p:spPr>
      </p:pic>
    </p:spTree>
    <p:extLst>
      <p:ext uri="{BB962C8B-B14F-4D97-AF65-F5344CB8AC3E}">
        <p14:creationId xmlns:p14="http://schemas.microsoft.com/office/powerpoint/2010/main" val="882177117"/>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B89BEF-14FF-4269-8A8E-48BBADC59943}"/>
              </a:ext>
            </a:extLst>
          </p:cNvPr>
          <p:cNvSpPr>
            <a:spLocks noGrp="1"/>
          </p:cNvSpPr>
          <p:nvPr>
            <p:ph idx="1"/>
          </p:nvPr>
        </p:nvSpPr>
        <p:spPr>
          <a:xfrm>
            <a:off x="1338072" y="923544"/>
            <a:ext cx="10853928" cy="5896356"/>
          </a:xfrm>
        </p:spPr>
        <p:txBody>
          <a:bodyPr>
            <a:normAutofit fontScale="77500" lnSpcReduction="20000"/>
          </a:bodyPr>
          <a:lstStyle/>
          <a:p>
            <a:pPr marL="82296" indent="0">
              <a:buNone/>
            </a:pPr>
            <a:r>
              <a:rPr lang="en-US"/>
              <a:t>Florida’s Career Readiness Skills for Career and Technical Education (CTE) programs are designed to prepare students for more than a job after high school. They focus on the skills employers and colleges expect, including communication, critical thinking, problem-solving, teamwork, technology, professionalism, leadership, time management, and personal responsibility, while also helping students explore careers, plan for life after high school, and learn how to successfully pursue employment or postsecondary education. These skills are infused into every CTE course in Florida, not taught as a separate “employability skills” unit. That is why students may be asked to dress professionally, complete job shadows, earn industry certifications, create resumes and portfolios, work on real-world business projects, participate in FBLA, attend career fairs, practice interviews, interact with business professionals, manage projects and deadlines, and connect classroom learning to careers and college. </a:t>
            </a:r>
          </a:p>
          <a:p>
            <a:pPr marL="82296" indent="0">
              <a:buNone/>
            </a:pPr>
            <a:r>
              <a:rPr lang="en-US"/>
              <a:t>There is a purpose behind the things we do in CABAM: we want students to leave high school with more than a transcript. We want them to have the knowledge, skills, experiences, confidence, and professional habits to successfully navigate whatever comes next.</a:t>
            </a:r>
          </a:p>
        </p:txBody>
      </p:sp>
      <p:sp>
        <p:nvSpPr>
          <p:cNvPr id="4" name="Title 1">
            <a:extLst>
              <a:ext uri="{FF2B5EF4-FFF2-40B4-BE49-F238E27FC236}">
                <a16:creationId xmlns:a16="http://schemas.microsoft.com/office/drawing/2014/main" id="{B90AC732-EA58-40A7-BABC-6468A6DD34CC}"/>
              </a:ext>
            </a:extLst>
          </p:cNvPr>
          <p:cNvSpPr>
            <a:spLocks noGrp="1"/>
          </p:cNvSpPr>
          <p:nvPr>
            <p:ph type="title"/>
          </p:nvPr>
        </p:nvSpPr>
        <p:spPr>
          <a:xfrm>
            <a:off x="1338072" y="38100"/>
            <a:ext cx="10768584" cy="1040892"/>
          </a:xfrm>
        </p:spPr>
        <p:txBody>
          <a:bodyPr>
            <a:noAutofit/>
          </a:bodyPr>
          <a:lstStyle/>
          <a:p>
            <a:pPr algn="ctr"/>
            <a:r>
              <a:rPr lang="en-US" sz="3200" b="1">
                <a:effectLst/>
              </a:rPr>
              <a:t>Florida’s Career Readiness Skills for CTE Programs</a:t>
            </a:r>
          </a:p>
        </p:txBody>
      </p:sp>
    </p:spTree>
    <p:extLst>
      <p:ext uri="{BB962C8B-B14F-4D97-AF65-F5344CB8AC3E}">
        <p14:creationId xmlns:p14="http://schemas.microsoft.com/office/powerpoint/2010/main" val="2763830424"/>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E7D1F-87CF-96CB-050B-32A89FAC9D1B}"/>
              </a:ext>
            </a:extLst>
          </p:cNvPr>
          <p:cNvSpPr>
            <a:spLocks noGrp="1"/>
          </p:cNvSpPr>
          <p:nvPr>
            <p:ph type="title"/>
          </p:nvPr>
        </p:nvSpPr>
        <p:spPr>
          <a:xfrm>
            <a:off x="1454046" y="38100"/>
            <a:ext cx="10457538" cy="1143000"/>
          </a:xfrm>
        </p:spPr>
        <p:txBody>
          <a:bodyPr>
            <a:normAutofit/>
          </a:bodyPr>
          <a:lstStyle/>
          <a:p>
            <a:r>
              <a:rPr lang="en-US" b="1"/>
              <a:t>How Parents Can Help</a:t>
            </a:r>
            <a:endParaRPr lang="en-US"/>
          </a:p>
        </p:txBody>
      </p:sp>
      <p:sp>
        <p:nvSpPr>
          <p:cNvPr id="3" name="Content Placeholder 2">
            <a:extLst>
              <a:ext uri="{FF2B5EF4-FFF2-40B4-BE49-F238E27FC236}">
                <a16:creationId xmlns:a16="http://schemas.microsoft.com/office/drawing/2014/main" id="{A2B8D6D1-733F-D73A-A2C7-C84E05D556F9}"/>
              </a:ext>
            </a:extLst>
          </p:cNvPr>
          <p:cNvSpPr>
            <a:spLocks noGrp="1"/>
          </p:cNvSpPr>
          <p:nvPr>
            <p:ph idx="1"/>
          </p:nvPr>
        </p:nvSpPr>
        <p:spPr>
          <a:xfrm>
            <a:off x="1454046" y="1349115"/>
            <a:ext cx="10737954" cy="5336498"/>
          </a:xfrm>
        </p:spPr>
        <p:txBody>
          <a:bodyPr>
            <a:normAutofit/>
          </a:bodyPr>
          <a:lstStyle/>
          <a:p>
            <a:r>
              <a:rPr lang="en-US" b="1"/>
              <a:t>Encourage your student to SAY YES!</a:t>
            </a:r>
            <a:endParaRPr lang="en-US"/>
          </a:p>
          <a:p>
            <a:pPr lvl="1"/>
            <a:r>
              <a:rPr lang="en-US" sz="3200"/>
              <a:t>Job Shadow • Professional Dress • FBLA • Certifications • Career Fair • Mock Interviews • Community Service • Business Trips</a:t>
            </a:r>
          </a:p>
          <a:p>
            <a:r>
              <a:rPr lang="en-US" b="1"/>
              <a:t>You don't have to do everything. But students get much more from CABAM when they participate beyond the classroom.</a:t>
            </a:r>
            <a:endParaRPr lang="en-US"/>
          </a:p>
          <a:p>
            <a:r>
              <a:rPr lang="en-US" i="1"/>
              <a:t>The opportunities we create only work if students take advantage of them.</a:t>
            </a:r>
            <a:endParaRPr lang="en-US"/>
          </a:p>
        </p:txBody>
      </p:sp>
    </p:spTree>
    <p:extLst>
      <p:ext uri="{BB962C8B-B14F-4D97-AF65-F5344CB8AC3E}">
        <p14:creationId xmlns:p14="http://schemas.microsoft.com/office/powerpoint/2010/main" val="3159371643"/>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087" y="0"/>
            <a:ext cx="9997440" cy="1143000"/>
          </a:xfrm>
        </p:spPr>
        <p:txBody>
          <a:bodyPr/>
          <a:lstStyle/>
          <a:p>
            <a:pPr algn="ctr"/>
            <a:r>
              <a:rPr lang="en-US"/>
              <a:t>Professional Attire</a:t>
            </a:r>
          </a:p>
        </p:txBody>
      </p:sp>
      <p:sp>
        <p:nvSpPr>
          <p:cNvPr id="3" name="Content Placeholder 2"/>
          <p:cNvSpPr>
            <a:spLocks noGrp="1"/>
          </p:cNvSpPr>
          <p:nvPr>
            <p:ph idx="1"/>
          </p:nvPr>
        </p:nvSpPr>
        <p:spPr>
          <a:xfrm>
            <a:off x="1348087" y="992777"/>
            <a:ext cx="10782953" cy="5865223"/>
          </a:xfrm>
        </p:spPr>
        <p:txBody>
          <a:bodyPr>
            <a:normAutofit/>
          </a:bodyPr>
          <a:lstStyle/>
          <a:p>
            <a:pPr marL="82296" indent="0">
              <a:buNone/>
            </a:pPr>
            <a:r>
              <a:rPr lang="en-US"/>
              <a:t>Professional Dress days allow students to develop an awareness of the image your appearance projects, as well as to learn and practice the finer points of making great first impressions and dressing for success. You will also receive many tips for dressing professionally for special situations like job interviews, business meetings and even business trips. </a:t>
            </a:r>
          </a:p>
          <a:p>
            <a:pPr marL="82296" indent="0">
              <a:buNone/>
            </a:pPr>
            <a:endParaRPr lang="en-US"/>
          </a:p>
          <a:p>
            <a:pPr marL="82296" indent="0">
              <a:buNone/>
            </a:pPr>
            <a:r>
              <a:rPr lang="en-US"/>
              <a:t>This is a graded assignment, once per grading period. </a:t>
            </a:r>
          </a:p>
          <a:p>
            <a:pPr marL="813816" lvl="1" indent="-457200"/>
            <a:r>
              <a:rPr lang="en-US" sz="3200"/>
              <a:t>Tuesday, September 29</a:t>
            </a:r>
          </a:p>
          <a:p>
            <a:pPr marL="813816" lvl="1" indent="-457200"/>
            <a:r>
              <a:rPr lang="en-US" sz="3200"/>
              <a:t>Thursday, November 12</a:t>
            </a:r>
          </a:p>
          <a:p>
            <a:pPr marL="82296" indent="0">
              <a:buNone/>
            </a:pPr>
            <a:endParaRPr lang="en-US"/>
          </a:p>
        </p:txBody>
      </p:sp>
    </p:spTree>
    <p:extLst>
      <p:ext uri="{BB962C8B-B14F-4D97-AF65-F5344CB8AC3E}">
        <p14:creationId xmlns:p14="http://schemas.microsoft.com/office/powerpoint/2010/main" val="3066720906"/>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794" y="0"/>
            <a:ext cx="10835205" cy="853440"/>
          </a:xfrm>
        </p:spPr>
        <p:txBody>
          <a:bodyPr/>
          <a:lstStyle/>
          <a:p>
            <a:pPr algn="ctr"/>
            <a:r>
              <a:rPr lang="en-US"/>
              <a:t>Job Shadow</a:t>
            </a:r>
          </a:p>
        </p:txBody>
      </p:sp>
      <p:sp>
        <p:nvSpPr>
          <p:cNvPr id="3" name="Content Placeholder 2"/>
          <p:cNvSpPr>
            <a:spLocks noGrp="1"/>
          </p:cNvSpPr>
          <p:nvPr>
            <p:ph idx="1"/>
          </p:nvPr>
        </p:nvSpPr>
        <p:spPr>
          <a:xfrm>
            <a:off x="1356793" y="853440"/>
            <a:ext cx="10765537" cy="6004560"/>
          </a:xfrm>
        </p:spPr>
        <p:txBody>
          <a:bodyPr>
            <a:normAutofit/>
          </a:bodyPr>
          <a:lstStyle/>
          <a:p>
            <a:pPr marL="82296" indent="0">
              <a:buNone/>
            </a:pPr>
            <a:r>
              <a:rPr lang="en-US" sz="3600"/>
              <a:t>A short-term work-based educational experience which introduces students to a particular job or career by pairing them with an employee of a business, industry or agency. By following or "shadowing" that employee for a day, students become familiar with the duties associated with that occupation, the physical setting of the occupation, and the compatibility of the occupation with their own career goals. </a:t>
            </a:r>
          </a:p>
          <a:p>
            <a:r>
              <a:rPr lang="en-US" sz="3600"/>
              <a:t>Thursday, November 5, 2026</a:t>
            </a:r>
          </a:p>
          <a:p>
            <a:r>
              <a:rPr lang="en-US" sz="3600"/>
              <a:t>Tuesday, February 2, 2027 (Tentative)</a:t>
            </a:r>
          </a:p>
        </p:txBody>
      </p:sp>
    </p:spTree>
    <p:extLst>
      <p:ext uri="{BB962C8B-B14F-4D97-AF65-F5344CB8AC3E}">
        <p14:creationId xmlns:p14="http://schemas.microsoft.com/office/powerpoint/2010/main" val="3100242726"/>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9379" y="38100"/>
            <a:ext cx="9997440" cy="1143000"/>
          </a:xfrm>
        </p:spPr>
        <p:txBody>
          <a:bodyPr/>
          <a:lstStyle/>
          <a:p>
            <a:r>
              <a:rPr lang="en-US"/>
              <a:t>Business Lecture Series</a:t>
            </a:r>
          </a:p>
        </p:txBody>
      </p:sp>
      <p:sp>
        <p:nvSpPr>
          <p:cNvPr id="3" name="Content Placeholder 2"/>
          <p:cNvSpPr>
            <a:spLocks noGrp="1"/>
          </p:cNvSpPr>
          <p:nvPr>
            <p:ph idx="1"/>
          </p:nvPr>
        </p:nvSpPr>
        <p:spPr>
          <a:xfrm>
            <a:off x="1428206" y="1097280"/>
            <a:ext cx="10763794" cy="5722620"/>
          </a:xfrm>
        </p:spPr>
        <p:txBody>
          <a:bodyPr>
            <a:normAutofit/>
          </a:bodyPr>
          <a:lstStyle/>
          <a:p>
            <a:pPr marL="82296" indent="0">
              <a:buNone/>
            </a:pPr>
            <a:r>
              <a:rPr lang="en-US" u="sng"/>
              <a:t>Business Lecture Series</a:t>
            </a:r>
          </a:p>
          <a:p>
            <a:pPr marL="82296" indent="0">
              <a:buNone/>
            </a:pPr>
            <a:r>
              <a:rPr lang="en-US"/>
              <a:t>This long running event occurs regularly, where local businesspeople present practical concepts and skills, aimed at helping you prepare for College, Careers, and Life.  Past topics have included; Time Management, Math in the Real World, Employer Expectations, Accountability, and Job Interviews. </a:t>
            </a:r>
          </a:p>
          <a:p>
            <a:pPr>
              <a:lnSpc>
                <a:spcPct val="110000"/>
              </a:lnSpc>
            </a:pPr>
            <a:r>
              <a:rPr lang="en-US"/>
              <a:t>Dress for Success:  Tuesday, September 29, 2026</a:t>
            </a:r>
          </a:p>
          <a:p>
            <a:pPr>
              <a:lnSpc>
                <a:spcPct val="110000"/>
              </a:lnSpc>
            </a:pPr>
            <a:r>
              <a:rPr lang="en-US"/>
              <a:t>Adobe Express Workshop: 10/5 &amp; 10/6 During School (EC)</a:t>
            </a:r>
          </a:p>
          <a:p>
            <a:pPr>
              <a:lnSpc>
                <a:spcPct val="110000"/>
              </a:lnSpc>
            </a:pPr>
            <a:r>
              <a:rPr lang="en-US"/>
              <a:t>Resume Writing Workshop: October 6 &amp; 7 – After School</a:t>
            </a:r>
          </a:p>
          <a:p>
            <a:r>
              <a:rPr lang="en-US"/>
              <a:t>Great American Teach In: Wednesday, November 18, 2026</a:t>
            </a:r>
          </a:p>
        </p:txBody>
      </p:sp>
    </p:spTree>
    <p:extLst>
      <p:ext uri="{BB962C8B-B14F-4D97-AF65-F5344CB8AC3E}">
        <p14:creationId xmlns:p14="http://schemas.microsoft.com/office/powerpoint/2010/main" val="2218322107"/>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0670" y="0"/>
            <a:ext cx="9997440" cy="1143000"/>
          </a:xfrm>
        </p:spPr>
        <p:txBody>
          <a:bodyPr/>
          <a:lstStyle/>
          <a:p>
            <a:pPr algn="ctr"/>
            <a:r>
              <a:rPr lang="en-US"/>
              <a:t>Industry Certifications</a:t>
            </a:r>
          </a:p>
        </p:txBody>
      </p:sp>
      <p:sp>
        <p:nvSpPr>
          <p:cNvPr id="3" name="Content Placeholder 2"/>
          <p:cNvSpPr>
            <a:spLocks noGrp="1"/>
          </p:cNvSpPr>
          <p:nvPr>
            <p:ph idx="1"/>
          </p:nvPr>
        </p:nvSpPr>
        <p:spPr>
          <a:xfrm>
            <a:off x="1436914" y="1254034"/>
            <a:ext cx="10474670" cy="4994366"/>
          </a:xfrm>
        </p:spPr>
        <p:txBody>
          <a:bodyPr>
            <a:normAutofit fontScale="92500" lnSpcReduction="10000"/>
          </a:bodyPr>
          <a:lstStyle/>
          <a:p>
            <a:pPr marL="82296" indent="0">
              <a:buNone/>
            </a:pPr>
            <a:r>
              <a:rPr lang="en-US" sz="4000"/>
              <a:t>Last year More than 125 CABAM students improved their resumes by earning almost 300 globally recognized credentials with a wide variety of certifications. They also helped boost the school grade, and many earned additional college credits and scholarships and even helped earn money for CABAM (Which we spend on them!)</a:t>
            </a:r>
          </a:p>
          <a:p>
            <a:r>
              <a:rPr lang="en-US" sz="4000"/>
              <a:t>Certification Days will begin in October and continue through May</a:t>
            </a:r>
          </a:p>
        </p:txBody>
      </p:sp>
    </p:spTree>
    <p:extLst>
      <p:ext uri="{BB962C8B-B14F-4D97-AF65-F5344CB8AC3E}">
        <p14:creationId xmlns:p14="http://schemas.microsoft.com/office/powerpoint/2010/main" val="3638485484"/>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087" y="0"/>
            <a:ext cx="9997440" cy="1143000"/>
          </a:xfrm>
        </p:spPr>
        <p:txBody>
          <a:bodyPr/>
          <a:lstStyle/>
          <a:p>
            <a:pPr algn="ctr"/>
            <a:r>
              <a:rPr lang="en-US"/>
              <a:t>Career &amp; College Fair/Mock Interviews</a:t>
            </a:r>
          </a:p>
        </p:txBody>
      </p:sp>
      <p:sp>
        <p:nvSpPr>
          <p:cNvPr id="3" name="Content Placeholder 2"/>
          <p:cNvSpPr>
            <a:spLocks noGrp="1"/>
          </p:cNvSpPr>
          <p:nvPr>
            <p:ph idx="1"/>
          </p:nvPr>
        </p:nvSpPr>
        <p:spPr>
          <a:xfrm>
            <a:off x="1506583" y="1219200"/>
            <a:ext cx="10624457" cy="5638800"/>
          </a:xfrm>
        </p:spPr>
        <p:txBody>
          <a:bodyPr>
            <a:normAutofit/>
          </a:bodyPr>
          <a:lstStyle/>
          <a:p>
            <a:pPr marL="82296" indent="0">
              <a:buNone/>
            </a:pPr>
            <a:r>
              <a:rPr lang="en-US"/>
              <a:t>This event is an opportunity for you to meet with potential employers, and practice networking, filling out job applications, and even interviewing. Many students receive employment or arrange to complete volunteer hours through these events. </a:t>
            </a:r>
          </a:p>
          <a:p>
            <a:pPr marL="82296" indent="0">
              <a:buNone/>
            </a:pPr>
            <a:endParaRPr lang="en-US"/>
          </a:p>
          <a:p>
            <a:r>
              <a:rPr lang="en-US"/>
              <a:t>Mock Interviews: (Extra Credit)</a:t>
            </a:r>
          </a:p>
          <a:p>
            <a:pPr lvl="1"/>
            <a:r>
              <a:rPr lang="en-US" sz="3200"/>
              <a:t>October 20</a:t>
            </a:r>
          </a:p>
          <a:p>
            <a:pPr lvl="1"/>
            <a:r>
              <a:rPr lang="en-US" sz="3200"/>
              <a:t>October 28 </a:t>
            </a:r>
          </a:p>
          <a:p>
            <a:pPr lvl="1"/>
            <a:r>
              <a:rPr lang="en-US" sz="3200"/>
              <a:t>Spring Dates TBA</a:t>
            </a:r>
          </a:p>
          <a:p>
            <a:r>
              <a:rPr lang="en-US"/>
              <a:t>Career Fair: Spring 2027 Date TBA</a:t>
            </a:r>
          </a:p>
        </p:txBody>
      </p:sp>
    </p:spTree>
    <p:extLst>
      <p:ext uri="{BB962C8B-B14F-4D97-AF65-F5344CB8AC3E}">
        <p14:creationId xmlns:p14="http://schemas.microsoft.com/office/powerpoint/2010/main" val="2259107855"/>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796" y="0"/>
            <a:ext cx="9997440" cy="1143000"/>
          </a:xfrm>
        </p:spPr>
        <p:txBody>
          <a:bodyPr>
            <a:normAutofit/>
          </a:bodyPr>
          <a:lstStyle/>
          <a:p>
            <a:pPr algn="ctr"/>
            <a:r>
              <a:rPr lang="en-US" sz="4800"/>
              <a:t>Community Advisory Board</a:t>
            </a:r>
          </a:p>
        </p:txBody>
      </p:sp>
      <p:sp>
        <p:nvSpPr>
          <p:cNvPr id="3" name="Content Placeholder 2"/>
          <p:cNvSpPr>
            <a:spLocks noGrp="1"/>
          </p:cNvSpPr>
          <p:nvPr>
            <p:ph idx="1"/>
          </p:nvPr>
        </p:nvSpPr>
        <p:spPr>
          <a:xfrm>
            <a:off x="1419497" y="1219200"/>
            <a:ext cx="10580914" cy="5638800"/>
          </a:xfrm>
        </p:spPr>
        <p:txBody>
          <a:bodyPr>
            <a:normAutofit fontScale="92500" lnSpcReduction="10000"/>
          </a:bodyPr>
          <a:lstStyle/>
          <a:p>
            <a:pPr marL="82296" indent="0">
              <a:buNone/>
            </a:pPr>
            <a:r>
              <a:rPr lang="en-US" sz="4000"/>
              <a:t>A group of business partners, business owners &amp; managers, entrepreneurs, parents, teachers, and students who assist in adding value to what we can offer you, by organizing the programs discussed today, as well as offering job shadow opportunities, internships, mentoring and more.</a:t>
            </a:r>
          </a:p>
          <a:p>
            <a:r>
              <a:rPr lang="en-US" sz="4000"/>
              <a:t>Meeting Dates: (2:30-4:00 in Principal’s Conference Room)</a:t>
            </a:r>
          </a:p>
          <a:p>
            <a:r>
              <a:rPr lang="en-US" sz="4000"/>
              <a:t>September 14, November 2, January TBD, March TBD</a:t>
            </a:r>
          </a:p>
        </p:txBody>
      </p:sp>
    </p:spTree>
    <p:extLst>
      <p:ext uri="{BB962C8B-B14F-4D97-AF65-F5344CB8AC3E}">
        <p14:creationId xmlns:p14="http://schemas.microsoft.com/office/powerpoint/2010/main" val="1327364285"/>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464" y="38100"/>
            <a:ext cx="9997440" cy="1143000"/>
          </a:xfrm>
        </p:spPr>
        <p:txBody>
          <a:bodyPr/>
          <a:lstStyle/>
          <a:p>
            <a:pPr algn="ctr"/>
            <a:r>
              <a:rPr lang="en-US"/>
              <a:t>CABAM Student Advisory Committee</a:t>
            </a:r>
          </a:p>
        </p:txBody>
      </p:sp>
      <p:sp>
        <p:nvSpPr>
          <p:cNvPr id="3" name="Content Placeholder 2"/>
          <p:cNvSpPr>
            <a:spLocks noGrp="1"/>
          </p:cNvSpPr>
          <p:nvPr>
            <p:ph idx="1"/>
          </p:nvPr>
        </p:nvSpPr>
        <p:spPr>
          <a:xfrm>
            <a:off x="1495696" y="1001485"/>
            <a:ext cx="10487297" cy="5747657"/>
          </a:xfrm>
        </p:spPr>
        <p:txBody>
          <a:bodyPr>
            <a:normAutofit/>
          </a:bodyPr>
          <a:lstStyle/>
          <a:p>
            <a:pPr marL="0" marR="0" indent="0">
              <a:lnSpc>
                <a:spcPct val="107000"/>
              </a:lnSpc>
              <a:spcBef>
                <a:spcPts val="0"/>
              </a:spcBef>
              <a:spcAft>
                <a:spcPts val="0"/>
              </a:spcAft>
              <a:buNone/>
            </a:pPr>
            <a:r>
              <a:rPr lang="en-US" sz="2800" kern="100">
                <a:solidFill>
                  <a:srgbClr val="000080"/>
                </a:solidFill>
                <a:effectLst/>
                <a:latin typeface="Times New Roman" panose="02020603050405020304" pitchFamily="18" charset="0"/>
                <a:ea typeface="Calibri" panose="020F0502020204030204" pitchFamily="34" charset="0"/>
                <a:cs typeface="Times New Roman" panose="02020603050405020304" pitchFamily="18" charset="0"/>
              </a:rPr>
              <a:t>Are you a passionate and driven student interested in shaping the future of our Business Program while earning valuable volunteer community service hours? Here's your chance to make a real impact and pave the way for positive change! </a:t>
            </a:r>
          </a:p>
          <a:p>
            <a:pPr marL="0" indent="0">
              <a:lnSpc>
                <a:spcPct val="107000"/>
              </a:lnSpc>
              <a:spcBef>
                <a:spcPts val="0"/>
              </a:spcBef>
              <a:buNone/>
            </a:pPr>
            <a:r>
              <a:rPr lang="en-US" sz="2800" kern="100">
                <a:solidFill>
                  <a:srgbClr val="000080"/>
                </a:solidFill>
                <a:effectLst/>
                <a:latin typeface="Times New Roman" panose="02020603050405020304" pitchFamily="18" charset="0"/>
                <a:ea typeface="Calibri" panose="020F0502020204030204" pitchFamily="34" charset="0"/>
                <a:cs typeface="Times New Roman" panose="02020603050405020304" pitchFamily="18" charset="0"/>
              </a:rPr>
              <a:t>The Student Advisory Committee is a unique opportunity for dedicated students to have a direct say in the development and enhancement of CABAM, including the programs we offer, curriculum we utilize, the activities we participate in, and the causes we get involved in. Your insights, ideas, and feedback will help us create an even more engaging and enriching learning experience for all CABAM students.</a:t>
            </a:r>
          </a:p>
          <a:p>
            <a:pPr marL="0" indent="0">
              <a:lnSpc>
                <a:spcPct val="107000"/>
              </a:lnSpc>
              <a:spcBef>
                <a:spcPts val="0"/>
              </a:spcBef>
              <a:buNone/>
            </a:pPr>
            <a:r>
              <a:rPr lang="en-US" sz="2800" kern="100">
                <a:solidFill>
                  <a:srgbClr val="000080"/>
                </a:solidFill>
                <a:latin typeface="Times New Roman" panose="02020603050405020304" pitchFamily="18" charset="0"/>
                <a:ea typeface="Calibri" panose="020F0502020204030204" pitchFamily="34" charset="0"/>
                <a:cs typeface="Times New Roman" panose="02020603050405020304" pitchFamily="18" charset="0"/>
              </a:rPr>
              <a:t>See Mr. Schachter with questions</a:t>
            </a:r>
          </a:p>
          <a:p>
            <a:pPr marL="457200" indent="-457200">
              <a:lnSpc>
                <a:spcPct val="107000"/>
              </a:lnSpc>
              <a:spcBef>
                <a:spcPts val="0"/>
              </a:spcBef>
            </a:pPr>
            <a:r>
              <a:rPr lang="en-US" sz="2800" kern="100">
                <a:solidFill>
                  <a:srgbClr val="000080"/>
                </a:solidFill>
                <a:effectLst/>
                <a:latin typeface="Times New Roman" panose="02020603050405020304" pitchFamily="18" charset="0"/>
                <a:ea typeface="Calibri" panose="020F0502020204030204" pitchFamily="34" charset="0"/>
                <a:cs typeface="Times New Roman" panose="02020603050405020304" pitchFamily="18" charset="0"/>
              </a:rPr>
              <a:t>Next Meeting Monday, 9/2</a:t>
            </a:r>
            <a:r>
              <a:rPr lang="en-US" sz="2800" kern="100">
                <a:solidFill>
                  <a:srgbClr val="000080"/>
                </a:solidFill>
                <a:latin typeface="Times New Roman" panose="02020603050405020304" pitchFamily="18" charset="0"/>
                <a:ea typeface="Calibri" panose="020F0502020204030204" pitchFamily="34" charset="0"/>
                <a:cs typeface="Times New Roman" panose="02020603050405020304" pitchFamily="18" charset="0"/>
              </a:rPr>
              <a:t>8 after school in 11-201</a:t>
            </a:r>
            <a:endParaRPr lang="en-US" sz="2800" kern="10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046" y="38100"/>
            <a:ext cx="10782954" cy="998220"/>
          </a:xfrm>
        </p:spPr>
        <p:txBody>
          <a:bodyPr/>
          <a:lstStyle/>
          <a:p>
            <a:pPr algn="ctr"/>
            <a:r>
              <a:rPr lang="en-US"/>
              <a:t>Future Business Leaders of America (FBLA)</a:t>
            </a:r>
          </a:p>
        </p:txBody>
      </p:sp>
      <p:sp>
        <p:nvSpPr>
          <p:cNvPr id="3" name="Content Placeholder 2"/>
          <p:cNvSpPr>
            <a:spLocks noGrp="1"/>
          </p:cNvSpPr>
          <p:nvPr>
            <p:ph idx="1"/>
          </p:nvPr>
        </p:nvSpPr>
        <p:spPr>
          <a:xfrm>
            <a:off x="1409045" y="1184365"/>
            <a:ext cx="10652325" cy="5512525"/>
          </a:xfrm>
        </p:spPr>
        <p:txBody>
          <a:bodyPr/>
          <a:lstStyle/>
          <a:p>
            <a:pPr marL="82296" indent="0">
              <a:buNone/>
            </a:pPr>
            <a:r>
              <a:rPr lang="en-US"/>
              <a:t>Future Business Leaders of America is a co-curricular student run organization designed to teach students about business while developing leadership, communication and team skills. All CABAM students are strongly encouraged to participate. </a:t>
            </a:r>
          </a:p>
          <a:p>
            <a:pPr marL="82296" indent="0">
              <a:buNone/>
            </a:pPr>
            <a:endParaRPr lang="en-US"/>
          </a:p>
          <a:p>
            <a:pPr marL="82296" indent="0">
              <a:buNone/>
            </a:pPr>
            <a:r>
              <a:rPr lang="en-US"/>
              <a:t>Information on School Website under Clubs &amp; Activities</a:t>
            </a:r>
          </a:p>
          <a:p>
            <a:pPr marL="82296" indent="0">
              <a:buNone/>
            </a:pPr>
            <a:r>
              <a:rPr lang="en-US"/>
              <a:t>Next General Meeting: 9/15/2026, 2:00-3:00 p.m. 11-201</a:t>
            </a:r>
          </a:p>
        </p:txBody>
      </p:sp>
    </p:spTree>
    <p:extLst>
      <p:ext uri="{BB962C8B-B14F-4D97-AF65-F5344CB8AC3E}">
        <p14:creationId xmlns:p14="http://schemas.microsoft.com/office/powerpoint/2010/main" val="298555049"/>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B50B7-F289-4128-877B-A9AE7180892A}"/>
              </a:ext>
            </a:extLst>
          </p:cNvPr>
          <p:cNvSpPr>
            <a:spLocks noGrp="1"/>
          </p:cNvSpPr>
          <p:nvPr>
            <p:ph type="title"/>
          </p:nvPr>
        </p:nvSpPr>
        <p:spPr>
          <a:xfrm>
            <a:off x="1330669" y="0"/>
            <a:ext cx="9997440" cy="1143000"/>
          </a:xfrm>
        </p:spPr>
        <p:txBody>
          <a:bodyPr/>
          <a:lstStyle/>
          <a:p>
            <a:pPr algn="ctr"/>
            <a:r>
              <a:rPr lang="en-US"/>
              <a:t>National Technical Honor Society (NTHS)</a:t>
            </a:r>
          </a:p>
        </p:txBody>
      </p:sp>
      <p:sp>
        <p:nvSpPr>
          <p:cNvPr id="3" name="Content Placeholder 2">
            <a:extLst>
              <a:ext uri="{FF2B5EF4-FFF2-40B4-BE49-F238E27FC236}">
                <a16:creationId xmlns:a16="http://schemas.microsoft.com/office/drawing/2014/main" id="{FD0CFE17-5921-49D1-8446-8BEADB333A16}"/>
              </a:ext>
            </a:extLst>
          </p:cNvPr>
          <p:cNvSpPr>
            <a:spLocks noGrp="1"/>
          </p:cNvSpPr>
          <p:nvPr>
            <p:ph idx="1"/>
          </p:nvPr>
        </p:nvSpPr>
        <p:spPr>
          <a:xfrm>
            <a:off x="1428206" y="1018903"/>
            <a:ext cx="10483378" cy="5229497"/>
          </a:xfrm>
        </p:spPr>
        <p:txBody>
          <a:bodyPr>
            <a:normAutofit fontScale="92500" lnSpcReduction="20000"/>
          </a:bodyPr>
          <a:lstStyle/>
          <a:p>
            <a:pPr marL="82296" indent="0">
              <a:buNone/>
            </a:pPr>
            <a:r>
              <a:rPr lang="en-US">
                <a:effectLst/>
                <a:latin typeface="Calibri" panose="020F0502020204030204" pitchFamily="34" charset="0"/>
                <a:ea typeface="Calibri" panose="020F0502020204030204" pitchFamily="34" charset="0"/>
              </a:rPr>
              <a:t>National Technical Honor Society is a club that recognizes students who have carried an overall 3.0 GPA or higher in their overall academic coursework as well as within their CTE pathway or major. This club has awarded millions in scholarships and comes with a host of other perks for its members. “NTHS membership is the beginning of building a life and career upon a foundation of skill, service, responsibility, citizenship, scholarship, leadership, and honesty”. </a:t>
            </a:r>
          </a:p>
          <a:p>
            <a:pPr marL="82296" indent="0">
              <a:buNone/>
            </a:pPr>
            <a:r>
              <a:rPr lang="en-US">
                <a:effectLst/>
                <a:latin typeface="Calibri" panose="020F0502020204030204" pitchFamily="34" charset="0"/>
                <a:ea typeface="Calibri" panose="020F0502020204030204" pitchFamily="34" charset="0"/>
              </a:rPr>
              <a:t>Contact either Ms. Asamoah-Wade or Ms. Webb to see if you’re eligible!</a:t>
            </a:r>
          </a:p>
          <a:p>
            <a:r>
              <a:rPr lang="en-US">
                <a:latin typeface="Calibri" panose="020F0502020204030204" pitchFamily="34" charset="0"/>
                <a:ea typeface="Calibri" panose="020F0502020204030204" pitchFamily="34" charset="0"/>
              </a:rPr>
              <a:t>General Information Meeting: Thu. Oct. 1</a:t>
            </a:r>
            <a:r>
              <a:rPr lang="en-US" baseline="30000">
                <a:latin typeface="Calibri" panose="020F0502020204030204" pitchFamily="34" charset="0"/>
                <a:ea typeface="Calibri" panose="020F0502020204030204" pitchFamily="34" charset="0"/>
              </a:rPr>
              <a:t>st</a:t>
            </a:r>
            <a:r>
              <a:rPr lang="en-US">
                <a:latin typeface="Calibri" panose="020F0502020204030204" pitchFamily="34" charset="0"/>
                <a:ea typeface="Calibri" panose="020F0502020204030204" pitchFamily="34" charset="0"/>
              </a:rPr>
              <a:t> in TA @ 2pm</a:t>
            </a:r>
          </a:p>
          <a:p>
            <a:r>
              <a:rPr lang="en-US">
                <a:latin typeface="Calibri" panose="020F0502020204030204" pitchFamily="34" charset="0"/>
                <a:ea typeface="Calibri" panose="020F0502020204030204" pitchFamily="34" charset="0"/>
              </a:rPr>
              <a:t>Inductions: Friday, December 11 @ 2:00 p.m. in TA</a:t>
            </a:r>
          </a:p>
        </p:txBody>
      </p:sp>
    </p:spTree>
    <p:extLst>
      <p:ext uri="{BB962C8B-B14F-4D97-AF65-F5344CB8AC3E}">
        <p14:creationId xmlns:p14="http://schemas.microsoft.com/office/powerpoint/2010/main" val="748633573"/>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213" y="0"/>
            <a:ext cx="10748118" cy="783771"/>
          </a:xfrm>
        </p:spPr>
        <p:txBody>
          <a:bodyPr/>
          <a:lstStyle/>
          <a:p>
            <a:pPr algn="ctr"/>
            <a:r>
              <a:rPr lang="en-US"/>
              <a:t>Community Service Project</a:t>
            </a:r>
          </a:p>
        </p:txBody>
      </p:sp>
      <p:sp>
        <p:nvSpPr>
          <p:cNvPr id="3" name="Content Placeholder 2"/>
          <p:cNvSpPr>
            <a:spLocks noGrp="1"/>
          </p:cNvSpPr>
          <p:nvPr>
            <p:ph idx="1"/>
          </p:nvPr>
        </p:nvSpPr>
        <p:spPr>
          <a:xfrm>
            <a:off x="1374213" y="931817"/>
            <a:ext cx="10748118" cy="5926183"/>
          </a:xfrm>
        </p:spPr>
        <p:txBody>
          <a:bodyPr>
            <a:normAutofit/>
          </a:bodyPr>
          <a:lstStyle/>
          <a:p>
            <a:pPr marL="82296" indent="0">
              <a:buNone/>
            </a:pPr>
            <a:r>
              <a:rPr lang="en-US"/>
              <a:t>Designed to: Give students opportunities to earn volunteering hours for Bright Futures; teach Corporate Social Responsibility (CSR);  and to foster community in the program and school.</a:t>
            </a:r>
          </a:p>
          <a:p>
            <a:pPr marL="82296" indent="0">
              <a:buNone/>
            </a:pPr>
            <a:r>
              <a:rPr lang="en-US"/>
              <a:t>Over the past 10 years CABAM Students have raised over $100,000 and volunteered many thousands of hours for several worthy causes.</a:t>
            </a:r>
          </a:p>
          <a:p>
            <a:r>
              <a:rPr lang="en-US"/>
              <a:t>Keep Florida Beautiful</a:t>
            </a:r>
          </a:p>
          <a:p>
            <a:r>
              <a:rPr lang="en-US"/>
              <a:t>FEAST</a:t>
            </a:r>
          </a:p>
          <a:p>
            <a:r>
              <a:rPr lang="en-US"/>
              <a:t>Suncoast Animal Shelter</a:t>
            </a:r>
          </a:p>
          <a:p>
            <a:r>
              <a:rPr lang="en-US"/>
              <a:t>PHCC </a:t>
            </a:r>
          </a:p>
        </p:txBody>
      </p:sp>
    </p:spTree>
    <p:extLst>
      <p:ext uri="{BB962C8B-B14F-4D97-AF65-F5344CB8AC3E}">
        <p14:creationId xmlns:p14="http://schemas.microsoft.com/office/powerpoint/2010/main" val="2072558957"/>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35BD-208C-3B73-99BA-D9597B9E852F}"/>
              </a:ext>
            </a:extLst>
          </p:cNvPr>
          <p:cNvSpPr>
            <a:spLocks noGrp="1"/>
          </p:cNvSpPr>
          <p:nvPr>
            <p:ph type="title"/>
          </p:nvPr>
        </p:nvSpPr>
        <p:spPr/>
        <p:txBody>
          <a:bodyPr/>
          <a:lstStyle/>
          <a:p>
            <a:r>
              <a:rPr lang="en-US" err="1"/>
              <a:t>TEDxYouth@PHUHS</a:t>
            </a:r>
            <a:endParaRPr lang="en-US"/>
          </a:p>
        </p:txBody>
      </p:sp>
      <p:sp>
        <p:nvSpPr>
          <p:cNvPr id="3" name="Content Placeholder 2">
            <a:extLst>
              <a:ext uri="{FF2B5EF4-FFF2-40B4-BE49-F238E27FC236}">
                <a16:creationId xmlns:a16="http://schemas.microsoft.com/office/drawing/2014/main" id="{DBED5063-D9E6-E0C0-58A6-A53E002992FE}"/>
              </a:ext>
            </a:extLst>
          </p:cNvPr>
          <p:cNvSpPr>
            <a:spLocks noGrp="1"/>
          </p:cNvSpPr>
          <p:nvPr>
            <p:ph idx="1"/>
          </p:nvPr>
        </p:nvSpPr>
        <p:spPr>
          <a:xfrm>
            <a:off x="1545336" y="1261872"/>
            <a:ext cx="10366248" cy="4986528"/>
          </a:xfrm>
        </p:spPr>
        <p:txBody>
          <a:bodyPr>
            <a:noAutofit/>
          </a:bodyPr>
          <a:lstStyle/>
          <a:p>
            <a:r>
              <a:rPr lang="en-US" sz="2400"/>
              <a:t>Student run </a:t>
            </a:r>
            <a:r>
              <a:rPr lang="en-US" sz="2400" err="1"/>
              <a:t>TEDxYouth</a:t>
            </a:r>
            <a:r>
              <a:rPr lang="en-US" sz="2400"/>
              <a:t> Event</a:t>
            </a:r>
          </a:p>
          <a:p>
            <a:r>
              <a:rPr lang="en-US" sz="2400"/>
              <a:t>Next Meeting: Thursday, September 24, 2:00 in 11-201</a:t>
            </a:r>
          </a:p>
          <a:p>
            <a:pPr lvl="1"/>
            <a:r>
              <a:rPr lang="en-US" sz="2400"/>
              <a:t>Speakers Needed</a:t>
            </a:r>
          </a:p>
          <a:p>
            <a:pPr lvl="1"/>
            <a:r>
              <a:rPr lang="en-US" sz="2400"/>
              <a:t>Student Positions Needed:</a:t>
            </a:r>
          </a:p>
          <a:p>
            <a:pPr lvl="2"/>
            <a:r>
              <a:rPr lang="en-US"/>
              <a:t>Curators &amp; Lead Curator</a:t>
            </a:r>
          </a:p>
          <a:p>
            <a:pPr lvl="2"/>
            <a:r>
              <a:rPr lang="en-US"/>
              <a:t>Executive Producer</a:t>
            </a:r>
          </a:p>
          <a:p>
            <a:pPr lvl="2"/>
            <a:r>
              <a:rPr lang="en-US"/>
              <a:t>Event Manager &amp; Event Assistants</a:t>
            </a:r>
          </a:p>
          <a:p>
            <a:pPr lvl="2"/>
            <a:r>
              <a:rPr lang="en-US"/>
              <a:t>Sponsorship &amp; Budget Manager</a:t>
            </a:r>
          </a:p>
          <a:p>
            <a:pPr lvl="2"/>
            <a:r>
              <a:rPr lang="en-US"/>
              <a:t>Communications, Editorial &amp; Marketing Director</a:t>
            </a:r>
          </a:p>
          <a:p>
            <a:pPr lvl="3"/>
            <a:r>
              <a:rPr lang="en-US" sz="2400"/>
              <a:t>Lead Designer</a:t>
            </a:r>
          </a:p>
          <a:p>
            <a:pPr lvl="3"/>
            <a:r>
              <a:rPr lang="en-US" sz="2400"/>
              <a:t>Website Manager</a:t>
            </a:r>
          </a:p>
          <a:p>
            <a:pPr lvl="2"/>
            <a:r>
              <a:rPr lang="en-US"/>
              <a:t>Video &amp; Production Manager</a:t>
            </a:r>
          </a:p>
        </p:txBody>
      </p:sp>
      <p:pic>
        <p:nvPicPr>
          <p:cNvPr id="1026" name="Picture 2" descr="TEDxYouth at PHUHS">
            <a:extLst>
              <a:ext uri="{FF2B5EF4-FFF2-40B4-BE49-F238E27FC236}">
                <a16:creationId xmlns:a16="http://schemas.microsoft.com/office/drawing/2014/main" id="{6D930152-5535-AC61-F8F2-80861A51DD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1192" y="2648347"/>
            <a:ext cx="4744435" cy="1561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110761"/>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F27A-97F6-47AB-9DD5-75E78C0B0659}"/>
              </a:ext>
            </a:extLst>
          </p:cNvPr>
          <p:cNvSpPr>
            <a:spLocks noGrp="1"/>
          </p:cNvSpPr>
          <p:nvPr>
            <p:ph type="title"/>
          </p:nvPr>
        </p:nvSpPr>
        <p:spPr/>
        <p:txBody>
          <a:bodyPr/>
          <a:lstStyle/>
          <a:p>
            <a:r>
              <a:rPr lang="en-US"/>
              <a:t>Field Trips:</a:t>
            </a:r>
          </a:p>
        </p:txBody>
      </p:sp>
      <p:sp>
        <p:nvSpPr>
          <p:cNvPr id="3" name="Content Placeholder 2">
            <a:extLst>
              <a:ext uri="{FF2B5EF4-FFF2-40B4-BE49-F238E27FC236}">
                <a16:creationId xmlns:a16="http://schemas.microsoft.com/office/drawing/2014/main" id="{2412B0A0-5C89-4D83-ACB4-FC6325D74418}"/>
              </a:ext>
            </a:extLst>
          </p:cNvPr>
          <p:cNvSpPr>
            <a:spLocks noGrp="1"/>
          </p:cNvSpPr>
          <p:nvPr>
            <p:ph idx="1"/>
          </p:nvPr>
        </p:nvSpPr>
        <p:spPr/>
        <p:txBody>
          <a:bodyPr>
            <a:normAutofit lnSpcReduction="10000"/>
          </a:bodyPr>
          <a:lstStyle/>
          <a:p>
            <a:r>
              <a:rPr lang="en-US"/>
              <a:t>Benchmark International Arena </a:t>
            </a:r>
          </a:p>
          <a:p>
            <a:r>
              <a:rPr lang="en-US"/>
              <a:t>Florida Restaurant Show</a:t>
            </a:r>
          </a:p>
          <a:p>
            <a:r>
              <a:rPr lang="en-US"/>
              <a:t>Innisbrook Resort</a:t>
            </a:r>
          </a:p>
          <a:p>
            <a:r>
              <a:rPr lang="en-US"/>
              <a:t>Hyatt Regency Clearwater Beach</a:t>
            </a:r>
          </a:p>
          <a:p>
            <a:r>
              <a:rPr lang="en-US"/>
              <a:t>FBLA National Conferences:</a:t>
            </a:r>
          </a:p>
          <a:p>
            <a:pPr lvl="1"/>
            <a:r>
              <a:rPr lang="en-US"/>
              <a:t>‘27: Columbus; ’28: Anaheim; 29: Indianapolis, Indiana</a:t>
            </a:r>
          </a:p>
          <a:p>
            <a:r>
              <a:rPr lang="en-US"/>
              <a:t>Senior Trip – EPCOT– Thursday, March 25, 2027</a:t>
            </a:r>
          </a:p>
          <a:p>
            <a:r>
              <a:rPr lang="en-US"/>
              <a:t>CABAM: “Business in…New York” February 11-15, 2027</a:t>
            </a:r>
          </a:p>
          <a:p>
            <a:r>
              <a:rPr lang="en-US"/>
              <a:t>Business in Portugal: Spring Break – March 2027</a:t>
            </a:r>
          </a:p>
        </p:txBody>
      </p:sp>
    </p:spTree>
    <p:extLst>
      <p:ext uri="{BB962C8B-B14F-4D97-AF65-F5344CB8AC3E}">
        <p14:creationId xmlns:p14="http://schemas.microsoft.com/office/powerpoint/2010/main" val="2363348605"/>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0812E-AA76-A9F4-92CD-28C65E48E989}"/>
              </a:ext>
            </a:extLst>
          </p:cNvPr>
          <p:cNvSpPr>
            <a:spLocks noGrp="1"/>
          </p:cNvSpPr>
          <p:nvPr>
            <p:ph type="title"/>
          </p:nvPr>
        </p:nvSpPr>
        <p:spPr>
          <a:xfrm>
            <a:off x="1380744" y="77788"/>
            <a:ext cx="9997440" cy="2151062"/>
          </a:xfrm>
        </p:spPr>
        <p:txBody>
          <a:bodyPr>
            <a:normAutofit fontScale="90000"/>
          </a:bodyPr>
          <a:lstStyle/>
          <a:p>
            <a:r>
              <a:rPr lang="en-US" u="sng"/>
              <a:t>CABAM: Business in New York</a:t>
            </a:r>
            <a:br>
              <a:rPr lang="en-US" u="sng"/>
            </a:br>
            <a:r>
              <a:rPr lang="en-US"/>
              <a:t>-February 11-15, 2027</a:t>
            </a:r>
            <a:br>
              <a:rPr lang="en-US"/>
            </a:br>
            <a:r>
              <a:rPr lang="en-US"/>
              <a:t>-Registration Deadline: November 1</a:t>
            </a:r>
            <a:br>
              <a:rPr lang="en-US"/>
            </a:br>
            <a:r>
              <a:rPr lang="en-US"/>
              <a:t>-Payment Deadline: January 4</a:t>
            </a:r>
          </a:p>
        </p:txBody>
      </p:sp>
      <p:pic>
        <p:nvPicPr>
          <p:cNvPr id="5" name="Content Placeholder 4">
            <a:hlinkClick r:id="rId2"/>
            <a:extLst>
              <a:ext uri="{FF2B5EF4-FFF2-40B4-BE49-F238E27FC236}">
                <a16:creationId xmlns:a16="http://schemas.microsoft.com/office/drawing/2014/main" id="{B11FCF3C-8885-F5F8-B175-EAECEACC1DB1}"/>
              </a:ext>
            </a:extLst>
          </p:cNvPr>
          <p:cNvPicPr>
            <a:picLocks noGrp="1" noChangeAspect="1"/>
          </p:cNvPicPr>
          <p:nvPr>
            <p:ph idx="1"/>
          </p:nvPr>
        </p:nvPicPr>
        <p:blipFill>
          <a:blip r:embed="rId3"/>
          <a:stretch>
            <a:fillRect/>
          </a:stretch>
        </p:blipFill>
        <p:spPr>
          <a:xfrm>
            <a:off x="4171950" y="2440482"/>
            <a:ext cx="4415956" cy="4271467"/>
          </a:xfrm>
        </p:spPr>
      </p:pic>
    </p:spTree>
    <p:extLst>
      <p:ext uri="{BB962C8B-B14F-4D97-AF65-F5344CB8AC3E}">
        <p14:creationId xmlns:p14="http://schemas.microsoft.com/office/powerpoint/2010/main" val="494175785"/>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8953E-4E7A-92DF-2BD9-671BE5AED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4C5F6-2B58-120D-4C12-CD056A6F4828}"/>
              </a:ext>
            </a:extLst>
          </p:cNvPr>
          <p:cNvSpPr>
            <a:spLocks noGrp="1"/>
          </p:cNvSpPr>
          <p:nvPr>
            <p:ph type="title"/>
          </p:nvPr>
        </p:nvSpPr>
        <p:spPr>
          <a:xfrm>
            <a:off x="1435100" y="223523"/>
            <a:ext cx="10756900" cy="1194115"/>
          </a:xfrm>
        </p:spPr>
        <p:txBody>
          <a:bodyPr>
            <a:normAutofit fontScale="90000"/>
          </a:bodyPr>
          <a:lstStyle/>
          <a:p>
            <a:r>
              <a:rPr lang="en-US" u="sng"/>
              <a:t>CABAM: Business in Portugal</a:t>
            </a:r>
            <a:br>
              <a:rPr lang="en-US"/>
            </a:br>
            <a:r>
              <a:rPr lang="en-US"/>
              <a:t>-March 13-21, 2027</a:t>
            </a:r>
            <a:br>
              <a:rPr lang="en-US"/>
            </a:br>
            <a:r>
              <a:rPr lang="en-US"/>
              <a:t>-Registration Deadline: 11/30</a:t>
            </a:r>
          </a:p>
        </p:txBody>
      </p:sp>
      <p:pic>
        <p:nvPicPr>
          <p:cNvPr id="5" name="Content Placeholder 4">
            <a:hlinkClick r:id="rId2"/>
            <a:extLst>
              <a:ext uri="{FF2B5EF4-FFF2-40B4-BE49-F238E27FC236}">
                <a16:creationId xmlns:a16="http://schemas.microsoft.com/office/drawing/2014/main" id="{D03125EB-043A-1C8D-A843-758263267822}"/>
              </a:ext>
            </a:extLst>
          </p:cNvPr>
          <p:cNvPicPr>
            <a:picLocks noGrp="1" noChangeAspect="1"/>
          </p:cNvPicPr>
          <p:nvPr>
            <p:ph idx="1"/>
          </p:nvPr>
        </p:nvPicPr>
        <p:blipFill>
          <a:blip r:embed="rId3"/>
          <a:stretch>
            <a:fillRect/>
          </a:stretch>
        </p:blipFill>
        <p:spPr>
          <a:xfrm>
            <a:off x="4583676" y="2128523"/>
            <a:ext cx="4658375" cy="4505954"/>
          </a:xfrm>
        </p:spPr>
      </p:pic>
    </p:spTree>
    <p:extLst>
      <p:ext uri="{BB962C8B-B14F-4D97-AF65-F5344CB8AC3E}">
        <p14:creationId xmlns:p14="http://schemas.microsoft.com/office/powerpoint/2010/main" val="2965851310"/>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1630" y="0"/>
            <a:ext cx="9997440" cy="1143000"/>
          </a:xfrm>
        </p:spPr>
        <p:txBody>
          <a:bodyPr/>
          <a:lstStyle/>
          <a:p>
            <a:pPr algn="ctr"/>
            <a:r>
              <a:rPr lang="en-US"/>
              <a:t>Program Participation Incentives</a:t>
            </a:r>
          </a:p>
        </p:txBody>
      </p:sp>
      <p:sp>
        <p:nvSpPr>
          <p:cNvPr id="3" name="Content Placeholder 2"/>
          <p:cNvSpPr>
            <a:spLocks noGrp="1"/>
          </p:cNvSpPr>
          <p:nvPr>
            <p:ph idx="1"/>
          </p:nvPr>
        </p:nvSpPr>
        <p:spPr>
          <a:xfrm>
            <a:off x="1391630" y="1143000"/>
            <a:ext cx="9997440" cy="4800600"/>
          </a:xfrm>
        </p:spPr>
        <p:txBody>
          <a:bodyPr/>
          <a:lstStyle/>
          <a:p>
            <a:r>
              <a:rPr lang="en-US"/>
              <a:t>Scholarships (Gold Seal/Bright Futures)</a:t>
            </a:r>
          </a:p>
          <a:p>
            <a:pPr lvl="1"/>
            <a:r>
              <a:rPr lang="en-US"/>
              <a:t>The Tim &amp; Susan Bryce Scholarship $1,000		</a:t>
            </a:r>
          </a:p>
          <a:p>
            <a:r>
              <a:rPr lang="en-US"/>
              <a:t>College Credit (SPC)</a:t>
            </a:r>
          </a:p>
          <a:p>
            <a:r>
              <a:rPr lang="en-US"/>
              <a:t>Reduced Cost on Field Trips</a:t>
            </a:r>
          </a:p>
          <a:p>
            <a:r>
              <a:rPr lang="en-US"/>
              <a:t>Grad Cords for Program Completers</a:t>
            </a:r>
          </a:p>
          <a:p>
            <a:r>
              <a:rPr lang="en-US"/>
              <a:t>T-Shirts</a:t>
            </a:r>
          </a:p>
          <a:p>
            <a:r>
              <a:rPr lang="en-US"/>
              <a:t>Prizes, Gift Cards/Certificates, Swag</a:t>
            </a:r>
          </a:p>
          <a:p>
            <a:r>
              <a:rPr lang="en-US"/>
              <a:t>Resume building experiences</a:t>
            </a:r>
          </a:p>
        </p:txBody>
      </p:sp>
    </p:spTree>
    <p:extLst>
      <p:ext uri="{BB962C8B-B14F-4D97-AF65-F5344CB8AC3E}">
        <p14:creationId xmlns:p14="http://schemas.microsoft.com/office/powerpoint/2010/main" val="1225058114"/>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4108" y="-150223"/>
            <a:ext cx="6285412" cy="838200"/>
          </a:xfrm>
        </p:spPr>
        <p:txBody>
          <a:bodyPr/>
          <a:lstStyle/>
          <a:p>
            <a:r>
              <a:rPr lang="en-US"/>
              <a:t>CABAM Programs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87406801"/>
              </p:ext>
            </p:extLst>
          </p:nvPr>
        </p:nvGraphicFramePr>
        <p:xfrm>
          <a:off x="883485" y="768095"/>
          <a:ext cx="11488348" cy="5962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8988413"/>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4108" y="-150223"/>
            <a:ext cx="6285412" cy="838200"/>
          </a:xfrm>
        </p:spPr>
        <p:txBody>
          <a:bodyPr>
            <a:normAutofit fontScale="90000"/>
          </a:bodyPr>
          <a:lstStyle/>
          <a:p>
            <a:r>
              <a:rPr lang="en-US"/>
              <a:t>CABAM Standalone Courses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1577717"/>
              </p:ext>
            </p:extLst>
          </p:nvPr>
        </p:nvGraphicFramePr>
        <p:xfrm>
          <a:off x="1463039" y="768097"/>
          <a:ext cx="10643617" cy="5981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9364162"/>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5810-981F-133D-5AC8-1BF7A1D18707}"/>
              </a:ext>
            </a:extLst>
          </p:cNvPr>
          <p:cNvSpPr>
            <a:spLocks noGrp="1"/>
          </p:cNvSpPr>
          <p:nvPr>
            <p:ph type="title"/>
          </p:nvPr>
        </p:nvSpPr>
        <p:spPr>
          <a:xfrm>
            <a:off x="1389888" y="38100"/>
            <a:ext cx="10802112" cy="488950"/>
          </a:xfrm>
        </p:spPr>
        <p:txBody>
          <a:bodyPr>
            <a:normAutofit fontScale="90000"/>
          </a:bodyPr>
          <a:lstStyle/>
          <a:p>
            <a:pPr algn="ctr"/>
            <a:r>
              <a:rPr lang="en-US"/>
              <a:t>Upcoming Opportunities/Events</a:t>
            </a:r>
          </a:p>
        </p:txBody>
      </p:sp>
      <p:sp>
        <p:nvSpPr>
          <p:cNvPr id="3" name="Content Placeholder 2">
            <a:extLst>
              <a:ext uri="{FF2B5EF4-FFF2-40B4-BE49-F238E27FC236}">
                <a16:creationId xmlns:a16="http://schemas.microsoft.com/office/drawing/2014/main" id="{01FE5BE2-A3B0-002E-1078-F3A5584E4FA7}"/>
              </a:ext>
            </a:extLst>
          </p:cNvPr>
          <p:cNvSpPr>
            <a:spLocks noGrp="1"/>
          </p:cNvSpPr>
          <p:nvPr>
            <p:ph idx="1"/>
          </p:nvPr>
        </p:nvSpPr>
        <p:spPr>
          <a:xfrm>
            <a:off x="1389888" y="660400"/>
            <a:ext cx="10725912" cy="6159500"/>
          </a:xfrm>
        </p:spPr>
        <p:txBody>
          <a:bodyPr>
            <a:normAutofit fontScale="92500" lnSpcReduction="10000"/>
          </a:bodyPr>
          <a:lstStyle/>
          <a:p>
            <a:r>
              <a:rPr lang="en-US" sz="3600"/>
              <a:t>Community Advisory Board: 9/14, 11/2</a:t>
            </a:r>
          </a:p>
          <a:p>
            <a:r>
              <a:rPr lang="en-US" sz="3600"/>
              <a:t>FBLA: 9/15</a:t>
            </a:r>
          </a:p>
          <a:p>
            <a:r>
              <a:rPr lang="en-US" sz="3600"/>
              <a:t>TEDx: 9/24</a:t>
            </a:r>
          </a:p>
          <a:p>
            <a:r>
              <a:rPr lang="en-US" sz="3600"/>
              <a:t>Student Advisory Committee: 9/28</a:t>
            </a:r>
          </a:p>
          <a:p>
            <a:r>
              <a:rPr lang="en-US" sz="3600"/>
              <a:t>Professional Dress Day: 9/29</a:t>
            </a:r>
          </a:p>
          <a:p>
            <a:r>
              <a:rPr lang="en-US" sz="3600"/>
              <a:t>NTHS: 10/1</a:t>
            </a:r>
          </a:p>
          <a:p>
            <a:r>
              <a:rPr lang="en-US" sz="3600"/>
              <a:t>Adobe Workshop: 10/5 &amp; 10/6 (During School)</a:t>
            </a:r>
          </a:p>
          <a:p>
            <a:r>
              <a:rPr lang="en-US" sz="3600"/>
              <a:t>Resume Workshop: 10/6 &amp; 10/8 (After School)</a:t>
            </a:r>
          </a:p>
          <a:p>
            <a:r>
              <a:rPr lang="en-US" sz="3600"/>
              <a:t>Mock Interviews 10/20 &amp; 10/28 (In School, Extra Credit)</a:t>
            </a:r>
          </a:p>
          <a:p>
            <a:r>
              <a:rPr lang="en-US" sz="3600"/>
              <a:t>Job Shadow Day: 11/5 (Contracts Due by 10/22)</a:t>
            </a:r>
          </a:p>
          <a:p>
            <a:r>
              <a:rPr lang="en-US" sz="3600"/>
              <a:t>Great American Teach In: 11/12</a:t>
            </a:r>
          </a:p>
        </p:txBody>
      </p:sp>
    </p:spTree>
    <p:extLst>
      <p:ext uri="{BB962C8B-B14F-4D97-AF65-F5344CB8AC3E}">
        <p14:creationId xmlns:p14="http://schemas.microsoft.com/office/powerpoint/2010/main" val="1880015061"/>
      </p:ext>
    </p:extLst>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7528" y="2622497"/>
            <a:ext cx="8568952" cy="1470025"/>
          </a:xfrm>
        </p:spPr>
        <p:txBody>
          <a:bodyPr/>
          <a:lstStyle/>
          <a:p>
            <a:r>
              <a:rPr lang="en-US">
                <a:solidFill>
                  <a:srgbClr val="008000"/>
                </a:solidFill>
                <a:latin typeface="Pill Gothic 600mg Bold"/>
                <a:cs typeface="Pill Gothic 600mg Bold"/>
              </a:rPr>
              <a:t>College Application Process</a:t>
            </a:r>
            <a:endParaRPr lang="en-US"/>
          </a:p>
        </p:txBody>
      </p:sp>
      <p:sp>
        <p:nvSpPr>
          <p:cNvPr id="3" name="TextBox 2"/>
          <p:cNvSpPr txBox="1"/>
          <p:nvPr/>
        </p:nvSpPr>
        <p:spPr>
          <a:xfrm>
            <a:off x="4583832" y="4797153"/>
            <a:ext cx="5760640" cy="1323439"/>
          </a:xfrm>
          <a:prstGeom prst="rect">
            <a:avLst/>
          </a:prstGeom>
          <a:noFill/>
          <a:ln>
            <a:noFill/>
          </a:ln>
        </p:spPr>
        <p:txBody>
          <a:bodyPr wrap="square" rtlCol="0">
            <a:spAutoFit/>
          </a:bodyPr>
          <a:lstStyle/>
          <a:p>
            <a:pPr algn="ctr" defTabSz="457200"/>
            <a:r>
              <a:rPr lang="en-US" sz="2000" err="1">
                <a:solidFill>
                  <a:srgbClr val="0000FF"/>
                </a:solidFill>
                <a:latin typeface="Century Gothic"/>
                <a:cs typeface="Century Gothic"/>
              </a:rPr>
              <a:t>GradePower</a:t>
            </a:r>
            <a:r>
              <a:rPr lang="en-US" sz="2000">
                <a:solidFill>
                  <a:srgbClr val="0000FF"/>
                </a:solidFill>
                <a:latin typeface="Century Gothic"/>
                <a:cs typeface="Century Gothic"/>
              </a:rPr>
              <a:t> Learning</a:t>
            </a:r>
          </a:p>
          <a:p>
            <a:pPr algn="ctr" defTabSz="457200"/>
            <a:endParaRPr lang="en-US" sz="2000">
              <a:solidFill>
                <a:srgbClr val="0000FF"/>
              </a:solidFill>
              <a:latin typeface="Century Gothic"/>
              <a:cs typeface="Century Gothic"/>
            </a:endParaRPr>
          </a:p>
          <a:p>
            <a:pPr algn="ctr" defTabSz="457200"/>
            <a:r>
              <a:rPr lang="en-US" sz="2000">
                <a:solidFill>
                  <a:srgbClr val="0000FF"/>
                </a:solidFill>
                <a:latin typeface="Century Gothic"/>
                <a:cs typeface="Century Gothic"/>
              </a:rPr>
              <a:t>Dunedin (727)475-9980</a:t>
            </a:r>
          </a:p>
          <a:p>
            <a:pPr algn="ctr" defTabSz="457200"/>
            <a:r>
              <a:rPr lang="en-US" sz="2000">
                <a:solidFill>
                  <a:srgbClr val="0000FF"/>
                </a:solidFill>
                <a:latin typeface="Century Gothic"/>
                <a:cs typeface="Century Gothic"/>
              </a:rPr>
              <a:t>Largo (727)595-1538</a:t>
            </a:r>
          </a:p>
        </p:txBody>
      </p:sp>
    </p:spTree>
    <p:extLst>
      <p:ext uri="{BB962C8B-B14F-4D97-AF65-F5344CB8AC3E}">
        <p14:creationId xmlns:p14="http://schemas.microsoft.com/office/powerpoint/2010/main" val="813089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8F26B-DF61-4919-A1A2-C69C0623F493}"/>
              </a:ext>
            </a:extLst>
          </p:cNvPr>
          <p:cNvSpPr>
            <a:spLocks noGrp="1"/>
          </p:cNvSpPr>
          <p:nvPr>
            <p:ph type="title"/>
          </p:nvPr>
        </p:nvSpPr>
        <p:spPr>
          <a:xfrm>
            <a:off x="2495600" y="160337"/>
            <a:ext cx="5266928" cy="1143000"/>
          </a:xfrm>
        </p:spPr>
        <p:txBody>
          <a:bodyPr/>
          <a:lstStyle/>
          <a:p>
            <a:r>
              <a:rPr lang="en-US"/>
              <a:t>Freshman-Junior Year </a:t>
            </a:r>
          </a:p>
        </p:txBody>
      </p:sp>
      <p:sp>
        <p:nvSpPr>
          <p:cNvPr id="3" name="Content Placeholder 2">
            <a:extLst>
              <a:ext uri="{FF2B5EF4-FFF2-40B4-BE49-F238E27FC236}">
                <a16:creationId xmlns:a16="http://schemas.microsoft.com/office/drawing/2014/main" id="{170655C9-C934-46DF-BD44-DE15E61F930B}"/>
              </a:ext>
            </a:extLst>
          </p:cNvPr>
          <p:cNvSpPr>
            <a:spLocks noGrp="1"/>
          </p:cNvSpPr>
          <p:nvPr>
            <p:ph idx="1"/>
          </p:nvPr>
        </p:nvSpPr>
        <p:spPr>
          <a:xfrm>
            <a:off x="155448" y="1161289"/>
            <a:ext cx="11750040" cy="5220040"/>
          </a:xfrm>
        </p:spPr>
        <p:txBody>
          <a:bodyPr>
            <a:normAutofit fontScale="55000" lnSpcReduction="20000"/>
          </a:bodyPr>
          <a:lstStyle/>
          <a:p>
            <a:r>
              <a:rPr lang="en-US" b="1"/>
              <a:t>Know how GPAs are calculated</a:t>
            </a:r>
          </a:p>
          <a:p>
            <a:pPr lvl="1"/>
            <a:r>
              <a:rPr lang="en-US"/>
              <a:t>Regular classes: A: 4.0     B: 3.0     C: 2.0     D:1.0     F: no credit </a:t>
            </a:r>
          </a:p>
          <a:p>
            <a:pPr lvl="1"/>
            <a:r>
              <a:rPr lang="en-US"/>
              <a:t>Honors classes:  A: 4.5     B: 3.5     C: 2.5     D: 1.5    F: no credit</a:t>
            </a:r>
          </a:p>
          <a:p>
            <a:pPr lvl="1"/>
            <a:r>
              <a:rPr lang="en-US"/>
              <a:t>AP/IB/Dual Enrollment classes: </a:t>
            </a:r>
          </a:p>
          <a:p>
            <a:pPr marL="457200" lvl="1" indent="0">
              <a:buNone/>
            </a:pPr>
            <a:r>
              <a:rPr lang="en-US"/>
              <a:t>                                  A: 5.0     B: 4.0     C: 3.0     D: 2.0     F: no credit</a:t>
            </a:r>
          </a:p>
          <a:p>
            <a:pPr lvl="1"/>
            <a:r>
              <a:rPr lang="en-US"/>
              <a:t>If you want the high GPAs needed for many of the state universities in Florida, you will need to take Honors/AP/IB/Dual Enrollment classes and get good grades in them! </a:t>
            </a:r>
          </a:p>
          <a:p>
            <a:r>
              <a:rPr lang="en-US" b="1"/>
              <a:t>Pick the correct classes </a:t>
            </a:r>
          </a:p>
          <a:p>
            <a:pPr lvl="1"/>
            <a:r>
              <a:rPr lang="en-US" b="1"/>
              <a:t>Should I take honors/AP/IB/dual enrollment?</a:t>
            </a:r>
          </a:p>
          <a:p>
            <a:pPr lvl="2"/>
            <a:r>
              <a:rPr lang="en-US"/>
              <a:t>Yes! As long as you can get an A or B, you should take the most difficult class you can. Universities care </a:t>
            </a:r>
            <a:r>
              <a:rPr lang="en-US" i="1"/>
              <a:t>a lot </a:t>
            </a:r>
            <a:r>
              <a:rPr lang="en-US"/>
              <a:t>about the difficulty of your class schedule – including senior year. </a:t>
            </a:r>
          </a:p>
          <a:p>
            <a:pPr lvl="1"/>
            <a:r>
              <a:rPr lang="en-US" b="1"/>
              <a:t>Does it matter which electives I take?</a:t>
            </a:r>
          </a:p>
          <a:p>
            <a:pPr lvl="2"/>
            <a:r>
              <a:rPr lang="en-US"/>
              <a:t>Yes and no? Most universities do not take elective classes into account when calculating their own version of your high school GPA (for admissions purposes). However, taking more academic electives or electives that show a passion for something (like band or art or business) are a huge positive on your college application. </a:t>
            </a:r>
          </a:p>
          <a:p>
            <a:pPr lvl="1"/>
            <a:r>
              <a:rPr lang="en-US" b="1"/>
              <a:t>Do I need to take a foreign language and how many years?</a:t>
            </a:r>
          </a:p>
          <a:p>
            <a:pPr lvl="2"/>
            <a:r>
              <a:rPr lang="en-US"/>
              <a:t>Yes! 2 years of a foreign language (both years must be the same language) are required for Bright Futures and admittance to any of the state universities in Florida (as well as many other universities). If you can get an A or B, it also looks great on a college application to take 3, 4, or even 5 years of a foreign language. </a:t>
            </a:r>
          </a:p>
          <a:p>
            <a:r>
              <a:rPr lang="en-US" b="1"/>
              <a:t>EVERY high school grade matters </a:t>
            </a:r>
          </a:p>
          <a:p>
            <a:pPr lvl="1"/>
            <a:r>
              <a:rPr lang="en-US"/>
              <a:t>Beginning freshman year, your grades matter A LOT to college admissions. Get help if you need it. It is way harder to raise a low GPA than to keep up with a good GPA. </a:t>
            </a:r>
          </a:p>
          <a:p>
            <a:pPr marL="0" indent="0">
              <a:buNone/>
            </a:pPr>
            <a:endParaRPr lang="en-US"/>
          </a:p>
          <a:p>
            <a:pPr marL="457200" lvl="1" indent="0">
              <a:buNone/>
            </a:pPr>
            <a:endParaRPr lang="en-US"/>
          </a:p>
          <a:p>
            <a:pPr lvl="1"/>
            <a:endParaRPr lang="en-US"/>
          </a:p>
        </p:txBody>
      </p:sp>
    </p:spTree>
    <p:extLst>
      <p:ext uri="{BB962C8B-B14F-4D97-AF65-F5344CB8AC3E}">
        <p14:creationId xmlns:p14="http://schemas.microsoft.com/office/powerpoint/2010/main" val="3221398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079C-0452-465B-8496-D28975C4DB4F}"/>
              </a:ext>
            </a:extLst>
          </p:cNvPr>
          <p:cNvSpPr>
            <a:spLocks noGrp="1"/>
          </p:cNvSpPr>
          <p:nvPr>
            <p:ph type="title"/>
          </p:nvPr>
        </p:nvSpPr>
        <p:spPr>
          <a:xfrm>
            <a:off x="2567608" y="188640"/>
            <a:ext cx="5194920" cy="1143000"/>
          </a:xfrm>
        </p:spPr>
        <p:txBody>
          <a:bodyPr/>
          <a:lstStyle/>
          <a:p>
            <a:r>
              <a:rPr lang="en-US"/>
              <a:t>Freshman-Junior Year</a:t>
            </a:r>
          </a:p>
        </p:txBody>
      </p:sp>
      <p:sp>
        <p:nvSpPr>
          <p:cNvPr id="3" name="Content Placeholder 2">
            <a:extLst>
              <a:ext uri="{FF2B5EF4-FFF2-40B4-BE49-F238E27FC236}">
                <a16:creationId xmlns:a16="http://schemas.microsoft.com/office/drawing/2014/main" id="{831716D5-2180-43C8-BEFE-F82A7160BF33}"/>
              </a:ext>
            </a:extLst>
          </p:cNvPr>
          <p:cNvSpPr>
            <a:spLocks noGrp="1"/>
          </p:cNvSpPr>
          <p:nvPr>
            <p:ph idx="1"/>
          </p:nvPr>
        </p:nvSpPr>
        <p:spPr>
          <a:xfrm>
            <a:off x="0" y="1425576"/>
            <a:ext cx="12192000" cy="4955752"/>
          </a:xfrm>
        </p:spPr>
        <p:txBody>
          <a:bodyPr>
            <a:normAutofit lnSpcReduction="10000"/>
          </a:bodyPr>
          <a:lstStyle/>
          <a:p>
            <a:r>
              <a:rPr lang="en-US"/>
              <a:t>Start building your skills early – you’ll need them for later courses, SAT/ACT and college </a:t>
            </a:r>
          </a:p>
          <a:p>
            <a:pPr lvl="1"/>
            <a:r>
              <a:rPr lang="en-US"/>
              <a:t>Math</a:t>
            </a:r>
          </a:p>
          <a:p>
            <a:pPr lvl="1"/>
            <a:r>
              <a:rPr lang="en-US"/>
              <a:t>Reading comprehension </a:t>
            </a:r>
          </a:p>
          <a:p>
            <a:pPr lvl="1"/>
            <a:r>
              <a:rPr lang="en-US"/>
              <a:t>Grammar</a:t>
            </a:r>
          </a:p>
          <a:p>
            <a:pPr lvl="1"/>
            <a:r>
              <a:rPr lang="en-US"/>
              <a:t> Essay</a:t>
            </a:r>
          </a:p>
          <a:p>
            <a:r>
              <a:rPr lang="en-US"/>
              <a:t>Start thinking about potential colleges and majors – begin your research. It is never too early to visit schools, look at majors, and find universities you may want to attend in the areas you may want to live. </a:t>
            </a:r>
          </a:p>
          <a:p>
            <a:endParaRPr lang="en-US"/>
          </a:p>
        </p:txBody>
      </p:sp>
    </p:spTree>
    <p:extLst>
      <p:ext uri="{BB962C8B-B14F-4D97-AF65-F5344CB8AC3E}">
        <p14:creationId xmlns:p14="http://schemas.microsoft.com/office/powerpoint/2010/main" val="3958134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D2B56-2481-46DD-B931-29951F93343F}"/>
              </a:ext>
            </a:extLst>
          </p:cNvPr>
          <p:cNvSpPr>
            <a:spLocks noGrp="1"/>
          </p:cNvSpPr>
          <p:nvPr>
            <p:ph type="title"/>
          </p:nvPr>
        </p:nvSpPr>
        <p:spPr>
          <a:xfrm>
            <a:off x="2927648" y="160337"/>
            <a:ext cx="5122912" cy="1143000"/>
          </a:xfrm>
        </p:spPr>
        <p:txBody>
          <a:bodyPr/>
          <a:lstStyle/>
          <a:p>
            <a:r>
              <a:rPr lang="en-US"/>
              <a:t>Freshman-Junior Year</a:t>
            </a:r>
          </a:p>
        </p:txBody>
      </p:sp>
      <p:sp>
        <p:nvSpPr>
          <p:cNvPr id="3" name="Content Placeholder 2">
            <a:extLst>
              <a:ext uri="{FF2B5EF4-FFF2-40B4-BE49-F238E27FC236}">
                <a16:creationId xmlns:a16="http://schemas.microsoft.com/office/drawing/2014/main" id="{CFB50A69-3DA6-4636-A0F3-B3C6027731CF}"/>
              </a:ext>
            </a:extLst>
          </p:cNvPr>
          <p:cNvSpPr>
            <a:spLocks noGrp="1"/>
          </p:cNvSpPr>
          <p:nvPr>
            <p:ph idx="1"/>
          </p:nvPr>
        </p:nvSpPr>
        <p:spPr>
          <a:xfrm>
            <a:off x="320040" y="1124744"/>
            <a:ext cx="9890760" cy="864096"/>
          </a:xfrm>
        </p:spPr>
        <p:txBody>
          <a:bodyPr>
            <a:normAutofit fontScale="92500" lnSpcReduction="20000"/>
          </a:bodyPr>
          <a:lstStyle/>
          <a:p>
            <a:r>
              <a:rPr lang="en-US" sz="2000"/>
              <a:t>Familiarize yourself with the Bright Futures Requirements. Keep in mind that the scores typically stay the same or increase every year. SAT/ACT/CLT scores are usually the most difficult part of getting Bright Futures – so start early! </a:t>
            </a:r>
          </a:p>
          <a:p>
            <a:pPr lvl="2"/>
            <a:endParaRPr lang="en-US"/>
          </a:p>
        </p:txBody>
      </p:sp>
      <p:sp>
        <p:nvSpPr>
          <p:cNvPr id="4" name="TextBox 3">
            <a:extLst>
              <a:ext uri="{FF2B5EF4-FFF2-40B4-BE49-F238E27FC236}">
                <a16:creationId xmlns:a16="http://schemas.microsoft.com/office/drawing/2014/main" id="{41C6CDBF-2C71-44FB-A9C9-CE5E81F4778B}"/>
              </a:ext>
            </a:extLst>
          </p:cNvPr>
          <p:cNvSpPr txBox="1"/>
          <p:nvPr/>
        </p:nvSpPr>
        <p:spPr>
          <a:xfrm>
            <a:off x="320040" y="1988840"/>
            <a:ext cx="5756596" cy="4031873"/>
          </a:xfrm>
          <a:prstGeom prst="rect">
            <a:avLst/>
          </a:prstGeom>
          <a:noFill/>
        </p:spPr>
        <p:txBody>
          <a:bodyPr wrap="square" rtlCol="0">
            <a:spAutoFit/>
          </a:bodyPr>
          <a:lstStyle/>
          <a:p>
            <a:pPr algn="ctr" defTabSz="457200"/>
            <a:r>
              <a:rPr lang="en-US" sz="2200" b="1">
                <a:solidFill>
                  <a:prstClr val="black"/>
                </a:solidFill>
                <a:latin typeface="Helvetica Neue Light"/>
              </a:rPr>
              <a:t>Florida Academic Scholars </a:t>
            </a:r>
          </a:p>
          <a:p>
            <a:pPr marL="342900" indent="-342900" defTabSz="457200">
              <a:buFont typeface="Arial" panose="020B0604020202020204" pitchFamily="34" charset="0"/>
              <a:buChar char="•"/>
            </a:pPr>
            <a:r>
              <a:rPr lang="en-US" sz="2000">
                <a:solidFill>
                  <a:prstClr val="black"/>
                </a:solidFill>
                <a:latin typeface="Helvetica Neue Light"/>
              </a:rPr>
              <a:t>Pays 100% of tuition at a public college in Florida</a:t>
            </a:r>
          </a:p>
          <a:p>
            <a:pPr marL="800100" lvl="1" indent="-342900" defTabSz="457200">
              <a:buFont typeface="Arial" panose="020B0604020202020204" pitchFamily="34" charset="0"/>
              <a:buChar char="•"/>
            </a:pPr>
            <a:r>
              <a:rPr lang="en-US">
                <a:solidFill>
                  <a:prstClr val="black"/>
                </a:solidFill>
                <a:latin typeface="Helvetica Neue Light"/>
              </a:rPr>
              <a:t>Around $28,000 over 4 years</a:t>
            </a:r>
          </a:p>
          <a:p>
            <a:pPr marL="342900" indent="-342900" defTabSz="457200">
              <a:buFont typeface="Arial" panose="020B0604020202020204" pitchFamily="34" charset="0"/>
              <a:buChar char="•"/>
            </a:pPr>
            <a:r>
              <a:rPr lang="en-US" sz="2000">
                <a:solidFill>
                  <a:prstClr val="black"/>
                </a:solidFill>
                <a:latin typeface="Helvetica Neue Light"/>
              </a:rPr>
              <a:t>Requirements </a:t>
            </a:r>
            <a:r>
              <a:rPr lang="en-US">
                <a:solidFill>
                  <a:prstClr val="black"/>
                </a:solidFill>
                <a:latin typeface="Helvetica Neue Light"/>
              </a:rPr>
              <a:t>(26/27 graduates)</a:t>
            </a:r>
          </a:p>
          <a:p>
            <a:pPr marL="800100" lvl="1" indent="-342900" defTabSz="457200">
              <a:buFont typeface="Arial" panose="020B0604020202020204" pitchFamily="34" charset="0"/>
              <a:buChar char="•"/>
            </a:pPr>
            <a:r>
              <a:rPr lang="en-US">
                <a:solidFill>
                  <a:prstClr val="black"/>
                </a:solidFill>
                <a:latin typeface="Helvetica Neue Light"/>
              </a:rPr>
              <a:t>3.5 weighted GPA</a:t>
            </a:r>
          </a:p>
          <a:p>
            <a:pPr marL="800100" lvl="1" indent="-342900" defTabSz="457200">
              <a:buFont typeface="Arial" panose="020B0604020202020204" pitchFamily="34" charset="0"/>
              <a:buChar char="•"/>
            </a:pPr>
            <a:r>
              <a:rPr lang="en-US">
                <a:solidFill>
                  <a:prstClr val="black"/>
                </a:solidFill>
                <a:latin typeface="Helvetica Neue Light"/>
              </a:rPr>
              <a:t>1330 SAT, 29 ACT, or 95 CLT (super-scored)</a:t>
            </a:r>
          </a:p>
          <a:p>
            <a:pPr marL="800100" lvl="1" indent="-342900" defTabSz="457200">
              <a:buFont typeface="Arial" panose="020B0604020202020204" pitchFamily="34" charset="0"/>
              <a:buChar char="•"/>
            </a:pPr>
            <a:r>
              <a:rPr lang="en-US">
                <a:solidFill>
                  <a:prstClr val="black"/>
                </a:solidFill>
                <a:latin typeface="Helvetica Neue Light"/>
              </a:rPr>
              <a:t>100 service or work hours</a:t>
            </a:r>
          </a:p>
          <a:p>
            <a:pPr marL="800100" lvl="1" indent="-342900" defTabSz="457200">
              <a:buFont typeface="Arial" panose="020B0604020202020204" pitchFamily="34" charset="0"/>
              <a:buChar char="•"/>
            </a:pPr>
            <a:r>
              <a:rPr lang="en-US">
                <a:solidFill>
                  <a:prstClr val="black"/>
                </a:solidFill>
                <a:latin typeface="Helvetica Neue Light"/>
              </a:rPr>
              <a:t>2 years of a foreign language</a:t>
            </a:r>
          </a:p>
          <a:p>
            <a:pPr marL="800100" lvl="1" indent="-342900" defTabSz="457200">
              <a:buFont typeface="Arial" panose="020B0604020202020204" pitchFamily="34" charset="0"/>
              <a:buChar char="•"/>
            </a:pPr>
            <a:r>
              <a:rPr lang="en-US">
                <a:solidFill>
                  <a:prstClr val="black"/>
                </a:solidFill>
                <a:latin typeface="Helvetica Neue Light"/>
              </a:rPr>
              <a:t>27/28 graduates will have new requirements</a:t>
            </a:r>
          </a:p>
          <a:p>
            <a:pPr marL="1257300" lvl="2" indent="-342900" defTabSz="457200">
              <a:buFont typeface="Arial" panose="020B0604020202020204" pitchFamily="34" charset="0"/>
              <a:buChar char="•"/>
            </a:pPr>
            <a:r>
              <a:rPr lang="en-US">
                <a:solidFill>
                  <a:prstClr val="black"/>
                </a:solidFill>
                <a:latin typeface="Helvetica Neue Light"/>
              </a:rPr>
              <a:t>1350 SAT, 29 ACT, or 96 CLT</a:t>
            </a:r>
          </a:p>
          <a:p>
            <a:pPr marL="342900" indent="-342900" defTabSz="457200">
              <a:buFont typeface="Arial" panose="020B0604020202020204" pitchFamily="34" charset="0"/>
              <a:buChar char="•"/>
            </a:pPr>
            <a:endParaRPr lang="en-US" sz="2400">
              <a:solidFill>
                <a:prstClr val="black"/>
              </a:solidFill>
              <a:latin typeface="Helvetica Neue Light"/>
            </a:endParaRPr>
          </a:p>
          <a:p>
            <a:pPr algn="ctr" defTabSz="457200"/>
            <a:endParaRPr lang="en-US" sz="2400">
              <a:solidFill>
                <a:prstClr val="black"/>
              </a:solidFill>
              <a:latin typeface="Helvetica Neue Light"/>
            </a:endParaRPr>
          </a:p>
        </p:txBody>
      </p:sp>
      <p:sp>
        <p:nvSpPr>
          <p:cNvPr id="6" name="TextBox 5">
            <a:extLst>
              <a:ext uri="{FF2B5EF4-FFF2-40B4-BE49-F238E27FC236}">
                <a16:creationId xmlns:a16="http://schemas.microsoft.com/office/drawing/2014/main" id="{E24132BC-7978-4118-8E4C-328CE0CE1860}"/>
              </a:ext>
            </a:extLst>
          </p:cNvPr>
          <p:cNvSpPr txBox="1"/>
          <p:nvPr/>
        </p:nvSpPr>
        <p:spPr>
          <a:xfrm>
            <a:off x="6076636" y="2060848"/>
            <a:ext cx="6030020" cy="2923877"/>
          </a:xfrm>
          <a:prstGeom prst="rect">
            <a:avLst/>
          </a:prstGeom>
          <a:noFill/>
        </p:spPr>
        <p:txBody>
          <a:bodyPr wrap="square" rtlCol="0">
            <a:spAutoFit/>
          </a:bodyPr>
          <a:lstStyle/>
          <a:p>
            <a:pPr algn="ctr" defTabSz="457200"/>
            <a:r>
              <a:rPr lang="en-US" sz="2200" b="1">
                <a:solidFill>
                  <a:prstClr val="black"/>
                </a:solidFill>
                <a:latin typeface="Helvetica Neue Light"/>
              </a:rPr>
              <a:t>Florida Medallion Scholars</a:t>
            </a:r>
          </a:p>
          <a:p>
            <a:pPr marL="342900" indent="-342900" defTabSz="457200">
              <a:buFont typeface="Arial" panose="020B0604020202020204" pitchFamily="34" charset="0"/>
              <a:buChar char="•"/>
            </a:pPr>
            <a:r>
              <a:rPr lang="en-US">
                <a:solidFill>
                  <a:prstClr val="black"/>
                </a:solidFill>
                <a:latin typeface="Helvetica Neue Light"/>
              </a:rPr>
              <a:t>Pays 75% of tuition at a public college in Florida</a:t>
            </a:r>
          </a:p>
          <a:p>
            <a:pPr marL="800100" lvl="1" indent="-342900" defTabSz="457200">
              <a:buFont typeface="Arial" panose="020B0604020202020204" pitchFamily="34" charset="0"/>
              <a:buChar char="•"/>
            </a:pPr>
            <a:r>
              <a:rPr lang="en-US">
                <a:solidFill>
                  <a:prstClr val="black"/>
                </a:solidFill>
                <a:latin typeface="Helvetica Neue Light"/>
              </a:rPr>
              <a:t>Around $19,000 over 4 years</a:t>
            </a:r>
          </a:p>
          <a:p>
            <a:pPr marL="342900" indent="-342900" defTabSz="457200">
              <a:buFont typeface="Arial" panose="020B0604020202020204" pitchFamily="34" charset="0"/>
              <a:buChar char="•"/>
            </a:pPr>
            <a:r>
              <a:rPr lang="en-US">
                <a:solidFill>
                  <a:prstClr val="black"/>
                </a:solidFill>
                <a:latin typeface="Helvetica Neue Light"/>
              </a:rPr>
              <a:t>Requirements (26/27 graduates)</a:t>
            </a:r>
          </a:p>
          <a:p>
            <a:pPr marL="800100" lvl="1" indent="-342900" defTabSz="457200">
              <a:buFont typeface="Arial" panose="020B0604020202020204" pitchFamily="34" charset="0"/>
              <a:buChar char="•"/>
            </a:pPr>
            <a:r>
              <a:rPr lang="en-US">
                <a:solidFill>
                  <a:prstClr val="black"/>
                </a:solidFill>
                <a:latin typeface="Helvetica Neue Light"/>
              </a:rPr>
              <a:t>3.00 weighted GPA</a:t>
            </a:r>
          </a:p>
          <a:p>
            <a:pPr marL="800100" lvl="1" indent="-342900" defTabSz="457200">
              <a:buFont typeface="Arial" panose="020B0604020202020204" pitchFamily="34" charset="0"/>
              <a:buChar char="•"/>
            </a:pPr>
            <a:r>
              <a:rPr lang="en-US">
                <a:solidFill>
                  <a:prstClr val="black"/>
                </a:solidFill>
                <a:latin typeface="Helvetica Neue Light"/>
              </a:rPr>
              <a:t>1190 SAT, 24 ACT, or 82 CLT (super-scored)</a:t>
            </a:r>
          </a:p>
          <a:p>
            <a:pPr marL="800100" lvl="1" indent="-342900" defTabSz="457200">
              <a:buFont typeface="Arial" panose="020B0604020202020204" pitchFamily="34" charset="0"/>
              <a:buChar char="•"/>
            </a:pPr>
            <a:r>
              <a:rPr lang="en-US">
                <a:solidFill>
                  <a:prstClr val="black"/>
                </a:solidFill>
                <a:latin typeface="Helvetica Neue Light"/>
              </a:rPr>
              <a:t>75 service hours or 100 work hours</a:t>
            </a:r>
          </a:p>
          <a:p>
            <a:pPr marL="800100" lvl="1" indent="-342900" defTabSz="457200">
              <a:buFont typeface="Arial" panose="020B0604020202020204" pitchFamily="34" charset="0"/>
              <a:buChar char="•"/>
            </a:pPr>
            <a:r>
              <a:rPr lang="en-US">
                <a:solidFill>
                  <a:prstClr val="black"/>
                </a:solidFill>
                <a:latin typeface="Helvetica Neue Light"/>
              </a:rPr>
              <a:t>2 years of a foreign language</a:t>
            </a:r>
          </a:p>
          <a:p>
            <a:pPr marL="800100" lvl="1" indent="-342900" defTabSz="457200">
              <a:buFont typeface="Arial" panose="020B0604020202020204" pitchFamily="34" charset="0"/>
              <a:buChar char="•"/>
            </a:pPr>
            <a:r>
              <a:rPr lang="en-US">
                <a:solidFill>
                  <a:prstClr val="black"/>
                </a:solidFill>
                <a:latin typeface="Helvetica Neue Light"/>
              </a:rPr>
              <a:t>27/28 graduates will have new requirements</a:t>
            </a:r>
          </a:p>
          <a:p>
            <a:pPr marL="1257300" lvl="2" indent="-342900" defTabSz="457200">
              <a:buFont typeface="Arial" panose="020B0604020202020204" pitchFamily="34" charset="0"/>
              <a:buChar char="•"/>
            </a:pPr>
            <a:r>
              <a:rPr lang="en-US">
                <a:solidFill>
                  <a:prstClr val="black"/>
                </a:solidFill>
                <a:latin typeface="Helvetica Neue Light"/>
              </a:rPr>
              <a:t>1200 SAT, 25 ACT, or 83 CLT</a:t>
            </a:r>
          </a:p>
        </p:txBody>
      </p:sp>
    </p:spTree>
    <p:extLst>
      <p:ext uri="{BB962C8B-B14F-4D97-AF65-F5344CB8AC3E}">
        <p14:creationId xmlns:p14="http://schemas.microsoft.com/office/powerpoint/2010/main" val="1071948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1036-D549-4172-8D9C-CA126EEB55D6}"/>
              </a:ext>
            </a:extLst>
          </p:cNvPr>
          <p:cNvSpPr>
            <a:spLocks noGrp="1"/>
          </p:cNvSpPr>
          <p:nvPr>
            <p:ph type="title"/>
          </p:nvPr>
        </p:nvSpPr>
        <p:spPr>
          <a:xfrm>
            <a:off x="134112" y="192342"/>
            <a:ext cx="10972800" cy="1143000"/>
          </a:xfrm>
        </p:spPr>
        <p:txBody>
          <a:bodyPr/>
          <a:lstStyle/>
          <a:p>
            <a:r>
              <a:rPr lang="en-US"/>
              <a:t>Gold Seal Vocational Scholars</a:t>
            </a:r>
          </a:p>
        </p:txBody>
      </p:sp>
      <p:sp>
        <p:nvSpPr>
          <p:cNvPr id="3" name="Content Placeholder 2">
            <a:extLst>
              <a:ext uri="{FF2B5EF4-FFF2-40B4-BE49-F238E27FC236}">
                <a16:creationId xmlns:a16="http://schemas.microsoft.com/office/drawing/2014/main" id="{13195E2F-CA3F-40C2-A0E4-F9826D5A667F}"/>
              </a:ext>
            </a:extLst>
          </p:cNvPr>
          <p:cNvSpPr>
            <a:spLocks noGrp="1"/>
          </p:cNvSpPr>
          <p:nvPr>
            <p:ph idx="1"/>
          </p:nvPr>
        </p:nvSpPr>
        <p:spPr>
          <a:xfrm>
            <a:off x="134112" y="1170432"/>
            <a:ext cx="11923776" cy="5210896"/>
          </a:xfrm>
        </p:spPr>
        <p:txBody>
          <a:bodyPr>
            <a:normAutofit fontScale="62500" lnSpcReduction="20000"/>
          </a:bodyPr>
          <a:lstStyle/>
          <a:p>
            <a:r>
              <a:rPr lang="en-US"/>
              <a:t>Pays </a:t>
            </a:r>
          </a:p>
          <a:p>
            <a:pPr lvl="1"/>
            <a:r>
              <a:rPr lang="en-US"/>
              <a:t>$48/credit hour for Technical Degree Education Program </a:t>
            </a:r>
          </a:p>
          <a:p>
            <a:pPr lvl="1"/>
            <a:r>
              <a:rPr lang="en-US"/>
              <a:t>$48/credit hour for Bachelor of Science or Bachelor of Applied Science </a:t>
            </a:r>
          </a:p>
          <a:p>
            <a:pPr lvl="2"/>
            <a:r>
              <a:rPr lang="en-US"/>
              <a:t>Note: cannot be used for a Bachelor of Arts or Associate of Arts degree</a:t>
            </a:r>
          </a:p>
          <a:p>
            <a:pPr lvl="1"/>
            <a:r>
              <a:rPr lang="en-US"/>
              <a:t>$39/credit hour for Career Certificate Program or Applied Technology Program</a:t>
            </a:r>
          </a:p>
          <a:p>
            <a:r>
              <a:rPr lang="en-US"/>
              <a:t>Requirements</a:t>
            </a:r>
          </a:p>
          <a:p>
            <a:pPr lvl="1"/>
            <a:r>
              <a:rPr lang="en-US"/>
              <a:t>3.0 weighted GPA/ 3.5 unweighted GPA in career education courses</a:t>
            </a:r>
          </a:p>
          <a:p>
            <a:pPr lvl="1"/>
            <a:r>
              <a:rPr lang="en-US"/>
              <a:t>Take 3 full credits in a single Career and Technical Education program</a:t>
            </a:r>
          </a:p>
          <a:p>
            <a:pPr lvl="1"/>
            <a:r>
              <a:rPr lang="en-US"/>
              <a:t>Achieve minimum score on the ACT, SAT, or PERT</a:t>
            </a:r>
          </a:p>
          <a:p>
            <a:pPr lvl="2"/>
            <a:r>
              <a:rPr lang="en-US"/>
              <a:t>SAT: Reading &amp; Writing – 490      Math – 480 </a:t>
            </a:r>
          </a:p>
          <a:p>
            <a:pPr lvl="2"/>
            <a:r>
              <a:rPr lang="en-US"/>
              <a:t>ACT: Reading – 19     English – 17     Math – 19  </a:t>
            </a:r>
          </a:p>
          <a:p>
            <a:pPr lvl="2"/>
            <a:r>
              <a:rPr lang="en-US"/>
              <a:t>PERT: Reading – 106     Writing – 103     Math - 114</a:t>
            </a:r>
          </a:p>
          <a:p>
            <a:pPr lvl="1"/>
            <a:r>
              <a:rPr lang="en-US"/>
              <a:t>30 service hours or 100 work hours </a:t>
            </a:r>
          </a:p>
          <a:p>
            <a:r>
              <a:rPr lang="en-US"/>
              <a:t>Limitations: can only be used to fund a maximum of 72 or 60 credit hours depending on the program</a:t>
            </a:r>
          </a:p>
          <a:p>
            <a:endParaRPr lang="en-US"/>
          </a:p>
          <a:p>
            <a:pPr marL="0" indent="0">
              <a:buNone/>
            </a:pPr>
            <a:r>
              <a:rPr lang="en-US"/>
              <a:t>It will be best to get an Academic Scholarship or Medallion Scholarship if you can as it will pay out the most in scholarship money! </a:t>
            </a:r>
          </a:p>
        </p:txBody>
      </p:sp>
    </p:spTree>
    <p:extLst>
      <p:ext uri="{BB962C8B-B14F-4D97-AF65-F5344CB8AC3E}">
        <p14:creationId xmlns:p14="http://schemas.microsoft.com/office/powerpoint/2010/main" val="2461005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 y="56391"/>
            <a:ext cx="6165669" cy="1084982"/>
          </a:xfrm>
        </p:spPr>
        <p:txBody>
          <a:bodyPr/>
          <a:lstStyle/>
          <a:p>
            <a:r>
              <a:rPr lang="en-US">
                <a:latin typeface="Helvetica Neue Light"/>
              </a:rPr>
              <a:t>University Case Studies</a:t>
            </a:r>
          </a:p>
        </p:txBody>
      </p:sp>
      <p:sp>
        <p:nvSpPr>
          <p:cNvPr id="3" name="Text Placeholder 2"/>
          <p:cNvSpPr>
            <a:spLocks noGrp="1"/>
          </p:cNvSpPr>
          <p:nvPr>
            <p:ph type="body" idx="1"/>
          </p:nvPr>
        </p:nvSpPr>
        <p:spPr>
          <a:xfrm>
            <a:off x="2024187" y="2060848"/>
            <a:ext cx="4040188" cy="437356"/>
          </a:xfrm>
        </p:spPr>
        <p:txBody>
          <a:bodyPr>
            <a:normAutofit lnSpcReduction="10000"/>
          </a:bodyPr>
          <a:lstStyle/>
          <a:p>
            <a:r>
              <a:rPr lang="en-US"/>
              <a:t>UF</a:t>
            </a:r>
          </a:p>
        </p:txBody>
      </p:sp>
      <p:sp>
        <p:nvSpPr>
          <p:cNvPr id="4" name="Content Placeholder 3"/>
          <p:cNvSpPr>
            <a:spLocks noGrp="1"/>
          </p:cNvSpPr>
          <p:nvPr>
            <p:ph sz="half" idx="2"/>
          </p:nvPr>
        </p:nvSpPr>
        <p:spPr>
          <a:xfrm>
            <a:off x="1919536" y="2393662"/>
            <a:ext cx="4040188" cy="3302198"/>
          </a:xfrm>
        </p:spPr>
        <p:txBody>
          <a:bodyPr>
            <a:normAutofit/>
          </a:bodyPr>
          <a:lstStyle/>
          <a:p>
            <a:r>
              <a:rPr lang="en-US" sz="1800">
                <a:latin typeface="Helvetica Neue Light"/>
              </a:rPr>
              <a:t>Mid-range GPA: 4.5-4.7</a:t>
            </a:r>
          </a:p>
          <a:p>
            <a:r>
              <a:rPr lang="en-US" sz="1800">
                <a:latin typeface="Helvetica Neue Light"/>
              </a:rPr>
              <a:t>Mid-range SAT: 1390-1510</a:t>
            </a:r>
          </a:p>
          <a:p>
            <a:r>
              <a:rPr lang="en-US" sz="1800">
                <a:latin typeface="Helvetica Neue Light"/>
              </a:rPr>
              <a:t>Mid-range ACT: 31-34</a:t>
            </a:r>
          </a:p>
          <a:p>
            <a:r>
              <a:rPr lang="en-US" sz="1800">
                <a:latin typeface="Helvetica Neue Light"/>
              </a:rPr>
              <a:t>Application Deadline: </a:t>
            </a:r>
          </a:p>
          <a:p>
            <a:pPr lvl="1"/>
            <a:r>
              <a:rPr lang="en-US" sz="1700">
                <a:latin typeface="Helvetica Neue Light"/>
              </a:rPr>
              <a:t>Early Admission: Nov 1</a:t>
            </a:r>
          </a:p>
          <a:p>
            <a:pPr lvl="1"/>
            <a:r>
              <a:rPr lang="en-US" sz="1700">
                <a:latin typeface="Helvetica Neue Light"/>
              </a:rPr>
              <a:t>Regular Decision: Jan 15</a:t>
            </a:r>
          </a:p>
          <a:p>
            <a:r>
              <a:rPr lang="en-US" sz="1800">
                <a:latin typeface="Helvetica Neue Light"/>
              </a:rPr>
              <a:t>Super-score: SAT and ACT</a:t>
            </a:r>
          </a:p>
          <a:p>
            <a:r>
              <a:rPr lang="en-US" sz="1800">
                <a:latin typeface="Helvetica Neue Light"/>
              </a:rPr>
              <a:t>30 hour tuition in 2025-2026: $6,380</a:t>
            </a:r>
          </a:p>
        </p:txBody>
      </p:sp>
      <p:sp>
        <p:nvSpPr>
          <p:cNvPr id="5" name="Text Placeholder 4"/>
          <p:cNvSpPr>
            <a:spLocks noGrp="1"/>
          </p:cNvSpPr>
          <p:nvPr>
            <p:ph type="body" sz="quarter" idx="3"/>
          </p:nvPr>
        </p:nvSpPr>
        <p:spPr>
          <a:xfrm>
            <a:off x="6273676" y="1956306"/>
            <a:ext cx="4041775" cy="437356"/>
          </a:xfrm>
        </p:spPr>
        <p:txBody>
          <a:bodyPr>
            <a:normAutofit lnSpcReduction="10000"/>
          </a:bodyPr>
          <a:lstStyle/>
          <a:p>
            <a:r>
              <a:rPr lang="en-US"/>
              <a:t>USF</a:t>
            </a:r>
          </a:p>
        </p:txBody>
      </p:sp>
      <p:sp>
        <p:nvSpPr>
          <p:cNvPr id="6" name="Content Placeholder 5"/>
          <p:cNvSpPr>
            <a:spLocks noGrp="1"/>
          </p:cNvSpPr>
          <p:nvPr>
            <p:ph sz="quarter" idx="4"/>
          </p:nvPr>
        </p:nvSpPr>
        <p:spPr>
          <a:xfrm>
            <a:off x="6169026" y="2393663"/>
            <a:ext cx="4041775" cy="3302199"/>
          </a:xfrm>
        </p:spPr>
        <p:txBody>
          <a:bodyPr>
            <a:normAutofit/>
          </a:bodyPr>
          <a:lstStyle/>
          <a:p>
            <a:r>
              <a:rPr lang="en-US" sz="1800">
                <a:latin typeface="Helvetica Neue Light"/>
              </a:rPr>
              <a:t>Mid-range GPA: 4.03-4.55</a:t>
            </a:r>
          </a:p>
          <a:p>
            <a:r>
              <a:rPr lang="en-US" sz="1800">
                <a:latin typeface="Helvetica Neue Light"/>
              </a:rPr>
              <a:t>Mid-range SAT: 1260-1410</a:t>
            </a:r>
          </a:p>
          <a:p>
            <a:r>
              <a:rPr lang="en-US" sz="1800">
                <a:latin typeface="Helvetica Neue Light"/>
              </a:rPr>
              <a:t>Mid-range ACT: 27-31</a:t>
            </a:r>
          </a:p>
          <a:p>
            <a:r>
              <a:rPr lang="en-US" sz="1800">
                <a:latin typeface="Helvetica Neue Light"/>
              </a:rPr>
              <a:t>Application Deadline: </a:t>
            </a:r>
          </a:p>
          <a:p>
            <a:pPr lvl="1"/>
            <a:r>
              <a:rPr lang="en-US" sz="1700">
                <a:latin typeface="Helvetica Neue Light"/>
              </a:rPr>
              <a:t>Priority: Nov 1</a:t>
            </a:r>
          </a:p>
          <a:p>
            <a:pPr lvl="1"/>
            <a:r>
              <a:rPr lang="en-US" sz="1700">
                <a:latin typeface="Helvetica Neue Light"/>
              </a:rPr>
              <a:t>Rolling - March 1</a:t>
            </a:r>
          </a:p>
          <a:p>
            <a:r>
              <a:rPr lang="en-US" sz="1800">
                <a:latin typeface="Helvetica Neue Light"/>
              </a:rPr>
              <a:t>Super-score: SAT and ACT</a:t>
            </a:r>
          </a:p>
          <a:p>
            <a:r>
              <a:rPr lang="en-US" sz="1800">
                <a:latin typeface="Helvetica Neue Light"/>
              </a:rPr>
              <a:t>30 hour tuition in 2025-2026: $6,410</a:t>
            </a:r>
          </a:p>
          <a:p>
            <a:endParaRPr lang="en-US"/>
          </a:p>
        </p:txBody>
      </p:sp>
      <p:pic>
        <p:nvPicPr>
          <p:cNvPr id="7" name="Picture 6" descr="gpl logo less than 200kb.jpg"/>
          <p:cNvPicPr>
            <a:picLocks noChangeAspect="1"/>
          </p:cNvPicPr>
          <p:nvPr/>
        </p:nvPicPr>
        <p:blipFill>
          <a:blip r:embed="rId2"/>
          <a:stretch>
            <a:fillRect/>
          </a:stretch>
        </p:blipFill>
        <p:spPr>
          <a:xfrm>
            <a:off x="8688288" y="274638"/>
            <a:ext cx="1770762" cy="780926"/>
          </a:xfrm>
          <a:prstGeom prst="rect">
            <a:avLst/>
          </a:prstGeom>
        </p:spPr>
      </p:pic>
      <p:sp>
        <p:nvSpPr>
          <p:cNvPr id="8" name="TextBox 7">
            <a:extLst>
              <a:ext uri="{FF2B5EF4-FFF2-40B4-BE49-F238E27FC236}">
                <a16:creationId xmlns:a16="http://schemas.microsoft.com/office/drawing/2014/main" id="{1ECE1D54-1245-3B49-4E34-471235FB9B81}"/>
              </a:ext>
            </a:extLst>
          </p:cNvPr>
          <p:cNvSpPr txBox="1"/>
          <p:nvPr/>
        </p:nvSpPr>
        <p:spPr>
          <a:xfrm>
            <a:off x="91440" y="994033"/>
            <a:ext cx="10119360" cy="830997"/>
          </a:xfrm>
          <a:prstGeom prst="rect">
            <a:avLst/>
          </a:prstGeom>
          <a:noFill/>
        </p:spPr>
        <p:txBody>
          <a:bodyPr wrap="square" rtlCol="0">
            <a:spAutoFit/>
          </a:bodyPr>
          <a:lstStyle/>
          <a:p>
            <a:pPr defTabSz="457200"/>
            <a:r>
              <a:rPr lang="en-US" sz="1600">
                <a:solidFill>
                  <a:prstClr val="black"/>
                </a:solidFill>
                <a:latin typeface="Calibri"/>
              </a:rPr>
              <a:t>How difficult is it to get into Florida universities these days? Here is the information for the middle 50% of freshman who started college in the 25/26 school year. It is important to know what your goals may need to be as early as possible! College admissions is competitive and you need to get ready early. </a:t>
            </a:r>
          </a:p>
        </p:txBody>
      </p:sp>
      <p:sp>
        <p:nvSpPr>
          <p:cNvPr id="9" name="TextBox 8">
            <a:extLst>
              <a:ext uri="{FF2B5EF4-FFF2-40B4-BE49-F238E27FC236}">
                <a16:creationId xmlns:a16="http://schemas.microsoft.com/office/drawing/2014/main" id="{BA04AB38-3093-FD55-B8CE-5AF118B79ABC}"/>
              </a:ext>
            </a:extLst>
          </p:cNvPr>
          <p:cNvSpPr txBox="1"/>
          <p:nvPr/>
        </p:nvSpPr>
        <p:spPr>
          <a:xfrm>
            <a:off x="91440" y="5317594"/>
            <a:ext cx="12006072" cy="830997"/>
          </a:xfrm>
          <a:prstGeom prst="rect">
            <a:avLst/>
          </a:prstGeom>
          <a:noFill/>
        </p:spPr>
        <p:txBody>
          <a:bodyPr wrap="square" rtlCol="0">
            <a:spAutoFit/>
          </a:bodyPr>
          <a:lstStyle/>
          <a:p>
            <a:pPr defTabSz="457200"/>
            <a:r>
              <a:rPr lang="en-US" sz="1600">
                <a:solidFill>
                  <a:prstClr val="black"/>
                </a:solidFill>
                <a:latin typeface="Calibri"/>
              </a:rPr>
              <a:t>As you can see, it is getting more difficult to get into state universities. UF is the most difficult school to get into in Florida and is a top 10 Public University. USF used to be seen as a school you could always get into if you couldn’t get in anywhere else, but it is no longer that way. Its scores have increased significantly in the past 5 years. </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8F26-C506-447F-A2D7-382F15D27A27}"/>
              </a:ext>
            </a:extLst>
          </p:cNvPr>
          <p:cNvSpPr>
            <a:spLocks noGrp="1"/>
          </p:cNvSpPr>
          <p:nvPr>
            <p:ph type="title"/>
          </p:nvPr>
        </p:nvSpPr>
        <p:spPr>
          <a:xfrm>
            <a:off x="1838344" y="155766"/>
            <a:ext cx="2746648" cy="1143000"/>
          </a:xfrm>
        </p:spPr>
        <p:txBody>
          <a:bodyPr/>
          <a:lstStyle/>
          <a:p>
            <a:r>
              <a:rPr lang="en-US"/>
              <a:t>Junior Year</a:t>
            </a:r>
          </a:p>
        </p:txBody>
      </p:sp>
      <p:sp>
        <p:nvSpPr>
          <p:cNvPr id="3" name="Content Placeholder 2">
            <a:extLst>
              <a:ext uri="{FF2B5EF4-FFF2-40B4-BE49-F238E27FC236}">
                <a16:creationId xmlns:a16="http://schemas.microsoft.com/office/drawing/2014/main" id="{D32D1640-126F-45FA-B4D2-0E29D0CCA05E}"/>
              </a:ext>
            </a:extLst>
          </p:cNvPr>
          <p:cNvSpPr>
            <a:spLocks noGrp="1"/>
          </p:cNvSpPr>
          <p:nvPr>
            <p:ph idx="1"/>
          </p:nvPr>
        </p:nvSpPr>
        <p:spPr>
          <a:xfrm>
            <a:off x="365760" y="1636775"/>
            <a:ext cx="11750040" cy="4384513"/>
          </a:xfrm>
        </p:spPr>
        <p:txBody>
          <a:bodyPr numCol="2">
            <a:normAutofit lnSpcReduction="10000"/>
          </a:bodyPr>
          <a:lstStyle/>
          <a:p>
            <a:pPr marL="0" indent="0" algn="ctr">
              <a:buNone/>
            </a:pPr>
            <a:r>
              <a:rPr lang="en-US" b="1"/>
              <a:t>Know each school’s admissions process</a:t>
            </a:r>
          </a:p>
          <a:p>
            <a:pPr marL="0" indent="0" algn="ctr">
              <a:buNone/>
            </a:pPr>
            <a:endParaRPr lang="en-US" b="1"/>
          </a:p>
          <a:p>
            <a:r>
              <a:rPr lang="en-US" sz="2600"/>
              <a:t>Average admissions GPA</a:t>
            </a:r>
          </a:p>
          <a:p>
            <a:r>
              <a:rPr lang="en-US" sz="2600"/>
              <a:t>Middle 50% SAT/ACT score</a:t>
            </a:r>
          </a:p>
          <a:p>
            <a:r>
              <a:rPr lang="en-US" sz="2600"/>
              <a:t>What extra information will you need to submit in your application?</a:t>
            </a:r>
          </a:p>
          <a:p>
            <a:r>
              <a:rPr lang="en-US" sz="2600"/>
              <a:t>Common App Essay</a:t>
            </a:r>
          </a:p>
          <a:p>
            <a:r>
              <a:rPr lang="en-US" sz="2600"/>
              <a:t>Application Date</a:t>
            </a:r>
            <a:endParaRPr lang="en-US" sz="2600" b="1"/>
          </a:p>
          <a:p>
            <a:pPr marL="0" indent="0" algn="ctr">
              <a:buNone/>
            </a:pPr>
            <a:r>
              <a:rPr lang="en-US" b="1"/>
              <a:t>Narrow down a list of colleges you’d like to attend</a:t>
            </a:r>
          </a:p>
          <a:p>
            <a:r>
              <a:rPr lang="en-US" sz="2400"/>
              <a:t>Safety</a:t>
            </a:r>
            <a:r>
              <a:rPr lang="en-US"/>
              <a:t> – </a:t>
            </a:r>
            <a:r>
              <a:rPr lang="en-US" sz="1800"/>
              <a:t>apply to at least 5 schools you know you can get into and wouldn’t mind attending</a:t>
            </a:r>
            <a:endParaRPr lang="en-US"/>
          </a:p>
          <a:p>
            <a:r>
              <a:rPr lang="en-US" sz="2400"/>
              <a:t>Reach – </a:t>
            </a:r>
            <a:r>
              <a:rPr lang="en-US" sz="1800"/>
              <a:t>apply to 1 or 2 schools  you’d love to go to but aren’t sure you can get in</a:t>
            </a:r>
            <a:endParaRPr lang="en-US" sz="2400"/>
          </a:p>
          <a:p>
            <a:r>
              <a:rPr lang="en-US" sz="2400"/>
              <a:t>Fit is the most important – </a:t>
            </a:r>
            <a:r>
              <a:rPr lang="en-US" sz="1700"/>
              <a:t>we want you to get into college but we really want you to stay there and graduate! Do you like the location, size, programs, </a:t>
            </a:r>
            <a:r>
              <a:rPr lang="en-US" sz="1700" err="1"/>
              <a:t>etc</a:t>
            </a:r>
            <a:r>
              <a:rPr lang="en-US" sz="1700"/>
              <a:t>?</a:t>
            </a:r>
          </a:p>
          <a:p>
            <a:endParaRPr lang="en-US"/>
          </a:p>
        </p:txBody>
      </p:sp>
    </p:spTree>
    <p:extLst>
      <p:ext uri="{BB962C8B-B14F-4D97-AF65-F5344CB8AC3E}">
        <p14:creationId xmlns:p14="http://schemas.microsoft.com/office/powerpoint/2010/main" val="1416068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B8AB-84AD-4D21-8ED8-A38371BCAA1B}"/>
              </a:ext>
            </a:extLst>
          </p:cNvPr>
          <p:cNvSpPr>
            <a:spLocks noGrp="1"/>
          </p:cNvSpPr>
          <p:nvPr>
            <p:ph type="title"/>
          </p:nvPr>
        </p:nvSpPr>
        <p:spPr>
          <a:xfrm>
            <a:off x="4079776" y="160337"/>
            <a:ext cx="2746648" cy="1143000"/>
          </a:xfrm>
        </p:spPr>
        <p:txBody>
          <a:bodyPr/>
          <a:lstStyle/>
          <a:p>
            <a:r>
              <a:rPr lang="en-US"/>
              <a:t>Junior Year</a:t>
            </a:r>
          </a:p>
        </p:txBody>
      </p:sp>
      <p:sp>
        <p:nvSpPr>
          <p:cNvPr id="3" name="Content Placeholder 2">
            <a:extLst>
              <a:ext uri="{FF2B5EF4-FFF2-40B4-BE49-F238E27FC236}">
                <a16:creationId xmlns:a16="http://schemas.microsoft.com/office/drawing/2014/main" id="{A705D105-7A0C-4F85-90A5-AB86B66AD329}"/>
              </a:ext>
            </a:extLst>
          </p:cNvPr>
          <p:cNvSpPr>
            <a:spLocks noGrp="1"/>
          </p:cNvSpPr>
          <p:nvPr>
            <p:ph idx="1"/>
          </p:nvPr>
        </p:nvSpPr>
        <p:spPr>
          <a:xfrm>
            <a:off x="128016" y="1303337"/>
            <a:ext cx="11914632" cy="4709120"/>
          </a:xfrm>
        </p:spPr>
        <p:txBody>
          <a:bodyPr>
            <a:normAutofit fontScale="92500" lnSpcReduction="20000"/>
          </a:bodyPr>
          <a:lstStyle/>
          <a:p>
            <a:r>
              <a:rPr lang="en-US"/>
              <a:t>Start your SAT/ACT Prep*</a:t>
            </a:r>
          </a:p>
          <a:p>
            <a:pPr lvl="1"/>
            <a:r>
              <a:rPr lang="en-US"/>
              <a:t>However, you don’t need to wait until junior year. You should begin prep near the end of Algebra 2</a:t>
            </a:r>
          </a:p>
          <a:p>
            <a:pPr lvl="1"/>
            <a:r>
              <a:rPr lang="en-US"/>
              <a:t>The earlier the better: SAT scores are good for 5 years so there is no reason to wait</a:t>
            </a:r>
          </a:p>
          <a:p>
            <a:pPr lvl="2"/>
            <a:r>
              <a:rPr lang="en-US" sz="1800"/>
              <a:t>If you take Algebra II as a freshman, begin SAT/ACT prep the summer between 9</a:t>
            </a:r>
            <a:r>
              <a:rPr lang="en-US" sz="1800" baseline="30000"/>
              <a:t>th</a:t>
            </a:r>
            <a:r>
              <a:rPr lang="en-US" sz="1800"/>
              <a:t> and 10</a:t>
            </a:r>
            <a:r>
              <a:rPr lang="en-US" sz="1800" baseline="30000"/>
              <a:t>th</a:t>
            </a:r>
            <a:r>
              <a:rPr lang="en-US" sz="1800"/>
              <a:t> grade</a:t>
            </a:r>
          </a:p>
          <a:p>
            <a:pPr lvl="2"/>
            <a:r>
              <a:rPr lang="en-US" sz="1800"/>
              <a:t>If you take Algebra II as a sophomore, begin SAT/ACT prep the summer between 10</a:t>
            </a:r>
            <a:r>
              <a:rPr lang="en-US" sz="1800" baseline="30000"/>
              <a:t>th</a:t>
            </a:r>
            <a:r>
              <a:rPr lang="en-US" sz="1800"/>
              <a:t> and 11</a:t>
            </a:r>
            <a:r>
              <a:rPr lang="en-US" sz="1800" baseline="30000"/>
              <a:t>th</a:t>
            </a:r>
            <a:r>
              <a:rPr lang="en-US" sz="1800"/>
              <a:t> grade</a:t>
            </a:r>
          </a:p>
          <a:p>
            <a:r>
              <a:rPr lang="en-US"/>
              <a:t>Know what you’re getting into; be prepared!</a:t>
            </a:r>
          </a:p>
          <a:p>
            <a:pPr lvl="1"/>
            <a:r>
              <a:rPr lang="en-US"/>
              <a:t>Take a practice test</a:t>
            </a:r>
          </a:p>
          <a:p>
            <a:pPr lvl="1"/>
            <a:r>
              <a:rPr lang="en-US"/>
              <a:t>Become familiar with the format and content</a:t>
            </a:r>
          </a:p>
          <a:p>
            <a:pPr lvl="1"/>
            <a:r>
              <a:rPr lang="en-US"/>
              <a:t>Get help if you need it</a:t>
            </a:r>
          </a:p>
          <a:p>
            <a:pPr lvl="2"/>
            <a:r>
              <a:rPr lang="en-US"/>
              <a:t>Most students need an average of 20 hours of practice to raise their score 115 points </a:t>
            </a:r>
          </a:p>
          <a:p>
            <a:endParaRPr lang="en-US"/>
          </a:p>
        </p:txBody>
      </p:sp>
    </p:spTree>
    <p:extLst>
      <p:ext uri="{BB962C8B-B14F-4D97-AF65-F5344CB8AC3E}">
        <p14:creationId xmlns:p14="http://schemas.microsoft.com/office/powerpoint/2010/main" val="1300597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F1646-6A49-43DA-A0BF-118FD381A7F9}"/>
              </a:ext>
            </a:extLst>
          </p:cNvPr>
          <p:cNvSpPr>
            <a:spLocks noGrp="1"/>
          </p:cNvSpPr>
          <p:nvPr>
            <p:ph type="title"/>
          </p:nvPr>
        </p:nvSpPr>
        <p:spPr>
          <a:xfrm>
            <a:off x="469064" y="201486"/>
            <a:ext cx="8229600" cy="1143000"/>
          </a:xfrm>
        </p:spPr>
        <p:txBody>
          <a:bodyPr/>
          <a:lstStyle/>
          <a:p>
            <a:r>
              <a:rPr lang="en-US"/>
              <a:t>College Admissions Tests</a:t>
            </a:r>
          </a:p>
        </p:txBody>
      </p:sp>
      <p:sp>
        <p:nvSpPr>
          <p:cNvPr id="3" name="Content Placeholder 2">
            <a:extLst>
              <a:ext uri="{FF2B5EF4-FFF2-40B4-BE49-F238E27FC236}">
                <a16:creationId xmlns:a16="http://schemas.microsoft.com/office/drawing/2014/main" id="{BB6C2F7C-C0D0-4E94-B7FC-82554ECA602E}"/>
              </a:ext>
            </a:extLst>
          </p:cNvPr>
          <p:cNvSpPr>
            <a:spLocks noGrp="1"/>
          </p:cNvSpPr>
          <p:nvPr>
            <p:ph idx="1"/>
          </p:nvPr>
        </p:nvSpPr>
        <p:spPr>
          <a:xfrm>
            <a:off x="338328" y="1344486"/>
            <a:ext cx="11695176" cy="2870898"/>
          </a:xfrm>
        </p:spPr>
        <p:txBody>
          <a:bodyPr numCol="3">
            <a:normAutofit fontScale="47500" lnSpcReduction="20000"/>
          </a:bodyPr>
          <a:lstStyle/>
          <a:p>
            <a:pPr marL="0" indent="0" algn="ctr">
              <a:buNone/>
            </a:pPr>
            <a:r>
              <a:rPr lang="en-US" b="1"/>
              <a:t>SAT</a:t>
            </a:r>
          </a:p>
          <a:p>
            <a:pPr marL="0" indent="0" algn="ctr">
              <a:buNone/>
            </a:pPr>
            <a:endParaRPr lang="en-US" sz="1700" b="1"/>
          </a:p>
          <a:p>
            <a:r>
              <a:rPr lang="en-US"/>
              <a:t>Two Sections (2 modules of each)</a:t>
            </a:r>
          </a:p>
          <a:p>
            <a:pPr lvl="1"/>
            <a:r>
              <a:rPr lang="en-US"/>
              <a:t>Reading &amp; Writing</a:t>
            </a:r>
          </a:p>
          <a:p>
            <a:pPr lvl="1"/>
            <a:r>
              <a:rPr lang="en-US"/>
              <a:t>Math</a:t>
            </a:r>
          </a:p>
          <a:p>
            <a:pPr lvl="1"/>
            <a:r>
              <a:rPr lang="en-US"/>
              <a:t>No essay</a:t>
            </a:r>
          </a:p>
          <a:p>
            <a:r>
              <a:rPr lang="en-US"/>
              <a:t>Completely Digital</a:t>
            </a:r>
          </a:p>
          <a:p>
            <a:r>
              <a:rPr lang="en-US"/>
              <a:t>1600 Scale</a:t>
            </a:r>
          </a:p>
          <a:p>
            <a:endParaRPr lang="en-US"/>
          </a:p>
          <a:p>
            <a:endParaRPr lang="en-US"/>
          </a:p>
          <a:p>
            <a:endParaRPr lang="en-US"/>
          </a:p>
          <a:p>
            <a:pPr lvl="8"/>
            <a:endParaRPr lang="en-US"/>
          </a:p>
          <a:p>
            <a:endParaRPr lang="en-US"/>
          </a:p>
          <a:p>
            <a:pPr marL="0" indent="0" algn="ctr">
              <a:buNone/>
            </a:pPr>
            <a:r>
              <a:rPr lang="en-US" b="1"/>
              <a:t>ACT</a:t>
            </a:r>
          </a:p>
          <a:p>
            <a:pPr marL="0" indent="0" algn="ctr">
              <a:buNone/>
            </a:pPr>
            <a:endParaRPr lang="en-US" sz="1700" b="1"/>
          </a:p>
          <a:p>
            <a:r>
              <a:rPr lang="en-US"/>
              <a:t>Four Sections</a:t>
            </a:r>
          </a:p>
          <a:p>
            <a:pPr lvl="1"/>
            <a:r>
              <a:rPr lang="en-US"/>
              <a:t>English</a:t>
            </a:r>
          </a:p>
          <a:p>
            <a:pPr lvl="1"/>
            <a:r>
              <a:rPr lang="en-US"/>
              <a:t>Math</a:t>
            </a:r>
          </a:p>
          <a:p>
            <a:pPr lvl="1"/>
            <a:r>
              <a:rPr lang="en-US"/>
              <a:t>Reading</a:t>
            </a:r>
          </a:p>
          <a:p>
            <a:pPr lvl="1"/>
            <a:r>
              <a:rPr lang="en-US"/>
              <a:t>Optional Science</a:t>
            </a:r>
          </a:p>
          <a:p>
            <a:pPr lvl="1"/>
            <a:r>
              <a:rPr lang="en-US"/>
              <a:t>Optional Essay</a:t>
            </a:r>
          </a:p>
          <a:p>
            <a:r>
              <a:rPr lang="en-US"/>
              <a:t>Option of Paper-Based or Digital</a:t>
            </a:r>
          </a:p>
          <a:p>
            <a:r>
              <a:rPr lang="en-US"/>
              <a:t>36 Scale</a:t>
            </a:r>
          </a:p>
          <a:p>
            <a:pPr marL="0" indent="0">
              <a:buNone/>
            </a:pPr>
            <a:endParaRPr lang="en-US"/>
          </a:p>
          <a:p>
            <a:pPr marL="0" indent="0">
              <a:buNone/>
            </a:pPr>
            <a:endParaRPr lang="en-US"/>
          </a:p>
          <a:p>
            <a:pPr marL="0" indent="0">
              <a:buNone/>
            </a:pPr>
            <a:endParaRPr lang="en-US"/>
          </a:p>
          <a:p>
            <a:pPr marL="0" indent="0" algn="ctr">
              <a:buNone/>
            </a:pPr>
            <a:r>
              <a:rPr lang="en-US" b="1"/>
              <a:t>CLT</a:t>
            </a:r>
          </a:p>
          <a:p>
            <a:pPr marL="0" indent="0" algn="ctr">
              <a:buNone/>
            </a:pPr>
            <a:endParaRPr lang="en-US" sz="1700" b="1"/>
          </a:p>
          <a:p>
            <a:r>
              <a:rPr lang="en-US"/>
              <a:t>Three Sections</a:t>
            </a:r>
          </a:p>
          <a:p>
            <a:pPr lvl="1"/>
            <a:r>
              <a:rPr lang="en-US"/>
              <a:t>Verbal Reasoning</a:t>
            </a:r>
          </a:p>
          <a:p>
            <a:pPr lvl="1"/>
            <a:r>
              <a:rPr lang="en-US"/>
              <a:t>Grammar &amp; Writing</a:t>
            </a:r>
          </a:p>
          <a:p>
            <a:pPr lvl="1"/>
            <a:r>
              <a:rPr lang="en-US"/>
              <a:t>Quantitative Reasoning</a:t>
            </a:r>
          </a:p>
          <a:p>
            <a:pPr lvl="1"/>
            <a:r>
              <a:rPr lang="en-US"/>
              <a:t>Optional Essay</a:t>
            </a:r>
          </a:p>
          <a:p>
            <a:r>
              <a:rPr lang="en-US"/>
              <a:t>Digital with remote proctoring available</a:t>
            </a:r>
          </a:p>
          <a:p>
            <a:r>
              <a:rPr lang="en-US"/>
              <a:t>120 Scale</a:t>
            </a:r>
          </a:p>
        </p:txBody>
      </p:sp>
      <p:sp>
        <p:nvSpPr>
          <p:cNvPr id="6" name="TextBox 5">
            <a:extLst>
              <a:ext uri="{FF2B5EF4-FFF2-40B4-BE49-F238E27FC236}">
                <a16:creationId xmlns:a16="http://schemas.microsoft.com/office/drawing/2014/main" id="{EE1D999A-ECA2-FD08-B0F7-CF0CCDCCE825}"/>
              </a:ext>
            </a:extLst>
          </p:cNvPr>
          <p:cNvSpPr txBox="1"/>
          <p:nvPr/>
        </p:nvSpPr>
        <p:spPr>
          <a:xfrm>
            <a:off x="469064" y="4425697"/>
            <a:ext cx="11384608" cy="923330"/>
          </a:xfrm>
          <a:prstGeom prst="rect">
            <a:avLst/>
          </a:prstGeom>
          <a:noFill/>
        </p:spPr>
        <p:txBody>
          <a:bodyPr wrap="square" rtlCol="0">
            <a:spAutoFit/>
          </a:bodyPr>
          <a:lstStyle/>
          <a:p>
            <a:pPr defTabSz="457200"/>
            <a:r>
              <a:rPr lang="en-US">
                <a:solidFill>
                  <a:prstClr val="black"/>
                </a:solidFill>
                <a:latin typeface="Calibri"/>
              </a:rPr>
              <a:t>Make sure to pick the best test for you! You only need to get a good score on one of the tests, so take practice tests to see which you prefer. As a note, the CLT can only be used at public Florida universities and some small liberal colleges, so it may make sense to focus on the SAT or ACT. </a:t>
            </a:r>
          </a:p>
        </p:txBody>
      </p:sp>
    </p:spTree>
    <p:extLst>
      <p:ext uri="{BB962C8B-B14F-4D97-AF65-F5344CB8AC3E}">
        <p14:creationId xmlns:p14="http://schemas.microsoft.com/office/powerpoint/2010/main" val="2680143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E415B-DD59-4EE6-BC58-6D3E4F2AFF7C}"/>
              </a:ext>
            </a:extLst>
          </p:cNvPr>
          <p:cNvSpPr>
            <a:spLocks noGrp="1"/>
          </p:cNvSpPr>
          <p:nvPr>
            <p:ph type="title"/>
          </p:nvPr>
        </p:nvSpPr>
        <p:spPr>
          <a:xfrm>
            <a:off x="219888" y="125760"/>
            <a:ext cx="5632140" cy="1143000"/>
          </a:xfrm>
        </p:spPr>
        <p:txBody>
          <a:bodyPr>
            <a:normAutofit/>
          </a:bodyPr>
          <a:lstStyle/>
          <a:p>
            <a:r>
              <a:rPr lang="en-US"/>
              <a:t>Senior Year: Apply!</a:t>
            </a:r>
          </a:p>
        </p:txBody>
      </p:sp>
      <p:sp>
        <p:nvSpPr>
          <p:cNvPr id="3" name="Content Placeholder 2">
            <a:extLst>
              <a:ext uri="{FF2B5EF4-FFF2-40B4-BE49-F238E27FC236}">
                <a16:creationId xmlns:a16="http://schemas.microsoft.com/office/drawing/2014/main" id="{046E6B08-44CB-45F0-9085-E33126711446}"/>
              </a:ext>
            </a:extLst>
          </p:cNvPr>
          <p:cNvSpPr>
            <a:spLocks noGrp="1"/>
          </p:cNvSpPr>
          <p:nvPr>
            <p:ph idx="1"/>
          </p:nvPr>
        </p:nvSpPr>
        <p:spPr>
          <a:xfrm>
            <a:off x="155448" y="1268760"/>
            <a:ext cx="11942064" cy="5184576"/>
          </a:xfrm>
        </p:spPr>
        <p:txBody>
          <a:bodyPr>
            <a:normAutofit fontScale="62500" lnSpcReduction="20000"/>
          </a:bodyPr>
          <a:lstStyle/>
          <a:p>
            <a:r>
              <a:rPr lang="en-US"/>
              <a:t>Summer</a:t>
            </a:r>
          </a:p>
          <a:p>
            <a:pPr lvl="1"/>
            <a:r>
              <a:rPr lang="en-US"/>
              <a:t>write college essays and begin online application </a:t>
            </a:r>
          </a:p>
          <a:p>
            <a:pPr lvl="2"/>
            <a:r>
              <a:rPr lang="en-US"/>
              <a:t>Most applications open in August – turning them in earlier is better but you’re good as long as you apply by the deadline</a:t>
            </a:r>
          </a:p>
          <a:p>
            <a:pPr lvl="2"/>
            <a:r>
              <a:rPr lang="en-US"/>
              <a:t>Common App is used by almost all school to apply </a:t>
            </a:r>
          </a:p>
          <a:p>
            <a:pPr lvl="3"/>
            <a:r>
              <a:rPr lang="en-US"/>
              <a:t>Common app essay – one essay that will be ready by every school</a:t>
            </a:r>
          </a:p>
          <a:p>
            <a:r>
              <a:rPr lang="en-US"/>
              <a:t>October 1: Apply for FAFSA</a:t>
            </a:r>
          </a:p>
          <a:p>
            <a:r>
              <a:rPr lang="en-US"/>
              <a:t>Before November 1</a:t>
            </a:r>
          </a:p>
          <a:p>
            <a:pPr lvl="1"/>
            <a:r>
              <a:rPr lang="en-US"/>
              <a:t>Submit applications with well written essays</a:t>
            </a:r>
          </a:p>
          <a:p>
            <a:pPr lvl="2"/>
            <a:r>
              <a:rPr lang="en-US"/>
              <a:t>Make sure to finish applications in school portals</a:t>
            </a:r>
          </a:p>
          <a:p>
            <a:pPr lvl="1"/>
            <a:r>
              <a:rPr lang="en-US"/>
              <a:t>Send official SAT/ACT scores	</a:t>
            </a:r>
          </a:p>
          <a:p>
            <a:r>
              <a:rPr lang="en-US"/>
              <a:t>By deadlines for each school</a:t>
            </a:r>
          </a:p>
          <a:p>
            <a:pPr lvl="1"/>
            <a:r>
              <a:rPr lang="en-US"/>
              <a:t>Submit financial aid, housing, honors, and other applications</a:t>
            </a:r>
          </a:p>
          <a:p>
            <a:pPr lvl="1"/>
            <a:r>
              <a:rPr lang="en-US"/>
              <a:t>Make final decision about where you want to attend</a:t>
            </a:r>
          </a:p>
          <a:p>
            <a:r>
              <a:rPr lang="en-US"/>
              <a:t>Before August 31 after graduation</a:t>
            </a:r>
          </a:p>
          <a:p>
            <a:pPr lvl="1"/>
            <a:r>
              <a:rPr lang="en-US"/>
              <a:t>Apply for Bright Futures. BUT it’s better to apply by Nov 1 of senior year if possible </a:t>
            </a:r>
          </a:p>
          <a:p>
            <a:pPr lvl="1"/>
            <a:r>
              <a:rPr lang="en-US"/>
              <a:t>The August SAT or July ACT after you graduate is your LAST CHANCE to get your score up for Bright Futures</a:t>
            </a:r>
          </a:p>
        </p:txBody>
      </p:sp>
    </p:spTree>
    <p:extLst>
      <p:ext uri="{BB962C8B-B14F-4D97-AF65-F5344CB8AC3E}">
        <p14:creationId xmlns:p14="http://schemas.microsoft.com/office/powerpoint/2010/main" val="1556589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85900" y="2831820"/>
            <a:ext cx="9220200" cy="1516380"/>
            <a:chOff x="-38100" y="2831820"/>
            <a:chExt cx="9220200" cy="1516380"/>
          </a:xfrm>
        </p:grpSpPr>
        <p:sp>
          <p:nvSpPr>
            <p:cNvPr id="3" name="object 3"/>
            <p:cNvSpPr/>
            <p:nvPr/>
          </p:nvSpPr>
          <p:spPr>
            <a:xfrm>
              <a:off x="0" y="2869920"/>
              <a:ext cx="9144000" cy="1440180"/>
            </a:xfrm>
            <a:custGeom>
              <a:avLst/>
              <a:gdLst/>
              <a:ahLst/>
              <a:cxnLst/>
              <a:rect l="l" t="t" r="r" b="b"/>
              <a:pathLst>
                <a:path w="9144000" h="1440179">
                  <a:moveTo>
                    <a:pt x="9144000" y="0"/>
                  </a:moveTo>
                  <a:lnTo>
                    <a:pt x="0" y="0"/>
                  </a:lnTo>
                  <a:lnTo>
                    <a:pt x="0" y="1439875"/>
                  </a:lnTo>
                  <a:lnTo>
                    <a:pt x="9144000" y="1439875"/>
                  </a:lnTo>
                  <a:lnTo>
                    <a:pt x="9144000" y="0"/>
                  </a:lnTo>
                  <a:close/>
                </a:path>
              </a:pathLst>
            </a:custGeom>
            <a:solidFill>
              <a:srgbClr val="0B163B">
                <a:alpha val="90194"/>
              </a:srgbClr>
            </a:solidFill>
          </p:spPr>
          <p:txBody>
            <a:bodyPr wrap="square" lIns="0" tIns="0" rIns="0" bIns="0" rtlCol="0"/>
            <a:lstStyle/>
            <a:p>
              <a:endParaRPr/>
            </a:p>
          </p:txBody>
        </p:sp>
        <p:sp>
          <p:nvSpPr>
            <p:cNvPr id="4" name="object 4"/>
            <p:cNvSpPr/>
            <p:nvPr/>
          </p:nvSpPr>
          <p:spPr>
            <a:xfrm>
              <a:off x="0" y="2869920"/>
              <a:ext cx="9144000" cy="1440180"/>
            </a:xfrm>
            <a:custGeom>
              <a:avLst/>
              <a:gdLst/>
              <a:ahLst/>
              <a:cxnLst/>
              <a:rect l="l" t="t" r="r" b="b"/>
              <a:pathLst>
                <a:path w="9144000" h="1440179">
                  <a:moveTo>
                    <a:pt x="0" y="0"/>
                  </a:moveTo>
                  <a:lnTo>
                    <a:pt x="9144000" y="0"/>
                  </a:lnTo>
                  <a:lnTo>
                    <a:pt x="9144000" y="1439862"/>
                  </a:lnTo>
                  <a:lnTo>
                    <a:pt x="0" y="1439862"/>
                  </a:lnTo>
                  <a:lnTo>
                    <a:pt x="0" y="0"/>
                  </a:lnTo>
                  <a:close/>
                </a:path>
              </a:pathLst>
            </a:custGeom>
            <a:ln w="76200">
              <a:solidFill>
                <a:srgbClr val="E3B022"/>
              </a:solidFill>
            </a:ln>
          </p:spPr>
          <p:txBody>
            <a:bodyPr wrap="square" lIns="0" tIns="0" rIns="0" bIns="0" rtlCol="0"/>
            <a:lstStyle/>
            <a:p>
              <a:endParaRPr/>
            </a:p>
          </p:txBody>
        </p:sp>
      </p:grpSp>
      <p:sp>
        <p:nvSpPr>
          <p:cNvPr id="5" name="object 5"/>
          <p:cNvSpPr txBox="1"/>
          <p:nvPr/>
        </p:nvSpPr>
        <p:spPr>
          <a:xfrm>
            <a:off x="2956402" y="2933491"/>
            <a:ext cx="6279515" cy="1232535"/>
          </a:xfrm>
          <a:prstGeom prst="rect">
            <a:avLst/>
          </a:prstGeom>
        </p:spPr>
        <p:txBody>
          <a:bodyPr vert="horz" wrap="square" lIns="0" tIns="12700" rIns="0" bIns="0" rtlCol="0">
            <a:spAutoFit/>
          </a:bodyPr>
          <a:lstStyle/>
          <a:p>
            <a:pPr algn="ctr">
              <a:lnSpc>
                <a:spcPts val="5470"/>
              </a:lnSpc>
              <a:spcBef>
                <a:spcPts val="100"/>
              </a:spcBef>
            </a:pPr>
            <a:r>
              <a:rPr sz="4800" b="1">
                <a:solidFill>
                  <a:srgbClr val="FFFFFF"/>
                </a:solidFill>
                <a:latin typeface="Calibri"/>
                <a:cs typeface="Calibri"/>
              </a:rPr>
              <a:t>Bright</a:t>
            </a:r>
            <a:r>
              <a:rPr sz="4800" b="1" spc="-70">
                <a:solidFill>
                  <a:srgbClr val="FFFFFF"/>
                </a:solidFill>
                <a:latin typeface="Calibri"/>
                <a:cs typeface="Calibri"/>
              </a:rPr>
              <a:t> </a:t>
            </a:r>
            <a:r>
              <a:rPr sz="4800" b="1">
                <a:solidFill>
                  <a:srgbClr val="FFFFFF"/>
                </a:solidFill>
                <a:latin typeface="Calibri"/>
                <a:cs typeface="Calibri"/>
              </a:rPr>
              <a:t>Futures:</a:t>
            </a:r>
            <a:r>
              <a:rPr sz="4800" b="1" spc="-80">
                <a:solidFill>
                  <a:srgbClr val="FFFFFF"/>
                </a:solidFill>
                <a:latin typeface="Calibri"/>
                <a:cs typeface="Calibri"/>
              </a:rPr>
              <a:t> </a:t>
            </a:r>
            <a:r>
              <a:rPr sz="4800" b="1">
                <a:solidFill>
                  <a:srgbClr val="FFFFFF"/>
                </a:solidFill>
                <a:latin typeface="Calibri"/>
                <a:cs typeface="Calibri"/>
              </a:rPr>
              <a:t>Gold</a:t>
            </a:r>
            <a:r>
              <a:rPr sz="4800" b="1" spc="-65">
                <a:solidFill>
                  <a:srgbClr val="FFFFFF"/>
                </a:solidFill>
                <a:latin typeface="Calibri"/>
                <a:cs typeface="Calibri"/>
              </a:rPr>
              <a:t> </a:t>
            </a:r>
            <a:r>
              <a:rPr sz="4800" b="1" spc="-20">
                <a:solidFill>
                  <a:srgbClr val="FFFFFF"/>
                </a:solidFill>
                <a:latin typeface="Calibri"/>
                <a:cs typeface="Calibri"/>
              </a:rPr>
              <a:t>Seal</a:t>
            </a:r>
            <a:endParaRPr sz="4800">
              <a:latin typeface="Calibri"/>
              <a:cs typeface="Calibri"/>
            </a:endParaRPr>
          </a:p>
          <a:p>
            <a:pPr algn="ctr">
              <a:lnSpc>
                <a:spcPts val="4029"/>
              </a:lnSpc>
            </a:pPr>
            <a:r>
              <a:rPr sz="3600">
                <a:solidFill>
                  <a:srgbClr val="FFFFFF"/>
                </a:solidFill>
                <a:latin typeface="Calibri"/>
                <a:cs typeface="Calibri"/>
              </a:rPr>
              <a:t>202</a:t>
            </a:r>
            <a:r>
              <a:rPr lang="en-US" sz="3600">
                <a:solidFill>
                  <a:srgbClr val="FFFFFF"/>
                </a:solidFill>
                <a:latin typeface="Calibri"/>
                <a:cs typeface="Calibri"/>
              </a:rPr>
              <a:t>6</a:t>
            </a:r>
            <a:r>
              <a:rPr sz="3600" spc="-45">
                <a:solidFill>
                  <a:srgbClr val="FFFFFF"/>
                </a:solidFill>
                <a:latin typeface="Calibri"/>
                <a:cs typeface="Calibri"/>
              </a:rPr>
              <a:t> </a:t>
            </a:r>
            <a:r>
              <a:rPr sz="3600">
                <a:solidFill>
                  <a:srgbClr val="FFFFFF"/>
                </a:solidFill>
                <a:latin typeface="Calibri"/>
                <a:cs typeface="Calibri"/>
              </a:rPr>
              <a:t>–</a:t>
            </a:r>
            <a:r>
              <a:rPr sz="3600" spc="-40">
                <a:solidFill>
                  <a:srgbClr val="FFFFFF"/>
                </a:solidFill>
                <a:latin typeface="Calibri"/>
                <a:cs typeface="Calibri"/>
              </a:rPr>
              <a:t> </a:t>
            </a:r>
            <a:r>
              <a:rPr sz="3600" spc="-20">
                <a:solidFill>
                  <a:srgbClr val="FFFFFF"/>
                </a:solidFill>
                <a:latin typeface="Calibri"/>
                <a:cs typeface="Calibri"/>
              </a:rPr>
              <a:t>202</a:t>
            </a:r>
            <a:r>
              <a:rPr lang="en-US" sz="3600" spc="-20">
                <a:solidFill>
                  <a:srgbClr val="FFFFFF"/>
                </a:solidFill>
                <a:latin typeface="Calibri"/>
                <a:cs typeface="Calibri"/>
              </a:rPr>
              <a:t>7</a:t>
            </a:r>
            <a:endParaRPr sz="3600">
              <a:latin typeface="Calibri"/>
              <a:cs typeface="Calibri"/>
            </a:endParaRPr>
          </a:p>
        </p:txBody>
      </p:sp>
      <p:sp>
        <p:nvSpPr>
          <p:cNvPr id="6" name="object 6"/>
          <p:cNvSpPr txBox="1"/>
          <p:nvPr/>
        </p:nvSpPr>
        <p:spPr>
          <a:xfrm>
            <a:off x="3932048" y="5298492"/>
            <a:ext cx="4326255" cy="1428750"/>
          </a:xfrm>
          <a:prstGeom prst="rect">
            <a:avLst/>
          </a:prstGeom>
        </p:spPr>
        <p:txBody>
          <a:bodyPr vert="horz" wrap="square" lIns="0" tIns="12065" rIns="0" bIns="0" rtlCol="0">
            <a:spAutoFit/>
          </a:bodyPr>
          <a:lstStyle/>
          <a:p>
            <a:pPr algn="ctr">
              <a:lnSpc>
                <a:spcPts val="3170"/>
              </a:lnSpc>
              <a:spcBef>
                <a:spcPts val="95"/>
              </a:spcBef>
            </a:pPr>
            <a:r>
              <a:rPr sz="2800" b="1">
                <a:solidFill>
                  <a:srgbClr val="0B163B"/>
                </a:solidFill>
                <a:latin typeface="Calibri"/>
                <a:cs typeface="Calibri"/>
              </a:rPr>
              <a:t>Pinellas</a:t>
            </a:r>
            <a:r>
              <a:rPr sz="2800" b="1" spc="-80">
                <a:solidFill>
                  <a:srgbClr val="0B163B"/>
                </a:solidFill>
                <a:latin typeface="Calibri"/>
                <a:cs typeface="Calibri"/>
              </a:rPr>
              <a:t> </a:t>
            </a:r>
            <a:r>
              <a:rPr sz="2800" b="1">
                <a:solidFill>
                  <a:srgbClr val="0B163B"/>
                </a:solidFill>
                <a:latin typeface="Calibri"/>
                <a:cs typeface="Calibri"/>
              </a:rPr>
              <a:t>County</a:t>
            </a:r>
            <a:r>
              <a:rPr sz="2800" b="1" spc="-80">
                <a:solidFill>
                  <a:srgbClr val="0B163B"/>
                </a:solidFill>
                <a:latin typeface="Calibri"/>
                <a:cs typeface="Calibri"/>
              </a:rPr>
              <a:t> </a:t>
            </a:r>
            <a:r>
              <a:rPr sz="2800" b="1" spc="-10">
                <a:solidFill>
                  <a:srgbClr val="0B163B"/>
                </a:solidFill>
                <a:latin typeface="Calibri"/>
                <a:cs typeface="Calibri"/>
              </a:rPr>
              <a:t>Schools</a:t>
            </a:r>
            <a:endParaRPr sz="2800">
              <a:latin typeface="Calibri"/>
              <a:cs typeface="Calibri"/>
            </a:endParaRPr>
          </a:p>
          <a:p>
            <a:pPr algn="ctr">
              <a:lnSpc>
                <a:spcPts val="2210"/>
              </a:lnSpc>
            </a:pPr>
            <a:r>
              <a:rPr sz="2000">
                <a:solidFill>
                  <a:srgbClr val="0B163B"/>
                </a:solidFill>
                <a:latin typeface="Calibri"/>
                <a:cs typeface="Calibri"/>
              </a:rPr>
              <a:t>Assessment,</a:t>
            </a:r>
            <a:r>
              <a:rPr sz="2000" spc="-5">
                <a:solidFill>
                  <a:srgbClr val="0B163B"/>
                </a:solidFill>
                <a:latin typeface="Calibri"/>
                <a:cs typeface="Calibri"/>
              </a:rPr>
              <a:t> </a:t>
            </a:r>
            <a:r>
              <a:rPr sz="2000" spc="-20">
                <a:solidFill>
                  <a:srgbClr val="0B163B"/>
                </a:solidFill>
                <a:latin typeface="Calibri"/>
                <a:cs typeface="Calibri"/>
              </a:rPr>
              <a:t>Accountability,</a:t>
            </a:r>
            <a:r>
              <a:rPr sz="2000" spc="-60">
                <a:solidFill>
                  <a:srgbClr val="0B163B"/>
                </a:solidFill>
                <a:latin typeface="Calibri"/>
                <a:cs typeface="Calibri"/>
              </a:rPr>
              <a:t> </a:t>
            </a:r>
            <a:r>
              <a:rPr sz="2000">
                <a:solidFill>
                  <a:srgbClr val="0B163B"/>
                </a:solidFill>
                <a:latin typeface="Calibri"/>
                <a:cs typeface="Calibri"/>
              </a:rPr>
              <a:t>and</a:t>
            </a:r>
            <a:r>
              <a:rPr sz="2000" spc="-45">
                <a:solidFill>
                  <a:srgbClr val="0B163B"/>
                </a:solidFill>
                <a:latin typeface="Calibri"/>
                <a:cs typeface="Calibri"/>
              </a:rPr>
              <a:t> </a:t>
            </a:r>
            <a:r>
              <a:rPr sz="2000" spc="-10">
                <a:solidFill>
                  <a:srgbClr val="0B163B"/>
                </a:solidFill>
                <a:latin typeface="Calibri"/>
                <a:cs typeface="Calibri"/>
              </a:rPr>
              <a:t>Research</a:t>
            </a:r>
            <a:endParaRPr sz="2000">
              <a:latin typeface="Calibri"/>
              <a:cs typeface="Calibri"/>
            </a:endParaRPr>
          </a:p>
          <a:p>
            <a:pPr algn="ctr">
              <a:lnSpc>
                <a:spcPts val="2320"/>
              </a:lnSpc>
              <a:spcBef>
                <a:spcPts val="1510"/>
              </a:spcBef>
            </a:pPr>
            <a:r>
              <a:rPr sz="2000">
                <a:solidFill>
                  <a:srgbClr val="0B163B"/>
                </a:solidFill>
                <a:latin typeface="Calibri"/>
                <a:cs typeface="Calibri"/>
              </a:rPr>
              <a:t>Jill</a:t>
            </a:r>
            <a:r>
              <a:rPr sz="2000" spc="-25">
                <a:solidFill>
                  <a:srgbClr val="0B163B"/>
                </a:solidFill>
                <a:latin typeface="Calibri"/>
                <a:cs typeface="Calibri"/>
              </a:rPr>
              <a:t> </a:t>
            </a:r>
            <a:r>
              <a:rPr sz="2000" spc="-10">
                <a:solidFill>
                  <a:srgbClr val="0B163B"/>
                </a:solidFill>
                <a:latin typeface="Calibri"/>
                <a:cs typeface="Calibri"/>
              </a:rPr>
              <a:t>Lord-Shelby</a:t>
            </a:r>
            <a:endParaRPr sz="2000">
              <a:latin typeface="Calibri"/>
              <a:cs typeface="Calibri"/>
            </a:endParaRPr>
          </a:p>
          <a:p>
            <a:pPr marL="1905" algn="ctr">
              <a:lnSpc>
                <a:spcPts val="1839"/>
              </a:lnSpc>
            </a:pPr>
            <a:r>
              <a:rPr sz="1600" spc="-10">
                <a:solidFill>
                  <a:srgbClr val="0B163B"/>
                </a:solidFill>
                <a:latin typeface="Calibri"/>
                <a:cs typeface="Calibri"/>
              </a:rPr>
              <a:t>Research</a:t>
            </a:r>
            <a:r>
              <a:rPr sz="1600" spc="-20">
                <a:solidFill>
                  <a:srgbClr val="0B163B"/>
                </a:solidFill>
                <a:latin typeface="Calibri"/>
                <a:cs typeface="Calibri"/>
              </a:rPr>
              <a:t> </a:t>
            </a:r>
            <a:r>
              <a:rPr sz="1600" spc="-10">
                <a:solidFill>
                  <a:srgbClr val="0B163B"/>
                </a:solidFill>
                <a:latin typeface="Calibri"/>
                <a:cs typeface="Calibri"/>
              </a:rPr>
              <a:t>Manager</a:t>
            </a:r>
            <a:endParaRPr sz="1600">
              <a:latin typeface="Calibri"/>
              <a:cs typeface="Calibri"/>
            </a:endParaRPr>
          </a:p>
        </p:txBody>
      </p:sp>
      <p:pic>
        <p:nvPicPr>
          <p:cNvPr id="7" name="object 7"/>
          <p:cNvPicPr/>
          <p:nvPr/>
        </p:nvPicPr>
        <p:blipFill>
          <a:blip r:embed="rId2" cstate="print"/>
          <a:stretch>
            <a:fillRect/>
          </a:stretch>
        </p:blipFill>
        <p:spPr>
          <a:xfrm>
            <a:off x="4724401" y="329163"/>
            <a:ext cx="2743199" cy="274776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24000" y="2651760"/>
            <a:ext cx="9144000" cy="1483740"/>
          </a:xfrm>
          <a:prstGeom prst="rect">
            <a:avLst/>
          </a:prstGeom>
          <a:solidFill>
            <a:srgbClr val="0B163B"/>
          </a:solidFill>
          <a:ln w="57150">
            <a:solidFill>
              <a:srgbClr val="E3B022"/>
            </a:solidFill>
          </a:ln>
        </p:spPr>
        <p:txBody>
          <a:bodyPr vert="horz" wrap="square" lIns="0" tIns="115570" rIns="0" bIns="0" rtlCol="0">
            <a:spAutoFit/>
          </a:bodyPr>
          <a:lstStyle/>
          <a:p>
            <a:pPr algn="ctr">
              <a:spcBef>
                <a:spcPts val="910"/>
              </a:spcBef>
            </a:pPr>
            <a:r>
              <a:rPr sz="4800" b="1">
                <a:solidFill>
                  <a:srgbClr val="FFFFFF"/>
                </a:solidFill>
                <a:latin typeface="Calibri"/>
                <a:cs typeface="Calibri"/>
              </a:rPr>
              <a:t>Bright</a:t>
            </a:r>
            <a:r>
              <a:rPr sz="4800" b="1" spc="-80">
                <a:solidFill>
                  <a:srgbClr val="FFFFFF"/>
                </a:solidFill>
                <a:latin typeface="Calibri"/>
                <a:cs typeface="Calibri"/>
              </a:rPr>
              <a:t> </a:t>
            </a:r>
            <a:r>
              <a:rPr sz="4800" b="1" spc="-10">
                <a:solidFill>
                  <a:srgbClr val="FFFFFF"/>
                </a:solidFill>
                <a:latin typeface="Calibri"/>
                <a:cs typeface="Calibri"/>
              </a:rPr>
              <a:t>Futures</a:t>
            </a:r>
            <a:endParaRPr sz="4800">
              <a:latin typeface="Calibri"/>
              <a:cs typeface="Calibri"/>
            </a:endParaRPr>
          </a:p>
          <a:p>
            <a:pPr algn="ctr">
              <a:spcBef>
                <a:spcPts val="55"/>
              </a:spcBef>
            </a:pPr>
            <a:r>
              <a:rPr sz="4000" b="1" spc="-10">
                <a:solidFill>
                  <a:srgbClr val="FFFFFF"/>
                </a:solidFill>
                <a:latin typeface="Calibri"/>
                <a:cs typeface="Calibri"/>
              </a:rPr>
              <a:t>General</a:t>
            </a:r>
            <a:r>
              <a:rPr sz="4000" b="1" spc="-160">
                <a:solidFill>
                  <a:srgbClr val="FFFFFF"/>
                </a:solidFill>
                <a:latin typeface="Calibri"/>
                <a:cs typeface="Calibri"/>
              </a:rPr>
              <a:t> </a:t>
            </a:r>
            <a:r>
              <a:rPr sz="4000" b="1" spc="-10">
                <a:solidFill>
                  <a:srgbClr val="FFFFFF"/>
                </a:solidFill>
                <a:latin typeface="Calibri"/>
                <a:cs typeface="Calibri"/>
              </a:rPr>
              <a:t>Information</a:t>
            </a:r>
            <a:endParaRPr sz="4000">
              <a:latin typeface="Calibri"/>
              <a:cs typeface="Calibri"/>
            </a:endParaRPr>
          </a:p>
        </p:txBody>
      </p:sp>
      <p:grpSp>
        <p:nvGrpSpPr>
          <p:cNvPr id="3" name="object 3"/>
          <p:cNvGrpSpPr/>
          <p:nvPr/>
        </p:nvGrpSpPr>
        <p:grpSpPr>
          <a:xfrm>
            <a:off x="8651838" y="75689"/>
            <a:ext cx="1896745" cy="641350"/>
            <a:chOff x="7127837" y="75689"/>
            <a:chExt cx="1896745" cy="641350"/>
          </a:xfrm>
        </p:grpSpPr>
        <p:pic>
          <p:nvPicPr>
            <p:cNvPr id="4" name="object 4"/>
            <p:cNvPicPr/>
            <p:nvPr/>
          </p:nvPicPr>
          <p:blipFill>
            <a:blip r:embed="rId2" cstate="print"/>
            <a:stretch>
              <a:fillRect/>
            </a:stretch>
          </p:blipFill>
          <p:spPr>
            <a:xfrm>
              <a:off x="8384011" y="75689"/>
              <a:ext cx="640075" cy="641136"/>
            </a:xfrm>
            <a:prstGeom prst="rect">
              <a:avLst/>
            </a:prstGeom>
          </p:spPr>
        </p:pic>
        <p:pic>
          <p:nvPicPr>
            <p:cNvPr id="5" name="object 5"/>
            <p:cNvPicPr/>
            <p:nvPr/>
          </p:nvPicPr>
          <p:blipFill>
            <a:blip r:embed="rId3" cstate="print"/>
            <a:stretch>
              <a:fillRect/>
            </a:stretch>
          </p:blipFill>
          <p:spPr>
            <a:xfrm>
              <a:off x="7127837" y="76911"/>
              <a:ext cx="1215335" cy="640076"/>
            </a:xfrm>
            <a:prstGeom prst="rect">
              <a:avLst/>
            </a:prstGeom>
          </p:spPr>
        </p:pic>
      </p:grpSp>
      <p:sp>
        <p:nvSpPr>
          <p:cNvPr id="6" name="object 6"/>
          <p:cNvSpPr txBox="1">
            <a:spLocks noGrp="1"/>
          </p:cNvSpPr>
          <p:nvPr>
            <p:ph type="sldNum" sz="quarter" idx="7"/>
          </p:nvPr>
        </p:nvSpPr>
        <p:spPr>
          <a:xfrm>
            <a:off x="14532864" y="6653560"/>
            <a:ext cx="609600" cy="128240"/>
          </a:xfrm>
          <a:prstGeom prst="rect">
            <a:avLst/>
          </a:prstGeom>
        </p:spPr>
        <p:txBody>
          <a:bodyPr vert="horz" wrap="square" lIns="0" tIns="0" rIns="0" bIns="0" rtlCol="0" anchor="b">
            <a:spAutoFit/>
          </a:bodyPr>
          <a:lstStyle/>
          <a:p>
            <a:pPr marL="70485">
              <a:lnSpc>
                <a:spcPts val="955"/>
              </a:lnSpc>
            </a:pPr>
            <a:fld id="{81D60167-4931-47E6-BA6A-407CBD079E47}" type="slidenum">
              <a:rPr spc="-50" dirty="0"/>
              <a:pPr marL="70485">
                <a:lnSpc>
                  <a:spcPts val="955"/>
                </a:lnSpc>
              </a:pPr>
              <a:t>43</a:t>
            </a:fld>
            <a:endParaRPr spc="-5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2265232"/>
            <a:ext cx="393506" cy="232854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100">
                <a:solidFill>
                  <a:srgbClr val="FFFFFF"/>
                </a:solidFill>
                <a:latin typeface="Calibri"/>
                <a:cs typeface="Calibri"/>
              </a:rPr>
              <a:t> </a:t>
            </a:r>
            <a:r>
              <a:rPr sz="3100" b="1" spc="-10">
                <a:solidFill>
                  <a:srgbClr val="FFFFFF"/>
                </a:solidFill>
                <a:latin typeface="Calibri"/>
                <a:cs typeface="Calibri"/>
              </a:rPr>
              <a:t>Futures</a:t>
            </a:r>
            <a:endParaRPr sz="3100">
              <a:latin typeface="Calibri"/>
              <a:cs typeface="Calibri"/>
            </a:endParaRPr>
          </a:p>
        </p:txBody>
      </p:sp>
      <p:sp>
        <p:nvSpPr>
          <p:cNvPr id="4" name="object 4"/>
          <p:cNvSpPr txBox="1">
            <a:spLocks noGrp="1"/>
          </p:cNvSpPr>
          <p:nvPr>
            <p:ph type="title"/>
          </p:nvPr>
        </p:nvSpPr>
        <p:spPr>
          <a:xfrm>
            <a:off x="2425701" y="95389"/>
            <a:ext cx="2178685" cy="1336904"/>
          </a:xfrm>
          <a:prstGeom prst="rect">
            <a:avLst/>
          </a:prstGeom>
        </p:spPr>
        <p:txBody>
          <a:bodyPr vert="horz" wrap="square" lIns="0" tIns="13335" rIns="0" bIns="0" rtlCol="0" anchor="ctr">
            <a:spAutoFit/>
          </a:bodyPr>
          <a:lstStyle/>
          <a:p>
            <a:pPr marL="12700">
              <a:spcBef>
                <a:spcPts val="105"/>
              </a:spcBef>
            </a:pPr>
            <a:r>
              <a:rPr b="1">
                <a:latin typeface="Calibri"/>
                <a:cs typeface="Calibri"/>
              </a:rPr>
              <a:t>The</a:t>
            </a:r>
            <a:r>
              <a:rPr b="1" spc="-10">
                <a:latin typeface="Calibri"/>
                <a:cs typeface="Calibri"/>
              </a:rPr>
              <a:t> Program</a:t>
            </a:r>
          </a:p>
        </p:txBody>
      </p:sp>
      <p:sp>
        <p:nvSpPr>
          <p:cNvPr id="5" name="object 5"/>
          <p:cNvSpPr txBox="1"/>
          <p:nvPr/>
        </p:nvSpPr>
        <p:spPr>
          <a:xfrm>
            <a:off x="2981085" y="1550987"/>
            <a:ext cx="7887334" cy="3756025"/>
          </a:xfrm>
          <a:prstGeom prst="rect">
            <a:avLst/>
          </a:prstGeom>
        </p:spPr>
        <p:txBody>
          <a:bodyPr vert="horz" wrap="square" lIns="0" tIns="60325" rIns="0" bIns="0" rtlCol="0">
            <a:spAutoFit/>
          </a:bodyPr>
          <a:lstStyle/>
          <a:p>
            <a:pPr marL="12700" marR="118745" algn="just">
              <a:lnSpc>
                <a:spcPct val="85000"/>
              </a:lnSpc>
              <a:spcBef>
                <a:spcPts val="475"/>
              </a:spcBef>
            </a:pPr>
            <a:r>
              <a:rPr sz="2100">
                <a:latin typeface="Calibri"/>
                <a:cs typeface="Calibri"/>
              </a:rPr>
              <a:t>The</a:t>
            </a:r>
            <a:r>
              <a:rPr sz="2100" spc="-65">
                <a:latin typeface="Calibri"/>
                <a:cs typeface="Calibri"/>
              </a:rPr>
              <a:t> </a:t>
            </a:r>
            <a:r>
              <a:rPr sz="2100">
                <a:latin typeface="Calibri"/>
                <a:cs typeface="Calibri"/>
              </a:rPr>
              <a:t>Florida</a:t>
            </a:r>
            <a:r>
              <a:rPr sz="2100" spc="-55">
                <a:latin typeface="Calibri"/>
                <a:cs typeface="Calibri"/>
              </a:rPr>
              <a:t> </a:t>
            </a:r>
            <a:r>
              <a:rPr sz="2100">
                <a:latin typeface="Calibri"/>
                <a:cs typeface="Calibri"/>
              </a:rPr>
              <a:t>Bright</a:t>
            </a:r>
            <a:r>
              <a:rPr sz="2100" spc="-45">
                <a:latin typeface="Calibri"/>
                <a:cs typeface="Calibri"/>
              </a:rPr>
              <a:t> </a:t>
            </a:r>
            <a:r>
              <a:rPr sz="2100">
                <a:latin typeface="Calibri"/>
                <a:cs typeface="Calibri"/>
              </a:rPr>
              <a:t>Futures</a:t>
            </a:r>
            <a:r>
              <a:rPr sz="2100" spc="-75">
                <a:latin typeface="Calibri"/>
                <a:cs typeface="Calibri"/>
              </a:rPr>
              <a:t> </a:t>
            </a:r>
            <a:r>
              <a:rPr sz="2100">
                <a:latin typeface="Calibri"/>
                <a:cs typeface="Calibri"/>
              </a:rPr>
              <a:t>Scholarship</a:t>
            </a:r>
            <a:r>
              <a:rPr sz="2100" spc="-45">
                <a:latin typeface="Calibri"/>
                <a:cs typeface="Calibri"/>
              </a:rPr>
              <a:t> </a:t>
            </a:r>
            <a:r>
              <a:rPr sz="2100" spc="-10">
                <a:latin typeface="Calibri"/>
                <a:cs typeface="Calibri"/>
              </a:rPr>
              <a:t>Program</a:t>
            </a:r>
            <a:r>
              <a:rPr sz="2100" spc="-50">
                <a:latin typeface="Calibri"/>
                <a:cs typeface="Calibri"/>
              </a:rPr>
              <a:t> </a:t>
            </a:r>
            <a:r>
              <a:rPr sz="2100">
                <a:latin typeface="Calibri"/>
                <a:cs typeface="Calibri"/>
              </a:rPr>
              <a:t>was</a:t>
            </a:r>
            <a:r>
              <a:rPr sz="2100" spc="-65">
                <a:latin typeface="Calibri"/>
                <a:cs typeface="Calibri"/>
              </a:rPr>
              <a:t> </a:t>
            </a:r>
            <a:r>
              <a:rPr sz="2100">
                <a:latin typeface="Calibri"/>
                <a:cs typeface="Calibri"/>
              </a:rPr>
              <a:t>created</a:t>
            </a:r>
            <a:r>
              <a:rPr sz="2100" spc="-60">
                <a:latin typeface="Calibri"/>
                <a:cs typeface="Calibri"/>
              </a:rPr>
              <a:t> </a:t>
            </a:r>
            <a:r>
              <a:rPr sz="2100">
                <a:latin typeface="Calibri"/>
                <a:cs typeface="Calibri"/>
              </a:rPr>
              <a:t>to</a:t>
            </a:r>
            <a:r>
              <a:rPr sz="2100" spc="-75">
                <a:latin typeface="Calibri"/>
                <a:cs typeface="Calibri"/>
              </a:rPr>
              <a:t> </a:t>
            </a:r>
            <a:r>
              <a:rPr sz="2100" spc="-10">
                <a:latin typeface="Calibri"/>
                <a:cs typeface="Calibri"/>
              </a:rPr>
              <a:t>establish </a:t>
            </a:r>
            <a:r>
              <a:rPr sz="2100">
                <a:latin typeface="Calibri"/>
                <a:cs typeface="Calibri"/>
              </a:rPr>
              <a:t>a</a:t>
            </a:r>
            <a:r>
              <a:rPr sz="2100" spc="-50">
                <a:latin typeface="Calibri"/>
                <a:cs typeface="Calibri"/>
              </a:rPr>
              <a:t> </a:t>
            </a:r>
            <a:r>
              <a:rPr sz="2100" spc="-10">
                <a:latin typeface="Calibri"/>
                <a:cs typeface="Calibri"/>
              </a:rPr>
              <a:t>lottery-</a:t>
            </a:r>
            <a:r>
              <a:rPr sz="2100">
                <a:latin typeface="Calibri"/>
                <a:cs typeface="Calibri"/>
              </a:rPr>
              <a:t>funded</a:t>
            </a:r>
            <a:r>
              <a:rPr sz="2100" spc="-50">
                <a:latin typeface="Calibri"/>
                <a:cs typeface="Calibri"/>
              </a:rPr>
              <a:t> </a:t>
            </a:r>
            <a:r>
              <a:rPr sz="2100" spc="-10">
                <a:latin typeface="Calibri"/>
                <a:cs typeface="Calibri"/>
              </a:rPr>
              <a:t>scholarship</a:t>
            </a:r>
            <a:r>
              <a:rPr sz="2100" spc="-30">
                <a:latin typeface="Calibri"/>
                <a:cs typeface="Calibri"/>
              </a:rPr>
              <a:t> </a:t>
            </a:r>
            <a:r>
              <a:rPr sz="2100">
                <a:latin typeface="Calibri"/>
                <a:cs typeface="Calibri"/>
              </a:rPr>
              <a:t>program</a:t>
            </a:r>
            <a:r>
              <a:rPr sz="2100" spc="-30">
                <a:latin typeface="Calibri"/>
                <a:cs typeface="Calibri"/>
              </a:rPr>
              <a:t> </a:t>
            </a:r>
            <a:r>
              <a:rPr sz="2100">
                <a:latin typeface="Calibri"/>
                <a:cs typeface="Calibri"/>
              </a:rPr>
              <a:t>to</a:t>
            </a:r>
            <a:r>
              <a:rPr sz="2100" spc="-40">
                <a:latin typeface="Calibri"/>
                <a:cs typeface="Calibri"/>
              </a:rPr>
              <a:t> </a:t>
            </a:r>
            <a:r>
              <a:rPr sz="2100" spc="-10">
                <a:latin typeface="Calibri"/>
                <a:cs typeface="Calibri"/>
              </a:rPr>
              <a:t>reward</a:t>
            </a:r>
            <a:r>
              <a:rPr sz="2100" spc="-55">
                <a:latin typeface="Calibri"/>
                <a:cs typeface="Calibri"/>
              </a:rPr>
              <a:t> </a:t>
            </a:r>
            <a:r>
              <a:rPr sz="2100">
                <a:latin typeface="Calibri"/>
                <a:cs typeface="Calibri"/>
              </a:rPr>
              <a:t>any</a:t>
            </a:r>
            <a:r>
              <a:rPr sz="2100" spc="-50">
                <a:latin typeface="Calibri"/>
                <a:cs typeface="Calibri"/>
              </a:rPr>
              <a:t> </a:t>
            </a:r>
            <a:r>
              <a:rPr sz="2100">
                <a:latin typeface="Calibri"/>
                <a:cs typeface="Calibri"/>
              </a:rPr>
              <a:t>Florida</a:t>
            </a:r>
            <a:r>
              <a:rPr sz="2100" spc="-30">
                <a:latin typeface="Calibri"/>
                <a:cs typeface="Calibri"/>
              </a:rPr>
              <a:t> </a:t>
            </a:r>
            <a:r>
              <a:rPr sz="2100">
                <a:latin typeface="Calibri"/>
                <a:cs typeface="Calibri"/>
              </a:rPr>
              <a:t>high</a:t>
            </a:r>
            <a:r>
              <a:rPr sz="2100" spc="-35">
                <a:latin typeface="Calibri"/>
                <a:cs typeface="Calibri"/>
              </a:rPr>
              <a:t> </a:t>
            </a:r>
            <a:r>
              <a:rPr sz="2100" spc="-10">
                <a:latin typeface="Calibri"/>
                <a:cs typeface="Calibri"/>
              </a:rPr>
              <a:t>school graduate</a:t>
            </a:r>
            <a:r>
              <a:rPr sz="2100" spc="-55">
                <a:latin typeface="Calibri"/>
                <a:cs typeface="Calibri"/>
              </a:rPr>
              <a:t> </a:t>
            </a:r>
            <a:r>
              <a:rPr sz="2100">
                <a:latin typeface="Calibri"/>
                <a:cs typeface="Calibri"/>
              </a:rPr>
              <a:t>who</a:t>
            </a:r>
            <a:r>
              <a:rPr sz="2100" spc="-40">
                <a:latin typeface="Calibri"/>
                <a:cs typeface="Calibri"/>
              </a:rPr>
              <a:t> </a:t>
            </a:r>
            <a:r>
              <a:rPr sz="2100">
                <a:latin typeface="Calibri"/>
                <a:cs typeface="Calibri"/>
              </a:rPr>
              <a:t>merits</a:t>
            </a:r>
            <a:r>
              <a:rPr sz="2100" spc="-35">
                <a:latin typeface="Calibri"/>
                <a:cs typeface="Calibri"/>
              </a:rPr>
              <a:t> </a:t>
            </a:r>
            <a:r>
              <a:rPr sz="2100">
                <a:latin typeface="Calibri"/>
                <a:cs typeface="Calibri"/>
              </a:rPr>
              <a:t>recognition</a:t>
            </a:r>
            <a:r>
              <a:rPr sz="2100" spc="-30">
                <a:latin typeface="Calibri"/>
                <a:cs typeface="Calibri"/>
              </a:rPr>
              <a:t> </a:t>
            </a:r>
            <a:r>
              <a:rPr sz="2100">
                <a:latin typeface="Calibri"/>
                <a:cs typeface="Calibri"/>
              </a:rPr>
              <a:t>of</a:t>
            </a:r>
            <a:r>
              <a:rPr sz="2100" spc="-35">
                <a:latin typeface="Calibri"/>
                <a:cs typeface="Calibri"/>
              </a:rPr>
              <a:t> </a:t>
            </a:r>
            <a:r>
              <a:rPr sz="2100">
                <a:latin typeface="Calibri"/>
                <a:cs typeface="Calibri"/>
              </a:rPr>
              <a:t>high</a:t>
            </a:r>
            <a:r>
              <a:rPr sz="2100" spc="-35">
                <a:latin typeface="Calibri"/>
                <a:cs typeface="Calibri"/>
              </a:rPr>
              <a:t> </a:t>
            </a:r>
            <a:r>
              <a:rPr sz="2100">
                <a:latin typeface="Calibri"/>
                <a:cs typeface="Calibri"/>
              </a:rPr>
              <a:t>academic</a:t>
            </a:r>
            <a:r>
              <a:rPr sz="2100" spc="-60">
                <a:latin typeface="Calibri"/>
                <a:cs typeface="Calibri"/>
              </a:rPr>
              <a:t> </a:t>
            </a:r>
            <a:r>
              <a:rPr sz="2100" spc="-10">
                <a:latin typeface="Calibri"/>
                <a:cs typeface="Calibri"/>
              </a:rPr>
              <a:t>achievement.</a:t>
            </a:r>
            <a:endParaRPr sz="2100">
              <a:latin typeface="Calibri"/>
              <a:cs typeface="Calibri"/>
            </a:endParaRPr>
          </a:p>
          <a:p>
            <a:pPr marL="12700" marR="316865">
              <a:lnSpc>
                <a:spcPts val="2140"/>
              </a:lnSpc>
              <a:spcBef>
                <a:spcPts val="2155"/>
              </a:spcBef>
            </a:pPr>
            <a:r>
              <a:rPr sz="2100">
                <a:latin typeface="Calibri"/>
                <a:cs typeface="Calibri"/>
              </a:rPr>
              <a:t>This</a:t>
            </a:r>
            <a:r>
              <a:rPr sz="2100" spc="-45">
                <a:latin typeface="Calibri"/>
                <a:cs typeface="Calibri"/>
              </a:rPr>
              <a:t> </a:t>
            </a:r>
            <a:r>
              <a:rPr sz="2100">
                <a:latin typeface="Calibri"/>
                <a:cs typeface="Calibri"/>
              </a:rPr>
              <a:t>program</a:t>
            </a:r>
            <a:r>
              <a:rPr sz="2100" spc="-40">
                <a:latin typeface="Calibri"/>
                <a:cs typeface="Calibri"/>
              </a:rPr>
              <a:t> </a:t>
            </a:r>
            <a:r>
              <a:rPr sz="2100">
                <a:latin typeface="Calibri"/>
                <a:cs typeface="Calibri"/>
              </a:rPr>
              <a:t>has</a:t>
            </a:r>
            <a:r>
              <a:rPr sz="2100" spc="-65">
                <a:latin typeface="Calibri"/>
                <a:cs typeface="Calibri"/>
              </a:rPr>
              <a:t> </a:t>
            </a:r>
            <a:r>
              <a:rPr sz="2100">
                <a:latin typeface="Calibri"/>
                <a:cs typeface="Calibri"/>
              </a:rPr>
              <a:t>helped</a:t>
            </a:r>
            <a:r>
              <a:rPr sz="2100" spc="-50">
                <a:latin typeface="Calibri"/>
                <a:cs typeface="Calibri"/>
              </a:rPr>
              <a:t> </a:t>
            </a:r>
            <a:r>
              <a:rPr sz="2100">
                <a:latin typeface="Calibri"/>
                <a:cs typeface="Calibri"/>
              </a:rPr>
              <a:t>more</a:t>
            </a:r>
            <a:r>
              <a:rPr sz="2100" spc="-35">
                <a:latin typeface="Calibri"/>
                <a:cs typeface="Calibri"/>
              </a:rPr>
              <a:t> </a:t>
            </a:r>
            <a:r>
              <a:rPr sz="2100">
                <a:latin typeface="Calibri"/>
                <a:cs typeface="Calibri"/>
              </a:rPr>
              <a:t>than</a:t>
            </a:r>
            <a:r>
              <a:rPr sz="2100" spc="-85">
                <a:latin typeface="Calibri"/>
                <a:cs typeface="Calibri"/>
              </a:rPr>
              <a:t> </a:t>
            </a:r>
            <a:r>
              <a:rPr sz="2100">
                <a:latin typeface="Calibri"/>
                <a:cs typeface="Calibri"/>
              </a:rPr>
              <a:t>725,000</a:t>
            </a:r>
            <a:r>
              <a:rPr sz="2100" spc="-80">
                <a:latin typeface="Calibri"/>
                <a:cs typeface="Calibri"/>
              </a:rPr>
              <a:t> </a:t>
            </a:r>
            <a:r>
              <a:rPr sz="2100">
                <a:latin typeface="Calibri"/>
                <a:cs typeface="Calibri"/>
              </a:rPr>
              <a:t>Florida</a:t>
            </a:r>
            <a:r>
              <a:rPr sz="2100" spc="-40">
                <a:latin typeface="Calibri"/>
                <a:cs typeface="Calibri"/>
              </a:rPr>
              <a:t> </a:t>
            </a:r>
            <a:r>
              <a:rPr sz="2100">
                <a:latin typeface="Calibri"/>
                <a:cs typeface="Calibri"/>
              </a:rPr>
              <a:t>students</a:t>
            </a:r>
            <a:r>
              <a:rPr sz="2100" spc="-55">
                <a:latin typeface="Calibri"/>
                <a:cs typeface="Calibri"/>
              </a:rPr>
              <a:t> </a:t>
            </a:r>
            <a:r>
              <a:rPr sz="2100">
                <a:latin typeface="Calibri"/>
                <a:cs typeface="Calibri"/>
              </a:rPr>
              <a:t>attend</a:t>
            </a:r>
            <a:r>
              <a:rPr sz="2100" spc="-85">
                <a:latin typeface="Calibri"/>
                <a:cs typeface="Calibri"/>
              </a:rPr>
              <a:t> </a:t>
            </a:r>
            <a:r>
              <a:rPr sz="2100" spc="-50">
                <a:latin typeface="Calibri"/>
                <a:cs typeface="Calibri"/>
              </a:rPr>
              <a:t>a </a:t>
            </a:r>
            <a:r>
              <a:rPr sz="2100">
                <a:latin typeface="Calibri"/>
                <a:cs typeface="Calibri"/>
              </a:rPr>
              <a:t>postsecondary</a:t>
            </a:r>
            <a:r>
              <a:rPr sz="2100" spc="-80">
                <a:latin typeface="Calibri"/>
                <a:cs typeface="Calibri"/>
              </a:rPr>
              <a:t> </a:t>
            </a:r>
            <a:r>
              <a:rPr sz="2100">
                <a:latin typeface="Calibri"/>
                <a:cs typeface="Calibri"/>
              </a:rPr>
              <a:t>institution.</a:t>
            </a:r>
            <a:r>
              <a:rPr sz="2100" spc="-90">
                <a:latin typeface="Calibri"/>
                <a:cs typeface="Calibri"/>
              </a:rPr>
              <a:t> </a:t>
            </a:r>
            <a:r>
              <a:rPr sz="2100">
                <a:latin typeface="Calibri"/>
                <a:cs typeface="Calibri"/>
              </a:rPr>
              <a:t>Bright</a:t>
            </a:r>
            <a:r>
              <a:rPr sz="2100" spc="-70">
                <a:latin typeface="Calibri"/>
                <a:cs typeface="Calibri"/>
              </a:rPr>
              <a:t> </a:t>
            </a:r>
            <a:r>
              <a:rPr sz="2100">
                <a:latin typeface="Calibri"/>
                <a:cs typeface="Calibri"/>
              </a:rPr>
              <a:t>Futures</a:t>
            </a:r>
            <a:r>
              <a:rPr sz="2100" spc="-95">
                <a:latin typeface="Calibri"/>
                <a:cs typeface="Calibri"/>
              </a:rPr>
              <a:t> </a:t>
            </a:r>
            <a:r>
              <a:rPr sz="2100">
                <a:latin typeface="Calibri"/>
                <a:cs typeface="Calibri"/>
              </a:rPr>
              <a:t>awards</a:t>
            </a:r>
            <a:r>
              <a:rPr sz="2100" spc="-95">
                <a:latin typeface="Calibri"/>
                <a:cs typeface="Calibri"/>
              </a:rPr>
              <a:t> </a:t>
            </a:r>
            <a:r>
              <a:rPr sz="2100" spc="-10">
                <a:latin typeface="Calibri"/>
                <a:cs typeface="Calibri"/>
              </a:rPr>
              <a:t>include:</a:t>
            </a:r>
            <a:endParaRPr sz="2100">
              <a:latin typeface="Calibri"/>
              <a:cs typeface="Calibri"/>
            </a:endParaRPr>
          </a:p>
          <a:p>
            <a:pPr marL="12700">
              <a:spcBef>
                <a:spcPts val="215"/>
              </a:spcBef>
            </a:pPr>
            <a:r>
              <a:rPr sz="2100">
                <a:solidFill>
                  <a:srgbClr val="006F00"/>
                </a:solidFill>
                <a:latin typeface="Calibri"/>
                <a:cs typeface="Calibri"/>
              </a:rPr>
              <a:t>$</a:t>
            </a:r>
            <a:r>
              <a:rPr sz="2100" spc="180">
                <a:solidFill>
                  <a:srgbClr val="006F00"/>
                </a:solidFill>
                <a:latin typeface="Calibri"/>
                <a:cs typeface="Calibri"/>
              </a:rPr>
              <a:t> </a:t>
            </a:r>
            <a:r>
              <a:rPr sz="2100">
                <a:latin typeface="Calibri"/>
                <a:cs typeface="Calibri"/>
              </a:rPr>
              <a:t>Florida</a:t>
            </a:r>
            <a:r>
              <a:rPr sz="2100" spc="-35">
                <a:latin typeface="Calibri"/>
                <a:cs typeface="Calibri"/>
              </a:rPr>
              <a:t> </a:t>
            </a:r>
            <a:r>
              <a:rPr sz="2100">
                <a:latin typeface="Calibri"/>
                <a:cs typeface="Calibri"/>
              </a:rPr>
              <a:t>Academic</a:t>
            </a:r>
            <a:r>
              <a:rPr sz="2100" spc="-60">
                <a:latin typeface="Calibri"/>
                <a:cs typeface="Calibri"/>
              </a:rPr>
              <a:t> </a:t>
            </a:r>
            <a:r>
              <a:rPr sz="2100">
                <a:latin typeface="Calibri"/>
                <a:cs typeface="Calibri"/>
              </a:rPr>
              <a:t>Scholars</a:t>
            </a:r>
            <a:r>
              <a:rPr sz="2100" spc="-40">
                <a:latin typeface="Calibri"/>
                <a:cs typeface="Calibri"/>
              </a:rPr>
              <a:t> </a:t>
            </a:r>
            <a:r>
              <a:rPr sz="2100">
                <a:latin typeface="Calibri"/>
                <a:cs typeface="Calibri"/>
              </a:rPr>
              <a:t>award</a:t>
            </a:r>
            <a:r>
              <a:rPr sz="2100" spc="-70">
                <a:latin typeface="Calibri"/>
                <a:cs typeface="Calibri"/>
              </a:rPr>
              <a:t> </a:t>
            </a:r>
            <a:r>
              <a:rPr sz="2100" spc="-10">
                <a:latin typeface="Calibri"/>
                <a:cs typeface="Calibri"/>
              </a:rPr>
              <a:t>(FAS)</a:t>
            </a:r>
            <a:r>
              <a:rPr sz="2100" spc="-35">
                <a:latin typeface="Calibri"/>
                <a:cs typeface="Calibri"/>
              </a:rPr>
              <a:t> </a:t>
            </a:r>
            <a:r>
              <a:rPr sz="2100">
                <a:latin typeface="Calibri"/>
                <a:cs typeface="Calibri"/>
              </a:rPr>
              <a:t>[100%</a:t>
            </a:r>
            <a:r>
              <a:rPr sz="2100" spc="-70">
                <a:latin typeface="Calibri"/>
                <a:cs typeface="Calibri"/>
              </a:rPr>
              <a:t> </a:t>
            </a:r>
            <a:r>
              <a:rPr sz="2100" spc="-10">
                <a:latin typeface="Calibri"/>
                <a:cs typeface="Calibri"/>
              </a:rPr>
              <a:t>tuition],</a:t>
            </a:r>
            <a:endParaRPr sz="2100">
              <a:latin typeface="Calibri"/>
              <a:cs typeface="Calibri"/>
            </a:endParaRPr>
          </a:p>
          <a:p>
            <a:pPr marL="12700">
              <a:spcBef>
                <a:spcPts val="515"/>
              </a:spcBef>
            </a:pPr>
            <a:r>
              <a:rPr sz="2100">
                <a:solidFill>
                  <a:srgbClr val="006F00"/>
                </a:solidFill>
                <a:latin typeface="Calibri"/>
                <a:cs typeface="Calibri"/>
              </a:rPr>
              <a:t>$</a:t>
            </a:r>
            <a:r>
              <a:rPr sz="2100" spc="185">
                <a:solidFill>
                  <a:srgbClr val="006F00"/>
                </a:solidFill>
                <a:latin typeface="Calibri"/>
                <a:cs typeface="Calibri"/>
              </a:rPr>
              <a:t> </a:t>
            </a:r>
            <a:r>
              <a:rPr sz="2100">
                <a:latin typeface="Calibri"/>
                <a:cs typeface="Calibri"/>
              </a:rPr>
              <a:t>Florida</a:t>
            </a:r>
            <a:r>
              <a:rPr sz="2100" spc="-35">
                <a:latin typeface="Calibri"/>
                <a:cs typeface="Calibri"/>
              </a:rPr>
              <a:t> </a:t>
            </a:r>
            <a:r>
              <a:rPr sz="2100">
                <a:latin typeface="Calibri"/>
                <a:cs typeface="Calibri"/>
              </a:rPr>
              <a:t>Medallion</a:t>
            </a:r>
            <a:r>
              <a:rPr sz="2100" spc="-25">
                <a:latin typeface="Calibri"/>
                <a:cs typeface="Calibri"/>
              </a:rPr>
              <a:t> </a:t>
            </a:r>
            <a:r>
              <a:rPr sz="2100">
                <a:latin typeface="Calibri"/>
                <a:cs typeface="Calibri"/>
              </a:rPr>
              <a:t>Scholars</a:t>
            </a:r>
            <a:r>
              <a:rPr sz="2100" spc="-40">
                <a:latin typeface="Calibri"/>
                <a:cs typeface="Calibri"/>
              </a:rPr>
              <a:t> </a:t>
            </a:r>
            <a:r>
              <a:rPr sz="2100">
                <a:latin typeface="Calibri"/>
                <a:cs typeface="Calibri"/>
              </a:rPr>
              <a:t>award</a:t>
            </a:r>
            <a:r>
              <a:rPr sz="2100" spc="-65">
                <a:latin typeface="Calibri"/>
                <a:cs typeface="Calibri"/>
              </a:rPr>
              <a:t> </a:t>
            </a:r>
            <a:r>
              <a:rPr sz="2100">
                <a:latin typeface="Calibri"/>
                <a:cs typeface="Calibri"/>
              </a:rPr>
              <a:t>(FMS)</a:t>
            </a:r>
            <a:r>
              <a:rPr sz="2100" spc="-50">
                <a:latin typeface="Calibri"/>
                <a:cs typeface="Calibri"/>
              </a:rPr>
              <a:t> </a:t>
            </a:r>
            <a:r>
              <a:rPr sz="2100">
                <a:latin typeface="Calibri"/>
                <a:cs typeface="Calibri"/>
              </a:rPr>
              <a:t>[75%</a:t>
            </a:r>
            <a:r>
              <a:rPr sz="2100" spc="-55">
                <a:latin typeface="Calibri"/>
                <a:cs typeface="Calibri"/>
              </a:rPr>
              <a:t> </a:t>
            </a:r>
            <a:r>
              <a:rPr sz="2100" spc="-10">
                <a:latin typeface="Calibri"/>
                <a:cs typeface="Calibri"/>
              </a:rPr>
              <a:t>tuition],</a:t>
            </a:r>
            <a:endParaRPr sz="2100">
              <a:latin typeface="Calibri"/>
              <a:cs typeface="Calibri"/>
            </a:endParaRPr>
          </a:p>
          <a:p>
            <a:pPr marL="240665" marR="5080" indent="-228600">
              <a:lnSpc>
                <a:spcPts val="2140"/>
              </a:lnSpc>
              <a:spcBef>
                <a:spcPts val="915"/>
              </a:spcBef>
            </a:pPr>
            <a:r>
              <a:rPr sz="2100">
                <a:solidFill>
                  <a:srgbClr val="006F00"/>
                </a:solidFill>
                <a:latin typeface="Calibri"/>
                <a:cs typeface="Calibri"/>
              </a:rPr>
              <a:t>$</a:t>
            </a:r>
            <a:r>
              <a:rPr sz="2100" spc="165">
                <a:solidFill>
                  <a:srgbClr val="006F00"/>
                </a:solidFill>
                <a:latin typeface="Calibri"/>
                <a:cs typeface="Calibri"/>
              </a:rPr>
              <a:t> </a:t>
            </a:r>
            <a:r>
              <a:rPr sz="2100">
                <a:latin typeface="Calibri"/>
                <a:cs typeface="Calibri"/>
              </a:rPr>
              <a:t>Florida</a:t>
            </a:r>
            <a:r>
              <a:rPr sz="2100" spc="-50">
                <a:latin typeface="Calibri"/>
                <a:cs typeface="Calibri"/>
              </a:rPr>
              <a:t> </a:t>
            </a:r>
            <a:r>
              <a:rPr sz="2100">
                <a:latin typeface="Calibri"/>
                <a:cs typeface="Calibri"/>
              </a:rPr>
              <a:t>Gold</a:t>
            </a:r>
            <a:r>
              <a:rPr sz="2100" spc="-45">
                <a:latin typeface="Calibri"/>
                <a:cs typeface="Calibri"/>
              </a:rPr>
              <a:t> </a:t>
            </a:r>
            <a:r>
              <a:rPr sz="2100">
                <a:latin typeface="Calibri"/>
                <a:cs typeface="Calibri"/>
              </a:rPr>
              <a:t>Seal</a:t>
            </a:r>
            <a:r>
              <a:rPr sz="2100" spc="-65">
                <a:latin typeface="Calibri"/>
                <a:cs typeface="Calibri"/>
              </a:rPr>
              <a:t> </a:t>
            </a:r>
            <a:r>
              <a:rPr sz="2100" spc="-10">
                <a:latin typeface="Calibri"/>
                <a:cs typeface="Calibri"/>
              </a:rPr>
              <a:t>Vocational</a:t>
            </a:r>
            <a:r>
              <a:rPr sz="2100" spc="-60">
                <a:latin typeface="Calibri"/>
                <a:cs typeface="Calibri"/>
              </a:rPr>
              <a:t> </a:t>
            </a:r>
            <a:r>
              <a:rPr sz="2100">
                <a:latin typeface="Calibri"/>
                <a:cs typeface="Calibri"/>
              </a:rPr>
              <a:t>Scholars</a:t>
            </a:r>
            <a:r>
              <a:rPr sz="2100" spc="-50">
                <a:latin typeface="Calibri"/>
                <a:cs typeface="Calibri"/>
              </a:rPr>
              <a:t> </a:t>
            </a:r>
            <a:r>
              <a:rPr sz="2100">
                <a:latin typeface="Calibri"/>
                <a:cs typeface="Calibri"/>
              </a:rPr>
              <a:t>award</a:t>
            </a:r>
            <a:r>
              <a:rPr sz="2100" spc="-80">
                <a:latin typeface="Calibri"/>
                <a:cs typeface="Calibri"/>
              </a:rPr>
              <a:t> </a:t>
            </a:r>
            <a:r>
              <a:rPr sz="2100">
                <a:latin typeface="Calibri"/>
                <a:cs typeface="Calibri"/>
              </a:rPr>
              <a:t>(GSV)</a:t>
            </a:r>
            <a:r>
              <a:rPr sz="2100" spc="-60">
                <a:latin typeface="Calibri"/>
                <a:cs typeface="Calibri"/>
              </a:rPr>
              <a:t> </a:t>
            </a:r>
            <a:r>
              <a:rPr sz="2100">
                <a:latin typeface="Calibri"/>
                <a:cs typeface="Calibri"/>
              </a:rPr>
              <a:t>[fixed</a:t>
            </a:r>
            <a:r>
              <a:rPr sz="2100" spc="-50">
                <a:latin typeface="Calibri"/>
                <a:cs typeface="Calibri"/>
              </a:rPr>
              <a:t> </a:t>
            </a:r>
            <a:r>
              <a:rPr sz="2100">
                <a:latin typeface="Calibri"/>
                <a:cs typeface="Calibri"/>
              </a:rPr>
              <a:t>dollar</a:t>
            </a:r>
            <a:r>
              <a:rPr sz="2100" spc="-45">
                <a:latin typeface="Calibri"/>
                <a:cs typeface="Calibri"/>
              </a:rPr>
              <a:t> </a:t>
            </a:r>
            <a:r>
              <a:rPr sz="2100" spc="-10">
                <a:latin typeface="Calibri"/>
                <a:cs typeface="Calibri"/>
              </a:rPr>
              <a:t>amount </a:t>
            </a:r>
            <a:r>
              <a:rPr sz="2100">
                <a:latin typeface="Calibri"/>
                <a:cs typeface="Calibri"/>
              </a:rPr>
              <a:t>per</a:t>
            </a:r>
            <a:r>
              <a:rPr sz="2100" spc="-25">
                <a:latin typeface="Calibri"/>
                <a:cs typeface="Calibri"/>
              </a:rPr>
              <a:t> </a:t>
            </a:r>
            <a:r>
              <a:rPr sz="2100">
                <a:latin typeface="Calibri"/>
                <a:cs typeface="Calibri"/>
              </a:rPr>
              <a:t>credit</a:t>
            </a:r>
            <a:r>
              <a:rPr sz="2100" spc="-15">
                <a:latin typeface="Calibri"/>
                <a:cs typeface="Calibri"/>
              </a:rPr>
              <a:t> </a:t>
            </a:r>
            <a:r>
              <a:rPr sz="2100">
                <a:latin typeface="Calibri"/>
                <a:cs typeface="Calibri"/>
              </a:rPr>
              <a:t>or</a:t>
            </a:r>
            <a:r>
              <a:rPr sz="2100" spc="-10">
                <a:latin typeface="Calibri"/>
                <a:cs typeface="Calibri"/>
              </a:rPr>
              <a:t> </a:t>
            </a:r>
            <a:r>
              <a:rPr sz="2100">
                <a:latin typeface="Calibri"/>
                <a:cs typeface="Calibri"/>
              </a:rPr>
              <a:t>clock</a:t>
            </a:r>
            <a:r>
              <a:rPr sz="2100" spc="-15">
                <a:latin typeface="Calibri"/>
                <a:cs typeface="Calibri"/>
              </a:rPr>
              <a:t> </a:t>
            </a:r>
            <a:r>
              <a:rPr sz="2100">
                <a:latin typeface="Calibri"/>
                <a:cs typeface="Calibri"/>
              </a:rPr>
              <a:t>hour</a:t>
            </a:r>
            <a:r>
              <a:rPr sz="2100" spc="-20">
                <a:latin typeface="Calibri"/>
                <a:cs typeface="Calibri"/>
              </a:rPr>
              <a:t> </a:t>
            </a:r>
            <a:r>
              <a:rPr sz="2100" spc="-10">
                <a:latin typeface="Calibri"/>
                <a:cs typeface="Calibri"/>
              </a:rPr>
              <a:t>(≈30-</a:t>
            </a:r>
            <a:r>
              <a:rPr sz="2100">
                <a:latin typeface="Calibri"/>
                <a:cs typeface="Calibri"/>
              </a:rPr>
              <a:t>55%</a:t>
            </a:r>
            <a:r>
              <a:rPr sz="2100" spc="-60">
                <a:latin typeface="Calibri"/>
                <a:cs typeface="Calibri"/>
              </a:rPr>
              <a:t> </a:t>
            </a:r>
            <a:r>
              <a:rPr sz="2100" spc="-10">
                <a:latin typeface="Calibri"/>
                <a:cs typeface="Calibri"/>
              </a:rPr>
              <a:t>tuition)],</a:t>
            </a:r>
            <a:endParaRPr sz="2100">
              <a:latin typeface="Calibri"/>
              <a:cs typeface="Calibri"/>
            </a:endParaRPr>
          </a:p>
          <a:p>
            <a:pPr marL="240665" marR="156210" indent="-228600">
              <a:lnSpc>
                <a:spcPts val="2140"/>
              </a:lnSpc>
              <a:spcBef>
                <a:spcPts val="905"/>
              </a:spcBef>
            </a:pPr>
            <a:r>
              <a:rPr sz="2100">
                <a:solidFill>
                  <a:srgbClr val="006F00"/>
                </a:solidFill>
                <a:latin typeface="Calibri"/>
                <a:cs typeface="Calibri"/>
              </a:rPr>
              <a:t>$</a:t>
            </a:r>
            <a:r>
              <a:rPr sz="2100" spc="180">
                <a:solidFill>
                  <a:srgbClr val="006F00"/>
                </a:solidFill>
                <a:latin typeface="Calibri"/>
                <a:cs typeface="Calibri"/>
              </a:rPr>
              <a:t> </a:t>
            </a:r>
            <a:r>
              <a:rPr sz="2100">
                <a:latin typeface="Calibri"/>
                <a:cs typeface="Calibri"/>
              </a:rPr>
              <a:t>Florida</a:t>
            </a:r>
            <a:r>
              <a:rPr sz="2100" spc="-40">
                <a:latin typeface="Calibri"/>
                <a:cs typeface="Calibri"/>
              </a:rPr>
              <a:t> </a:t>
            </a:r>
            <a:r>
              <a:rPr sz="2100">
                <a:latin typeface="Calibri"/>
                <a:cs typeface="Calibri"/>
              </a:rPr>
              <a:t>Gold</a:t>
            </a:r>
            <a:r>
              <a:rPr sz="2100" spc="-35">
                <a:latin typeface="Calibri"/>
                <a:cs typeface="Calibri"/>
              </a:rPr>
              <a:t> </a:t>
            </a:r>
            <a:r>
              <a:rPr sz="2100">
                <a:latin typeface="Calibri"/>
                <a:cs typeface="Calibri"/>
              </a:rPr>
              <a:t>Seal</a:t>
            </a:r>
            <a:r>
              <a:rPr sz="2100" spc="-50">
                <a:latin typeface="Calibri"/>
                <a:cs typeface="Calibri"/>
              </a:rPr>
              <a:t> </a:t>
            </a:r>
            <a:r>
              <a:rPr sz="2100">
                <a:latin typeface="Calibri"/>
                <a:cs typeface="Calibri"/>
              </a:rPr>
              <a:t>CAPE</a:t>
            </a:r>
            <a:r>
              <a:rPr sz="2100" spc="-35">
                <a:latin typeface="Calibri"/>
                <a:cs typeface="Calibri"/>
              </a:rPr>
              <a:t> </a:t>
            </a:r>
            <a:r>
              <a:rPr sz="2100">
                <a:latin typeface="Calibri"/>
                <a:cs typeface="Calibri"/>
              </a:rPr>
              <a:t>Scholars</a:t>
            </a:r>
            <a:r>
              <a:rPr sz="2100" spc="-45">
                <a:latin typeface="Calibri"/>
                <a:cs typeface="Calibri"/>
              </a:rPr>
              <a:t> </a:t>
            </a:r>
            <a:r>
              <a:rPr sz="2100">
                <a:latin typeface="Calibri"/>
                <a:cs typeface="Calibri"/>
              </a:rPr>
              <a:t>award</a:t>
            </a:r>
            <a:r>
              <a:rPr sz="2100" spc="-65">
                <a:latin typeface="Calibri"/>
                <a:cs typeface="Calibri"/>
              </a:rPr>
              <a:t> </a:t>
            </a:r>
            <a:r>
              <a:rPr sz="2100">
                <a:latin typeface="Calibri"/>
                <a:cs typeface="Calibri"/>
              </a:rPr>
              <a:t>(GSC)</a:t>
            </a:r>
            <a:r>
              <a:rPr sz="2100" spc="-40">
                <a:latin typeface="Calibri"/>
                <a:cs typeface="Calibri"/>
              </a:rPr>
              <a:t> </a:t>
            </a:r>
            <a:r>
              <a:rPr sz="2100">
                <a:latin typeface="Calibri"/>
                <a:cs typeface="Calibri"/>
              </a:rPr>
              <a:t>[fixed</a:t>
            </a:r>
            <a:r>
              <a:rPr sz="2100" spc="-35">
                <a:latin typeface="Calibri"/>
                <a:cs typeface="Calibri"/>
              </a:rPr>
              <a:t> </a:t>
            </a:r>
            <a:r>
              <a:rPr sz="2100">
                <a:latin typeface="Calibri"/>
                <a:cs typeface="Calibri"/>
              </a:rPr>
              <a:t>dollar</a:t>
            </a:r>
            <a:r>
              <a:rPr sz="2100" spc="-40">
                <a:latin typeface="Calibri"/>
                <a:cs typeface="Calibri"/>
              </a:rPr>
              <a:t> </a:t>
            </a:r>
            <a:r>
              <a:rPr sz="2100">
                <a:latin typeface="Calibri"/>
                <a:cs typeface="Calibri"/>
              </a:rPr>
              <a:t>amount</a:t>
            </a:r>
            <a:r>
              <a:rPr sz="2100" spc="-55">
                <a:latin typeface="Calibri"/>
                <a:cs typeface="Calibri"/>
              </a:rPr>
              <a:t> </a:t>
            </a:r>
            <a:r>
              <a:rPr sz="2100" spc="-25">
                <a:latin typeface="Calibri"/>
                <a:cs typeface="Calibri"/>
              </a:rPr>
              <a:t>per </a:t>
            </a:r>
            <a:r>
              <a:rPr sz="2100">
                <a:latin typeface="Calibri"/>
                <a:cs typeface="Calibri"/>
              </a:rPr>
              <a:t>credit</a:t>
            </a:r>
            <a:r>
              <a:rPr sz="2100" spc="-25">
                <a:latin typeface="Calibri"/>
                <a:cs typeface="Calibri"/>
              </a:rPr>
              <a:t> </a:t>
            </a:r>
            <a:r>
              <a:rPr sz="2100">
                <a:latin typeface="Calibri"/>
                <a:cs typeface="Calibri"/>
              </a:rPr>
              <a:t>or</a:t>
            </a:r>
            <a:r>
              <a:rPr sz="2100" spc="-10">
                <a:latin typeface="Calibri"/>
                <a:cs typeface="Calibri"/>
              </a:rPr>
              <a:t> </a:t>
            </a:r>
            <a:r>
              <a:rPr sz="2100">
                <a:latin typeface="Calibri"/>
                <a:cs typeface="Calibri"/>
              </a:rPr>
              <a:t>clock</a:t>
            </a:r>
            <a:r>
              <a:rPr sz="2100" spc="-15">
                <a:latin typeface="Calibri"/>
                <a:cs typeface="Calibri"/>
              </a:rPr>
              <a:t> </a:t>
            </a:r>
            <a:r>
              <a:rPr sz="2100">
                <a:latin typeface="Calibri"/>
                <a:cs typeface="Calibri"/>
              </a:rPr>
              <a:t>hour</a:t>
            </a:r>
            <a:r>
              <a:rPr sz="2100" spc="-25">
                <a:latin typeface="Calibri"/>
                <a:cs typeface="Calibri"/>
              </a:rPr>
              <a:t> </a:t>
            </a:r>
            <a:r>
              <a:rPr sz="2100" spc="-10">
                <a:latin typeface="Calibri"/>
                <a:cs typeface="Calibri"/>
              </a:rPr>
              <a:t>(≈30-</a:t>
            </a:r>
            <a:r>
              <a:rPr sz="2100">
                <a:latin typeface="Calibri"/>
                <a:cs typeface="Calibri"/>
              </a:rPr>
              <a:t>55%</a:t>
            </a:r>
            <a:r>
              <a:rPr sz="2100" spc="-60">
                <a:latin typeface="Calibri"/>
                <a:cs typeface="Calibri"/>
              </a:rPr>
              <a:t> </a:t>
            </a:r>
            <a:r>
              <a:rPr sz="2100" spc="-10">
                <a:latin typeface="Calibri"/>
                <a:cs typeface="Calibri"/>
              </a:rPr>
              <a:t>tuition)]</a:t>
            </a:r>
            <a:endParaRPr sz="2100">
              <a:latin typeface="Calibri"/>
              <a:cs typeface="Calibri"/>
            </a:endParaRPr>
          </a:p>
        </p:txBody>
      </p:sp>
      <p:sp>
        <p:nvSpPr>
          <p:cNvPr id="6" name="object 6"/>
          <p:cNvSpPr txBox="1"/>
          <p:nvPr/>
        </p:nvSpPr>
        <p:spPr>
          <a:xfrm>
            <a:off x="2471420" y="6270753"/>
            <a:ext cx="4952365" cy="166071"/>
          </a:xfrm>
          <a:prstGeom prst="rect">
            <a:avLst/>
          </a:prstGeom>
        </p:spPr>
        <p:txBody>
          <a:bodyPr vert="horz" wrap="square" lIns="0" tIns="12065" rIns="0" bIns="0" rtlCol="0">
            <a:spAutoFit/>
          </a:bodyPr>
          <a:lstStyle/>
          <a:p>
            <a:pPr marL="12700">
              <a:spcBef>
                <a:spcPts val="95"/>
              </a:spcBef>
            </a:pPr>
            <a:r>
              <a:rPr sz="1000" b="1">
                <a:latin typeface="Calibri"/>
                <a:cs typeface="Calibri"/>
              </a:rPr>
              <a:t>Bright</a:t>
            </a:r>
            <a:r>
              <a:rPr sz="1000" b="1" spc="-30">
                <a:latin typeface="Calibri"/>
                <a:cs typeface="Calibri"/>
              </a:rPr>
              <a:t> </a:t>
            </a:r>
            <a:r>
              <a:rPr sz="1000" b="1">
                <a:latin typeface="Calibri"/>
                <a:cs typeface="Calibri"/>
              </a:rPr>
              <a:t>Futures</a:t>
            </a:r>
            <a:r>
              <a:rPr sz="1000" b="1" spc="-45">
                <a:latin typeface="Calibri"/>
                <a:cs typeface="Calibri"/>
              </a:rPr>
              <a:t> </a:t>
            </a:r>
            <a:r>
              <a:rPr sz="1000" b="1">
                <a:latin typeface="Calibri"/>
                <a:cs typeface="Calibri"/>
              </a:rPr>
              <a:t>website</a:t>
            </a:r>
            <a:r>
              <a:rPr sz="1000">
                <a:latin typeface="Calibri"/>
                <a:cs typeface="Calibri"/>
              </a:rPr>
              <a:t>:</a:t>
            </a:r>
            <a:r>
              <a:rPr sz="1000" spc="-20">
                <a:latin typeface="Calibri"/>
                <a:cs typeface="Calibri"/>
              </a:rPr>
              <a:t> </a:t>
            </a:r>
            <a:r>
              <a:rPr sz="1000" u="sng" spc="-10">
                <a:solidFill>
                  <a:srgbClr val="034990"/>
                </a:solidFill>
                <a:uFill>
                  <a:solidFill>
                    <a:srgbClr val="034990"/>
                  </a:solidFill>
                </a:uFill>
                <a:latin typeface="Calibri"/>
                <a:cs typeface="Calibri"/>
                <a:hlinkClick r:id="rId2"/>
              </a:rPr>
              <a:t>https://www.floridastudentfinancialaidsg.org/SAPBFMAIN/SAPBFMAIN</a:t>
            </a:r>
            <a:endParaRPr sz="1000">
              <a:latin typeface="Calibri"/>
              <a:cs typeface="Calibri"/>
            </a:endParaRPr>
          </a:p>
        </p:txBody>
      </p:sp>
      <p:grpSp>
        <p:nvGrpSpPr>
          <p:cNvPr id="7" name="object 7"/>
          <p:cNvGrpSpPr/>
          <p:nvPr/>
        </p:nvGrpSpPr>
        <p:grpSpPr>
          <a:xfrm>
            <a:off x="8651838" y="75689"/>
            <a:ext cx="1896745" cy="641350"/>
            <a:chOff x="7127837" y="75689"/>
            <a:chExt cx="1896745" cy="641350"/>
          </a:xfrm>
        </p:grpSpPr>
        <p:pic>
          <p:nvPicPr>
            <p:cNvPr id="8" name="object 8"/>
            <p:cNvPicPr/>
            <p:nvPr/>
          </p:nvPicPr>
          <p:blipFill>
            <a:blip r:embed="rId3" cstate="print"/>
            <a:stretch>
              <a:fillRect/>
            </a:stretch>
          </p:blipFill>
          <p:spPr>
            <a:xfrm>
              <a:off x="8384011" y="75689"/>
              <a:ext cx="640075" cy="641136"/>
            </a:xfrm>
            <a:prstGeom prst="rect">
              <a:avLst/>
            </a:prstGeom>
          </p:spPr>
        </p:pic>
        <p:pic>
          <p:nvPicPr>
            <p:cNvPr id="9" name="object 9"/>
            <p:cNvPicPr/>
            <p:nvPr/>
          </p:nvPicPr>
          <p:blipFill>
            <a:blip r:embed="rId4" cstate="print"/>
            <a:stretch>
              <a:fillRect/>
            </a:stretch>
          </p:blipFill>
          <p:spPr>
            <a:xfrm>
              <a:off x="7127837" y="76911"/>
              <a:ext cx="1215335" cy="640076"/>
            </a:xfrm>
            <a:prstGeom prst="rect">
              <a:avLst/>
            </a:prstGeom>
          </p:spPr>
        </p:pic>
      </p:grpSp>
      <p:sp>
        <p:nvSpPr>
          <p:cNvPr id="10" name="object 10"/>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44</a:t>
            </a:fld>
            <a:endParaRPr spc="-50"/>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2265232"/>
            <a:ext cx="393506" cy="232854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100">
                <a:solidFill>
                  <a:srgbClr val="FFFFFF"/>
                </a:solidFill>
                <a:latin typeface="Calibri"/>
                <a:cs typeface="Calibri"/>
              </a:rPr>
              <a:t> </a:t>
            </a:r>
            <a:r>
              <a:rPr sz="3100" b="1" spc="-10">
                <a:solidFill>
                  <a:srgbClr val="FFFFFF"/>
                </a:solidFill>
                <a:latin typeface="Calibri"/>
                <a:cs typeface="Calibri"/>
              </a:rPr>
              <a:t>Futures</a:t>
            </a:r>
            <a:endParaRPr sz="3100">
              <a:latin typeface="Calibri"/>
              <a:cs typeface="Calibri"/>
            </a:endParaRPr>
          </a:p>
        </p:txBody>
      </p:sp>
      <p:sp>
        <p:nvSpPr>
          <p:cNvPr id="4" name="object 4"/>
          <p:cNvSpPr txBox="1">
            <a:spLocks noGrp="1"/>
          </p:cNvSpPr>
          <p:nvPr>
            <p:ph type="title"/>
          </p:nvPr>
        </p:nvSpPr>
        <p:spPr>
          <a:xfrm>
            <a:off x="2194560" y="892639"/>
            <a:ext cx="9997440" cy="675185"/>
          </a:xfrm>
          <a:prstGeom prst="rect">
            <a:avLst/>
          </a:prstGeom>
        </p:spPr>
        <p:txBody>
          <a:bodyPr vert="horz" wrap="square" lIns="0" tIns="13335" rIns="0" bIns="0" rtlCol="0" anchor="ctr">
            <a:spAutoFit/>
          </a:bodyPr>
          <a:lstStyle/>
          <a:p>
            <a:pPr marL="12700">
              <a:spcBef>
                <a:spcPts val="105"/>
              </a:spcBef>
            </a:pPr>
            <a:r>
              <a:rPr b="1">
                <a:latin typeface="Calibri"/>
                <a:cs typeface="Calibri"/>
              </a:rPr>
              <a:t>Academic</a:t>
            </a:r>
            <a:r>
              <a:rPr b="1" spc="-55">
                <a:latin typeface="Calibri"/>
                <a:cs typeface="Calibri"/>
              </a:rPr>
              <a:t> </a:t>
            </a:r>
            <a:r>
              <a:rPr b="1">
                <a:latin typeface="Calibri"/>
                <a:cs typeface="Calibri"/>
              </a:rPr>
              <a:t>and</a:t>
            </a:r>
            <a:r>
              <a:rPr b="1" spc="-50">
                <a:latin typeface="Calibri"/>
                <a:cs typeface="Calibri"/>
              </a:rPr>
              <a:t> </a:t>
            </a:r>
            <a:r>
              <a:rPr b="1">
                <a:latin typeface="Calibri"/>
                <a:cs typeface="Calibri"/>
              </a:rPr>
              <a:t>Medallion</a:t>
            </a:r>
            <a:r>
              <a:rPr b="1" spc="-60">
                <a:latin typeface="Calibri"/>
                <a:cs typeface="Calibri"/>
              </a:rPr>
              <a:t> </a:t>
            </a:r>
            <a:r>
              <a:rPr b="1" spc="-10">
                <a:latin typeface="Calibri"/>
                <a:cs typeface="Calibri"/>
              </a:rPr>
              <a:t>Scholarships</a:t>
            </a:r>
          </a:p>
        </p:txBody>
      </p:sp>
      <p:sp>
        <p:nvSpPr>
          <p:cNvPr id="5" name="object 5"/>
          <p:cNvSpPr txBox="1"/>
          <p:nvPr/>
        </p:nvSpPr>
        <p:spPr>
          <a:xfrm>
            <a:off x="2607079" y="4339845"/>
            <a:ext cx="7718425" cy="846455"/>
          </a:xfrm>
          <a:prstGeom prst="rect">
            <a:avLst/>
          </a:prstGeom>
        </p:spPr>
        <p:txBody>
          <a:bodyPr vert="horz" wrap="square" lIns="0" tIns="36194" rIns="0" bIns="0" rtlCol="0">
            <a:spAutoFit/>
          </a:bodyPr>
          <a:lstStyle/>
          <a:p>
            <a:pPr marL="12700" marR="5080" indent="-635">
              <a:lnSpc>
                <a:spcPct val="90200"/>
              </a:lnSpc>
              <a:spcBef>
                <a:spcPts val="284"/>
              </a:spcBef>
            </a:pPr>
            <a:r>
              <a:rPr sz="1600" b="1">
                <a:solidFill>
                  <a:srgbClr val="293585"/>
                </a:solidFill>
                <a:latin typeface="Calibri"/>
                <a:cs typeface="Calibri"/>
              </a:rPr>
              <a:t>*</a:t>
            </a:r>
            <a:r>
              <a:rPr sz="1400" b="1">
                <a:solidFill>
                  <a:srgbClr val="293585"/>
                </a:solidFill>
                <a:latin typeface="Calibri"/>
                <a:cs typeface="Calibri"/>
              </a:rPr>
              <a:t>FMS:</a:t>
            </a:r>
            <a:r>
              <a:rPr sz="1400" b="1" spc="-40">
                <a:solidFill>
                  <a:srgbClr val="293585"/>
                </a:solidFill>
                <a:latin typeface="Calibri"/>
                <a:cs typeface="Calibri"/>
              </a:rPr>
              <a:t> </a:t>
            </a:r>
            <a:r>
              <a:rPr sz="1400">
                <a:solidFill>
                  <a:srgbClr val="293585"/>
                </a:solidFill>
                <a:latin typeface="Calibri"/>
                <a:cs typeface="Calibri"/>
              </a:rPr>
              <a:t>Beginning</a:t>
            </a:r>
            <a:r>
              <a:rPr sz="1400" spc="-15">
                <a:solidFill>
                  <a:srgbClr val="293585"/>
                </a:solidFill>
                <a:latin typeface="Calibri"/>
                <a:cs typeface="Calibri"/>
              </a:rPr>
              <a:t> </a:t>
            </a:r>
            <a:r>
              <a:rPr sz="1400">
                <a:solidFill>
                  <a:srgbClr val="293585"/>
                </a:solidFill>
                <a:latin typeface="Calibri"/>
                <a:cs typeface="Calibri"/>
              </a:rPr>
              <a:t>in</a:t>
            </a:r>
            <a:r>
              <a:rPr sz="1400" spc="-30">
                <a:solidFill>
                  <a:srgbClr val="293585"/>
                </a:solidFill>
                <a:latin typeface="Calibri"/>
                <a:cs typeface="Calibri"/>
              </a:rPr>
              <a:t> </a:t>
            </a:r>
            <a:r>
              <a:rPr sz="1400">
                <a:solidFill>
                  <a:srgbClr val="293585"/>
                </a:solidFill>
                <a:latin typeface="Calibri"/>
                <a:cs typeface="Calibri"/>
              </a:rPr>
              <a:t>the</a:t>
            </a:r>
            <a:r>
              <a:rPr sz="1400" spc="-25">
                <a:solidFill>
                  <a:srgbClr val="293585"/>
                </a:solidFill>
                <a:latin typeface="Calibri"/>
                <a:cs typeface="Calibri"/>
              </a:rPr>
              <a:t> </a:t>
            </a:r>
            <a:r>
              <a:rPr sz="1400">
                <a:solidFill>
                  <a:srgbClr val="293585"/>
                </a:solidFill>
                <a:latin typeface="Calibri"/>
                <a:cs typeface="Calibri"/>
              </a:rPr>
              <a:t>fall</a:t>
            </a:r>
            <a:r>
              <a:rPr sz="1400" spc="-35">
                <a:solidFill>
                  <a:srgbClr val="293585"/>
                </a:solidFill>
                <a:latin typeface="Calibri"/>
                <a:cs typeface="Calibri"/>
              </a:rPr>
              <a:t> </a:t>
            </a:r>
            <a:r>
              <a:rPr sz="1400">
                <a:solidFill>
                  <a:srgbClr val="293585"/>
                </a:solidFill>
                <a:latin typeface="Calibri"/>
                <a:cs typeface="Calibri"/>
              </a:rPr>
              <a:t>2021</a:t>
            </a:r>
            <a:r>
              <a:rPr sz="1400" spc="-25">
                <a:solidFill>
                  <a:srgbClr val="293585"/>
                </a:solidFill>
                <a:latin typeface="Calibri"/>
                <a:cs typeface="Calibri"/>
              </a:rPr>
              <a:t> </a:t>
            </a:r>
            <a:r>
              <a:rPr sz="1400" spc="-20">
                <a:solidFill>
                  <a:srgbClr val="293585"/>
                </a:solidFill>
                <a:latin typeface="Calibri"/>
                <a:cs typeface="Calibri"/>
              </a:rPr>
              <a:t>semester,</a:t>
            </a:r>
            <a:r>
              <a:rPr sz="1400" spc="-25">
                <a:solidFill>
                  <a:srgbClr val="293585"/>
                </a:solidFill>
                <a:latin typeface="Calibri"/>
                <a:cs typeface="Calibri"/>
              </a:rPr>
              <a:t> </a:t>
            </a:r>
            <a:r>
              <a:rPr sz="1400">
                <a:solidFill>
                  <a:srgbClr val="293585"/>
                </a:solidFill>
                <a:latin typeface="Calibri"/>
                <a:cs typeface="Calibri"/>
              </a:rPr>
              <a:t>a</a:t>
            </a:r>
            <a:r>
              <a:rPr sz="1400" spc="-35">
                <a:solidFill>
                  <a:srgbClr val="293585"/>
                </a:solidFill>
                <a:latin typeface="Calibri"/>
                <a:cs typeface="Calibri"/>
              </a:rPr>
              <a:t> </a:t>
            </a:r>
            <a:r>
              <a:rPr sz="1400">
                <a:solidFill>
                  <a:srgbClr val="293585"/>
                </a:solidFill>
                <a:latin typeface="Calibri"/>
                <a:cs typeface="Calibri"/>
              </a:rPr>
              <a:t>Florida</a:t>
            </a:r>
            <a:r>
              <a:rPr sz="1400" spc="-45">
                <a:solidFill>
                  <a:srgbClr val="293585"/>
                </a:solidFill>
                <a:latin typeface="Calibri"/>
                <a:cs typeface="Calibri"/>
              </a:rPr>
              <a:t> </a:t>
            </a:r>
            <a:r>
              <a:rPr sz="1400">
                <a:solidFill>
                  <a:srgbClr val="293585"/>
                </a:solidFill>
                <a:latin typeface="Calibri"/>
                <a:cs typeface="Calibri"/>
              </a:rPr>
              <a:t>Medallion</a:t>
            </a:r>
            <a:r>
              <a:rPr sz="1400" spc="-30">
                <a:solidFill>
                  <a:srgbClr val="293585"/>
                </a:solidFill>
                <a:latin typeface="Calibri"/>
                <a:cs typeface="Calibri"/>
              </a:rPr>
              <a:t> </a:t>
            </a:r>
            <a:r>
              <a:rPr sz="1400">
                <a:solidFill>
                  <a:srgbClr val="293585"/>
                </a:solidFill>
                <a:latin typeface="Calibri"/>
                <a:cs typeface="Calibri"/>
              </a:rPr>
              <a:t>Scholar</a:t>
            </a:r>
            <a:r>
              <a:rPr sz="1400" spc="-45">
                <a:solidFill>
                  <a:srgbClr val="293585"/>
                </a:solidFill>
                <a:latin typeface="Calibri"/>
                <a:cs typeface="Calibri"/>
              </a:rPr>
              <a:t> </a:t>
            </a:r>
            <a:r>
              <a:rPr sz="1400">
                <a:solidFill>
                  <a:srgbClr val="293585"/>
                </a:solidFill>
                <a:latin typeface="Calibri"/>
                <a:cs typeface="Calibri"/>
              </a:rPr>
              <a:t>who</a:t>
            </a:r>
            <a:r>
              <a:rPr sz="1400" spc="-30">
                <a:solidFill>
                  <a:srgbClr val="293585"/>
                </a:solidFill>
                <a:latin typeface="Calibri"/>
                <a:cs typeface="Calibri"/>
              </a:rPr>
              <a:t> </a:t>
            </a:r>
            <a:r>
              <a:rPr sz="1400">
                <a:solidFill>
                  <a:srgbClr val="293585"/>
                </a:solidFill>
                <a:latin typeface="Calibri"/>
                <a:cs typeface="Calibri"/>
              </a:rPr>
              <a:t>is</a:t>
            </a:r>
            <a:r>
              <a:rPr sz="1400" spc="-35">
                <a:solidFill>
                  <a:srgbClr val="293585"/>
                </a:solidFill>
                <a:latin typeface="Calibri"/>
                <a:cs typeface="Calibri"/>
              </a:rPr>
              <a:t> </a:t>
            </a:r>
            <a:r>
              <a:rPr sz="1400">
                <a:solidFill>
                  <a:srgbClr val="293585"/>
                </a:solidFill>
                <a:latin typeface="Calibri"/>
                <a:cs typeface="Calibri"/>
              </a:rPr>
              <a:t>enrolled</a:t>
            </a:r>
            <a:r>
              <a:rPr sz="1400" spc="-30">
                <a:solidFill>
                  <a:srgbClr val="293585"/>
                </a:solidFill>
                <a:latin typeface="Calibri"/>
                <a:cs typeface="Calibri"/>
              </a:rPr>
              <a:t> </a:t>
            </a:r>
            <a:r>
              <a:rPr sz="1400">
                <a:solidFill>
                  <a:srgbClr val="293585"/>
                </a:solidFill>
                <a:latin typeface="Calibri"/>
                <a:cs typeface="Calibri"/>
              </a:rPr>
              <a:t>in</a:t>
            </a:r>
            <a:r>
              <a:rPr sz="1400" spc="-40">
                <a:solidFill>
                  <a:srgbClr val="293585"/>
                </a:solidFill>
                <a:latin typeface="Calibri"/>
                <a:cs typeface="Calibri"/>
              </a:rPr>
              <a:t> </a:t>
            </a:r>
            <a:r>
              <a:rPr sz="1400">
                <a:solidFill>
                  <a:srgbClr val="293585"/>
                </a:solidFill>
                <a:latin typeface="Calibri"/>
                <a:cs typeface="Calibri"/>
              </a:rPr>
              <a:t>an</a:t>
            </a:r>
            <a:r>
              <a:rPr sz="1400" spc="-30">
                <a:solidFill>
                  <a:srgbClr val="293585"/>
                </a:solidFill>
                <a:latin typeface="Calibri"/>
                <a:cs typeface="Calibri"/>
              </a:rPr>
              <a:t> </a:t>
            </a:r>
            <a:r>
              <a:rPr sz="1400" spc="-10">
                <a:solidFill>
                  <a:srgbClr val="293585"/>
                </a:solidFill>
                <a:latin typeface="Calibri"/>
                <a:cs typeface="Calibri"/>
              </a:rPr>
              <a:t>associate </a:t>
            </a:r>
            <a:r>
              <a:rPr sz="1400">
                <a:solidFill>
                  <a:srgbClr val="293585"/>
                </a:solidFill>
                <a:latin typeface="Calibri"/>
                <a:cs typeface="Calibri"/>
              </a:rPr>
              <a:t>degree</a:t>
            </a:r>
            <a:r>
              <a:rPr sz="1400" spc="-15">
                <a:solidFill>
                  <a:srgbClr val="293585"/>
                </a:solidFill>
                <a:latin typeface="Calibri"/>
                <a:cs typeface="Calibri"/>
              </a:rPr>
              <a:t> </a:t>
            </a:r>
            <a:r>
              <a:rPr sz="1400" spc="-10">
                <a:solidFill>
                  <a:srgbClr val="293585"/>
                </a:solidFill>
                <a:latin typeface="Calibri"/>
                <a:cs typeface="Calibri"/>
              </a:rPr>
              <a:t>program</a:t>
            </a:r>
            <a:r>
              <a:rPr sz="1400" spc="-50">
                <a:solidFill>
                  <a:srgbClr val="293585"/>
                </a:solidFill>
                <a:latin typeface="Calibri"/>
                <a:cs typeface="Calibri"/>
              </a:rPr>
              <a:t> </a:t>
            </a:r>
            <a:r>
              <a:rPr sz="1400">
                <a:solidFill>
                  <a:srgbClr val="293585"/>
                </a:solidFill>
                <a:latin typeface="Calibri"/>
                <a:cs typeface="Calibri"/>
              </a:rPr>
              <a:t>at</a:t>
            </a:r>
            <a:r>
              <a:rPr sz="1400" spc="-30">
                <a:solidFill>
                  <a:srgbClr val="293585"/>
                </a:solidFill>
                <a:latin typeface="Calibri"/>
                <a:cs typeface="Calibri"/>
              </a:rPr>
              <a:t> </a:t>
            </a:r>
            <a:r>
              <a:rPr sz="1400">
                <a:solidFill>
                  <a:srgbClr val="293585"/>
                </a:solidFill>
                <a:latin typeface="Calibri"/>
                <a:cs typeface="Calibri"/>
              </a:rPr>
              <a:t>a</a:t>
            </a:r>
            <a:r>
              <a:rPr sz="1400" spc="-35">
                <a:solidFill>
                  <a:srgbClr val="293585"/>
                </a:solidFill>
                <a:latin typeface="Calibri"/>
                <a:cs typeface="Calibri"/>
              </a:rPr>
              <a:t> </a:t>
            </a:r>
            <a:r>
              <a:rPr sz="1400" u="sng">
                <a:solidFill>
                  <a:srgbClr val="034990"/>
                </a:solidFill>
                <a:uFill>
                  <a:solidFill>
                    <a:srgbClr val="034990"/>
                  </a:solidFill>
                </a:uFill>
                <a:latin typeface="Calibri"/>
                <a:cs typeface="Calibri"/>
                <a:hlinkClick r:id="rId2" action="ppaction://hlinksldjump"/>
              </a:rPr>
              <a:t>Florida</a:t>
            </a:r>
            <a:r>
              <a:rPr sz="1400" u="sng" spc="-45">
                <a:solidFill>
                  <a:srgbClr val="034990"/>
                </a:solidFill>
                <a:uFill>
                  <a:solidFill>
                    <a:srgbClr val="034990"/>
                  </a:solidFill>
                </a:uFill>
                <a:latin typeface="Calibri"/>
                <a:cs typeface="Calibri"/>
                <a:hlinkClick r:id="rId2" action="ppaction://hlinksldjump"/>
              </a:rPr>
              <a:t> </a:t>
            </a:r>
            <a:r>
              <a:rPr sz="1400" u="sng">
                <a:solidFill>
                  <a:srgbClr val="034990"/>
                </a:solidFill>
                <a:uFill>
                  <a:solidFill>
                    <a:srgbClr val="034990"/>
                  </a:solidFill>
                </a:uFill>
                <a:latin typeface="Calibri"/>
                <a:cs typeface="Calibri"/>
                <a:hlinkClick r:id="rId2" action="ppaction://hlinksldjump"/>
              </a:rPr>
              <a:t>College</a:t>
            </a:r>
            <a:r>
              <a:rPr sz="1400" u="sng" spc="-30">
                <a:solidFill>
                  <a:srgbClr val="034990"/>
                </a:solidFill>
                <a:uFill>
                  <a:solidFill>
                    <a:srgbClr val="034990"/>
                  </a:solidFill>
                </a:uFill>
                <a:latin typeface="Calibri"/>
                <a:cs typeface="Calibri"/>
                <a:hlinkClick r:id="rId2" action="ppaction://hlinksldjump"/>
              </a:rPr>
              <a:t> </a:t>
            </a:r>
            <a:r>
              <a:rPr sz="1400" u="sng" spc="-10">
                <a:solidFill>
                  <a:srgbClr val="034990"/>
                </a:solidFill>
                <a:uFill>
                  <a:solidFill>
                    <a:srgbClr val="034990"/>
                  </a:solidFill>
                </a:uFill>
                <a:latin typeface="Calibri"/>
                <a:cs typeface="Calibri"/>
                <a:hlinkClick r:id="rId2" action="ppaction://hlinksldjump"/>
              </a:rPr>
              <a:t>System</a:t>
            </a:r>
            <a:r>
              <a:rPr sz="1400" spc="-50">
                <a:solidFill>
                  <a:srgbClr val="034990"/>
                </a:solidFill>
                <a:latin typeface="Calibri"/>
                <a:cs typeface="Calibri"/>
              </a:rPr>
              <a:t> </a:t>
            </a:r>
            <a:r>
              <a:rPr sz="1400" spc="-10">
                <a:solidFill>
                  <a:srgbClr val="293585"/>
                </a:solidFill>
                <a:latin typeface="Calibri"/>
                <a:cs typeface="Calibri"/>
              </a:rPr>
              <a:t>institution</a:t>
            </a:r>
            <a:r>
              <a:rPr sz="1400" spc="-15">
                <a:solidFill>
                  <a:srgbClr val="293585"/>
                </a:solidFill>
                <a:latin typeface="Calibri"/>
                <a:cs typeface="Calibri"/>
              </a:rPr>
              <a:t> </a:t>
            </a:r>
            <a:r>
              <a:rPr sz="1400">
                <a:solidFill>
                  <a:srgbClr val="293585"/>
                </a:solidFill>
                <a:latin typeface="Calibri"/>
                <a:cs typeface="Calibri"/>
              </a:rPr>
              <a:t>is</a:t>
            </a:r>
            <a:r>
              <a:rPr sz="1400" spc="-35">
                <a:solidFill>
                  <a:srgbClr val="293585"/>
                </a:solidFill>
                <a:latin typeface="Calibri"/>
                <a:cs typeface="Calibri"/>
              </a:rPr>
              <a:t> </a:t>
            </a:r>
            <a:r>
              <a:rPr sz="1400">
                <a:solidFill>
                  <a:srgbClr val="293585"/>
                </a:solidFill>
                <a:latin typeface="Calibri"/>
                <a:cs typeface="Calibri"/>
              </a:rPr>
              <a:t>eligible</a:t>
            </a:r>
            <a:r>
              <a:rPr sz="1400" spc="-15">
                <a:solidFill>
                  <a:srgbClr val="293585"/>
                </a:solidFill>
                <a:latin typeface="Calibri"/>
                <a:cs typeface="Calibri"/>
              </a:rPr>
              <a:t> </a:t>
            </a:r>
            <a:r>
              <a:rPr sz="1400">
                <a:solidFill>
                  <a:srgbClr val="293585"/>
                </a:solidFill>
                <a:latin typeface="Calibri"/>
                <a:cs typeface="Calibri"/>
              </a:rPr>
              <a:t>for</a:t>
            </a:r>
            <a:r>
              <a:rPr sz="1400" spc="-55">
                <a:solidFill>
                  <a:srgbClr val="293585"/>
                </a:solidFill>
                <a:latin typeface="Calibri"/>
                <a:cs typeface="Calibri"/>
              </a:rPr>
              <a:t> </a:t>
            </a:r>
            <a:r>
              <a:rPr sz="1400">
                <a:solidFill>
                  <a:srgbClr val="293585"/>
                </a:solidFill>
                <a:latin typeface="Calibri"/>
                <a:cs typeface="Calibri"/>
              </a:rPr>
              <a:t>an</a:t>
            </a:r>
            <a:r>
              <a:rPr sz="1400" spc="-25">
                <a:solidFill>
                  <a:srgbClr val="293585"/>
                </a:solidFill>
                <a:latin typeface="Calibri"/>
                <a:cs typeface="Calibri"/>
              </a:rPr>
              <a:t> </a:t>
            </a:r>
            <a:r>
              <a:rPr sz="1400" spc="-10">
                <a:solidFill>
                  <a:srgbClr val="293585"/>
                </a:solidFill>
                <a:latin typeface="Calibri"/>
                <a:cs typeface="Calibri"/>
              </a:rPr>
              <a:t>award</a:t>
            </a:r>
            <a:r>
              <a:rPr sz="1400" spc="-40">
                <a:solidFill>
                  <a:srgbClr val="293585"/>
                </a:solidFill>
                <a:latin typeface="Calibri"/>
                <a:cs typeface="Calibri"/>
              </a:rPr>
              <a:t> </a:t>
            </a:r>
            <a:r>
              <a:rPr sz="1400">
                <a:solidFill>
                  <a:srgbClr val="293585"/>
                </a:solidFill>
                <a:latin typeface="Calibri"/>
                <a:cs typeface="Calibri"/>
              </a:rPr>
              <a:t>equal</a:t>
            </a:r>
            <a:r>
              <a:rPr sz="1400" spc="-10">
                <a:solidFill>
                  <a:srgbClr val="293585"/>
                </a:solidFill>
                <a:latin typeface="Calibri"/>
                <a:cs typeface="Calibri"/>
              </a:rPr>
              <a:t> </a:t>
            </a:r>
            <a:r>
              <a:rPr sz="1400">
                <a:solidFill>
                  <a:srgbClr val="293585"/>
                </a:solidFill>
                <a:latin typeface="Calibri"/>
                <a:cs typeface="Calibri"/>
              </a:rPr>
              <a:t>to</a:t>
            </a:r>
            <a:r>
              <a:rPr sz="1400" spc="-35">
                <a:solidFill>
                  <a:srgbClr val="293585"/>
                </a:solidFill>
                <a:latin typeface="Calibri"/>
                <a:cs typeface="Calibri"/>
              </a:rPr>
              <a:t> </a:t>
            </a:r>
            <a:r>
              <a:rPr sz="1400">
                <a:solidFill>
                  <a:srgbClr val="293585"/>
                </a:solidFill>
                <a:latin typeface="Calibri"/>
                <a:cs typeface="Calibri"/>
              </a:rPr>
              <a:t>the</a:t>
            </a:r>
            <a:r>
              <a:rPr sz="1400" spc="-25">
                <a:solidFill>
                  <a:srgbClr val="293585"/>
                </a:solidFill>
                <a:latin typeface="Calibri"/>
                <a:cs typeface="Calibri"/>
              </a:rPr>
              <a:t> </a:t>
            </a:r>
            <a:r>
              <a:rPr sz="1400" spc="-10">
                <a:solidFill>
                  <a:srgbClr val="293585"/>
                </a:solidFill>
                <a:latin typeface="Calibri"/>
                <a:cs typeface="Calibri"/>
              </a:rPr>
              <a:t>amount </a:t>
            </a:r>
            <a:r>
              <a:rPr sz="1400">
                <a:solidFill>
                  <a:srgbClr val="293585"/>
                </a:solidFill>
                <a:latin typeface="Calibri"/>
                <a:cs typeface="Calibri"/>
              </a:rPr>
              <a:t>necessary</a:t>
            </a:r>
            <a:r>
              <a:rPr sz="1400" spc="-45">
                <a:solidFill>
                  <a:srgbClr val="293585"/>
                </a:solidFill>
                <a:latin typeface="Calibri"/>
                <a:cs typeface="Calibri"/>
              </a:rPr>
              <a:t> </a:t>
            </a:r>
            <a:r>
              <a:rPr sz="1400">
                <a:solidFill>
                  <a:srgbClr val="293585"/>
                </a:solidFill>
                <a:latin typeface="Calibri"/>
                <a:cs typeface="Calibri"/>
              </a:rPr>
              <a:t>to</a:t>
            </a:r>
            <a:r>
              <a:rPr sz="1400" spc="-40">
                <a:solidFill>
                  <a:srgbClr val="293585"/>
                </a:solidFill>
                <a:latin typeface="Calibri"/>
                <a:cs typeface="Calibri"/>
              </a:rPr>
              <a:t> </a:t>
            </a:r>
            <a:r>
              <a:rPr sz="1400">
                <a:solidFill>
                  <a:srgbClr val="293585"/>
                </a:solidFill>
                <a:latin typeface="Calibri"/>
                <a:cs typeface="Calibri"/>
              </a:rPr>
              <a:t>pay</a:t>
            </a:r>
            <a:r>
              <a:rPr sz="1400" spc="-30">
                <a:solidFill>
                  <a:srgbClr val="293585"/>
                </a:solidFill>
                <a:latin typeface="Calibri"/>
                <a:cs typeface="Calibri"/>
              </a:rPr>
              <a:t> </a:t>
            </a:r>
            <a:r>
              <a:rPr sz="1400">
                <a:solidFill>
                  <a:srgbClr val="293585"/>
                </a:solidFill>
                <a:latin typeface="Calibri"/>
                <a:cs typeface="Calibri"/>
              </a:rPr>
              <a:t>100</a:t>
            </a:r>
            <a:r>
              <a:rPr sz="1400" spc="-35">
                <a:solidFill>
                  <a:srgbClr val="293585"/>
                </a:solidFill>
                <a:latin typeface="Calibri"/>
                <a:cs typeface="Calibri"/>
              </a:rPr>
              <a:t> </a:t>
            </a:r>
            <a:r>
              <a:rPr sz="1400">
                <a:solidFill>
                  <a:srgbClr val="293585"/>
                </a:solidFill>
                <a:latin typeface="Calibri"/>
                <a:cs typeface="Calibri"/>
              </a:rPr>
              <a:t>percent</a:t>
            </a:r>
            <a:r>
              <a:rPr sz="1400" spc="-20">
                <a:solidFill>
                  <a:srgbClr val="293585"/>
                </a:solidFill>
                <a:latin typeface="Calibri"/>
                <a:cs typeface="Calibri"/>
              </a:rPr>
              <a:t> </a:t>
            </a:r>
            <a:r>
              <a:rPr sz="1400">
                <a:solidFill>
                  <a:srgbClr val="293585"/>
                </a:solidFill>
                <a:latin typeface="Calibri"/>
                <a:cs typeface="Calibri"/>
              </a:rPr>
              <a:t>of</a:t>
            </a:r>
            <a:r>
              <a:rPr sz="1400" spc="-50">
                <a:solidFill>
                  <a:srgbClr val="293585"/>
                </a:solidFill>
                <a:latin typeface="Calibri"/>
                <a:cs typeface="Calibri"/>
              </a:rPr>
              <a:t> </a:t>
            </a:r>
            <a:r>
              <a:rPr sz="1400">
                <a:solidFill>
                  <a:srgbClr val="293585"/>
                </a:solidFill>
                <a:latin typeface="Calibri"/>
                <a:cs typeface="Calibri"/>
              </a:rPr>
              <a:t>tuition</a:t>
            </a:r>
            <a:r>
              <a:rPr sz="1400" spc="-30">
                <a:solidFill>
                  <a:srgbClr val="293585"/>
                </a:solidFill>
                <a:latin typeface="Calibri"/>
                <a:cs typeface="Calibri"/>
              </a:rPr>
              <a:t> </a:t>
            </a:r>
            <a:r>
              <a:rPr sz="1400">
                <a:solidFill>
                  <a:srgbClr val="293585"/>
                </a:solidFill>
                <a:latin typeface="Calibri"/>
                <a:cs typeface="Calibri"/>
              </a:rPr>
              <a:t>and</a:t>
            </a:r>
            <a:r>
              <a:rPr sz="1400" spc="-35">
                <a:solidFill>
                  <a:srgbClr val="293585"/>
                </a:solidFill>
                <a:latin typeface="Calibri"/>
                <a:cs typeface="Calibri"/>
              </a:rPr>
              <a:t> </a:t>
            </a:r>
            <a:r>
              <a:rPr sz="1400">
                <a:solidFill>
                  <a:srgbClr val="293585"/>
                </a:solidFill>
                <a:latin typeface="Calibri"/>
                <a:cs typeface="Calibri"/>
              </a:rPr>
              <a:t>fees</a:t>
            </a:r>
            <a:r>
              <a:rPr sz="1400" spc="-40">
                <a:solidFill>
                  <a:srgbClr val="293585"/>
                </a:solidFill>
                <a:latin typeface="Calibri"/>
                <a:cs typeface="Calibri"/>
              </a:rPr>
              <a:t> </a:t>
            </a:r>
            <a:r>
              <a:rPr sz="1400" spc="-10">
                <a:solidFill>
                  <a:srgbClr val="293585"/>
                </a:solidFill>
                <a:latin typeface="Calibri"/>
                <a:cs typeface="Calibri"/>
              </a:rPr>
              <a:t>established</a:t>
            </a:r>
            <a:r>
              <a:rPr sz="1400" spc="-25">
                <a:solidFill>
                  <a:srgbClr val="293585"/>
                </a:solidFill>
                <a:latin typeface="Calibri"/>
                <a:cs typeface="Calibri"/>
              </a:rPr>
              <a:t> </a:t>
            </a:r>
            <a:r>
              <a:rPr sz="1400">
                <a:solidFill>
                  <a:srgbClr val="293585"/>
                </a:solidFill>
                <a:latin typeface="Calibri"/>
                <a:cs typeface="Calibri"/>
              </a:rPr>
              <a:t>under</a:t>
            </a:r>
            <a:r>
              <a:rPr sz="1400" spc="-20">
                <a:solidFill>
                  <a:srgbClr val="293585"/>
                </a:solidFill>
                <a:latin typeface="Calibri"/>
                <a:cs typeface="Calibri"/>
              </a:rPr>
              <a:t> </a:t>
            </a:r>
            <a:r>
              <a:rPr sz="1400">
                <a:solidFill>
                  <a:srgbClr val="293585"/>
                </a:solidFill>
                <a:latin typeface="Calibri"/>
                <a:cs typeface="Calibri"/>
              </a:rPr>
              <a:t>s.</a:t>
            </a:r>
            <a:r>
              <a:rPr sz="1400" spc="-50">
                <a:solidFill>
                  <a:srgbClr val="293585"/>
                </a:solidFill>
                <a:latin typeface="Calibri"/>
                <a:cs typeface="Calibri"/>
              </a:rPr>
              <a:t> </a:t>
            </a:r>
            <a:r>
              <a:rPr sz="1400" u="sng">
                <a:solidFill>
                  <a:srgbClr val="293585"/>
                </a:solidFill>
                <a:uFill>
                  <a:solidFill>
                    <a:srgbClr val="293585"/>
                  </a:solidFill>
                </a:uFill>
                <a:latin typeface="Calibri"/>
                <a:cs typeface="Calibri"/>
                <a:hlinkClick r:id="rId3"/>
              </a:rPr>
              <a:t>1009.23</a:t>
            </a:r>
            <a:r>
              <a:rPr sz="1400">
                <a:solidFill>
                  <a:srgbClr val="293585"/>
                </a:solidFill>
                <a:latin typeface="Calibri"/>
                <a:cs typeface="Calibri"/>
              </a:rPr>
              <a:t>(3),</a:t>
            </a:r>
            <a:r>
              <a:rPr sz="1400" spc="-20">
                <a:solidFill>
                  <a:srgbClr val="293585"/>
                </a:solidFill>
                <a:latin typeface="Calibri"/>
                <a:cs typeface="Calibri"/>
              </a:rPr>
              <a:t> </a:t>
            </a:r>
            <a:r>
              <a:rPr sz="1400">
                <a:solidFill>
                  <a:srgbClr val="293585"/>
                </a:solidFill>
                <a:latin typeface="Calibri"/>
                <a:cs typeface="Calibri"/>
              </a:rPr>
              <a:t>(4),</a:t>
            </a:r>
            <a:r>
              <a:rPr sz="1400" spc="-25">
                <a:solidFill>
                  <a:srgbClr val="293585"/>
                </a:solidFill>
                <a:latin typeface="Calibri"/>
                <a:cs typeface="Calibri"/>
              </a:rPr>
              <a:t> </a:t>
            </a:r>
            <a:r>
              <a:rPr sz="1400">
                <a:solidFill>
                  <a:srgbClr val="293585"/>
                </a:solidFill>
                <a:latin typeface="Calibri"/>
                <a:cs typeface="Calibri"/>
              </a:rPr>
              <a:t>(7),</a:t>
            </a:r>
            <a:r>
              <a:rPr sz="1400" spc="-30">
                <a:solidFill>
                  <a:srgbClr val="293585"/>
                </a:solidFill>
                <a:latin typeface="Calibri"/>
                <a:cs typeface="Calibri"/>
              </a:rPr>
              <a:t> </a:t>
            </a:r>
            <a:r>
              <a:rPr sz="1400">
                <a:solidFill>
                  <a:srgbClr val="293585"/>
                </a:solidFill>
                <a:latin typeface="Calibri"/>
                <a:cs typeface="Calibri"/>
              </a:rPr>
              <a:t>(8),</a:t>
            </a:r>
            <a:r>
              <a:rPr sz="1400" spc="-20">
                <a:solidFill>
                  <a:srgbClr val="293585"/>
                </a:solidFill>
                <a:latin typeface="Calibri"/>
                <a:cs typeface="Calibri"/>
              </a:rPr>
              <a:t> </a:t>
            </a:r>
            <a:r>
              <a:rPr sz="1400">
                <a:solidFill>
                  <a:srgbClr val="293585"/>
                </a:solidFill>
                <a:latin typeface="Calibri"/>
                <a:cs typeface="Calibri"/>
              </a:rPr>
              <a:t>(10),</a:t>
            </a:r>
            <a:r>
              <a:rPr sz="1400" spc="-35">
                <a:solidFill>
                  <a:srgbClr val="293585"/>
                </a:solidFill>
                <a:latin typeface="Calibri"/>
                <a:cs typeface="Calibri"/>
              </a:rPr>
              <a:t> </a:t>
            </a:r>
            <a:r>
              <a:rPr sz="1400">
                <a:solidFill>
                  <a:srgbClr val="293585"/>
                </a:solidFill>
                <a:latin typeface="Calibri"/>
                <a:cs typeface="Calibri"/>
              </a:rPr>
              <a:t>and</a:t>
            </a:r>
            <a:r>
              <a:rPr sz="1400" spc="-25">
                <a:solidFill>
                  <a:srgbClr val="293585"/>
                </a:solidFill>
                <a:latin typeface="Calibri"/>
                <a:cs typeface="Calibri"/>
              </a:rPr>
              <a:t> </a:t>
            </a:r>
            <a:r>
              <a:rPr sz="1400" spc="-20">
                <a:solidFill>
                  <a:srgbClr val="293585"/>
                </a:solidFill>
                <a:latin typeface="Calibri"/>
                <a:cs typeface="Calibri"/>
              </a:rPr>
              <a:t>(11) </a:t>
            </a:r>
            <a:r>
              <a:rPr sz="1400">
                <a:solidFill>
                  <a:srgbClr val="293585"/>
                </a:solidFill>
                <a:latin typeface="Calibri"/>
                <a:cs typeface="Calibri"/>
              </a:rPr>
              <a:t>to</a:t>
            </a:r>
            <a:r>
              <a:rPr sz="1400" spc="-30">
                <a:solidFill>
                  <a:srgbClr val="293585"/>
                </a:solidFill>
                <a:latin typeface="Calibri"/>
                <a:cs typeface="Calibri"/>
              </a:rPr>
              <a:t> </a:t>
            </a:r>
            <a:r>
              <a:rPr sz="1400">
                <a:solidFill>
                  <a:srgbClr val="293585"/>
                </a:solidFill>
                <a:latin typeface="Calibri"/>
                <a:cs typeface="Calibri"/>
              </a:rPr>
              <a:t>assist</a:t>
            </a:r>
            <a:r>
              <a:rPr sz="1400" spc="-30">
                <a:solidFill>
                  <a:srgbClr val="293585"/>
                </a:solidFill>
                <a:latin typeface="Calibri"/>
                <a:cs typeface="Calibri"/>
              </a:rPr>
              <a:t> </a:t>
            </a:r>
            <a:r>
              <a:rPr sz="1400">
                <a:solidFill>
                  <a:srgbClr val="293585"/>
                </a:solidFill>
                <a:latin typeface="Calibri"/>
                <a:cs typeface="Calibri"/>
              </a:rPr>
              <a:t>with</a:t>
            </a:r>
            <a:r>
              <a:rPr sz="1400" spc="-25">
                <a:solidFill>
                  <a:srgbClr val="293585"/>
                </a:solidFill>
                <a:latin typeface="Calibri"/>
                <a:cs typeface="Calibri"/>
              </a:rPr>
              <a:t> </a:t>
            </a:r>
            <a:r>
              <a:rPr sz="1400">
                <a:solidFill>
                  <a:srgbClr val="293585"/>
                </a:solidFill>
                <a:latin typeface="Calibri"/>
                <a:cs typeface="Calibri"/>
              </a:rPr>
              <a:t>the</a:t>
            </a:r>
            <a:r>
              <a:rPr sz="1400" spc="-15">
                <a:solidFill>
                  <a:srgbClr val="293585"/>
                </a:solidFill>
                <a:latin typeface="Calibri"/>
                <a:cs typeface="Calibri"/>
              </a:rPr>
              <a:t> </a:t>
            </a:r>
            <a:r>
              <a:rPr sz="1400" spc="-10">
                <a:solidFill>
                  <a:srgbClr val="293585"/>
                </a:solidFill>
                <a:latin typeface="Calibri"/>
                <a:cs typeface="Calibri"/>
              </a:rPr>
              <a:t>payment </a:t>
            </a:r>
            <a:r>
              <a:rPr sz="1400">
                <a:solidFill>
                  <a:srgbClr val="293585"/>
                </a:solidFill>
                <a:latin typeface="Calibri"/>
                <a:cs typeface="Calibri"/>
              </a:rPr>
              <a:t>of</a:t>
            </a:r>
            <a:r>
              <a:rPr sz="1400" spc="-35">
                <a:solidFill>
                  <a:srgbClr val="293585"/>
                </a:solidFill>
                <a:latin typeface="Calibri"/>
                <a:cs typeface="Calibri"/>
              </a:rPr>
              <a:t> </a:t>
            </a:r>
            <a:r>
              <a:rPr sz="1400" spc="-10">
                <a:solidFill>
                  <a:srgbClr val="293585"/>
                </a:solidFill>
                <a:latin typeface="Calibri"/>
                <a:cs typeface="Calibri"/>
              </a:rPr>
              <a:t>educational</a:t>
            </a:r>
            <a:r>
              <a:rPr sz="1400" spc="-5">
                <a:solidFill>
                  <a:srgbClr val="293585"/>
                </a:solidFill>
                <a:latin typeface="Calibri"/>
                <a:cs typeface="Calibri"/>
              </a:rPr>
              <a:t> </a:t>
            </a:r>
            <a:r>
              <a:rPr sz="1400" spc="-10">
                <a:solidFill>
                  <a:srgbClr val="293585"/>
                </a:solidFill>
                <a:latin typeface="Calibri"/>
                <a:cs typeface="Calibri"/>
              </a:rPr>
              <a:t>expenses.</a:t>
            </a:r>
            <a:endParaRPr sz="1400">
              <a:latin typeface="Calibri"/>
              <a:cs typeface="Calibri"/>
            </a:endParaRPr>
          </a:p>
        </p:txBody>
      </p:sp>
      <p:sp>
        <p:nvSpPr>
          <p:cNvPr id="6" name="object 6"/>
          <p:cNvSpPr txBox="1"/>
          <p:nvPr/>
        </p:nvSpPr>
        <p:spPr>
          <a:xfrm>
            <a:off x="2607078" y="5895848"/>
            <a:ext cx="7551420" cy="786765"/>
          </a:xfrm>
          <a:prstGeom prst="rect">
            <a:avLst/>
          </a:prstGeom>
        </p:spPr>
        <p:txBody>
          <a:bodyPr vert="horz" wrap="square" lIns="0" tIns="12065" rIns="0" bIns="0" rtlCol="0">
            <a:spAutoFit/>
          </a:bodyPr>
          <a:lstStyle/>
          <a:p>
            <a:pPr marL="12700">
              <a:spcBef>
                <a:spcPts val="95"/>
              </a:spcBef>
            </a:pPr>
            <a:r>
              <a:rPr sz="1000" b="1">
                <a:solidFill>
                  <a:srgbClr val="293585"/>
                </a:solidFill>
                <a:latin typeface="Calibri"/>
                <a:cs typeface="Calibri"/>
              </a:rPr>
              <a:t>FAS:</a:t>
            </a:r>
            <a:r>
              <a:rPr sz="1000" b="1" spc="360">
                <a:solidFill>
                  <a:srgbClr val="293585"/>
                </a:solidFill>
                <a:latin typeface="Calibri"/>
                <a:cs typeface="Calibri"/>
              </a:rPr>
              <a:t> </a:t>
            </a:r>
            <a:r>
              <a:rPr sz="1000" u="sng" spc="-10">
                <a:solidFill>
                  <a:srgbClr val="034990"/>
                </a:solidFill>
                <a:uFill>
                  <a:solidFill>
                    <a:srgbClr val="034990"/>
                  </a:solidFill>
                </a:uFill>
                <a:latin typeface="Calibri"/>
                <a:cs typeface="Calibri"/>
                <a:hlinkClick r:id="rId4"/>
              </a:rPr>
              <a:t>http://www.leg.state.fl.us/statutes/index.cfm?App_mode=Display_Statute&amp;Search_String=&amp;URL=1000-1099/1009/Sections/1009.534.htm</a:t>
            </a:r>
            <a:r>
              <a:rPr sz="1000" u="sng" spc="-10">
                <a:solidFill>
                  <a:srgbClr val="034990"/>
                </a:solidFill>
                <a:uFill>
                  <a:solidFill>
                    <a:srgbClr val="034990"/>
                  </a:solidFill>
                </a:uFill>
                <a:latin typeface="Calibri"/>
                <a:cs typeface="Calibri"/>
              </a:rPr>
              <a:t>l</a:t>
            </a:r>
            <a:endParaRPr sz="1000">
              <a:latin typeface="Calibri"/>
              <a:cs typeface="Calibri"/>
            </a:endParaRPr>
          </a:p>
          <a:p>
            <a:pPr marL="12700"/>
            <a:r>
              <a:rPr sz="1000" b="1">
                <a:solidFill>
                  <a:srgbClr val="293585"/>
                </a:solidFill>
                <a:latin typeface="Calibri"/>
                <a:cs typeface="Calibri"/>
              </a:rPr>
              <a:t>FMS:</a:t>
            </a:r>
            <a:r>
              <a:rPr sz="1000" b="1" spc="355">
                <a:solidFill>
                  <a:srgbClr val="293585"/>
                </a:solidFill>
                <a:latin typeface="Calibri"/>
                <a:cs typeface="Calibri"/>
              </a:rPr>
              <a:t> </a:t>
            </a:r>
            <a:r>
              <a:rPr sz="1000" u="sng" spc="-10">
                <a:solidFill>
                  <a:srgbClr val="034990"/>
                </a:solidFill>
                <a:uFill>
                  <a:solidFill>
                    <a:srgbClr val="034990"/>
                  </a:solidFill>
                </a:uFill>
                <a:latin typeface="Calibri"/>
                <a:cs typeface="Calibri"/>
                <a:hlinkClick r:id="rId5"/>
              </a:rPr>
              <a:t>http://www.leg.state.fl.us/statutes/index.cfm?App_mode=Display_Statute&amp;Search_String=&amp;URL=1000-1099/1009/Sections/1009.535.htm</a:t>
            </a:r>
            <a:r>
              <a:rPr sz="1000" u="sng" spc="-10">
                <a:solidFill>
                  <a:srgbClr val="034990"/>
                </a:solidFill>
                <a:uFill>
                  <a:solidFill>
                    <a:srgbClr val="034990"/>
                  </a:solidFill>
                </a:uFill>
                <a:latin typeface="Calibri"/>
                <a:cs typeface="Calibri"/>
              </a:rPr>
              <a:t>l</a:t>
            </a:r>
            <a:endParaRPr sz="1000">
              <a:latin typeface="Calibri"/>
              <a:cs typeface="Calibri"/>
            </a:endParaRPr>
          </a:p>
          <a:p>
            <a:pPr>
              <a:spcBef>
                <a:spcPts val="1175"/>
              </a:spcBef>
            </a:pPr>
            <a:endParaRPr sz="1000">
              <a:latin typeface="Calibri"/>
              <a:cs typeface="Calibri"/>
            </a:endParaRPr>
          </a:p>
          <a:p>
            <a:pPr marL="12700">
              <a:spcBef>
                <a:spcPts val="5"/>
              </a:spcBef>
            </a:pPr>
            <a:r>
              <a:rPr sz="1000" b="1">
                <a:latin typeface="Calibri"/>
                <a:cs typeface="Calibri"/>
              </a:rPr>
              <a:t>Bright</a:t>
            </a:r>
            <a:r>
              <a:rPr sz="1000" b="1" spc="-20">
                <a:latin typeface="Calibri"/>
                <a:cs typeface="Calibri"/>
              </a:rPr>
              <a:t> </a:t>
            </a:r>
            <a:r>
              <a:rPr sz="1000" b="1">
                <a:latin typeface="Calibri"/>
                <a:cs typeface="Calibri"/>
              </a:rPr>
              <a:t>Futures</a:t>
            </a:r>
            <a:r>
              <a:rPr sz="1000" b="1" spc="-35">
                <a:latin typeface="Calibri"/>
                <a:cs typeface="Calibri"/>
              </a:rPr>
              <a:t> </a:t>
            </a:r>
            <a:r>
              <a:rPr sz="1000" b="1">
                <a:latin typeface="Calibri"/>
                <a:cs typeface="Calibri"/>
              </a:rPr>
              <a:t>Course</a:t>
            </a:r>
            <a:r>
              <a:rPr sz="1000" b="1" spc="-30">
                <a:latin typeface="Calibri"/>
                <a:cs typeface="Calibri"/>
              </a:rPr>
              <a:t> </a:t>
            </a:r>
            <a:r>
              <a:rPr sz="1000" b="1">
                <a:latin typeface="Calibri"/>
                <a:cs typeface="Calibri"/>
              </a:rPr>
              <a:t>Table</a:t>
            </a:r>
            <a:r>
              <a:rPr sz="1000">
                <a:latin typeface="Calibri"/>
                <a:cs typeface="Calibri"/>
              </a:rPr>
              <a:t>:</a:t>
            </a:r>
            <a:r>
              <a:rPr sz="1000" spc="-25">
                <a:latin typeface="Calibri"/>
                <a:cs typeface="Calibri"/>
              </a:rPr>
              <a:t> </a:t>
            </a:r>
            <a:r>
              <a:rPr sz="1000" u="sng" spc="-10">
                <a:solidFill>
                  <a:srgbClr val="034990"/>
                </a:solidFill>
                <a:uFill>
                  <a:solidFill>
                    <a:srgbClr val="034990"/>
                  </a:solidFill>
                </a:uFill>
                <a:latin typeface="Calibri"/>
                <a:cs typeface="Calibri"/>
                <a:hlinkClick r:id="rId6"/>
              </a:rPr>
              <a:t>https://sso.osfaffelp.org/BFIEHS/Course/ComprehensiveCourse</a:t>
            </a:r>
            <a:endParaRPr sz="1000">
              <a:latin typeface="Calibri"/>
              <a:cs typeface="Calibri"/>
            </a:endParaRPr>
          </a:p>
        </p:txBody>
      </p:sp>
      <p:graphicFrame>
        <p:nvGraphicFramePr>
          <p:cNvPr id="7" name="object 7"/>
          <p:cNvGraphicFramePr>
            <a:graphicFrameLocks noGrp="1"/>
          </p:cNvGraphicFramePr>
          <p:nvPr>
            <p:extLst>
              <p:ext uri="{D42A27DB-BD31-4B8C-83A1-F6EECF244321}">
                <p14:modId xmlns:p14="http://schemas.microsoft.com/office/powerpoint/2010/main" val="3609519513"/>
              </p:ext>
            </p:extLst>
          </p:nvPr>
        </p:nvGraphicFramePr>
        <p:xfrm>
          <a:off x="2459459" y="2212648"/>
          <a:ext cx="8088628" cy="1981200"/>
        </p:xfrm>
        <a:graphic>
          <a:graphicData uri="http://schemas.openxmlformats.org/drawingml/2006/table">
            <a:tbl>
              <a:tblPr firstRow="1" bandRow="1">
                <a:tableStyleId>{2D5ABB26-0587-4C30-8999-92F81FD0307C}</a:tableStyleId>
              </a:tblPr>
              <a:tblGrid>
                <a:gridCol w="576580">
                  <a:extLst>
                    <a:ext uri="{9D8B030D-6E8A-4147-A177-3AD203B41FA5}">
                      <a16:colId xmlns:a16="http://schemas.microsoft.com/office/drawing/2014/main" val="20000"/>
                    </a:ext>
                  </a:extLst>
                </a:gridCol>
                <a:gridCol w="1573530">
                  <a:extLst>
                    <a:ext uri="{9D8B030D-6E8A-4147-A177-3AD203B41FA5}">
                      <a16:colId xmlns:a16="http://schemas.microsoft.com/office/drawing/2014/main" val="20001"/>
                    </a:ext>
                  </a:extLst>
                </a:gridCol>
                <a:gridCol w="648969">
                  <a:extLst>
                    <a:ext uri="{9D8B030D-6E8A-4147-A177-3AD203B41FA5}">
                      <a16:colId xmlns:a16="http://schemas.microsoft.com/office/drawing/2014/main" val="20002"/>
                    </a:ext>
                  </a:extLst>
                </a:gridCol>
                <a:gridCol w="2906395">
                  <a:extLst>
                    <a:ext uri="{9D8B030D-6E8A-4147-A177-3AD203B41FA5}">
                      <a16:colId xmlns:a16="http://schemas.microsoft.com/office/drawing/2014/main" val="20003"/>
                    </a:ext>
                  </a:extLst>
                </a:gridCol>
                <a:gridCol w="1651634">
                  <a:extLst>
                    <a:ext uri="{9D8B030D-6E8A-4147-A177-3AD203B41FA5}">
                      <a16:colId xmlns:a16="http://schemas.microsoft.com/office/drawing/2014/main" val="20004"/>
                    </a:ext>
                  </a:extLst>
                </a:gridCol>
                <a:gridCol w="731520">
                  <a:extLst>
                    <a:ext uri="{9D8B030D-6E8A-4147-A177-3AD203B41FA5}">
                      <a16:colId xmlns:a16="http://schemas.microsoft.com/office/drawing/2014/main" val="20005"/>
                    </a:ext>
                  </a:extLst>
                </a:gridCol>
              </a:tblGrid>
              <a:tr h="319405">
                <a:tc>
                  <a:txBody>
                    <a:bodyPr/>
                    <a:lstStyle/>
                    <a:p>
                      <a:pPr marL="137160">
                        <a:lnSpc>
                          <a:spcPct val="100000"/>
                        </a:lnSpc>
                        <a:spcBef>
                          <a:spcPts val="650"/>
                        </a:spcBef>
                      </a:pPr>
                      <a:r>
                        <a:rPr sz="1200" b="1" spc="-20">
                          <a:solidFill>
                            <a:srgbClr val="FFFFFF"/>
                          </a:solidFill>
                          <a:latin typeface="Calibri"/>
                          <a:cs typeface="Calibri"/>
                        </a:rPr>
                        <a:t>Type</a:t>
                      </a:r>
                      <a:endParaRPr sz="1200">
                        <a:latin typeface="Calibri"/>
                        <a:cs typeface="Calibri"/>
                      </a:endParaRPr>
                    </a:p>
                  </a:txBody>
                  <a:tcPr marL="0" marR="0" marT="8255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L="147955">
                        <a:lnSpc>
                          <a:spcPct val="100000"/>
                        </a:lnSpc>
                        <a:spcBef>
                          <a:spcPts val="650"/>
                        </a:spcBef>
                      </a:pPr>
                      <a:r>
                        <a:rPr sz="1200" b="1">
                          <a:solidFill>
                            <a:srgbClr val="FFFFFF"/>
                          </a:solidFill>
                          <a:latin typeface="Calibri"/>
                          <a:cs typeface="Calibri"/>
                        </a:rPr>
                        <a:t>High</a:t>
                      </a:r>
                      <a:r>
                        <a:rPr sz="1200" b="1" spc="-10">
                          <a:solidFill>
                            <a:srgbClr val="FFFFFF"/>
                          </a:solidFill>
                          <a:latin typeface="Calibri"/>
                          <a:cs typeface="Calibri"/>
                        </a:rPr>
                        <a:t> </a:t>
                      </a:r>
                      <a:r>
                        <a:rPr sz="1200" b="1">
                          <a:solidFill>
                            <a:srgbClr val="FFFFFF"/>
                          </a:solidFill>
                          <a:latin typeface="Calibri"/>
                          <a:cs typeface="Calibri"/>
                        </a:rPr>
                        <a:t>School</a:t>
                      </a:r>
                      <a:r>
                        <a:rPr sz="1200" b="1" spc="-35">
                          <a:solidFill>
                            <a:srgbClr val="FFFFFF"/>
                          </a:solidFill>
                          <a:latin typeface="Calibri"/>
                          <a:cs typeface="Calibri"/>
                        </a:rPr>
                        <a:t> </a:t>
                      </a:r>
                      <a:r>
                        <a:rPr sz="1200" b="1" spc="-10">
                          <a:solidFill>
                            <a:srgbClr val="FFFFFF"/>
                          </a:solidFill>
                          <a:latin typeface="Calibri"/>
                          <a:cs typeface="Calibri"/>
                        </a:rPr>
                        <a:t>Courses</a:t>
                      </a:r>
                      <a:endParaRPr sz="1200">
                        <a:latin typeface="Calibri"/>
                        <a:cs typeface="Calibri"/>
                      </a:endParaRPr>
                    </a:p>
                  </a:txBody>
                  <a:tcPr marL="0" marR="0" marT="8255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R="3175" algn="ctr">
                        <a:lnSpc>
                          <a:spcPct val="100000"/>
                        </a:lnSpc>
                        <a:spcBef>
                          <a:spcPts val="650"/>
                        </a:spcBef>
                      </a:pPr>
                      <a:r>
                        <a:rPr sz="1200" b="1">
                          <a:solidFill>
                            <a:srgbClr val="FFFFFF"/>
                          </a:solidFill>
                          <a:latin typeface="Calibri"/>
                          <a:cs typeface="Calibri"/>
                        </a:rPr>
                        <a:t>HS</a:t>
                      </a:r>
                      <a:r>
                        <a:rPr sz="1200" b="1" spc="-15">
                          <a:solidFill>
                            <a:srgbClr val="FFFFFF"/>
                          </a:solidFill>
                          <a:latin typeface="Calibri"/>
                          <a:cs typeface="Calibri"/>
                        </a:rPr>
                        <a:t> </a:t>
                      </a:r>
                      <a:r>
                        <a:rPr sz="1200" b="1" spc="-25">
                          <a:solidFill>
                            <a:srgbClr val="FFFFFF"/>
                          </a:solidFill>
                          <a:latin typeface="Calibri"/>
                          <a:cs typeface="Calibri"/>
                        </a:rPr>
                        <a:t>GPA</a:t>
                      </a:r>
                      <a:endParaRPr sz="1200">
                        <a:latin typeface="Calibri"/>
                        <a:cs typeface="Calibri"/>
                      </a:endParaRPr>
                    </a:p>
                  </a:txBody>
                  <a:tcPr marL="0" marR="0" marT="8255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L="909955">
                        <a:lnSpc>
                          <a:spcPct val="100000"/>
                        </a:lnSpc>
                        <a:spcBef>
                          <a:spcPts val="650"/>
                        </a:spcBef>
                      </a:pPr>
                      <a:r>
                        <a:rPr sz="1200" b="1">
                          <a:solidFill>
                            <a:srgbClr val="FFFFFF"/>
                          </a:solidFill>
                          <a:latin typeface="Calibri"/>
                          <a:cs typeface="Calibri"/>
                        </a:rPr>
                        <a:t>ACT /</a:t>
                      </a:r>
                      <a:r>
                        <a:rPr sz="1200" b="1" spc="250">
                          <a:solidFill>
                            <a:srgbClr val="FFFFFF"/>
                          </a:solidFill>
                          <a:latin typeface="Calibri"/>
                          <a:cs typeface="Calibri"/>
                        </a:rPr>
                        <a:t> </a:t>
                      </a:r>
                      <a:r>
                        <a:rPr sz="1200" b="1" spc="-35">
                          <a:solidFill>
                            <a:srgbClr val="FFFFFF"/>
                          </a:solidFill>
                          <a:latin typeface="Calibri"/>
                          <a:cs typeface="Calibri"/>
                        </a:rPr>
                        <a:t>SAT</a:t>
                      </a:r>
                      <a:r>
                        <a:rPr sz="1200" b="1" spc="-15">
                          <a:solidFill>
                            <a:srgbClr val="FFFFFF"/>
                          </a:solidFill>
                          <a:latin typeface="Calibri"/>
                          <a:cs typeface="Calibri"/>
                        </a:rPr>
                        <a:t> </a:t>
                      </a:r>
                      <a:r>
                        <a:rPr sz="1200" b="1" spc="-10">
                          <a:solidFill>
                            <a:srgbClr val="FFFFFF"/>
                          </a:solidFill>
                          <a:latin typeface="Calibri"/>
                          <a:cs typeface="Calibri"/>
                        </a:rPr>
                        <a:t>Scores</a:t>
                      </a:r>
                      <a:endParaRPr sz="1200">
                        <a:latin typeface="Calibri"/>
                        <a:cs typeface="Calibri"/>
                      </a:endParaRPr>
                    </a:p>
                  </a:txBody>
                  <a:tcPr marL="0" marR="0" marT="8255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L="155575">
                        <a:lnSpc>
                          <a:spcPct val="100000"/>
                        </a:lnSpc>
                        <a:spcBef>
                          <a:spcPts val="650"/>
                        </a:spcBef>
                      </a:pPr>
                      <a:r>
                        <a:rPr sz="1200" b="1">
                          <a:solidFill>
                            <a:srgbClr val="FFFFFF"/>
                          </a:solidFill>
                          <a:latin typeface="Calibri"/>
                          <a:cs typeface="Calibri"/>
                        </a:rPr>
                        <a:t>Service</a:t>
                      </a:r>
                      <a:r>
                        <a:rPr sz="1200" b="1" spc="-30">
                          <a:solidFill>
                            <a:srgbClr val="FFFFFF"/>
                          </a:solidFill>
                          <a:latin typeface="Calibri"/>
                          <a:cs typeface="Calibri"/>
                        </a:rPr>
                        <a:t> </a:t>
                      </a:r>
                      <a:r>
                        <a:rPr sz="1200" b="1">
                          <a:solidFill>
                            <a:srgbClr val="FFFFFF"/>
                          </a:solidFill>
                          <a:latin typeface="Calibri"/>
                          <a:cs typeface="Calibri"/>
                        </a:rPr>
                        <a:t>/</a:t>
                      </a:r>
                      <a:r>
                        <a:rPr sz="1200" b="1" spc="-25">
                          <a:solidFill>
                            <a:srgbClr val="FFFFFF"/>
                          </a:solidFill>
                          <a:latin typeface="Calibri"/>
                          <a:cs typeface="Calibri"/>
                        </a:rPr>
                        <a:t> </a:t>
                      </a:r>
                      <a:r>
                        <a:rPr sz="1200" b="1">
                          <a:solidFill>
                            <a:srgbClr val="FFFFFF"/>
                          </a:solidFill>
                          <a:latin typeface="Calibri"/>
                          <a:cs typeface="Calibri"/>
                        </a:rPr>
                        <a:t>Work</a:t>
                      </a:r>
                      <a:r>
                        <a:rPr sz="1200" b="1" spc="-25">
                          <a:solidFill>
                            <a:srgbClr val="FFFFFF"/>
                          </a:solidFill>
                          <a:latin typeface="Calibri"/>
                          <a:cs typeface="Calibri"/>
                        </a:rPr>
                        <a:t> </a:t>
                      </a:r>
                      <a:r>
                        <a:rPr sz="1200" b="1" spc="-20">
                          <a:solidFill>
                            <a:srgbClr val="FFFFFF"/>
                          </a:solidFill>
                          <a:latin typeface="Calibri"/>
                          <a:cs typeface="Calibri"/>
                        </a:rPr>
                        <a:t>Hours</a:t>
                      </a:r>
                      <a:endParaRPr sz="1200">
                        <a:latin typeface="Calibri"/>
                        <a:cs typeface="Calibri"/>
                      </a:endParaRPr>
                    </a:p>
                  </a:txBody>
                  <a:tcPr marL="0" marR="0" marT="8255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0B163B"/>
                    </a:solidFill>
                  </a:tcPr>
                </a:tc>
                <a:tc>
                  <a:txBody>
                    <a:bodyPr/>
                    <a:lstStyle/>
                    <a:p>
                      <a:pPr algn="ctr">
                        <a:lnSpc>
                          <a:spcPct val="100000"/>
                        </a:lnSpc>
                        <a:spcBef>
                          <a:spcPts val="650"/>
                        </a:spcBef>
                      </a:pPr>
                      <a:r>
                        <a:rPr sz="1200" b="1" spc="-10">
                          <a:solidFill>
                            <a:srgbClr val="FFFFFF"/>
                          </a:solidFill>
                          <a:latin typeface="Calibri"/>
                          <a:cs typeface="Calibri"/>
                        </a:rPr>
                        <a:t>Award</a:t>
                      </a:r>
                      <a:endParaRPr sz="1200">
                        <a:latin typeface="Calibri"/>
                        <a:cs typeface="Calibri"/>
                      </a:endParaRPr>
                    </a:p>
                  </a:txBody>
                  <a:tcPr marL="0" marR="0" marT="8255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0B163B"/>
                    </a:solidFill>
                  </a:tcPr>
                </a:tc>
                <a:extLst>
                  <a:ext uri="{0D108BD9-81ED-4DB2-BD59-A6C34878D82A}">
                    <a16:rowId xmlns:a16="http://schemas.microsoft.com/office/drawing/2014/main" val="10000"/>
                  </a:ext>
                </a:extLst>
              </a:tr>
              <a:tr h="647065">
                <a:tc>
                  <a:txBody>
                    <a:bodyPr/>
                    <a:lstStyle/>
                    <a:p>
                      <a:pPr algn="ctr">
                        <a:lnSpc>
                          <a:spcPts val="1980"/>
                        </a:lnSpc>
                        <a:spcBef>
                          <a:spcPts val="254"/>
                        </a:spcBef>
                      </a:pPr>
                      <a:r>
                        <a:rPr sz="1700" b="1" spc="-25">
                          <a:latin typeface="Calibri"/>
                          <a:cs typeface="Calibri"/>
                        </a:rPr>
                        <a:t>FAS</a:t>
                      </a:r>
                      <a:endParaRPr sz="1700">
                        <a:latin typeface="Calibri"/>
                        <a:cs typeface="Calibri"/>
                      </a:endParaRPr>
                    </a:p>
                    <a:p>
                      <a:pPr marL="99060" marR="90805" indent="3175" algn="ctr">
                        <a:lnSpc>
                          <a:spcPct val="80000"/>
                        </a:lnSpc>
                        <a:spcBef>
                          <a:spcPts val="130"/>
                        </a:spcBef>
                      </a:pPr>
                      <a:r>
                        <a:rPr sz="800" spc="-10">
                          <a:latin typeface="Calibri"/>
                          <a:cs typeface="Calibri"/>
                        </a:rPr>
                        <a:t>Florida</a:t>
                      </a:r>
                      <a:r>
                        <a:rPr sz="800" spc="500">
                          <a:latin typeface="Calibri"/>
                          <a:cs typeface="Calibri"/>
                        </a:rPr>
                        <a:t> </a:t>
                      </a:r>
                      <a:r>
                        <a:rPr sz="800" spc="-35">
                          <a:latin typeface="Calibri"/>
                          <a:cs typeface="Calibri"/>
                        </a:rPr>
                        <a:t>Academic</a:t>
                      </a:r>
                      <a:r>
                        <a:rPr sz="800" spc="500">
                          <a:latin typeface="Calibri"/>
                          <a:cs typeface="Calibri"/>
                        </a:rPr>
                        <a:t> </a:t>
                      </a:r>
                      <a:r>
                        <a:rPr sz="800" spc="-10">
                          <a:latin typeface="Calibri"/>
                          <a:cs typeface="Calibri"/>
                        </a:rPr>
                        <a:t>Scholars</a:t>
                      </a:r>
                      <a:endParaRPr sz="800">
                        <a:latin typeface="Calibri"/>
                        <a:cs typeface="Calibri"/>
                      </a:endParaRPr>
                    </a:p>
                  </a:txBody>
                  <a:tcPr marL="0" marR="0" marT="32384"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rowSpan="2">
                  <a:txBody>
                    <a:bodyPr/>
                    <a:lstStyle/>
                    <a:p>
                      <a:pPr marL="45720">
                        <a:lnSpc>
                          <a:spcPct val="100000"/>
                        </a:lnSpc>
                        <a:spcBef>
                          <a:spcPts val="265"/>
                        </a:spcBef>
                      </a:pPr>
                      <a:r>
                        <a:rPr sz="1400">
                          <a:latin typeface="Calibri"/>
                          <a:cs typeface="Calibri"/>
                        </a:rPr>
                        <a:t>4</a:t>
                      </a:r>
                      <a:r>
                        <a:rPr sz="1400" spc="-20">
                          <a:latin typeface="Calibri"/>
                          <a:cs typeface="Calibri"/>
                        </a:rPr>
                        <a:t> </a:t>
                      </a:r>
                      <a:r>
                        <a:rPr sz="1400">
                          <a:latin typeface="Calibri"/>
                          <a:cs typeface="Calibri"/>
                        </a:rPr>
                        <a:t>–</a:t>
                      </a:r>
                      <a:r>
                        <a:rPr sz="1400" spc="-5">
                          <a:latin typeface="Calibri"/>
                          <a:cs typeface="Calibri"/>
                        </a:rPr>
                        <a:t> </a:t>
                      </a:r>
                      <a:r>
                        <a:rPr sz="1400" spc="-10">
                          <a:latin typeface="Calibri"/>
                          <a:cs typeface="Calibri"/>
                        </a:rPr>
                        <a:t>English</a:t>
                      </a:r>
                      <a:endParaRPr sz="1400">
                        <a:latin typeface="Calibri"/>
                        <a:cs typeface="Calibri"/>
                      </a:endParaRPr>
                    </a:p>
                    <a:p>
                      <a:pPr marL="45720">
                        <a:lnSpc>
                          <a:spcPct val="100000"/>
                        </a:lnSpc>
                      </a:pPr>
                      <a:r>
                        <a:rPr sz="1400">
                          <a:latin typeface="Calibri"/>
                          <a:cs typeface="Calibri"/>
                        </a:rPr>
                        <a:t>4</a:t>
                      </a:r>
                      <a:r>
                        <a:rPr sz="1400" spc="-20">
                          <a:latin typeface="Calibri"/>
                          <a:cs typeface="Calibri"/>
                        </a:rPr>
                        <a:t> </a:t>
                      </a:r>
                      <a:r>
                        <a:rPr sz="1400">
                          <a:latin typeface="Calibri"/>
                          <a:cs typeface="Calibri"/>
                        </a:rPr>
                        <a:t>–</a:t>
                      </a:r>
                      <a:r>
                        <a:rPr sz="1400" spc="-5">
                          <a:latin typeface="Calibri"/>
                          <a:cs typeface="Calibri"/>
                        </a:rPr>
                        <a:t> </a:t>
                      </a:r>
                      <a:r>
                        <a:rPr sz="1400" spc="-10">
                          <a:latin typeface="Calibri"/>
                          <a:cs typeface="Calibri"/>
                        </a:rPr>
                        <a:t>Mathematics</a:t>
                      </a:r>
                      <a:endParaRPr sz="1400">
                        <a:latin typeface="Calibri"/>
                        <a:cs typeface="Calibri"/>
                      </a:endParaRPr>
                    </a:p>
                    <a:p>
                      <a:pPr marL="45720">
                        <a:lnSpc>
                          <a:spcPct val="100000"/>
                        </a:lnSpc>
                        <a:spcBef>
                          <a:spcPts val="5"/>
                        </a:spcBef>
                      </a:pPr>
                      <a:r>
                        <a:rPr sz="1400">
                          <a:latin typeface="Calibri"/>
                          <a:cs typeface="Calibri"/>
                        </a:rPr>
                        <a:t>3</a:t>
                      </a:r>
                      <a:r>
                        <a:rPr sz="1400" spc="-20">
                          <a:latin typeface="Calibri"/>
                          <a:cs typeface="Calibri"/>
                        </a:rPr>
                        <a:t> </a:t>
                      </a:r>
                      <a:r>
                        <a:rPr sz="1400">
                          <a:latin typeface="Calibri"/>
                          <a:cs typeface="Calibri"/>
                        </a:rPr>
                        <a:t>–</a:t>
                      </a:r>
                      <a:r>
                        <a:rPr sz="1400" spc="-5">
                          <a:latin typeface="Calibri"/>
                          <a:cs typeface="Calibri"/>
                        </a:rPr>
                        <a:t> </a:t>
                      </a:r>
                      <a:r>
                        <a:rPr sz="1400" spc="-10">
                          <a:latin typeface="Calibri"/>
                          <a:cs typeface="Calibri"/>
                        </a:rPr>
                        <a:t>Natural</a:t>
                      </a:r>
                      <a:r>
                        <a:rPr sz="1400" spc="-15">
                          <a:latin typeface="Calibri"/>
                          <a:cs typeface="Calibri"/>
                        </a:rPr>
                        <a:t> </a:t>
                      </a:r>
                      <a:r>
                        <a:rPr sz="1400" spc="-10">
                          <a:latin typeface="Calibri"/>
                          <a:cs typeface="Calibri"/>
                        </a:rPr>
                        <a:t>Science</a:t>
                      </a:r>
                      <a:endParaRPr sz="1400">
                        <a:latin typeface="Calibri"/>
                        <a:cs typeface="Calibri"/>
                      </a:endParaRPr>
                    </a:p>
                  </a:txBody>
                  <a:tcPr marL="0" marR="0" marT="33655" marB="0">
                    <a:lnL w="12700">
                      <a:solidFill>
                        <a:srgbClr val="293585"/>
                      </a:solidFill>
                      <a:prstDash val="solid"/>
                    </a:lnL>
                    <a:lnR w="12700">
                      <a:solidFill>
                        <a:srgbClr val="293585"/>
                      </a:solidFill>
                      <a:prstDash val="solid"/>
                    </a:lnR>
                    <a:lnT w="12700">
                      <a:solidFill>
                        <a:srgbClr val="293585"/>
                      </a:solidFill>
                      <a:prstDash val="solid"/>
                    </a:lnT>
                    <a:solidFill>
                      <a:srgbClr val="CACCD2"/>
                    </a:solidFill>
                  </a:tcPr>
                </a:tc>
                <a:tc>
                  <a:txBody>
                    <a:bodyPr/>
                    <a:lstStyle/>
                    <a:p>
                      <a:pPr marL="635" algn="ctr">
                        <a:lnSpc>
                          <a:spcPct val="100000"/>
                        </a:lnSpc>
                        <a:spcBef>
                          <a:spcPts val="240"/>
                        </a:spcBef>
                      </a:pPr>
                      <a:r>
                        <a:rPr sz="1800" b="1" spc="-25">
                          <a:latin typeface="Calibri"/>
                          <a:cs typeface="Calibri"/>
                        </a:rPr>
                        <a:t>3.5</a:t>
                      </a:r>
                      <a:endParaRPr sz="1800">
                        <a:latin typeface="Calibri"/>
                        <a:cs typeface="Calibri"/>
                      </a:endParaRPr>
                    </a:p>
                  </a:txBody>
                  <a:tcPr marL="0" marR="0" marT="3048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a:txBody>
                    <a:bodyPr/>
                    <a:lstStyle/>
                    <a:p>
                      <a:pPr marL="105410">
                        <a:lnSpc>
                          <a:spcPct val="100000"/>
                        </a:lnSpc>
                        <a:spcBef>
                          <a:spcPts val="265"/>
                        </a:spcBef>
                      </a:pPr>
                      <a:r>
                        <a:rPr sz="1500">
                          <a:latin typeface="Calibri"/>
                          <a:cs typeface="Calibri"/>
                        </a:rPr>
                        <a:t>2025–26</a:t>
                      </a:r>
                      <a:r>
                        <a:rPr sz="1500" spc="15">
                          <a:latin typeface="Calibri"/>
                          <a:cs typeface="Calibri"/>
                        </a:rPr>
                        <a:t> </a:t>
                      </a:r>
                      <a:r>
                        <a:rPr sz="1500" spc="-10">
                          <a:latin typeface="Calibri"/>
                          <a:cs typeface="Calibri"/>
                        </a:rPr>
                        <a:t>Graduates:</a:t>
                      </a:r>
                      <a:r>
                        <a:rPr sz="1500" spc="-55">
                          <a:latin typeface="Calibri"/>
                          <a:cs typeface="Calibri"/>
                        </a:rPr>
                        <a:t> </a:t>
                      </a:r>
                      <a:r>
                        <a:rPr sz="1500">
                          <a:latin typeface="Calibri"/>
                          <a:cs typeface="Calibri"/>
                        </a:rPr>
                        <a:t>29</a:t>
                      </a:r>
                      <a:r>
                        <a:rPr sz="1500" spc="-5">
                          <a:latin typeface="Calibri"/>
                          <a:cs typeface="Calibri"/>
                        </a:rPr>
                        <a:t> </a:t>
                      </a:r>
                      <a:r>
                        <a:rPr sz="1500">
                          <a:latin typeface="Calibri"/>
                          <a:cs typeface="Calibri"/>
                        </a:rPr>
                        <a:t>/</a:t>
                      </a:r>
                      <a:r>
                        <a:rPr sz="1500" spc="-30">
                          <a:latin typeface="Calibri"/>
                          <a:cs typeface="Calibri"/>
                        </a:rPr>
                        <a:t> </a:t>
                      </a:r>
                      <a:r>
                        <a:rPr sz="1500">
                          <a:latin typeface="Calibri"/>
                          <a:cs typeface="Calibri"/>
                        </a:rPr>
                        <a:t>95</a:t>
                      </a:r>
                      <a:r>
                        <a:rPr sz="1500" spc="-20">
                          <a:latin typeface="Calibri"/>
                          <a:cs typeface="Calibri"/>
                        </a:rPr>
                        <a:t> </a:t>
                      </a:r>
                      <a:r>
                        <a:rPr sz="1500">
                          <a:latin typeface="Calibri"/>
                          <a:cs typeface="Calibri"/>
                        </a:rPr>
                        <a:t>/</a:t>
                      </a:r>
                      <a:r>
                        <a:rPr sz="1500" spc="-30">
                          <a:latin typeface="Calibri"/>
                          <a:cs typeface="Calibri"/>
                        </a:rPr>
                        <a:t> </a:t>
                      </a:r>
                      <a:r>
                        <a:rPr sz="1500" spc="-20">
                          <a:latin typeface="Calibri"/>
                          <a:cs typeface="Calibri"/>
                        </a:rPr>
                        <a:t>1330</a:t>
                      </a:r>
                      <a:endParaRPr sz="1500">
                        <a:latin typeface="Calibri"/>
                        <a:cs typeface="Calibri"/>
                      </a:endParaRPr>
                    </a:p>
                    <a:p>
                      <a:pPr marL="105410">
                        <a:lnSpc>
                          <a:spcPct val="100000"/>
                        </a:lnSpc>
                        <a:spcBef>
                          <a:spcPts val="600"/>
                        </a:spcBef>
                      </a:pPr>
                      <a:r>
                        <a:rPr sz="1500">
                          <a:latin typeface="Calibri"/>
                          <a:cs typeface="Calibri"/>
                        </a:rPr>
                        <a:t>2026–27</a:t>
                      </a:r>
                      <a:r>
                        <a:rPr sz="1500" spc="15">
                          <a:latin typeface="Calibri"/>
                          <a:cs typeface="Calibri"/>
                        </a:rPr>
                        <a:t> </a:t>
                      </a:r>
                      <a:r>
                        <a:rPr sz="1500" spc="-10">
                          <a:latin typeface="Calibri"/>
                          <a:cs typeface="Calibri"/>
                        </a:rPr>
                        <a:t>Graduates:</a:t>
                      </a:r>
                      <a:r>
                        <a:rPr sz="1500" spc="-55">
                          <a:latin typeface="Calibri"/>
                          <a:cs typeface="Calibri"/>
                        </a:rPr>
                        <a:t> </a:t>
                      </a:r>
                      <a:r>
                        <a:rPr sz="1500">
                          <a:latin typeface="Calibri"/>
                          <a:cs typeface="Calibri"/>
                        </a:rPr>
                        <a:t>29</a:t>
                      </a:r>
                      <a:r>
                        <a:rPr sz="1500" spc="-5">
                          <a:latin typeface="Calibri"/>
                          <a:cs typeface="Calibri"/>
                        </a:rPr>
                        <a:t> </a:t>
                      </a:r>
                      <a:r>
                        <a:rPr sz="1500">
                          <a:latin typeface="Calibri"/>
                          <a:cs typeface="Calibri"/>
                        </a:rPr>
                        <a:t>/</a:t>
                      </a:r>
                      <a:r>
                        <a:rPr sz="1500" spc="-30">
                          <a:latin typeface="Calibri"/>
                          <a:cs typeface="Calibri"/>
                        </a:rPr>
                        <a:t> </a:t>
                      </a:r>
                      <a:r>
                        <a:rPr sz="1500">
                          <a:latin typeface="Calibri"/>
                          <a:cs typeface="Calibri"/>
                        </a:rPr>
                        <a:t>95</a:t>
                      </a:r>
                      <a:r>
                        <a:rPr sz="1500" spc="-20">
                          <a:latin typeface="Calibri"/>
                          <a:cs typeface="Calibri"/>
                        </a:rPr>
                        <a:t> </a:t>
                      </a:r>
                      <a:r>
                        <a:rPr sz="1500">
                          <a:latin typeface="Calibri"/>
                          <a:cs typeface="Calibri"/>
                        </a:rPr>
                        <a:t>/</a:t>
                      </a:r>
                      <a:r>
                        <a:rPr sz="1500" spc="-30">
                          <a:latin typeface="Calibri"/>
                          <a:cs typeface="Calibri"/>
                        </a:rPr>
                        <a:t> </a:t>
                      </a:r>
                      <a:r>
                        <a:rPr sz="1500" spc="-20">
                          <a:latin typeface="Calibri"/>
                          <a:cs typeface="Calibri"/>
                        </a:rPr>
                        <a:t>1330</a:t>
                      </a:r>
                      <a:endParaRPr sz="1500">
                        <a:latin typeface="Calibri"/>
                        <a:cs typeface="Calibri"/>
                      </a:endParaRPr>
                    </a:p>
                  </a:txBody>
                  <a:tcPr marL="0" marR="0" marT="33655"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a:txBody>
                    <a:bodyPr/>
                    <a:lstStyle/>
                    <a:p>
                      <a:pPr algn="ctr">
                        <a:lnSpc>
                          <a:spcPts val="2060"/>
                        </a:lnSpc>
                        <a:spcBef>
                          <a:spcPts val="240"/>
                        </a:spcBef>
                      </a:pPr>
                      <a:r>
                        <a:rPr sz="1800">
                          <a:latin typeface="Calibri"/>
                          <a:cs typeface="Calibri"/>
                        </a:rPr>
                        <a:t>100</a:t>
                      </a:r>
                      <a:r>
                        <a:rPr sz="1800" spc="-30">
                          <a:latin typeface="Calibri"/>
                          <a:cs typeface="Calibri"/>
                        </a:rPr>
                        <a:t> </a:t>
                      </a:r>
                      <a:r>
                        <a:rPr sz="1800" spc="-10">
                          <a:latin typeface="Calibri"/>
                          <a:cs typeface="Calibri"/>
                        </a:rPr>
                        <a:t>hours</a:t>
                      </a:r>
                      <a:endParaRPr sz="1800">
                        <a:latin typeface="Calibri"/>
                        <a:cs typeface="Calibri"/>
                      </a:endParaRPr>
                    </a:p>
                    <a:p>
                      <a:pPr algn="ctr">
                        <a:lnSpc>
                          <a:spcPts val="1520"/>
                        </a:lnSpc>
                      </a:pPr>
                      <a:r>
                        <a:rPr sz="1350">
                          <a:latin typeface="Calibri"/>
                          <a:cs typeface="Calibri"/>
                        </a:rPr>
                        <a:t>[service</a:t>
                      </a:r>
                      <a:r>
                        <a:rPr sz="1350" spc="-25">
                          <a:latin typeface="Calibri"/>
                          <a:cs typeface="Calibri"/>
                        </a:rPr>
                        <a:t> </a:t>
                      </a:r>
                      <a:r>
                        <a:rPr sz="1050">
                          <a:latin typeface="Calibri"/>
                          <a:cs typeface="Calibri"/>
                        </a:rPr>
                        <a:t>OR</a:t>
                      </a:r>
                      <a:r>
                        <a:rPr sz="1050" spc="50">
                          <a:latin typeface="Calibri"/>
                          <a:cs typeface="Calibri"/>
                        </a:rPr>
                        <a:t> </a:t>
                      </a:r>
                      <a:r>
                        <a:rPr sz="1350">
                          <a:latin typeface="Calibri"/>
                          <a:cs typeface="Calibri"/>
                        </a:rPr>
                        <a:t>paid</a:t>
                      </a:r>
                      <a:r>
                        <a:rPr sz="1350" spc="-15">
                          <a:latin typeface="Calibri"/>
                          <a:cs typeface="Calibri"/>
                        </a:rPr>
                        <a:t> </a:t>
                      </a:r>
                      <a:r>
                        <a:rPr sz="1350" spc="-20">
                          <a:latin typeface="Calibri"/>
                          <a:cs typeface="Calibri"/>
                        </a:rPr>
                        <a:t>work]</a:t>
                      </a:r>
                      <a:endParaRPr sz="1350">
                        <a:latin typeface="Calibri"/>
                        <a:cs typeface="Calibri"/>
                      </a:endParaRPr>
                    </a:p>
                  </a:txBody>
                  <a:tcPr marL="0" marR="0" marT="3048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a:txBody>
                    <a:bodyPr/>
                    <a:lstStyle/>
                    <a:p>
                      <a:pPr algn="ctr">
                        <a:lnSpc>
                          <a:spcPct val="100000"/>
                        </a:lnSpc>
                        <a:spcBef>
                          <a:spcPts val="240"/>
                        </a:spcBef>
                      </a:pPr>
                      <a:r>
                        <a:rPr sz="1800" spc="-20">
                          <a:latin typeface="Calibri"/>
                          <a:cs typeface="Calibri"/>
                        </a:rPr>
                        <a:t>100%</a:t>
                      </a:r>
                      <a:endParaRPr sz="1800">
                        <a:latin typeface="Calibri"/>
                        <a:cs typeface="Calibri"/>
                      </a:endParaRPr>
                    </a:p>
                  </a:txBody>
                  <a:tcPr marL="0" marR="0" marT="3048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extLst>
                  <a:ext uri="{0D108BD9-81ED-4DB2-BD59-A6C34878D82A}">
                    <a16:rowId xmlns:a16="http://schemas.microsoft.com/office/drawing/2014/main" val="10001"/>
                  </a:ext>
                </a:extLst>
              </a:tr>
              <a:tr h="52705">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tc vMerge="1">
                  <a:txBody>
                    <a:bodyPr/>
                    <a:lstStyle/>
                    <a:p>
                      <a:endParaRPr/>
                    </a:p>
                  </a:txBody>
                  <a:tcPr marL="0" marR="0" marT="33655" marB="0">
                    <a:lnL w="12700">
                      <a:solidFill>
                        <a:srgbClr val="293585"/>
                      </a:solidFill>
                      <a:prstDash val="solid"/>
                    </a:lnL>
                    <a:lnR w="12700">
                      <a:solidFill>
                        <a:srgbClr val="293585"/>
                      </a:solidFill>
                      <a:prstDash val="solid"/>
                    </a:lnR>
                    <a:lnT w="12700">
                      <a:solidFill>
                        <a:srgbClr val="293585"/>
                      </a:solidFill>
                      <a:prstDash val="solid"/>
                    </a:lnT>
                    <a:solidFill>
                      <a:srgbClr val="CACCD2"/>
                    </a:solidFill>
                  </a:tcPr>
                </a:tc>
                <a:tc>
                  <a:txBody>
                    <a:bodyPr/>
                    <a:lstStyle/>
                    <a:p>
                      <a:pPr>
                        <a:lnSpc>
                          <a:spcPct val="100000"/>
                        </a:lnSpc>
                      </a:pPr>
                      <a:endParaRPr sz="100">
                        <a:latin typeface="Times New Roman"/>
                        <a:cs typeface="Times New Roman"/>
                      </a:endParaRPr>
                    </a:p>
                  </a:txBody>
                  <a:tcPr marL="0" marR="0" marT="0" marB="0">
                    <a:lnL w="12700">
                      <a:solidFill>
                        <a:srgbClr val="000000"/>
                      </a:solidFill>
                      <a:prstDash val="solid"/>
                    </a:lnL>
                    <a:lnR w="12700">
                      <a:solidFill>
                        <a:srgbClr val="293585"/>
                      </a:solidFill>
                      <a:prstDash val="solid"/>
                    </a:lnR>
                    <a:lnT w="12700">
                      <a:solidFill>
                        <a:srgbClr val="293585"/>
                      </a:solidFill>
                      <a:prstDash val="solid"/>
                    </a:lnT>
                    <a:solidFill>
                      <a:srgbClr val="DDEBF7"/>
                    </a:solidFill>
                  </a:tcPr>
                </a:tc>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extLst>
                  <a:ext uri="{0D108BD9-81ED-4DB2-BD59-A6C34878D82A}">
                    <a16:rowId xmlns:a16="http://schemas.microsoft.com/office/drawing/2014/main" val="10002"/>
                  </a:ext>
                </a:extLst>
              </a:tr>
              <a:tr h="962025">
                <a:tc>
                  <a:txBody>
                    <a:bodyPr/>
                    <a:lstStyle/>
                    <a:p>
                      <a:pPr algn="ctr">
                        <a:lnSpc>
                          <a:spcPts val="1814"/>
                        </a:lnSpc>
                      </a:pPr>
                      <a:r>
                        <a:rPr sz="1700" b="1" spc="-25">
                          <a:solidFill>
                            <a:srgbClr val="00102F"/>
                          </a:solidFill>
                          <a:latin typeface="Calibri"/>
                          <a:cs typeface="Calibri"/>
                        </a:rPr>
                        <a:t>FMS</a:t>
                      </a:r>
                      <a:endParaRPr sz="1700">
                        <a:latin typeface="Calibri"/>
                        <a:cs typeface="Calibri"/>
                      </a:endParaRPr>
                    </a:p>
                    <a:p>
                      <a:pPr marL="93345" marR="81915" algn="ctr">
                        <a:lnSpc>
                          <a:spcPct val="80000"/>
                        </a:lnSpc>
                        <a:spcBef>
                          <a:spcPts val="130"/>
                        </a:spcBef>
                      </a:pPr>
                      <a:r>
                        <a:rPr sz="800" spc="-10">
                          <a:latin typeface="Calibri"/>
                          <a:cs typeface="Calibri"/>
                        </a:rPr>
                        <a:t>Florida</a:t>
                      </a:r>
                      <a:r>
                        <a:rPr sz="800" spc="500">
                          <a:latin typeface="Calibri"/>
                          <a:cs typeface="Calibri"/>
                        </a:rPr>
                        <a:t> </a:t>
                      </a:r>
                      <a:r>
                        <a:rPr sz="800" spc="-35">
                          <a:latin typeface="Calibri"/>
                          <a:cs typeface="Calibri"/>
                        </a:rPr>
                        <a:t>Medallion</a:t>
                      </a:r>
                      <a:r>
                        <a:rPr sz="800" spc="500">
                          <a:latin typeface="Calibri"/>
                          <a:cs typeface="Calibri"/>
                        </a:rPr>
                        <a:t> </a:t>
                      </a:r>
                      <a:r>
                        <a:rPr sz="800" spc="-10">
                          <a:latin typeface="Calibri"/>
                          <a:cs typeface="Calibri"/>
                        </a:rPr>
                        <a:t>Scholars</a:t>
                      </a:r>
                      <a:endParaRPr sz="800">
                        <a:latin typeface="Calibri"/>
                        <a:cs typeface="Calibri"/>
                      </a:endParaRPr>
                    </a:p>
                  </a:txBody>
                  <a:tcPr marL="0" marR="0" marT="0" marB="0">
                    <a:lnL w="12700">
                      <a:solidFill>
                        <a:srgbClr val="293585"/>
                      </a:solidFill>
                      <a:prstDash val="solid"/>
                    </a:lnL>
                    <a:lnR w="12700">
                      <a:solidFill>
                        <a:srgbClr val="293585"/>
                      </a:solidFill>
                      <a:prstDash val="solid"/>
                    </a:lnR>
                    <a:lnB w="12700">
                      <a:solidFill>
                        <a:srgbClr val="293585"/>
                      </a:solidFill>
                      <a:prstDash val="solid"/>
                    </a:lnB>
                    <a:solidFill>
                      <a:srgbClr val="DDEBF7"/>
                    </a:solidFill>
                  </a:tcPr>
                </a:tc>
                <a:tc>
                  <a:txBody>
                    <a:bodyPr/>
                    <a:lstStyle/>
                    <a:p>
                      <a:pPr marL="45720">
                        <a:lnSpc>
                          <a:spcPts val="1470"/>
                        </a:lnSpc>
                      </a:pPr>
                      <a:r>
                        <a:rPr sz="1400">
                          <a:latin typeface="Calibri"/>
                          <a:cs typeface="Calibri"/>
                        </a:rPr>
                        <a:t>3</a:t>
                      </a:r>
                      <a:r>
                        <a:rPr sz="1400" spc="-25">
                          <a:latin typeface="Calibri"/>
                          <a:cs typeface="Calibri"/>
                        </a:rPr>
                        <a:t> </a:t>
                      </a:r>
                      <a:r>
                        <a:rPr sz="1400">
                          <a:latin typeface="Calibri"/>
                          <a:cs typeface="Calibri"/>
                        </a:rPr>
                        <a:t>–</a:t>
                      </a:r>
                      <a:r>
                        <a:rPr sz="1400" spc="-10">
                          <a:latin typeface="Calibri"/>
                          <a:cs typeface="Calibri"/>
                        </a:rPr>
                        <a:t> </a:t>
                      </a:r>
                      <a:r>
                        <a:rPr sz="1400">
                          <a:latin typeface="Calibri"/>
                          <a:cs typeface="Calibri"/>
                        </a:rPr>
                        <a:t>Social</a:t>
                      </a:r>
                      <a:r>
                        <a:rPr sz="1400" spc="-25">
                          <a:latin typeface="Calibri"/>
                          <a:cs typeface="Calibri"/>
                        </a:rPr>
                        <a:t> </a:t>
                      </a:r>
                      <a:r>
                        <a:rPr sz="1400" spc="-10">
                          <a:latin typeface="Calibri"/>
                          <a:cs typeface="Calibri"/>
                        </a:rPr>
                        <a:t>Science</a:t>
                      </a:r>
                      <a:endParaRPr sz="1400">
                        <a:latin typeface="Calibri"/>
                        <a:cs typeface="Calibri"/>
                      </a:endParaRPr>
                    </a:p>
                    <a:p>
                      <a:pPr marL="45720">
                        <a:lnSpc>
                          <a:spcPct val="100000"/>
                        </a:lnSpc>
                      </a:pPr>
                      <a:r>
                        <a:rPr sz="1400">
                          <a:latin typeface="Calibri"/>
                          <a:cs typeface="Calibri"/>
                        </a:rPr>
                        <a:t>2</a:t>
                      </a:r>
                      <a:r>
                        <a:rPr sz="1400" spc="-25">
                          <a:latin typeface="Calibri"/>
                          <a:cs typeface="Calibri"/>
                        </a:rPr>
                        <a:t> </a:t>
                      </a:r>
                      <a:r>
                        <a:rPr sz="1400">
                          <a:latin typeface="Calibri"/>
                          <a:cs typeface="Calibri"/>
                        </a:rPr>
                        <a:t>–</a:t>
                      </a:r>
                      <a:r>
                        <a:rPr sz="1400" spc="-20">
                          <a:latin typeface="Calibri"/>
                          <a:cs typeface="Calibri"/>
                        </a:rPr>
                        <a:t> </a:t>
                      </a:r>
                      <a:r>
                        <a:rPr sz="1400" spc="-10">
                          <a:latin typeface="Calibri"/>
                          <a:cs typeface="Calibri"/>
                        </a:rPr>
                        <a:t>World</a:t>
                      </a:r>
                      <a:r>
                        <a:rPr sz="1400" spc="-25">
                          <a:latin typeface="Calibri"/>
                          <a:cs typeface="Calibri"/>
                        </a:rPr>
                        <a:t> </a:t>
                      </a:r>
                      <a:r>
                        <a:rPr sz="1400" spc="-10">
                          <a:latin typeface="Calibri"/>
                          <a:cs typeface="Calibri"/>
                        </a:rPr>
                        <a:t>Language</a:t>
                      </a:r>
                      <a:endParaRPr sz="1400">
                        <a:latin typeface="Calibri"/>
                        <a:cs typeface="Calibri"/>
                      </a:endParaRPr>
                    </a:p>
                  </a:txBody>
                  <a:tcPr marL="0" marR="0" marT="0" marB="0">
                    <a:lnL w="12700">
                      <a:solidFill>
                        <a:srgbClr val="293585"/>
                      </a:solidFill>
                      <a:prstDash val="solid"/>
                    </a:lnL>
                    <a:lnR w="12700">
                      <a:solidFill>
                        <a:srgbClr val="000000"/>
                      </a:solidFill>
                      <a:prstDash val="solid"/>
                    </a:lnR>
                    <a:lnB w="12700">
                      <a:solidFill>
                        <a:srgbClr val="293585"/>
                      </a:solidFill>
                      <a:prstDash val="solid"/>
                    </a:lnB>
                    <a:solidFill>
                      <a:srgbClr val="CACCD2"/>
                    </a:solidFill>
                  </a:tcPr>
                </a:tc>
                <a:tc>
                  <a:txBody>
                    <a:bodyPr/>
                    <a:lstStyle/>
                    <a:p>
                      <a:pPr marL="635" algn="ctr">
                        <a:lnSpc>
                          <a:spcPts val="1980"/>
                        </a:lnSpc>
                      </a:pPr>
                      <a:r>
                        <a:rPr sz="1800" b="1" spc="-25">
                          <a:solidFill>
                            <a:srgbClr val="00102F"/>
                          </a:solidFill>
                          <a:latin typeface="Calibri"/>
                          <a:cs typeface="Calibri"/>
                        </a:rPr>
                        <a:t>3.0</a:t>
                      </a:r>
                      <a:endParaRPr sz="1800">
                        <a:latin typeface="Calibri"/>
                        <a:cs typeface="Calibri"/>
                      </a:endParaRPr>
                    </a:p>
                  </a:txBody>
                  <a:tcPr marL="0" marR="0" marT="0" marB="0">
                    <a:lnL w="12700">
                      <a:solidFill>
                        <a:srgbClr val="000000"/>
                      </a:solidFill>
                      <a:prstDash val="solid"/>
                    </a:lnL>
                    <a:lnR w="12700">
                      <a:solidFill>
                        <a:srgbClr val="293585"/>
                      </a:solidFill>
                      <a:prstDash val="solid"/>
                    </a:lnR>
                    <a:lnB w="12700">
                      <a:solidFill>
                        <a:srgbClr val="293585"/>
                      </a:solidFill>
                      <a:prstDash val="solid"/>
                    </a:lnB>
                    <a:solidFill>
                      <a:srgbClr val="DDEBF7"/>
                    </a:solidFill>
                  </a:tcPr>
                </a:tc>
                <a:tc>
                  <a:txBody>
                    <a:bodyPr/>
                    <a:lstStyle/>
                    <a:p>
                      <a:pPr marL="105410">
                        <a:lnSpc>
                          <a:spcPts val="1645"/>
                        </a:lnSpc>
                      </a:pPr>
                      <a:r>
                        <a:rPr sz="1500">
                          <a:solidFill>
                            <a:srgbClr val="00102F"/>
                          </a:solidFill>
                          <a:latin typeface="Calibri"/>
                          <a:cs typeface="Calibri"/>
                        </a:rPr>
                        <a:t>2025–26</a:t>
                      </a:r>
                      <a:r>
                        <a:rPr sz="1500" spc="15">
                          <a:solidFill>
                            <a:srgbClr val="00102F"/>
                          </a:solidFill>
                          <a:latin typeface="Calibri"/>
                          <a:cs typeface="Calibri"/>
                        </a:rPr>
                        <a:t> </a:t>
                      </a:r>
                      <a:r>
                        <a:rPr sz="1500" spc="-10">
                          <a:solidFill>
                            <a:srgbClr val="00102F"/>
                          </a:solidFill>
                          <a:latin typeface="Calibri"/>
                          <a:cs typeface="Calibri"/>
                        </a:rPr>
                        <a:t>Graduates:</a:t>
                      </a:r>
                      <a:r>
                        <a:rPr sz="1500" spc="-55">
                          <a:solidFill>
                            <a:srgbClr val="00102F"/>
                          </a:solidFill>
                          <a:latin typeface="Calibri"/>
                          <a:cs typeface="Calibri"/>
                        </a:rPr>
                        <a:t> </a:t>
                      </a:r>
                      <a:r>
                        <a:rPr sz="1500">
                          <a:solidFill>
                            <a:srgbClr val="00102F"/>
                          </a:solidFill>
                          <a:latin typeface="Calibri"/>
                          <a:cs typeface="Calibri"/>
                        </a:rPr>
                        <a:t>24</a:t>
                      </a:r>
                      <a:r>
                        <a:rPr sz="1500" spc="-5">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a:solidFill>
                            <a:srgbClr val="00102F"/>
                          </a:solidFill>
                          <a:latin typeface="Calibri"/>
                          <a:cs typeface="Calibri"/>
                        </a:rPr>
                        <a:t>82</a:t>
                      </a:r>
                      <a:r>
                        <a:rPr sz="1500" spc="-20">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spc="-20">
                          <a:solidFill>
                            <a:srgbClr val="00102F"/>
                          </a:solidFill>
                          <a:latin typeface="Calibri"/>
                          <a:cs typeface="Calibri"/>
                        </a:rPr>
                        <a:t>1190</a:t>
                      </a:r>
                      <a:endParaRPr sz="1500">
                        <a:latin typeface="Calibri"/>
                        <a:cs typeface="Calibri"/>
                      </a:endParaRPr>
                    </a:p>
                    <a:p>
                      <a:pPr marL="105410">
                        <a:lnSpc>
                          <a:spcPct val="100000"/>
                        </a:lnSpc>
                        <a:spcBef>
                          <a:spcPts val="600"/>
                        </a:spcBef>
                      </a:pPr>
                      <a:r>
                        <a:rPr sz="1500">
                          <a:solidFill>
                            <a:srgbClr val="00102F"/>
                          </a:solidFill>
                          <a:latin typeface="Calibri"/>
                          <a:cs typeface="Calibri"/>
                        </a:rPr>
                        <a:t>2026–27</a:t>
                      </a:r>
                      <a:r>
                        <a:rPr sz="1500" spc="15">
                          <a:solidFill>
                            <a:srgbClr val="00102F"/>
                          </a:solidFill>
                          <a:latin typeface="Calibri"/>
                          <a:cs typeface="Calibri"/>
                        </a:rPr>
                        <a:t> </a:t>
                      </a:r>
                      <a:r>
                        <a:rPr sz="1500" spc="-10">
                          <a:solidFill>
                            <a:srgbClr val="00102F"/>
                          </a:solidFill>
                          <a:latin typeface="Calibri"/>
                          <a:cs typeface="Calibri"/>
                        </a:rPr>
                        <a:t>Graduates:</a:t>
                      </a:r>
                      <a:r>
                        <a:rPr sz="1500" spc="-55">
                          <a:solidFill>
                            <a:srgbClr val="00102F"/>
                          </a:solidFill>
                          <a:latin typeface="Calibri"/>
                          <a:cs typeface="Calibri"/>
                        </a:rPr>
                        <a:t> </a:t>
                      </a:r>
                      <a:r>
                        <a:rPr sz="1500">
                          <a:solidFill>
                            <a:srgbClr val="00102F"/>
                          </a:solidFill>
                          <a:latin typeface="Calibri"/>
                          <a:cs typeface="Calibri"/>
                        </a:rPr>
                        <a:t>24</a:t>
                      </a:r>
                      <a:r>
                        <a:rPr sz="1500" spc="-5">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a:solidFill>
                            <a:srgbClr val="00102F"/>
                          </a:solidFill>
                          <a:latin typeface="Calibri"/>
                          <a:cs typeface="Calibri"/>
                        </a:rPr>
                        <a:t>82</a:t>
                      </a:r>
                      <a:r>
                        <a:rPr sz="1500" spc="-20">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spc="-20">
                          <a:solidFill>
                            <a:srgbClr val="00102F"/>
                          </a:solidFill>
                          <a:latin typeface="Calibri"/>
                          <a:cs typeface="Calibri"/>
                        </a:rPr>
                        <a:t>1190</a:t>
                      </a:r>
                      <a:endParaRPr sz="1500">
                        <a:latin typeface="Calibri"/>
                        <a:cs typeface="Calibri"/>
                      </a:endParaRPr>
                    </a:p>
                  </a:txBody>
                  <a:tcPr marL="0" marR="0" marT="0" marB="0">
                    <a:lnL w="12700">
                      <a:solidFill>
                        <a:srgbClr val="293585"/>
                      </a:solidFill>
                      <a:prstDash val="solid"/>
                    </a:lnL>
                    <a:lnR w="12700">
                      <a:solidFill>
                        <a:srgbClr val="293585"/>
                      </a:solidFill>
                      <a:prstDash val="solid"/>
                    </a:lnR>
                    <a:lnB w="12700">
                      <a:solidFill>
                        <a:srgbClr val="293585"/>
                      </a:solidFill>
                      <a:prstDash val="solid"/>
                    </a:lnB>
                    <a:solidFill>
                      <a:srgbClr val="DDEBF7"/>
                    </a:solidFill>
                  </a:tcPr>
                </a:tc>
                <a:tc>
                  <a:txBody>
                    <a:bodyPr/>
                    <a:lstStyle/>
                    <a:p>
                      <a:pPr algn="ctr">
                        <a:lnSpc>
                          <a:spcPts val="1980"/>
                        </a:lnSpc>
                      </a:pPr>
                      <a:r>
                        <a:rPr sz="1800">
                          <a:latin typeface="Calibri"/>
                          <a:cs typeface="Calibri"/>
                        </a:rPr>
                        <a:t>75</a:t>
                      </a:r>
                      <a:r>
                        <a:rPr sz="1800" spc="-45">
                          <a:latin typeface="Calibri"/>
                          <a:cs typeface="Calibri"/>
                        </a:rPr>
                        <a:t> </a:t>
                      </a:r>
                      <a:r>
                        <a:rPr sz="1600">
                          <a:latin typeface="Calibri"/>
                          <a:cs typeface="Calibri"/>
                        </a:rPr>
                        <a:t>service</a:t>
                      </a:r>
                      <a:r>
                        <a:rPr sz="1600" spc="-5">
                          <a:latin typeface="Calibri"/>
                          <a:cs typeface="Calibri"/>
                        </a:rPr>
                        <a:t> </a:t>
                      </a:r>
                      <a:r>
                        <a:rPr sz="1600" spc="-20">
                          <a:latin typeface="Calibri"/>
                          <a:cs typeface="Calibri"/>
                        </a:rPr>
                        <a:t>hours</a:t>
                      </a:r>
                      <a:endParaRPr sz="1600">
                        <a:latin typeface="Calibri"/>
                        <a:cs typeface="Calibri"/>
                      </a:endParaRPr>
                    </a:p>
                    <a:p>
                      <a:pPr algn="ctr">
                        <a:lnSpc>
                          <a:spcPts val="1370"/>
                        </a:lnSpc>
                        <a:spcBef>
                          <a:spcPts val="95"/>
                        </a:spcBef>
                      </a:pPr>
                      <a:r>
                        <a:rPr sz="1250" spc="-25">
                          <a:latin typeface="Calibri"/>
                          <a:cs typeface="Calibri"/>
                        </a:rPr>
                        <a:t>OR</a:t>
                      </a:r>
                      <a:endParaRPr sz="1250">
                        <a:latin typeface="Calibri"/>
                        <a:cs typeface="Calibri"/>
                      </a:endParaRPr>
                    </a:p>
                    <a:p>
                      <a:pPr marL="221615" marR="214629" algn="ctr">
                        <a:lnSpc>
                          <a:spcPct val="85700"/>
                        </a:lnSpc>
                        <a:spcBef>
                          <a:spcPts val="175"/>
                        </a:spcBef>
                      </a:pPr>
                      <a:r>
                        <a:rPr sz="1800">
                          <a:latin typeface="Calibri"/>
                          <a:cs typeface="Calibri"/>
                        </a:rPr>
                        <a:t>100</a:t>
                      </a:r>
                      <a:r>
                        <a:rPr sz="1800" spc="-60">
                          <a:latin typeface="Calibri"/>
                          <a:cs typeface="Calibri"/>
                        </a:rPr>
                        <a:t> </a:t>
                      </a:r>
                      <a:r>
                        <a:rPr sz="1600">
                          <a:latin typeface="Calibri"/>
                          <a:cs typeface="Calibri"/>
                        </a:rPr>
                        <a:t>paid</a:t>
                      </a:r>
                      <a:r>
                        <a:rPr sz="1600" spc="-25">
                          <a:latin typeface="Calibri"/>
                          <a:cs typeface="Calibri"/>
                        </a:rPr>
                        <a:t> </a:t>
                      </a:r>
                      <a:r>
                        <a:rPr sz="1600" spc="-20">
                          <a:latin typeface="Calibri"/>
                          <a:cs typeface="Calibri"/>
                        </a:rPr>
                        <a:t>work </a:t>
                      </a:r>
                      <a:r>
                        <a:rPr sz="1600" spc="-10">
                          <a:latin typeface="Calibri"/>
                          <a:cs typeface="Calibri"/>
                        </a:rPr>
                        <a:t>hours</a:t>
                      </a:r>
                      <a:endParaRPr sz="1600">
                        <a:latin typeface="Calibri"/>
                        <a:cs typeface="Calibri"/>
                      </a:endParaRPr>
                    </a:p>
                  </a:txBody>
                  <a:tcPr marL="0" marR="0" marT="0" marB="0">
                    <a:lnL w="12700">
                      <a:solidFill>
                        <a:srgbClr val="293585"/>
                      </a:solidFill>
                      <a:prstDash val="solid"/>
                    </a:lnL>
                    <a:lnR w="12700">
                      <a:solidFill>
                        <a:srgbClr val="293585"/>
                      </a:solidFill>
                      <a:prstDash val="solid"/>
                    </a:lnR>
                    <a:lnB w="12700">
                      <a:solidFill>
                        <a:srgbClr val="293585"/>
                      </a:solidFill>
                      <a:prstDash val="solid"/>
                    </a:lnB>
                    <a:solidFill>
                      <a:srgbClr val="DDEBF7"/>
                    </a:solidFill>
                  </a:tcPr>
                </a:tc>
                <a:tc>
                  <a:txBody>
                    <a:bodyPr/>
                    <a:lstStyle/>
                    <a:p>
                      <a:pPr algn="ctr">
                        <a:lnSpc>
                          <a:spcPts val="1980"/>
                        </a:lnSpc>
                      </a:pPr>
                      <a:r>
                        <a:rPr sz="1800" spc="-20">
                          <a:solidFill>
                            <a:srgbClr val="00102F"/>
                          </a:solidFill>
                          <a:latin typeface="Calibri"/>
                          <a:cs typeface="Calibri"/>
                        </a:rPr>
                        <a:t>75%*</a:t>
                      </a:r>
                      <a:endParaRPr sz="1800">
                        <a:latin typeface="Calibri"/>
                        <a:cs typeface="Calibri"/>
                      </a:endParaRPr>
                    </a:p>
                  </a:txBody>
                  <a:tcPr marL="0" marR="0" marT="0" marB="0">
                    <a:lnL w="12700">
                      <a:solidFill>
                        <a:srgbClr val="293585"/>
                      </a:solidFill>
                      <a:prstDash val="solid"/>
                    </a:lnL>
                    <a:lnR w="12700">
                      <a:solidFill>
                        <a:srgbClr val="293585"/>
                      </a:solidFill>
                      <a:prstDash val="solid"/>
                    </a:lnR>
                    <a:lnB w="12700">
                      <a:solidFill>
                        <a:srgbClr val="293585"/>
                      </a:solidFill>
                      <a:prstDash val="solid"/>
                    </a:lnB>
                    <a:solidFill>
                      <a:srgbClr val="DDEBF7"/>
                    </a:solidFill>
                  </a:tcPr>
                </a:tc>
                <a:extLst>
                  <a:ext uri="{0D108BD9-81ED-4DB2-BD59-A6C34878D82A}">
                    <a16:rowId xmlns:a16="http://schemas.microsoft.com/office/drawing/2014/main" val="10003"/>
                  </a:ext>
                </a:extLst>
              </a:tr>
            </a:tbl>
          </a:graphicData>
        </a:graphic>
      </p:graphicFrame>
      <p:grpSp>
        <p:nvGrpSpPr>
          <p:cNvPr id="8" name="object 8"/>
          <p:cNvGrpSpPr/>
          <p:nvPr/>
        </p:nvGrpSpPr>
        <p:grpSpPr>
          <a:xfrm>
            <a:off x="8651838" y="75689"/>
            <a:ext cx="1896745" cy="641350"/>
            <a:chOff x="7127837" y="75689"/>
            <a:chExt cx="1896745" cy="641350"/>
          </a:xfrm>
        </p:grpSpPr>
        <p:pic>
          <p:nvPicPr>
            <p:cNvPr id="9" name="object 9"/>
            <p:cNvPicPr/>
            <p:nvPr/>
          </p:nvPicPr>
          <p:blipFill>
            <a:blip r:embed="rId7" cstate="print"/>
            <a:stretch>
              <a:fillRect/>
            </a:stretch>
          </p:blipFill>
          <p:spPr>
            <a:xfrm>
              <a:off x="8384011" y="75689"/>
              <a:ext cx="640075" cy="641136"/>
            </a:xfrm>
            <a:prstGeom prst="rect">
              <a:avLst/>
            </a:prstGeom>
          </p:spPr>
        </p:pic>
        <p:pic>
          <p:nvPicPr>
            <p:cNvPr id="10" name="object 10"/>
            <p:cNvPicPr/>
            <p:nvPr/>
          </p:nvPicPr>
          <p:blipFill>
            <a:blip r:embed="rId8" cstate="print"/>
            <a:stretch>
              <a:fillRect/>
            </a:stretch>
          </p:blipFill>
          <p:spPr>
            <a:xfrm>
              <a:off x="7127837" y="76911"/>
              <a:ext cx="1215335" cy="640076"/>
            </a:xfrm>
            <a:prstGeom prst="rect">
              <a:avLst/>
            </a:prstGeom>
          </p:spPr>
        </p:pic>
      </p:grpSp>
      <p:sp>
        <p:nvSpPr>
          <p:cNvPr id="11" name="object 11"/>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45</a:t>
            </a:fld>
            <a:endParaRPr spc="-50"/>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0" y="2743211"/>
            <a:ext cx="9144000" cy="851515"/>
          </a:xfrm>
          <a:prstGeom prst="rect">
            <a:avLst/>
          </a:prstGeom>
          <a:solidFill>
            <a:srgbClr val="0B163B"/>
          </a:solidFill>
          <a:ln w="28575">
            <a:solidFill>
              <a:srgbClr val="E3B022"/>
            </a:solidFill>
          </a:ln>
        </p:spPr>
        <p:txBody>
          <a:bodyPr vert="horz" wrap="square" lIns="0" tIns="111760" rIns="0" bIns="0" rtlCol="0" anchor="ctr">
            <a:spAutoFit/>
          </a:bodyPr>
          <a:lstStyle/>
          <a:p>
            <a:pPr marL="635" algn="ctr">
              <a:spcBef>
                <a:spcPts val="880"/>
              </a:spcBef>
            </a:pPr>
            <a:r>
              <a:rPr sz="4800" b="1">
                <a:solidFill>
                  <a:srgbClr val="FFFFFF"/>
                </a:solidFill>
                <a:latin typeface="Calibri"/>
                <a:cs typeface="Calibri"/>
              </a:rPr>
              <a:t>Bright</a:t>
            </a:r>
            <a:r>
              <a:rPr sz="4800" b="1" spc="-70">
                <a:solidFill>
                  <a:srgbClr val="FFFFFF"/>
                </a:solidFill>
                <a:latin typeface="Calibri"/>
                <a:cs typeface="Calibri"/>
              </a:rPr>
              <a:t> </a:t>
            </a:r>
            <a:r>
              <a:rPr sz="4800" b="1">
                <a:solidFill>
                  <a:srgbClr val="FFFFFF"/>
                </a:solidFill>
                <a:latin typeface="Calibri"/>
                <a:cs typeface="Calibri"/>
              </a:rPr>
              <a:t>Futures</a:t>
            </a:r>
            <a:r>
              <a:rPr sz="4800" b="1" spc="-75">
                <a:solidFill>
                  <a:srgbClr val="FFFFFF"/>
                </a:solidFill>
                <a:latin typeface="Calibri"/>
                <a:cs typeface="Calibri"/>
              </a:rPr>
              <a:t> </a:t>
            </a:r>
            <a:r>
              <a:rPr sz="4800" b="1">
                <a:solidFill>
                  <a:srgbClr val="FFFFFF"/>
                </a:solidFill>
                <a:latin typeface="Calibri"/>
                <a:cs typeface="Calibri"/>
              </a:rPr>
              <a:t>Gold</a:t>
            </a:r>
            <a:r>
              <a:rPr sz="4800" b="1" spc="-80">
                <a:solidFill>
                  <a:srgbClr val="FFFFFF"/>
                </a:solidFill>
                <a:latin typeface="Calibri"/>
                <a:cs typeface="Calibri"/>
              </a:rPr>
              <a:t> </a:t>
            </a:r>
            <a:r>
              <a:rPr sz="4800" b="1" spc="-20">
                <a:solidFill>
                  <a:srgbClr val="FFFFFF"/>
                </a:solidFill>
                <a:latin typeface="Calibri"/>
                <a:cs typeface="Calibri"/>
              </a:rPr>
              <a:t>Seal</a:t>
            </a:r>
            <a:endParaRPr sz="4800">
              <a:latin typeface="Calibri"/>
              <a:cs typeface="Calibri"/>
            </a:endParaRPr>
          </a:p>
        </p:txBody>
      </p:sp>
      <p:grpSp>
        <p:nvGrpSpPr>
          <p:cNvPr id="3" name="object 3"/>
          <p:cNvGrpSpPr/>
          <p:nvPr/>
        </p:nvGrpSpPr>
        <p:grpSpPr>
          <a:xfrm>
            <a:off x="8651838" y="75689"/>
            <a:ext cx="1896745" cy="641350"/>
            <a:chOff x="7127837" y="75689"/>
            <a:chExt cx="1896745" cy="641350"/>
          </a:xfrm>
        </p:grpSpPr>
        <p:pic>
          <p:nvPicPr>
            <p:cNvPr id="4" name="object 4"/>
            <p:cNvPicPr/>
            <p:nvPr/>
          </p:nvPicPr>
          <p:blipFill>
            <a:blip r:embed="rId2" cstate="print"/>
            <a:stretch>
              <a:fillRect/>
            </a:stretch>
          </p:blipFill>
          <p:spPr>
            <a:xfrm>
              <a:off x="8384011" y="75689"/>
              <a:ext cx="640075" cy="641136"/>
            </a:xfrm>
            <a:prstGeom prst="rect">
              <a:avLst/>
            </a:prstGeom>
          </p:spPr>
        </p:pic>
        <p:pic>
          <p:nvPicPr>
            <p:cNvPr id="5" name="object 5"/>
            <p:cNvPicPr/>
            <p:nvPr/>
          </p:nvPicPr>
          <p:blipFill>
            <a:blip r:embed="rId3" cstate="print"/>
            <a:stretch>
              <a:fillRect/>
            </a:stretch>
          </p:blipFill>
          <p:spPr>
            <a:xfrm>
              <a:off x="7127837" y="76911"/>
              <a:ext cx="1215335" cy="640076"/>
            </a:xfrm>
            <a:prstGeom prst="rect">
              <a:avLst/>
            </a:prstGeom>
          </p:spPr>
        </p:pic>
      </p:grpSp>
      <p:sp>
        <p:nvSpPr>
          <p:cNvPr id="6" name="object 6"/>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46</a:t>
            </a:fld>
            <a:endParaRPr spc="-50"/>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91894" y="1399666"/>
            <a:ext cx="393506" cy="406146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105">
                <a:solidFill>
                  <a:srgbClr val="FFFFFF"/>
                </a:solidFill>
                <a:latin typeface="Calibri"/>
                <a:cs typeface="Calibri"/>
              </a:rPr>
              <a:t> </a:t>
            </a:r>
            <a:r>
              <a:rPr sz="3100" b="1">
                <a:solidFill>
                  <a:srgbClr val="FFFFFF"/>
                </a:solidFill>
                <a:latin typeface="Calibri"/>
                <a:cs typeface="Calibri"/>
              </a:rPr>
              <a:t>Futures:</a:t>
            </a:r>
            <a:r>
              <a:rPr sz="3100" b="1" spc="-90">
                <a:solidFill>
                  <a:srgbClr val="FFFFFF"/>
                </a:solidFill>
                <a:latin typeface="Calibri"/>
                <a:cs typeface="Calibri"/>
              </a:rPr>
              <a:t> </a:t>
            </a:r>
            <a:r>
              <a:rPr sz="3100" b="1">
                <a:solidFill>
                  <a:srgbClr val="FFFFFF"/>
                </a:solidFill>
                <a:latin typeface="Calibri"/>
                <a:cs typeface="Calibri"/>
              </a:rPr>
              <a:t>Gold</a:t>
            </a:r>
            <a:r>
              <a:rPr sz="3100" b="1" spc="-110">
                <a:solidFill>
                  <a:srgbClr val="FFFFFF"/>
                </a:solidFill>
                <a:latin typeface="Calibri"/>
                <a:cs typeface="Calibri"/>
              </a:rPr>
              <a:t> </a:t>
            </a:r>
            <a:r>
              <a:rPr sz="3100" b="1" spc="-20">
                <a:solidFill>
                  <a:srgbClr val="FFFFFF"/>
                </a:solidFill>
                <a:latin typeface="Calibri"/>
                <a:cs typeface="Calibri"/>
              </a:rPr>
              <a:t>Seal</a:t>
            </a:r>
            <a:endParaRPr sz="3100">
              <a:latin typeface="Calibri"/>
              <a:cs typeface="Calibri"/>
            </a:endParaRPr>
          </a:p>
        </p:txBody>
      </p:sp>
      <p:sp>
        <p:nvSpPr>
          <p:cNvPr id="3" name="object 3"/>
          <p:cNvSpPr txBox="1">
            <a:spLocks noGrp="1"/>
          </p:cNvSpPr>
          <p:nvPr>
            <p:ph type="title"/>
          </p:nvPr>
        </p:nvSpPr>
        <p:spPr>
          <a:xfrm>
            <a:off x="2517139" y="466060"/>
            <a:ext cx="7663180" cy="2181860"/>
          </a:xfrm>
          <a:prstGeom prst="rect">
            <a:avLst/>
          </a:prstGeom>
        </p:spPr>
        <p:txBody>
          <a:bodyPr vert="horz" wrap="square" lIns="0" tIns="53975" rIns="0" bIns="0" rtlCol="0" anchor="ctr">
            <a:spAutoFit/>
          </a:bodyPr>
          <a:lstStyle/>
          <a:p>
            <a:pPr marL="12700">
              <a:spcBef>
                <a:spcPts val="425"/>
              </a:spcBef>
            </a:pPr>
            <a:r>
              <a:rPr b="1">
                <a:latin typeface="Calibri"/>
                <a:cs typeface="Calibri"/>
              </a:rPr>
              <a:t>Gold</a:t>
            </a:r>
            <a:r>
              <a:rPr b="1" spc="-30"/>
              <a:t> </a:t>
            </a:r>
            <a:r>
              <a:rPr b="1">
                <a:latin typeface="Calibri"/>
                <a:cs typeface="Calibri"/>
              </a:rPr>
              <a:t>Seal</a:t>
            </a:r>
            <a:r>
              <a:rPr b="1" spc="-35"/>
              <a:t> </a:t>
            </a:r>
            <a:r>
              <a:rPr b="1" spc="-10"/>
              <a:t>Scholarships</a:t>
            </a:r>
          </a:p>
          <a:p>
            <a:pPr marL="12700" marR="5080">
              <a:spcBef>
                <a:spcPts val="210"/>
              </a:spcBef>
            </a:pPr>
            <a:r>
              <a:rPr sz="2100"/>
              <a:t>The</a:t>
            </a:r>
            <a:r>
              <a:rPr sz="2100" spc="-50"/>
              <a:t> </a:t>
            </a:r>
            <a:r>
              <a:rPr sz="2100"/>
              <a:t>Florida</a:t>
            </a:r>
            <a:r>
              <a:rPr sz="2100" spc="-35"/>
              <a:t> </a:t>
            </a:r>
            <a:r>
              <a:rPr sz="2100"/>
              <a:t>Gold</a:t>
            </a:r>
            <a:r>
              <a:rPr sz="2100" spc="-30"/>
              <a:t> </a:t>
            </a:r>
            <a:r>
              <a:rPr sz="2100"/>
              <a:t>Seal</a:t>
            </a:r>
            <a:r>
              <a:rPr sz="2100" spc="-35"/>
              <a:t> </a:t>
            </a:r>
            <a:r>
              <a:rPr sz="2100" spc="-10"/>
              <a:t>Vocational</a:t>
            </a:r>
            <a:r>
              <a:rPr sz="2100" spc="-55"/>
              <a:t> </a:t>
            </a:r>
            <a:r>
              <a:rPr sz="2100"/>
              <a:t>(GSV)</a:t>
            </a:r>
            <a:r>
              <a:rPr sz="2100" spc="-50"/>
              <a:t> </a:t>
            </a:r>
            <a:r>
              <a:rPr sz="2100"/>
              <a:t>Scholars</a:t>
            </a:r>
            <a:r>
              <a:rPr sz="2100" spc="-30"/>
              <a:t> </a:t>
            </a:r>
            <a:r>
              <a:rPr sz="2100"/>
              <a:t>award</a:t>
            </a:r>
            <a:r>
              <a:rPr sz="2100" spc="-75"/>
              <a:t> </a:t>
            </a:r>
            <a:r>
              <a:rPr sz="2100"/>
              <a:t>and</a:t>
            </a:r>
            <a:r>
              <a:rPr sz="2100" spc="-60"/>
              <a:t> </a:t>
            </a:r>
            <a:r>
              <a:rPr sz="2100"/>
              <a:t>the</a:t>
            </a:r>
            <a:r>
              <a:rPr sz="2100" spc="-55"/>
              <a:t> </a:t>
            </a:r>
            <a:r>
              <a:rPr sz="2100" spc="-10"/>
              <a:t>Florida </a:t>
            </a:r>
            <a:r>
              <a:rPr sz="2100"/>
              <a:t>Gold</a:t>
            </a:r>
            <a:r>
              <a:rPr sz="2100" spc="-50"/>
              <a:t> </a:t>
            </a:r>
            <a:r>
              <a:rPr sz="2100"/>
              <a:t>Seal</a:t>
            </a:r>
            <a:r>
              <a:rPr sz="2100" spc="-60"/>
              <a:t> </a:t>
            </a:r>
            <a:r>
              <a:rPr sz="2100"/>
              <a:t>CAPE</a:t>
            </a:r>
            <a:r>
              <a:rPr sz="2100" spc="-40"/>
              <a:t> </a:t>
            </a:r>
            <a:r>
              <a:rPr sz="2100"/>
              <a:t>(GSC)</a:t>
            </a:r>
            <a:r>
              <a:rPr sz="2100" spc="-45"/>
              <a:t> </a:t>
            </a:r>
            <a:r>
              <a:rPr sz="2100"/>
              <a:t>Scholars</a:t>
            </a:r>
            <a:r>
              <a:rPr sz="2100" spc="-55"/>
              <a:t> </a:t>
            </a:r>
            <a:r>
              <a:rPr sz="2100"/>
              <a:t>award</a:t>
            </a:r>
            <a:r>
              <a:rPr sz="2100" spc="-75"/>
              <a:t> </a:t>
            </a:r>
            <a:r>
              <a:rPr sz="2100"/>
              <a:t>were</a:t>
            </a:r>
            <a:r>
              <a:rPr sz="2100" spc="-45"/>
              <a:t> </a:t>
            </a:r>
            <a:r>
              <a:rPr sz="2100"/>
              <a:t>created</a:t>
            </a:r>
            <a:r>
              <a:rPr sz="2100" spc="-55"/>
              <a:t> </a:t>
            </a:r>
            <a:r>
              <a:rPr sz="2100"/>
              <a:t>within</a:t>
            </a:r>
            <a:r>
              <a:rPr sz="2100" spc="-70"/>
              <a:t> </a:t>
            </a:r>
            <a:r>
              <a:rPr sz="2100"/>
              <a:t>the</a:t>
            </a:r>
            <a:r>
              <a:rPr sz="2100" spc="-70"/>
              <a:t> </a:t>
            </a:r>
            <a:r>
              <a:rPr sz="2100" spc="-10"/>
              <a:t>Florida </a:t>
            </a:r>
            <a:r>
              <a:rPr sz="2100"/>
              <a:t>Bright</a:t>
            </a:r>
            <a:r>
              <a:rPr sz="2100" spc="-70"/>
              <a:t> </a:t>
            </a:r>
            <a:r>
              <a:rPr sz="2100"/>
              <a:t>Futures</a:t>
            </a:r>
            <a:r>
              <a:rPr sz="2100" spc="-70"/>
              <a:t> </a:t>
            </a:r>
            <a:r>
              <a:rPr sz="2100"/>
              <a:t>Scholarship</a:t>
            </a:r>
            <a:r>
              <a:rPr sz="2100" spc="-60"/>
              <a:t> </a:t>
            </a:r>
            <a:r>
              <a:rPr sz="2100"/>
              <a:t>Program</a:t>
            </a:r>
            <a:r>
              <a:rPr sz="2100" spc="-50"/>
              <a:t> </a:t>
            </a:r>
            <a:r>
              <a:rPr sz="2100"/>
              <a:t>to</a:t>
            </a:r>
            <a:r>
              <a:rPr sz="2100" spc="-75"/>
              <a:t> </a:t>
            </a:r>
            <a:r>
              <a:rPr sz="2100" spc="-10"/>
              <a:t>recognize</a:t>
            </a:r>
            <a:r>
              <a:rPr sz="2100" spc="-60"/>
              <a:t> </a:t>
            </a:r>
            <a:r>
              <a:rPr sz="2100"/>
              <a:t>and</a:t>
            </a:r>
            <a:r>
              <a:rPr sz="2100" spc="-90"/>
              <a:t> </a:t>
            </a:r>
            <a:r>
              <a:rPr sz="2100"/>
              <a:t>reward</a:t>
            </a:r>
            <a:r>
              <a:rPr sz="2100" spc="-70"/>
              <a:t> </a:t>
            </a:r>
            <a:r>
              <a:rPr sz="2100" spc="-10"/>
              <a:t>academic achievement</a:t>
            </a:r>
            <a:r>
              <a:rPr sz="2100" spc="-35"/>
              <a:t> </a:t>
            </a:r>
            <a:r>
              <a:rPr sz="2100"/>
              <a:t>and</a:t>
            </a:r>
            <a:r>
              <a:rPr sz="2100" spc="-55"/>
              <a:t> </a:t>
            </a:r>
            <a:r>
              <a:rPr sz="2100"/>
              <a:t>career</a:t>
            </a:r>
            <a:r>
              <a:rPr sz="2100" spc="-30"/>
              <a:t> </a:t>
            </a:r>
            <a:r>
              <a:rPr sz="2100" spc="-10"/>
              <a:t>preparation</a:t>
            </a:r>
            <a:r>
              <a:rPr sz="2100" spc="-45"/>
              <a:t> </a:t>
            </a:r>
            <a:r>
              <a:rPr sz="2100"/>
              <a:t>by</a:t>
            </a:r>
            <a:r>
              <a:rPr sz="2100" spc="-40"/>
              <a:t> </a:t>
            </a:r>
            <a:r>
              <a:rPr sz="2100"/>
              <a:t>high</a:t>
            </a:r>
            <a:r>
              <a:rPr sz="2100" spc="-35"/>
              <a:t> </a:t>
            </a:r>
            <a:r>
              <a:rPr sz="2100"/>
              <a:t>school</a:t>
            </a:r>
            <a:r>
              <a:rPr sz="2100" spc="-20"/>
              <a:t> </a:t>
            </a:r>
            <a:r>
              <a:rPr sz="2100"/>
              <a:t>students</a:t>
            </a:r>
            <a:r>
              <a:rPr sz="2100" spc="-55"/>
              <a:t> </a:t>
            </a:r>
            <a:r>
              <a:rPr sz="2100"/>
              <a:t>who</a:t>
            </a:r>
            <a:r>
              <a:rPr sz="2100" spc="-40"/>
              <a:t> </a:t>
            </a:r>
            <a:r>
              <a:rPr sz="2100" spc="-20"/>
              <a:t>wish </a:t>
            </a:r>
            <a:r>
              <a:rPr sz="2100"/>
              <a:t>to</a:t>
            </a:r>
            <a:r>
              <a:rPr sz="2100" spc="-50"/>
              <a:t> </a:t>
            </a:r>
            <a:r>
              <a:rPr sz="2100"/>
              <a:t>continue</a:t>
            </a:r>
            <a:r>
              <a:rPr sz="2100" spc="-45"/>
              <a:t> </a:t>
            </a:r>
            <a:r>
              <a:rPr sz="2100"/>
              <a:t>their</a:t>
            </a:r>
            <a:r>
              <a:rPr sz="2100" spc="-45"/>
              <a:t> </a:t>
            </a:r>
            <a:r>
              <a:rPr sz="2100" spc="-10"/>
              <a:t>education.</a:t>
            </a:r>
            <a:endParaRPr sz="2100"/>
          </a:p>
        </p:txBody>
      </p:sp>
      <p:grpSp>
        <p:nvGrpSpPr>
          <p:cNvPr id="4" name="object 4"/>
          <p:cNvGrpSpPr/>
          <p:nvPr/>
        </p:nvGrpSpPr>
        <p:grpSpPr>
          <a:xfrm>
            <a:off x="8651838" y="75689"/>
            <a:ext cx="1896745" cy="641350"/>
            <a:chOff x="7127837" y="75689"/>
            <a:chExt cx="1896745" cy="641350"/>
          </a:xfrm>
        </p:grpSpPr>
        <p:pic>
          <p:nvPicPr>
            <p:cNvPr id="5" name="object 5"/>
            <p:cNvPicPr/>
            <p:nvPr/>
          </p:nvPicPr>
          <p:blipFill>
            <a:blip r:embed="rId2" cstate="print"/>
            <a:stretch>
              <a:fillRect/>
            </a:stretch>
          </p:blipFill>
          <p:spPr>
            <a:xfrm>
              <a:off x="8384011" y="75689"/>
              <a:ext cx="640075" cy="641136"/>
            </a:xfrm>
            <a:prstGeom prst="rect">
              <a:avLst/>
            </a:prstGeom>
          </p:spPr>
        </p:pic>
        <p:pic>
          <p:nvPicPr>
            <p:cNvPr id="6" name="object 6"/>
            <p:cNvPicPr/>
            <p:nvPr/>
          </p:nvPicPr>
          <p:blipFill>
            <a:blip r:embed="rId3" cstate="print"/>
            <a:stretch>
              <a:fillRect/>
            </a:stretch>
          </p:blipFill>
          <p:spPr>
            <a:xfrm>
              <a:off x="7127837" y="76911"/>
              <a:ext cx="1215335" cy="640076"/>
            </a:xfrm>
            <a:prstGeom prst="rect">
              <a:avLst/>
            </a:prstGeom>
          </p:spPr>
        </p:pic>
      </p:grpSp>
      <p:sp>
        <p:nvSpPr>
          <p:cNvPr id="7" name="object 7"/>
          <p:cNvSpPr txBox="1"/>
          <p:nvPr/>
        </p:nvSpPr>
        <p:spPr>
          <a:xfrm>
            <a:off x="2517140" y="6641700"/>
            <a:ext cx="6819265" cy="130036"/>
          </a:xfrm>
          <a:prstGeom prst="rect">
            <a:avLst/>
          </a:prstGeom>
        </p:spPr>
        <p:txBody>
          <a:bodyPr vert="horz" wrap="square" lIns="0" tIns="0" rIns="0" bIns="0" rtlCol="0">
            <a:spAutoFit/>
          </a:bodyPr>
          <a:lstStyle/>
          <a:p>
            <a:pPr marL="12700">
              <a:lnSpc>
                <a:spcPts val="1045"/>
              </a:lnSpc>
            </a:pPr>
            <a:r>
              <a:rPr sz="1000">
                <a:latin typeface="Calibri"/>
                <a:cs typeface="Calibri"/>
              </a:rPr>
              <a:t>Source:</a:t>
            </a:r>
            <a:r>
              <a:rPr sz="1000" spc="254">
                <a:latin typeface="Calibri"/>
                <a:cs typeface="Calibri"/>
              </a:rPr>
              <a:t> </a:t>
            </a:r>
            <a:r>
              <a:rPr sz="1000" u="sng" spc="-10">
                <a:solidFill>
                  <a:srgbClr val="034990"/>
                </a:solidFill>
                <a:uFill>
                  <a:solidFill>
                    <a:srgbClr val="034990"/>
                  </a:solidFill>
                </a:uFill>
                <a:latin typeface="Calibri"/>
                <a:cs typeface="Calibri"/>
                <a:hlinkClick r:id="rId4"/>
              </a:rPr>
              <a:t>http://www.leg.state.fl.us/Statutes/index.cfm?App_mode=Display_Statute&amp;URL=1000-1099/1009/Sections/1009.536.htm</a:t>
            </a:r>
            <a:r>
              <a:rPr sz="1000" u="sng" spc="-10">
                <a:solidFill>
                  <a:srgbClr val="034990"/>
                </a:solidFill>
                <a:uFill>
                  <a:solidFill>
                    <a:srgbClr val="034990"/>
                  </a:solidFill>
                </a:uFill>
                <a:latin typeface="Calibri"/>
                <a:cs typeface="Calibri"/>
              </a:rPr>
              <a:t>l</a:t>
            </a:r>
            <a:endParaRPr sz="1000">
              <a:latin typeface="Calibri"/>
              <a:cs typeface="Calibri"/>
            </a:endParaRPr>
          </a:p>
        </p:txBody>
      </p:sp>
      <p:sp>
        <p:nvSpPr>
          <p:cNvPr id="8" name="object 8"/>
          <p:cNvSpPr txBox="1">
            <a:spLocks noGrp="1"/>
          </p:cNvSpPr>
          <p:nvPr>
            <p:ph type="sldNum" sz="quarter" idx="7"/>
          </p:nvPr>
        </p:nvSpPr>
        <p:spPr>
          <a:xfrm>
            <a:off x="14532864" y="6653560"/>
            <a:ext cx="609600" cy="128240"/>
          </a:xfrm>
          <a:prstGeom prst="rect">
            <a:avLst/>
          </a:prstGeom>
        </p:spPr>
        <p:txBody>
          <a:bodyPr vert="horz" wrap="square" lIns="0" tIns="0" rIns="0" bIns="0" rtlCol="0" anchor="b">
            <a:spAutoFit/>
          </a:bodyPr>
          <a:lstStyle/>
          <a:p>
            <a:pPr marL="70485">
              <a:lnSpc>
                <a:spcPts val="955"/>
              </a:lnSpc>
            </a:pPr>
            <a:fld id="{81D60167-4931-47E6-BA6A-407CBD079E47}" type="slidenum">
              <a:rPr spc="-50" dirty="0"/>
              <a:pPr marL="70485">
                <a:lnSpc>
                  <a:spcPts val="955"/>
                </a:lnSpc>
              </a:pPr>
              <a:t>47</a:t>
            </a:fld>
            <a:endParaRPr spc="-5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1741534"/>
            <a:ext cx="393506" cy="3373754"/>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10">
                <a:solidFill>
                  <a:srgbClr val="FFFFFF"/>
                </a:solidFill>
                <a:latin typeface="Calibri"/>
                <a:cs typeface="Calibri"/>
              </a:rPr>
              <a:t>Vocational</a:t>
            </a:r>
            <a:endParaRPr sz="3100">
              <a:latin typeface="Calibri"/>
              <a:cs typeface="Calibri"/>
            </a:endParaRPr>
          </a:p>
        </p:txBody>
      </p:sp>
      <p:sp>
        <p:nvSpPr>
          <p:cNvPr id="4" name="object 4"/>
          <p:cNvSpPr txBox="1">
            <a:spLocks noGrp="1"/>
          </p:cNvSpPr>
          <p:nvPr>
            <p:ph type="title"/>
          </p:nvPr>
        </p:nvSpPr>
        <p:spPr>
          <a:xfrm>
            <a:off x="3438144" y="508546"/>
            <a:ext cx="9997440" cy="675185"/>
          </a:xfrm>
          <a:prstGeom prst="rect">
            <a:avLst/>
          </a:prstGeom>
        </p:spPr>
        <p:txBody>
          <a:bodyPr vert="horz" wrap="square" lIns="0" tIns="13335" rIns="0" bIns="0" rtlCol="0" anchor="ctr">
            <a:spAutoFit/>
          </a:bodyPr>
          <a:lstStyle/>
          <a:p>
            <a:pPr marL="12700">
              <a:spcBef>
                <a:spcPts val="105"/>
              </a:spcBef>
            </a:pPr>
            <a:r>
              <a:rPr b="1" spc="-20">
                <a:latin typeface="Calibri"/>
                <a:cs typeface="Calibri"/>
              </a:rPr>
              <a:t>Vocational</a:t>
            </a:r>
            <a:r>
              <a:rPr b="1" spc="-110">
                <a:latin typeface="Calibri"/>
                <a:cs typeface="Calibri"/>
              </a:rPr>
              <a:t> </a:t>
            </a:r>
            <a:r>
              <a:rPr b="1" spc="-20">
                <a:latin typeface="Calibri"/>
                <a:cs typeface="Calibri"/>
              </a:rPr>
              <a:t>(GSV)</a:t>
            </a:r>
          </a:p>
        </p:txBody>
      </p:sp>
      <p:grpSp>
        <p:nvGrpSpPr>
          <p:cNvPr id="5" name="object 5"/>
          <p:cNvGrpSpPr/>
          <p:nvPr/>
        </p:nvGrpSpPr>
        <p:grpSpPr>
          <a:xfrm>
            <a:off x="8651838" y="75689"/>
            <a:ext cx="1896745" cy="641350"/>
            <a:chOff x="7127837" y="75689"/>
            <a:chExt cx="1896745" cy="641350"/>
          </a:xfrm>
        </p:grpSpPr>
        <p:pic>
          <p:nvPicPr>
            <p:cNvPr id="6" name="object 6"/>
            <p:cNvPicPr/>
            <p:nvPr/>
          </p:nvPicPr>
          <p:blipFill>
            <a:blip r:embed="rId2" cstate="print"/>
            <a:stretch>
              <a:fillRect/>
            </a:stretch>
          </p:blipFill>
          <p:spPr>
            <a:xfrm>
              <a:off x="8384011" y="75689"/>
              <a:ext cx="640075" cy="641136"/>
            </a:xfrm>
            <a:prstGeom prst="rect">
              <a:avLst/>
            </a:prstGeom>
          </p:spPr>
        </p:pic>
        <p:pic>
          <p:nvPicPr>
            <p:cNvPr id="7" name="object 7"/>
            <p:cNvPicPr/>
            <p:nvPr/>
          </p:nvPicPr>
          <p:blipFill>
            <a:blip r:embed="rId3" cstate="print"/>
            <a:stretch>
              <a:fillRect/>
            </a:stretch>
          </p:blipFill>
          <p:spPr>
            <a:xfrm>
              <a:off x="7127837" y="76911"/>
              <a:ext cx="1215335" cy="640076"/>
            </a:xfrm>
            <a:prstGeom prst="rect">
              <a:avLst/>
            </a:prstGeom>
          </p:spPr>
        </p:pic>
      </p:grpSp>
      <p:graphicFrame>
        <p:nvGraphicFramePr>
          <p:cNvPr id="8" name="object 8"/>
          <p:cNvGraphicFramePr>
            <a:graphicFrameLocks noGrp="1"/>
          </p:cNvGraphicFramePr>
          <p:nvPr/>
        </p:nvGraphicFramePr>
        <p:xfrm>
          <a:off x="2432050" y="1045211"/>
          <a:ext cx="8084183" cy="3917314"/>
        </p:xfrm>
        <a:graphic>
          <a:graphicData uri="http://schemas.openxmlformats.org/drawingml/2006/table">
            <a:tbl>
              <a:tblPr firstRow="1" bandRow="1">
                <a:tableStyleId>{2D5ABB26-0587-4C30-8999-92F81FD0307C}</a:tableStyleId>
              </a:tblPr>
              <a:tblGrid>
                <a:gridCol w="631190">
                  <a:extLst>
                    <a:ext uri="{9D8B030D-6E8A-4147-A177-3AD203B41FA5}">
                      <a16:colId xmlns:a16="http://schemas.microsoft.com/office/drawing/2014/main" val="20000"/>
                    </a:ext>
                  </a:extLst>
                </a:gridCol>
                <a:gridCol w="1664335">
                  <a:extLst>
                    <a:ext uri="{9D8B030D-6E8A-4147-A177-3AD203B41FA5}">
                      <a16:colId xmlns:a16="http://schemas.microsoft.com/office/drawing/2014/main" val="20001"/>
                    </a:ext>
                  </a:extLst>
                </a:gridCol>
                <a:gridCol w="1618614">
                  <a:extLst>
                    <a:ext uri="{9D8B030D-6E8A-4147-A177-3AD203B41FA5}">
                      <a16:colId xmlns:a16="http://schemas.microsoft.com/office/drawing/2014/main" val="20002"/>
                    </a:ext>
                  </a:extLst>
                </a:gridCol>
                <a:gridCol w="2368550">
                  <a:extLst>
                    <a:ext uri="{9D8B030D-6E8A-4147-A177-3AD203B41FA5}">
                      <a16:colId xmlns:a16="http://schemas.microsoft.com/office/drawing/2014/main" val="20003"/>
                    </a:ext>
                  </a:extLst>
                </a:gridCol>
                <a:gridCol w="1801494">
                  <a:extLst>
                    <a:ext uri="{9D8B030D-6E8A-4147-A177-3AD203B41FA5}">
                      <a16:colId xmlns:a16="http://schemas.microsoft.com/office/drawing/2014/main" val="20004"/>
                    </a:ext>
                  </a:extLst>
                </a:gridCol>
              </a:tblGrid>
              <a:tr h="273685">
                <a:tc>
                  <a:txBody>
                    <a:bodyPr/>
                    <a:lstStyle/>
                    <a:p>
                      <a:pPr marL="163195">
                        <a:lnSpc>
                          <a:spcPct val="100000"/>
                        </a:lnSpc>
                        <a:spcBef>
                          <a:spcPts val="285"/>
                        </a:spcBef>
                      </a:pPr>
                      <a:r>
                        <a:rPr sz="1200" b="1" spc="-20">
                          <a:solidFill>
                            <a:srgbClr val="FFFFFF"/>
                          </a:solidFill>
                          <a:latin typeface="Calibri"/>
                          <a:cs typeface="Calibri"/>
                        </a:rPr>
                        <a:t>Type</a:t>
                      </a:r>
                      <a:endParaRPr sz="1200">
                        <a:latin typeface="Calibri"/>
                        <a:cs typeface="Calibri"/>
                      </a:endParaRPr>
                    </a:p>
                  </a:txBody>
                  <a:tcPr marL="0" marR="0" marT="36195"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0B163B"/>
                    </a:solidFill>
                  </a:tcPr>
                </a:tc>
                <a:tc>
                  <a:txBody>
                    <a:bodyPr/>
                    <a:lstStyle/>
                    <a:p>
                      <a:pPr marL="457200">
                        <a:lnSpc>
                          <a:spcPct val="100000"/>
                        </a:lnSpc>
                        <a:spcBef>
                          <a:spcPts val="285"/>
                        </a:spcBef>
                      </a:pPr>
                      <a:r>
                        <a:rPr sz="1200" b="1">
                          <a:solidFill>
                            <a:srgbClr val="FFFFFF"/>
                          </a:solidFill>
                          <a:latin typeface="Calibri"/>
                          <a:cs typeface="Calibri"/>
                        </a:rPr>
                        <a:t>High</a:t>
                      </a:r>
                      <a:r>
                        <a:rPr sz="1200" b="1" spc="-10">
                          <a:solidFill>
                            <a:srgbClr val="FFFFFF"/>
                          </a:solidFill>
                          <a:latin typeface="Calibri"/>
                          <a:cs typeface="Calibri"/>
                        </a:rPr>
                        <a:t> School</a:t>
                      </a:r>
                      <a:endParaRPr sz="1200">
                        <a:latin typeface="Calibri"/>
                        <a:cs typeface="Calibri"/>
                      </a:endParaRPr>
                    </a:p>
                  </a:txBody>
                  <a:tcPr marL="0" marR="0" marT="36195"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0B163B"/>
                    </a:solidFill>
                  </a:tcPr>
                </a:tc>
                <a:tc>
                  <a:txBody>
                    <a:bodyPr/>
                    <a:lstStyle/>
                    <a:p>
                      <a:pPr marR="5080" algn="ctr">
                        <a:lnSpc>
                          <a:spcPct val="100000"/>
                        </a:lnSpc>
                        <a:spcBef>
                          <a:spcPts val="285"/>
                        </a:spcBef>
                      </a:pPr>
                      <a:r>
                        <a:rPr sz="1200" b="1">
                          <a:solidFill>
                            <a:srgbClr val="FFFFFF"/>
                          </a:solidFill>
                          <a:latin typeface="Calibri"/>
                          <a:cs typeface="Calibri"/>
                        </a:rPr>
                        <a:t>HS</a:t>
                      </a:r>
                      <a:r>
                        <a:rPr sz="1200" b="1" spc="-15">
                          <a:solidFill>
                            <a:srgbClr val="FFFFFF"/>
                          </a:solidFill>
                          <a:latin typeface="Calibri"/>
                          <a:cs typeface="Calibri"/>
                        </a:rPr>
                        <a:t> </a:t>
                      </a:r>
                      <a:r>
                        <a:rPr sz="1200" b="1" spc="-25">
                          <a:solidFill>
                            <a:srgbClr val="FFFFFF"/>
                          </a:solidFill>
                          <a:latin typeface="Calibri"/>
                          <a:cs typeface="Calibri"/>
                        </a:rPr>
                        <a:t>GPA</a:t>
                      </a:r>
                      <a:endParaRPr sz="1200">
                        <a:latin typeface="Calibri"/>
                        <a:cs typeface="Calibri"/>
                      </a:endParaRPr>
                    </a:p>
                  </a:txBody>
                  <a:tcPr marL="0" marR="0" marT="36195"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0B163B"/>
                    </a:solidFill>
                  </a:tcPr>
                </a:tc>
                <a:tc>
                  <a:txBody>
                    <a:bodyPr/>
                    <a:lstStyle/>
                    <a:p>
                      <a:pPr marL="640080">
                        <a:lnSpc>
                          <a:spcPct val="100000"/>
                        </a:lnSpc>
                        <a:spcBef>
                          <a:spcPts val="285"/>
                        </a:spcBef>
                      </a:pPr>
                      <a:r>
                        <a:rPr sz="1200" b="1">
                          <a:solidFill>
                            <a:srgbClr val="FFFFFF"/>
                          </a:solidFill>
                          <a:latin typeface="Calibri"/>
                          <a:cs typeface="Calibri"/>
                        </a:rPr>
                        <a:t>ACT /</a:t>
                      </a:r>
                      <a:r>
                        <a:rPr sz="1200" b="1" spc="250">
                          <a:solidFill>
                            <a:srgbClr val="FFFFFF"/>
                          </a:solidFill>
                          <a:latin typeface="Calibri"/>
                          <a:cs typeface="Calibri"/>
                        </a:rPr>
                        <a:t> </a:t>
                      </a:r>
                      <a:r>
                        <a:rPr sz="1200" b="1" spc="-35">
                          <a:solidFill>
                            <a:srgbClr val="FFFFFF"/>
                          </a:solidFill>
                          <a:latin typeface="Calibri"/>
                          <a:cs typeface="Calibri"/>
                        </a:rPr>
                        <a:t>SAT</a:t>
                      </a:r>
                      <a:r>
                        <a:rPr sz="1200" b="1" spc="-15">
                          <a:solidFill>
                            <a:srgbClr val="FFFFFF"/>
                          </a:solidFill>
                          <a:latin typeface="Calibri"/>
                          <a:cs typeface="Calibri"/>
                        </a:rPr>
                        <a:t> </a:t>
                      </a:r>
                      <a:r>
                        <a:rPr sz="1200" b="1" spc="-10">
                          <a:solidFill>
                            <a:srgbClr val="FFFFFF"/>
                          </a:solidFill>
                          <a:latin typeface="Calibri"/>
                          <a:cs typeface="Calibri"/>
                        </a:rPr>
                        <a:t>Scores</a:t>
                      </a:r>
                      <a:endParaRPr sz="1200">
                        <a:latin typeface="Calibri"/>
                        <a:cs typeface="Calibri"/>
                      </a:endParaRPr>
                    </a:p>
                  </a:txBody>
                  <a:tcPr marL="0" marR="0" marT="36195"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0B163B"/>
                    </a:solidFill>
                  </a:tcPr>
                </a:tc>
                <a:tc>
                  <a:txBody>
                    <a:bodyPr/>
                    <a:lstStyle/>
                    <a:p>
                      <a:pPr marL="231140">
                        <a:lnSpc>
                          <a:spcPct val="100000"/>
                        </a:lnSpc>
                        <a:spcBef>
                          <a:spcPts val="285"/>
                        </a:spcBef>
                      </a:pPr>
                      <a:r>
                        <a:rPr sz="1200" b="1">
                          <a:solidFill>
                            <a:srgbClr val="FFFFFF"/>
                          </a:solidFill>
                          <a:latin typeface="Calibri"/>
                          <a:cs typeface="Calibri"/>
                        </a:rPr>
                        <a:t>Service</a:t>
                      </a:r>
                      <a:r>
                        <a:rPr sz="1200" b="1" spc="-30">
                          <a:solidFill>
                            <a:srgbClr val="FFFFFF"/>
                          </a:solidFill>
                          <a:latin typeface="Calibri"/>
                          <a:cs typeface="Calibri"/>
                        </a:rPr>
                        <a:t> </a:t>
                      </a:r>
                      <a:r>
                        <a:rPr sz="1200" b="1">
                          <a:solidFill>
                            <a:srgbClr val="FFFFFF"/>
                          </a:solidFill>
                          <a:latin typeface="Calibri"/>
                          <a:cs typeface="Calibri"/>
                        </a:rPr>
                        <a:t>/</a:t>
                      </a:r>
                      <a:r>
                        <a:rPr sz="1200" b="1" spc="-25">
                          <a:solidFill>
                            <a:srgbClr val="FFFFFF"/>
                          </a:solidFill>
                          <a:latin typeface="Calibri"/>
                          <a:cs typeface="Calibri"/>
                        </a:rPr>
                        <a:t> </a:t>
                      </a:r>
                      <a:r>
                        <a:rPr sz="1200" b="1">
                          <a:solidFill>
                            <a:srgbClr val="FFFFFF"/>
                          </a:solidFill>
                          <a:latin typeface="Calibri"/>
                          <a:cs typeface="Calibri"/>
                        </a:rPr>
                        <a:t>Work</a:t>
                      </a:r>
                      <a:r>
                        <a:rPr sz="1200" b="1" spc="-25">
                          <a:solidFill>
                            <a:srgbClr val="FFFFFF"/>
                          </a:solidFill>
                          <a:latin typeface="Calibri"/>
                          <a:cs typeface="Calibri"/>
                        </a:rPr>
                        <a:t> </a:t>
                      </a:r>
                      <a:r>
                        <a:rPr sz="1200" b="1" spc="-20">
                          <a:solidFill>
                            <a:srgbClr val="FFFFFF"/>
                          </a:solidFill>
                          <a:latin typeface="Calibri"/>
                          <a:cs typeface="Calibri"/>
                        </a:rPr>
                        <a:t>Hours</a:t>
                      </a:r>
                      <a:endParaRPr sz="1200">
                        <a:latin typeface="Calibri"/>
                        <a:cs typeface="Calibri"/>
                      </a:endParaRPr>
                    </a:p>
                  </a:txBody>
                  <a:tcPr marL="0" marR="0" marT="36195"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0B163B"/>
                    </a:solidFill>
                  </a:tcPr>
                </a:tc>
                <a:extLst>
                  <a:ext uri="{0D108BD9-81ED-4DB2-BD59-A6C34878D82A}">
                    <a16:rowId xmlns:a16="http://schemas.microsoft.com/office/drawing/2014/main" val="10000"/>
                  </a:ext>
                </a:extLst>
              </a:tr>
              <a:tr h="3643629">
                <a:tc>
                  <a:txBody>
                    <a:bodyPr/>
                    <a:lstStyle/>
                    <a:p>
                      <a:pPr marL="125095">
                        <a:lnSpc>
                          <a:spcPts val="1980"/>
                        </a:lnSpc>
                        <a:spcBef>
                          <a:spcPts val="254"/>
                        </a:spcBef>
                      </a:pPr>
                      <a:r>
                        <a:rPr sz="1700" b="1" spc="-25">
                          <a:latin typeface="Calibri"/>
                          <a:cs typeface="Calibri"/>
                        </a:rPr>
                        <a:t>GSV</a:t>
                      </a:r>
                      <a:endParaRPr sz="1700">
                        <a:latin typeface="Calibri"/>
                        <a:cs typeface="Calibri"/>
                      </a:endParaRPr>
                    </a:p>
                    <a:p>
                      <a:pPr marL="109855" marR="100330" indent="24130" algn="just">
                        <a:lnSpc>
                          <a:spcPct val="80000"/>
                        </a:lnSpc>
                        <a:spcBef>
                          <a:spcPts val="130"/>
                        </a:spcBef>
                      </a:pPr>
                      <a:r>
                        <a:rPr sz="800" spc="-30">
                          <a:latin typeface="Calibri"/>
                          <a:cs typeface="Calibri"/>
                        </a:rPr>
                        <a:t>Gold</a:t>
                      </a:r>
                      <a:r>
                        <a:rPr sz="800" spc="-10">
                          <a:latin typeface="Calibri"/>
                          <a:cs typeface="Calibri"/>
                        </a:rPr>
                        <a:t> </a:t>
                      </a:r>
                      <a:r>
                        <a:rPr sz="800" spc="-20">
                          <a:latin typeface="Calibri"/>
                          <a:cs typeface="Calibri"/>
                        </a:rPr>
                        <a:t>Seal</a:t>
                      </a:r>
                      <a:r>
                        <a:rPr sz="800" spc="500">
                          <a:latin typeface="Calibri"/>
                          <a:cs typeface="Calibri"/>
                        </a:rPr>
                        <a:t> </a:t>
                      </a:r>
                      <a:r>
                        <a:rPr sz="800" spc="-35">
                          <a:latin typeface="Calibri"/>
                          <a:cs typeface="Calibri"/>
                        </a:rPr>
                        <a:t>Vocational</a:t>
                      </a:r>
                      <a:r>
                        <a:rPr sz="800" spc="500">
                          <a:latin typeface="Calibri"/>
                          <a:cs typeface="Calibri"/>
                        </a:rPr>
                        <a:t> </a:t>
                      </a:r>
                      <a:r>
                        <a:rPr sz="800" spc="-10">
                          <a:latin typeface="Calibri"/>
                          <a:cs typeface="Calibri"/>
                        </a:rPr>
                        <a:t>Scholars</a:t>
                      </a:r>
                      <a:endParaRPr sz="800">
                        <a:latin typeface="Calibri"/>
                        <a:cs typeface="Calibri"/>
                      </a:endParaRPr>
                    </a:p>
                  </a:txBody>
                  <a:tcPr marL="0" marR="0" marT="32384"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FFF5D5"/>
                    </a:solidFill>
                  </a:tcPr>
                </a:tc>
                <a:tc>
                  <a:txBody>
                    <a:bodyPr/>
                    <a:lstStyle/>
                    <a:p>
                      <a:pPr marL="45085" marR="173990">
                        <a:lnSpc>
                          <a:spcPct val="84900"/>
                        </a:lnSpc>
                        <a:spcBef>
                          <a:spcPts val="280"/>
                        </a:spcBef>
                      </a:pPr>
                      <a:r>
                        <a:rPr sz="1500" spc="-35">
                          <a:latin typeface="Calibri"/>
                          <a:cs typeface="Calibri"/>
                        </a:rPr>
                        <a:t>Earn</a:t>
                      </a:r>
                      <a:r>
                        <a:rPr sz="1500" spc="-55">
                          <a:latin typeface="Calibri"/>
                          <a:cs typeface="Calibri"/>
                        </a:rPr>
                        <a:t> </a:t>
                      </a:r>
                      <a:r>
                        <a:rPr sz="1500" spc="-10">
                          <a:latin typeface="Calibri"/>
                          <a:cs typeface="Calibri"/>
                        </a:rPr>
                        <a:t>at</a:t>
                      </a:r>
                      <a:r>
                        <a:rPr sz="1500" spc="-50">
                          <a:latin typeface="Calibri"/>
                          <a:cs typeface="Calibri"/>
                        </a:rPr>
                        <a:t> </a:t>
                      </a:r>
                      <a:r>
                        <a:rPr sz="1500" spc="-25">
                          <a:latin typeface="Calibri"/>
                          <a:cs typeface="Calibri"/>
                        </a:rPr>
                        <a:t>least</a:t>
                      </a:r>
                      <a:r>
                        <a:rPr sz="1500" spc="-40">
                          <a:latin typeface="Calibri"/>
                          <a:cs typeface="Calibri"/>
                        </a:rPr>
                        <a:t> </a:t>
                      </a:r>
                      <a:r>
                        <a:rPr sz="1500">
                          <a:latin typeface="Calibri"/>
                          <a:cs typeface="Calibri"/>
                        </a:rPr>
                        <a:t>3</a:t>
                      </a:r>
                      <a:r>
                        <a:rPr sz="1500" spc="-35">
                          <a:latin typeface="Calibri"/>
                          <a:cs typeface="Calibri"/>
                        </a:rPr>
                        <a:t> </a:t>
                      </a:r>
                      <a:r>
                        <a:rPr sz="1500" spc="-20">
                          <a:latin typeface="Calibri"/>
                          <a:cs typeface="Calibri"/>
                        </a:rPr>
                        <a:t>full </a:t>
                      </a:r>
                      <a:r>
                        <a:rPr sz="1500" spc="-25">
                          <a:latin typeface="Calibri"/>
                          <a:cs typeface="Calibri"/>
                        </a:rPr>
                        <a:t>credits</a:t>
                      </a:r>
                      <a:r>
                        <a:rPr sz="1500" spc="-40">
                          <a:latin typeface="Calibri"/>
                          <a:cs typeface="Calibri"/>
                        </a:rPr>
                        <a:t> </a:t>
                      </a:r>
                      <a:r>
                        <a:rPr sz="1500">
                          <a:latin typeface="Calibri"/>
                          <a:cs typeface="Calibri"/>
                        </a:rPr>
                        <a:t>in</a:t>
                      </a:r>
                      <a:r>
                        <a:rPr sz="1500" spc="-55">
                          <a:latin typeface="Calibri"/>
                          <a:cs typeface="Calibri"/>
                        </a:rPr>
                        <a:t> </a:t>
                      </a:r>
                      <a:r>
                        <a:rPr sz="1500">
                          <a:latin typeface="Calibri"/>
                          <a:cs typeface="Calibri"/>
                        </a:rPr>
                        <a:t>a</a:t>
                      </a:r>
                      <a:r>
                        <a:rPr sz="1500" spc="-70">
                          <a:latin typeface="Calibri"/>
                          <a:cs typeface="Calibri"/>
                        </a:rPr>
                        <a:t> </a:t>
                      </a:r>
                      <a:r>
                        <a:rPr sz="1500" b="1" spc="-10">
                          <a:latin typeface="Calibri"/>
                          <a:cs typeface="Calibri"/>
                        </a:rPr>
                        <a:t>single </a:t>
                      </a:r>
                      <a:r>
                        <a:rPr sz="1500" spc="-25">
                          <a:latin typeface="Calibri"/>
                          <a:cs typeface="Calibri"/>
                        </a:rPr>
                        <a:t>Career</a:t>
                      </a:r>
                      <a:r>
                        <a:rPr sz="1500" spc="-45">
                          <a:latin typeface="Calibri"/>
                          <a:cs typeface="Calibri"/>
                        </a:rPr>
                        <a:t> </a:t>
                      </a:r>
                      <a:r>
                        <a:rPr sz="1500">
                          <a:latin typeface="Calibri"/>
                          <a:cs typeface="Calibri"/>
                        </a:rPr>
                        <a:t>&amp;</a:t>
                      </a:r>
                      <a:r>
                        <a:rPr sz="1500" spc="-55">
                          <a:latin typeface="Calibri"/>
                          <a:cs typeface="Calibri"/>
                        </a:rPr>
                        <a:t> </a:t>
                      </a:r>
                      <a:r>
                        <a:rPr sz="1500" spc="-10">
                          <a:latin typeface="Calibri"/>
                          <a:cs typeface="Calibri"/>
                        </a:rPr>
                        <a:t>Technical </a:t>
                      </a:r>
                      <a:r>
                        <a:rPr sz="1500" spc="-30">
                          <a:latin typeface="Calibri"/>
                          <a:cs typeface="Calibri"/>
                        </a:rPr>
                        <a:t>Education </a:t>
                      </a:r>
                      <a:r>
                        <a:rPr sz="1500" b="1" spc="-40">
                          <a:latin typeface="Calibri"/>
                          <a:cs typeface="Calibri"/>
                        </a:rPr>
                        <a:t>program</a:t>
                      </a:r>
                      <a:endParaRPr sz="1500">
                        <a:latin typeface="Calibri"/>
                        <a:cs typeface="Calibri"/>
                      </a:endParaRPr>
                    </a:p>
                  </a:txBody>
                  <a:tcPr marL="0" marR="0" marT="35560"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FFF5D5"/>
                    </a:solidFill>
                  </a:tcPr>
                </a:tc>
                <a:tc>
                  <a:txBody>
                    <a:bodyPr/>
                    <a:lstStyle/>
                    <a:p>
                      <a:pPr marL="139065" marR="131445" indent="83820">
                        <a:lnSpc>
                          <a:spcPct val="91100"/>
                        </a:lnSpc>
                        <a:spcBef>
                          <a:spcPts val="204"/>
                        </a:spcBef>
                      </a:pPr>
                      <a:r>
                        <a:rPr sz="2000" b="1">
                          <a:latin typeface="Calibri"/>
                          <a:cs typeface="Calibri"/>
                        </a:rPr>
                        <a:t>3.0</a:t>
                      </a:r>
                      <a:r>
                        <a:rPr sz="2000" b="1" spc="-125">
                          <a:latin typeface="Calibri"/>
                          <a:cs typeface="Calibri"/>
                        </a:rPr>
                        <a:t> </a:t>
                      </a:r>
                      <a:r>
                        <a:rPr sz="1500" spc="-35">
                          <a:latin typeface="Calibri"/>
                          <a:cs typeface="Calibri"/>
                        </a:rPr>
                        <a:t>GPA</a:t>
                      </a:r>
                      <a:r>
                        <a:rPr sz="1500" spc="-40">
                          <a:latin typeface="Calibri"/>
                          <a:cs typeface="Calibri"/>
                        </a:rPr>
                        <a:t> </a:t>
                      </a:r>
                      <a:r>
                        <a:rPr sz="1500">
                          <a:latin typeface="Calibri"/>
                          <a:cs typeface="Calibri"/>
                        </a:rPr>
                        <a:t>in</a:t>
                      </a:r>
                      <a:r>
                        <a:rPr sz="1500" spc="-10">
                          <a:latin typeface="Calibri"/>
                          <a:cs typeface="Calibri"/>
                        </a:rPr>
                        <a:t> </a:t>
                      </a:r>
                      <a:r>
                        <a:rPr sz="1500" spc="-25">
                          <a:latin typeface="Calibri"/>
                          <a:cs typeface="Calibri"/>
                        </a:rPr>
                        <a:t>the </a:t>
                      </a:r>
                      <a:r>
                        <a:rPr sz="1500" spc="-10">
                          <a:latin typeface="Calibri"/>
                          <a:cs typeface="Calibri"/>
                        </a:rPr>
                        <a:t>non-</a:t>
                      </a:r>
                      <a:r>
                        <a:rPr sz="1500">
                          <a:latin typeface="Calibri"/>
                          <a:cs typeface="Calibri"/>
                        </a:rPr>
                        <a:t>elective</a:t>
                      </a:r>
                      <a:r>
                        <a:rPr sz="1500" spc="-30">
                          <a:latin typeface="Calibri"/>
                          <a:cs typeface="Calibri"/>
                        </a:rPr>
                        <a:t> </a:t>
                      </a:r>
                      <a:r>
                        <a:rPr sz="1500" spc="-20">
                          <a:latin typeface="Calibri"/>
                          <a:cs typeface="Calibri"/>
                        </a:rPr>
                        <a:t>high </a:t>
                      </a:r>
                      <a:r>
                        <a:rPr sz="1500">
                          <a:latin typeface="Calibri"/>
                          <a:cs typeface="Calibri"/>
                        </a:rPr>
                        <a:t>school</a:t>
                      </a:r>
                      <a:r>
                        <a:rPr sz="1500" spc="-40">
                          <a:latin typeface="Calibri"/>
                          <a:cs typeface="Calibri"/>
                        </a:rPr>
                        <a:t> </a:t>
                      </a:r>
                      <a:r>
                        <a:rPr sz="1500" spc="-10">
                          <a:latin typeface="Calibri"/>
                          <a:cs typeface="Calibri"/>
                        </a:rPr>
                        <a:t>courses</a:t>
                      </a:r>
                      <a:endParaRPr sz="1500">
                        <a:latin typeface="Calibri"/>
                        <a:cs typeface="Calibri"/>
                      </a:endParaRPr>
                    </a:p>
                    <a:p>
                      <a:pPr>
                        <a:lnSpc>
                          <a:spcPct val="100000"/>
                        </a:lnSpc>
                        <a:spcBef>
                          <a:spcPts val="950"/>
                        </a:spcBef>
                      </a:pPr>
                      <a:endParaRPr sz="1500">
                        <a:latin typeface="Times New Roman"/>
                        <a:cs typeface="Times New Roman"/>
                      </a:endParaRPr>
                    </a:p>
                    <a:p>
                      <a:pPr marL="291465" marR="158115" indent="-127000">
                        <a:lnSpc>
                          <a:spcPct val="92200"/>
                        </a:lnSpc>
                      </a:pPr>
                      <a:r>
                        <a:rPr sz="2000" b="1">
                          <a:latin typeface="Calibri"/>
                          <a:cs typeface="Calibri"/>
                        </a:rPr>
                        <a:t>3.5</a:t>
                      </a:r>
                      <a:r>
                        <a:rPr sz="2000" b="1" spc="-125">
                          <a:latin typeface="Calibri"/>
                          <a:cs typeface="Calibri"/>
                        </a:rPr>
                        <a:t> </a:t>
                      </a:r>
                      <a:r>
                        <a:rPr sz="1500" spc="-10">
                          <a:latin typeface="Calibri"/>
                          <a:cs typeface="Calibri"/>
                        </a:rPr>
                        <a:t>unweighted </a:t>
                      </a:r>
                      <a:r>
                        <a:rPr sz="1500" spc="-25">
                          <a:latin typeface="Calibri"/>
                          <a:cs typeface="Calibri"/>
                        </a:rPr>
                        <a:t>GPA</a:t>
                      </a:r>
                      <a:r>
                        <a:rPr sz="1500" spc="-40">
                          <a:latin typeface="Calibri"/>
                          <a:cs typeface="Calibri"/>
                        </a:rPr>
                        <a:t> </a:t>
                      </a:r>
                      <a:r>
                        <a:rPr sz="1500">
                          <a:latin typeface="Calibri"/>
                          <a:cs typeface="Calibri"/>
                        </a:rPr>
                        <a:t>in</a:t>
                      </a:r>
                      <a:r>
                        <a:rPr sz="1500" spc="-45">
                          <a:latin typeface="Calibri"/>
                          <a:cs typeface="Calibri"/>
                        </a:rPr>
                        <a:t> </a:t>
                      </a:r>
                      <a:r>
                        <a:rPr sz="1500" spc="-10">
                          <a:latin typeface="Calibri"/>
                          <a:cs typeface="Calibri"/>
                        </a:rPr>
                        <a:t>career</a:t>
                      </a:r>
                      <a:endParaRPr sz="1500">
                        <a:latin typeface="Calibri"/>
                        <a:cs typeface="Calibri"/>
                      </a:endParaRPr>
                    </a:p>
                    <a:p>
                      <a:pPr marL="107314">
                        <a:lnSpc>
                          <a:spcPts val="1620"/>
                        </a:lnSpc>
                      </a:pPr>
                      <a:r>
                        <a:rPr sz="1500" spc="-10">
                          <a:latin typeface="Calibri"/>
                          <a:cs typeface="Calibri"/>
                        </a:rPr>
                        <a:t>education</a:t>
                      </a:r>
                      <a:r>
                        <a:rPr sz="1500" spc="-15">
                          <a:latin typeface="Calibri"/>
                          <a:cs typeface="Calibri"/>
                        </a:rPr>
                        <a:t> </a:t>
                      </a:r>
                      <a:r>
                        <a:rPr sz="1500" spc="-10">
                          <a:latin typeface="Calibri"/>
                          <a:cs typeface="Calibri"/>
                        </a:rPr>
                        <a:t>courses</a:t>
                      </a:r>
                      <a:endParaRPr sz="1500">
                        <a:latin typeface="Calibri"/>
                        <a:cs typeface="Calibri"/>
                      </a:endParaRPr>
                    </a:p>
                  </a:txBody>
                  <a:tcPr marL="0" marR="0" marT="26034"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FFF5D5"/>
                    </a:solidFill>
                  </a:tcPr>
                </a:tc>
                <a:tc>
                  <a:txBody>
                    <a:bodyPr/>
                    <a:lstStyle/>
                    <a:p>
                      <a:pPr marL="222885" marR="217170" algn="ctr">
                        <a:lnSpc>
                          <a:spcPts val="1620"/>
                        </a:lnSpc>
                        <a:spcBef>
                          <a:spcPts val="285"/>
                        </a:spcBef>
                      </a:pPr>
                      <a:r>
                        <a:rPr sz="1500">
                          <a:latin typeface="Calibri"/>
                          <a:cs typeface="Calibri"/>
                        </a:rPr>
                        <a:t>ACT</a:t>
                      </a:r>
                      <a:r>
                        <a:rPr sz="1500" spc="-60">
                          <a:latin typeface="Calibri"/>
                          <a:cs typeface="Calibri"/>
                        </a:rPr>
                        <a:t> </a:t>
                      </a:r>
                      <a:r>
                        <a:rPr sz="1500">
                          <a:latin typeface="Calibri"/>
                          <a:cs typeface="Calibri"/>
                        </a:rPr>
                        <a:t>Subtest</a:t>
                      </a:r>
                      <a:r>
                        <a:rPr sz="1500" spc="-55">
                          <a:latin typeface="Calibri"/>
                          <a:cs typeface="Calibri"/>
                        </a:rPr>
                        <a:t> </a:t>
                      </a:r>
                      <a:r>
                        <a:rPr sz="1500">
                          <a:latin typeface="Calibri"/>
                          <a:cs typeface="Calibri"/>
                        </a:rPr>
                        <a:t>Reading:</a:t>
                      </a:r>
                      <a:r>
                        <a:rPr sz="1500" spc="-70">
                          <a:latin typeface="Calibri"/>
                          <a:cs typeface="Calibri"/>
                        </a:rPr>
                        <a:t> </a:t>
                      </a:r>
                      <a:r>
                        <a:rPr sz="1500" spc="-25">
                          <a:latin typeface="Calibri"/>
                          <a:cs typeface="Calibri"/>
                        </a:rPr>
                        <a:t>19, </a:t>
                      </a:r>
                      <a:r>
                        <a:rPr sz="1500">
                          <a:latin typeface="Calibri"/>
                          <a:cs typeface="Calibri"/>
                        </a:rPr>
                        <a:t>ACT</a:t>
                      </a:r>
                      <a:r>
                        <a:rPr sz="1500" spc="-55">
                          <a:latin typeface="Calibri"/>
                          <a:cs typeface="Calibri"/>
                        </a:rPr>
                        <a:t> </a:t>
                      </a:r>
                      <a:r>
                        <a:rPr sz="1500">
                          <a:latin typeface="Calibri"/>
                          <a:cs typeface="Calibri"/>
                        </a:rPr>
                        <a:t>Subtest</a:t>
                      </a:r>
                      <a:r>
                        <a:rPr sz="1500" spc="-50">
                          <a:latin typeface="Calibri"/>
                          <a:cs typeface="Calibri"/>
                        </a:rPr>
                        <a:t> </a:t>
                      </a:r>
                      <a:r>
                        <a:rPr sz="1500">
                          <a:latin typeface="Calibri"/>
                          <a:cs typeface="Calibri"/>
                        </a:rPr>
                        <a:t>English</a:t>
                      </a:r>
                      <a:r>
                        <a:rPr sz="1500" spc="-50">
                          <a:latin typeface="Calibri"/>
                          <a:cs typeface="Calibri"/>
                        </a:rPr>
                        <a:t> </a:t>
                      </a:r>
                      <a:r>
                        <a:rPr sz="1500" spc="-25">
                          <a:latin typeface="Calibri"/>
                          <a:cs typeface="Calibri"/>
                        </a:rPr>
                        <a:t>17, </a:t>
                      </a:r>
                      <a:r>
                        <a:rPr sz="1500">
                          <a:latin typeface="Calibri"/>
                          <a:cs typeface="Calibri"/>
                        </a:rPr>
                        <a:t>ACT</a:t>
                      </a:r>
                      <a:r>
                        <a:rPr sz="1500" spc="-50">
                          <a:latin typeface="Calibri"/>
                          <a:cs typeface="Calibri"/>
                        </a:rPr>
                        <a:t> </a:t>
                      </a:r>
                      <a:r>
                        <a:rPr sz="1500">
                          <a:latin typeface="Calibri"/>
                          <a:cs typeface="Calibri"/>
                        </a:rPr>
                        <a:t>Subtest</a:t>
                      </a:r>
                      <a:r>
                        <a:rPr sz="1500" spc="-45">
                          <a:latin typeface="Calibri"/>
                          <a:cs typeface="Calibri"/>
                        </a:rPr>
                        <a:t> </a:t>
                      </a:r>
                      <a:r>
                        <a:rPr sz="1500">
                          <a:latin typeface="Calibri"/>
                          <a:cs typeface="Calibri"/>
                        </a:rPr>
                        <a:t>Math:</a:t>
                      </a:r>
                      <a:r>
                        <a:rPr sz="1500" spc="-60">
                          <a:latin typeface="Calibri"/>
                          <a:cs typeface="Calibri"/>
                        </a:rPr>
                        <a:t> </a:t>
                      </a:r>
                      <a:r>
                        <a:rPr sz="1500" spc="-25">
                          <a:latin typeface="Calibri"/>
                          <a:cs typeface="Calibri"/>
                        </a:rPr>
                        <a:t>19</a:t>
                      </a:r>
                      <a:endParaRPr sz="1500">
                        <a:latin typeface="Calibri"/>
                        <a:cs typeface="Calibri"/>
                      </a:endParaRPr>
                    </a:p>
                    <a:p>
                      <a:pPr algn="ctr">
                        <a:lnSpc>
                          <a:spcPts val="1590"/>
                        </a:lnSpc>
                        <a:spcBef>
                          <a:spcPts val="1614"/>
                        </a:spcBef>
                      </a:pPr>
                      <a:r>
                        <a:rPr sz="1400" b="1" spc="-25">
                          <a:latin typeface="Calibri"/>
                          <a:cs typeface="Calibri"/>
                        </a:rPr>
                        <a:t>[SAT</a:t>
                      </a:r>
                      <a:r>
                        <a:rPr sz="1400" b="1" spc="-55">
                          <a:latin typeface="Calibri"/>
                          <a:cs typeface="Calibri"/>
                        </a:rPr>
                        <a:t> </a:t>
                      </a:r>
                      <a:r>
                        <a:rPr sz="1400" b="1">
                          <a:latin typeface="Calibri"/>
                          <a:cs typeface="Calibri"/>
                        </a:rPr>
                        <a:t>after</a:t>
                      </a:r>
                      <a:r>
                        <a:rPr sz="1400" b="1" spc="-50">
                          <a:latin typeface="Calibri"/>
                          <a:cs typeface="Calibri"/>
                        </a:rPr>
                        <a:t> </a:t>
                      </a:r>
                      <a:r>
                        <a:rPr sz="1400" b="1" spc="-10">
                          <a:latin typeface="Calibri"/>
                          <a:cs typeface="Calibri"/>
                        </a:rPr>
                        <a:t>3/1/2024]</a:t>
                      </a:r>
                      <a:endParaRPr sz="1400">
                        <a:latin typeface="Calibri"/>
                        <a:cs typeface="Calibri"/>
                      </a:endParaRPr>
                    </a:p>
                    <a:p>
                      <a:pPr algn="ctr">
                        <a:lnSpc>
                          <a:spcPts val="1620"/>
                        </a:lnSpc>
                      </a:pPr>
                      <a:r>
                        <a:rPr sz="1500" spc="-40">
                          <a:latin typeface="Calibri"/>
                          <a:cs typeface="Calibri"/>
                        </a:rPr>
                        <a:t>SAT</a:t>
                      </a:r>
                      <a:r>
                        <a:rPr sz="1500" spc="-45">
                          <a:latin typeface="Calibri"/>
                          <a:cs typeface="Calibri"/>
                        </a:rPr>
                        <a:t> </a:t>
                      </a:r>
                      <a:r>
                        <a:rPr sz="1500">
                          <a:latin typeface="Calibri"/>
                          <a:cs typeface="Calibri"/>
                        </a:rPr>
                        <a:t>Critical</a:t>
                      </a:r>
                      <a:r>
                        <a:rPr sz="1500" spc="-55">
                          <a:latin typeface="Calibri"/>
                          <a:cs typeface="Calibri"/>
                        </a:rPr>
                        <a:t> </a:t>
                      </a:r>
                      <a:r>
                        <a:rPr sz="1500">
                          <a:latin typeface="Calibri"/>
                          <a:cs typeface="Calibri"/>
                        </a:rPr>
                        <a:t>Reading:</a:t>
                      </a:r>
                      <a:r>
                        <a:rPr sz="1500" spc="-65">
                          <a:latin typeface="Calibri"/>
                          <a:cs typeface="Calibri"/>
                        </a:rPr>
                        <a:t> </a:t>
                      </a:r>
                      <a:r>
                        <a:rPr sz="1500" spc="-20">
                          <a:latin typeface="Calibri"/>
                          <a:cs typeface="Calibri"/>
                        </a:rPr>
                        <a:t>490,</a:t>
                      </a:r>
                      <a:endParaRPr sz="1500">
                        <a:latin typeface="Calibri"/>
                        <a:cs typeface="Calibri"/>
                      </a:endParaRPr>
                    </a:p>
                    <a:p>
                      <a:pPr marL="626745">
                        <a:lnSpc>
                          <a:spcPts val="1710"/>
                        </a:lnSpc>
                      </a:pPr>
                      <a:r>
                        <a:rPr sz="1500" spc="-40">
                          <a:latin typeface="Calibri"/>
                          <a:cs typeface="Calibri"/>
                        </a:rPr>
                        <a:t>SAT</a:t>
                      </a:r>
                      <a:r>
                        <a:rPr sz="1500" spc="-30">
                          <a:latin typeface="Calibri"/>
                          <a:cs typeface="Calibri"/>
                        </a:rPr>
                        <a:t> </a:t>
                      </a:r>
                      <a:r>
                        <a:rPr sz="1500">
                          <a:latin typeface="Calibri"/>
                          <a:cs typeface="Calibri"/>
                        </a:rPr>
                        <a:t>Math:</a:t>
                      </a:r>
                      <a:r>
                        <a:rPr sz="1500" spc="-40">
                          <a:latin typeface="Calibri"/>
                          <a:cs typeface="Calibri"/>
                        </a:rPr>
                        <a:t> </a:t>
                      </a:r>
                      <a:r>
                        <a:rPr sz="1500" spc="-25">
                          <a:latin typeface="Calibri"/>
                          <a:cs typeface="Calibri"/>
                        </a:rPr>
                        <a:t>480</a:t>
                      </a:r>
                      <a:endParaRPr sz="1500">
                        <a:latin typeface="Calibri"/>
                        <a:cs typeface="Calibri"/>
                      </a:endParaRPr>
                    </a:p>
                    <a:p>
                      <a:pPr algn="ctr">
                        <a:lnSpc>
                          <a:spcPts val="1590"/>
                        </a:lnSpc>
                        <a:spcBef>
                          <a:spcPts val="1635"/>
                        </a:spcBef>
                      </a:pPr>
                      <a:r>
                        <a:rPr sz="1400" b="1" spc="-25">
                          <a:latin typeface="Calibri"/>
                          <a:cs typeface="Calibri"/>
                        </a:rPr>
                        <a:t>[SAT</a:t>
                      </a:r>
                      <a:r>
                        <a:rPr sz="1400" b="1" spc="-45">
                          <a:latin typeface="Calibri"/>
                          <a:cs typeface="Calibri"/>
                        </a:rPr>
                        <a:t> </a:t>
                      </a:r>
                      <a:r>
                        <a:rPr sz="1400" b="1">
                          <a:latin typeface="Calibri"/>
                          <a:cs typeface="Calibri"/>
                        </a:rPr>
                        <a:t>prior</a:t>
                      </a:r>
                      <a:r>
                        <a:rPr sz="1400" b="1" spc="-35">
                          <a:latin typeface="Calibri"/>
                          <a:cs typeface="Calibri"/>
                        </a:rPr>
                        <a:t> </a:t>
                      </a:r>
                      <a:r>
                        <a:rPr sz="1400" b="1">
                          <a:latin typeface="Calibri"/>
                          <a:cs typeface="Calibri"/>
                        </a:rPr>
                        <a:t>to</a:t>
                      </a:r>
                      <a:r>
                        <a:rPr sz="1400" b="1" spc="-30">
                          <a:latin typeface="Calibri"/>
                          <a:cs typeface="Calibri"/>
                        </a:rPr>
                        <a:t> </a:t>
                      </a:r>
                      <a:r>
                        <a:rPr sz="1400" b="1" spc="-10">
                          <a:latin typeface="Calibri"/>
                          <a:cs typeface="Calibri"/>
                        </a:rPr>
                        <a:t>3/1/2024]</a:t>
                      </a:r>
                      <a:endParaRPr sz="1400">
                        <a:latin typeface="Calibri"/>
                        <a:cs typeface="Calibri"/>
                      </a:endParaRPr>
                    </a:p>
                    <a:p>
                      <a:pPr algn="ctr">
                        <a:lnSpc>
                          <a:spcPts val="1620"/>
                        </a:lnSpc>
                      </a:pPr>
                      <a:r>
                        <a:rPr sz="1500" spc="-40">
                          <a:latin typeface="Calibri"/>
                          <a:cs typeface="Calibri"/>
                        </a:rPr>
                        <a:t>SAT</a:t>
                      </a:r>
                      <a:r>
                        <a:rPr sz="1500" spc="-45">
                          <a:latin typeface="Calibri"/>
                          <a:cs typeface="Calibri"/>
                        </a:rPr>
                        <a:t> </a:t>
                      </a:r>
                      <a:r>
                        <a:rPr sz="1500">
                          <a:latin typeface="Calibri"/>
                          <a:cs typeface="Calibri"/>
                        </a:rPr>
                        <a:t>Reading:</a:t>
                      </a:r>
                      <a:r>
                        <a:rPr sz="1500" spc="-55">
                          <a:latin typeface="Calibri"/>
                          <a:cs typeface="Calibri"/>
                        </a:rPr>
                        <a:t> </a:t>
                      </a:r>
                      <a:r>
                        <a:rPr sz="1500" spc="-25">
                          <a:latin typeface="Calibri"/>
                          <a:cs typeface="Calibri"/>
                        </a:rPr>
                        <a:t>24,</a:t>
                      </a:r>
                      <a:endParaRPr sz="1500">
                        <a:latin typeface="Calibri"/>
                        <a:cs typeface="Calibri"/>
                      </a:endParaRPr>
                    </a:p>
                    <a:p>
                      <a:pPr marL="123825" marR="118110" algn="ctr">
                        <a:lnSpc>
                          <a:spcPts val="1620"/>
                        </a:lnSpc>
                        <a:spcBef>
                          <a:spcPts val="115"/>
                        </a:spcBef>
                      </a:pPr>
                      <a:r>
                        <a:rPr sz="1500" spc="-40">
                          <a:latin typeface="Calibri"/>
                          <a:cs typeface="Calibri"/>
                        </a:rPr>
                        <a:t>SAT</a:t>
                      </a:r>
                      <a:r>
                        <a:rPr sz="1500" spc="-25">
                          <a:latin typeface="Calibri"/>
                          <a:cs typeface="Calibri"/>
                        </a:rPr>
                        <a:t> </a:t>
                      </a:r>
                      <a:r>
                        <a:rPr sz="1500" spc="-10">
                          <a:latin typeface="Calibri"/>
                          <a:cs typeface="Calibri"/>
                        </a:rPr>
                        <a:t>Writing</a:t>
                      </a:r>
                      <a:r>
                        <a:rPr sz="1500" spc="-25">
                          <a:latin typeface="Calibri"/>
                          <a:cs typeface="Calibri"/>
                        </a:rPr>
                        <a:t> </a:t>
                      </a:r>
                      <a:r>
                        <a:rPr sz="1500">
                          <a:latin typeface="Calibri"/>
                          <a:cs typeface="Calibri"/>
                        </a:rPr>
                        <a:t>&amp;</a:t>
                      </a:r>
                      <a:r>
                        <a:rPr sz="1500" spc="-30">
                          <a:latin typeface="Calibri"/>
                          <a:cs typeface="Calibri"/>
                        </a:rPr>
                        <a:t> </a:t>
                      </a:r>
                      <a:r>
                        <a:rPr sz="1500">
                          <a:latin typeface="Calibri"/>
                          <a:cs typeface="Calibri"/>
                        </a:rPr>
                        <a:t>Language</a:t>
                      </a:r>
                      <a:r>
                        <a:rPr sz="1500" spc="-50">
                          <a:latin typeface="Calibri"/>
                          <a:cs typeface="Calibri"/>
                        </a:rPr>
                        <a:t> </a:t>
                      </a:r>
                      <a:r>
                        <a:rPr sz="1500" spc="-25">
                          <a:latin typeface="Calibri"/>
                          <a:cs typeface="Calibri"/>
                        </a:rPr>
                        <a:t>25, </a:t>
                      </a:r>
                      <a:r>
                        <a:rPr sz="1500" spc="-40">
                          <a:latin typeface="Calibri"/>
                          <a:cs typeface="Calibri"/>
                        </a:rPr>
                        <a:t>SAT</a:t>
                      </a:r>
                      <a:r>
                        <a:rPr sz="1500" spc="-30">
                          <a:latin typeface="Calibri"/>
                          <a:cs typeface="Calibri"/>
                        </a:rPr>
                        <a:t> </a:t>
                      </a:r>
                      <a:r>
                        <a:rPr sz="1500">
                          <a:latin typeface="Calibri"/>
                          <a:cs typeface="Calibri"/>
                        </a:rPr>
                        <a:t>Math:</a:t>
                      </a:r>
                      <a:r>
                        <a:rPr sz="1500" spc="-40">
                          <a:latin typeface="Calibri"/>
                          <a:cs typeface="Calibri"/>
                        </a:rPr>
                        <a:t> </a:t>
                      </a:r>
                      <a:r>
                        <a:rPr sz="1500" spc="-25">
                          <a:latin typeface="Calibri"/>
                          <a:cs typeface="Calibri"/>
                        </a:rPr>
                        <a:t>24</a:t>
                      </a:r>
                      <a:endParaRPr sz="1500">
                        <a:latin typeface="Calibri"/>
                        <a:cs typeface="Calibri"/>
                      </a:endParaRPr>
                    </a:p>
                    <a:p>
                      <a:pPr marL="510540">
                        <a:lnSpc>
                          <a:spcPts val="1830"/>
                        </a:lnSpc>
                        <a:spcBef>
                          <a:spcPts val="1580"/>
                        </a:spcBef>
                      </a:pPr>
                      <a:r>
                        <a:rPr sz="1600" b="1">
                          <a:latin typeface="Calibri"/>
                          <a:cs typeface="Calibri"/>
                        </a:rPr>
                        <a:t>GSV</a:t>
                      </a:r>
                      <a:r>
                        <a:rPr sz="1600" b="1" spc="-20">
                          <a:latin typeface="Calibri"/>
                          <a:cs typeface="Calibri"/>
                        </a:rPr>
                        <a:t> </a:t>
                      </a:r>
                      <a:r>
                        <a:rPr sz="1600" b="1" spc="-55">
                          <a:latin typeface="Calibri"/>
                          <a:cs typeface="Calibri"/>
                        </a:rPr>
                        <a:t>ONLY:</a:t>
                      </a:r>
                      <a:r>
                        <a:rPr sz="1600" b="1" spc="-15">
                          <a:latin typeface="Calibri"/>
                          <a:cs typeface="Calibri"/>
                        </a:rPr>
                        <a:t> </a:t>
                      </a:r>
                      <a:r>
                        <a:rPr sz="1600" b="1" spc="-20">
                          <a:latin typeface="Calibri"/>
                          <a:cs typeface="Calibri"/>
                        </a:rPr>
                        <a:t>PERT</a:t>
                      </a:r>
                      <a:endParaRPr sz="1600">
                        <a:latin typeface="Calibri"/>
                        <a:cs typeface="Calibri"/>
                      </a:endParaRPr>
                    </a:p>
                    <a:p>
                      <a:pPr marL="445134">
                        <a:lnSpc>
                          <a:spcPts val="1620"/>
                        </a:lnSpc>
                      </a:pPr>
                      <a:r>
                        <a:rPr sz="1500">
                          <a:latin typeface="Calibri"/>
                          <a:cs typeface="Calibri"/>
                        </a:rPr>
                        <a:t>PERT</a:t>
                      </a:r>
                      <a:r>
                        <a:rPr sz="1500" spc="-55">
                          <a:latin typeface="Calibri"/>
                          <a:cs typeface="Calibri"/>
                        </a:rPr>
                        <a:t> </a:t>
                      </a:r>
                      <a:r>
                        <a:rPr sz="1500">
                          <a:latin typeface="Calibri"/>
                          <a:cs typeface="Calibri"/>
                        </a:rPr>
                        <a:t>Reading:</a:t>
                      </a:r>
                      <a:r>
                        <a:rPr sz="1500" spc="-60">
                          <a:latin typeface="Calibri"/>
                          <a:cs typeface="Calibri"/>
                        </a:rPr>
                        <a:t> </a:t>
                      </a:r>
                      <a:r>
                        <a:rPr sz="1500" spc="-20">
                          <a:latin typeface="Calibri"/>
                          <a:cs typeface="Calibri"/>
                        </a:rPr>
                        <a:t>106,</a:t>
                      </a:r>
                      <a:endParaRPr sz="1500">
                        <a:latin typeface="Calibri"/>
                        <a:cs typeface="Calibri"/>
                      </a:endParaRPr>
                    </a:p>
                    <a:p>
                      <a:pPr marL="467995">
                        <a:lnSpc>
                          <a:spcPts val="1620"/>
                        </a:lnSpc>
                      </a:pPr>
                      <a:r>
                        <a:rPr sz="1500">
                          <a:latin typeface="Calibri"/>
                          <a:cs typeface="Calibri"/>
                        </a:rPr>
                        <a:t>PERT</a:t>
                      </a:r>
                      <a:r>
                        <a:rPr sz="1500" spc="-35">
                          <a:latin typeface="Calibri"/>
                          <a:cs typeface="Calibri"/>
                        </a:rPr>
                        <a:t> </a:t>
                      </a:r>
                      <a:r>
                        <a:rPr sz="1500" spc="-10">
                          <a:latin typeface="Calibri"/>
                          <a:cs typeface="Calibri"/>
                        </a:rPr>
                        <a:t>Writing:</a:t>
                      </a:r>
                      <a:r>
                        <a:rPr sz="1500" spc="-30">
                          <a:latin typeface="Calibri"/>
                          <a:cs typeface="Calibri"/>
                        </a:rPr>
                        <a:t> </a:t>
                      </a:r>
                      <a:r>
                        <a:rPr sz="1500" spc="-20">
                          <a:latin typeface="Calibri"/>
                          <a:cs typeface="Calibri"/>
                        </a:rPr>
                        <a:t>103,</a:t>
                      </a:r>
                      <a:endParaRPr sz="1500">
                        <a:latin typeface="Calibri"/>
                        <a:cs typeface="Calibri"/>
                      </a:endParaRPr>
                    </a:p>
                    <a:p>
                      <a:pPr marL="570230">
                        <a:lnSpc>
                          <a:spcPts val="1710"/>
                        </a:lnSpc>
                      </a:pPr>
                      <a:r>
                        <a:rPr sz="1500">
                          <a:latin typeface="Calibri"/>
                          <a:cs typeface="Calibri"/>
                        </a:rPr>
                        <a:t>PERT</a:t>
                      </a:r>
                      <a:r>
                        <a:rPr sz="1500" spc="-40">
                          <a:latin typeface="Calibri"/>
                          <a:cs typeface="Calibri"/>
                        </a:rPr>
                        <a:t> </a:t>
                      </a:r>
                      <a:r>
                        <a:rPr sz="1500">
                          <a:latin typeface="Calibri"/>
                          <a:cs typeface="Calibri"/>
                        </a:rPr>
                        <a:t>Math:</a:t>
                      </a:r>
                      <a:r>
                        <a:rPr sz="1500" spc="-50">
                          <a:latin typeface="Calibri"/>
                          <a:cs typeface="Calibri"/>
                        </a:rPr>
                        <a:t> </a:t>
                      </a:r>
                      <a:r>
                        <a:rPr sz="1500" spc="-25">
                          <a:latin typeface="Calibri"/>
                          <a:cs typeface="Calibri"/>
                        </a:rPr>
                        <a:t>114</a:t>
                      </a:r>
                      <a:endParaRPr sz="1500">
                        <a:latin typeface="Calibri"/>
                        <a:cs typeface="Calibri"/>
                      </a:endParaRPr>
                    </a:p>
                  </a:txBody>
                  <a:tcPr marL="0" marR="0" marT="36195"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FFF5D5"/>
                    </a:solidFill>
                  </a:tcPr>
                </a:tc>
                <a:tc>
                  <a:txBody>
                    <a:bodyPr/>
                    <a:lstStyle/>
                    <a:p>
                      <a:pPr algn="ctr">
                        <a:lnSpc>
                          <a:spcPct val="100000"/>
                        </a:lnSpc>
                        <a:spcBef>
                          <a:spcPts val="240"/>
                        </a:spcBef>
                      </a:pPr>
                      <a:r>
                        <a:rPr sz="1800">
                          <a:latin typeface="Calibri"/>
                          <a:cs typeface="Calibri"/>
                        </a:rPr>
                        <a:t>30</a:t>
                      </a:r>
                      <a:r>
                        <a:rPr sz="1800" spc="-45">
                          <a:latin typeface="Calibri"/>
                          <a:cs typeface="Calibri"/>
                        </a:rPr>
                        <a:t> </a:t>
                      </a:r>
                      <a:r>
                        <a:rPr sz="1600">
                          <a:latin typeface="Calibri"/>
                          <a:cs typeface="Calibri"/>
                        </a:rPr>
                        <a:t>service</a:t>
                      </a:r>
                      <a:r>
                        <a:rPr sz="1600" spc="-5">
                          <a:latin typeface="Calibri"/>
                          <a:cs typeface="Calibri"/>
                        </a:rPr>
                        <a:t> </a:t>
                      </a:r>
                      <a:r>
                        <a:rPr sz="1600" spc="-20">
                          <a:latin typeface="Calibri"/>
                          <a:cs typeface="Calibri"/>
                        </a:rPr>
                        <a:t>hours</a:t>
                      </a:r>
                      <a:endParaRPr sz="1600">
                        <a:latin typeface="Calibri"/>
                        <a:cs typeface="Calibri"/>
                      </a:endParaRPr>
                    </a:p>
                    <a:p>
                      <a:pPr algn="ctr">
                        <a:lnSpc>
                          <a:spcPts val="1370"/>
                        </a:lnSpc>
                        <a:spcBef>
                          <a:spcPts val="90"/>
                        </a:spcBef>
                      </a:pPr>
                      <a:r>
                        <a:rPr sz="1250" spc="-25">
                          <a:latin typeface="Calibri"/>
                          <a:cs typeface="Calibri"/>
                        </a:rPr>
                        <a:t>OR</a:t>
                      </a:r>
                      <a:endParaRPr sz="1250">
                        <a:latin typeface="Calibri"/>
                        <a:cs typeface="Calibri"/>
                      </a:endParaRPr>
                    </a:p>
                    <a:p>
                      <a:pPr marL="297180" marR="288925" algn="ctr">
                        <a:lnSpc>
                          <a:spcPct val="85700"/>
                        </a:lnSpc>
                        <a:spcBef>
                          <a:spcPts val="180"/>
                        </a:spcBef>
                      </a:pPr>
                      <a:r>
                        <a:rPr sz="1800">
                          <a:latin typeface="Calibri"/>
                          <a:cs typeface="Calibri"/>
                        </a:rPr>
                        <a:t>100</a:t>
                      </a:r>
                      <a:r>
                        <a:rPr sz="1800" spc="-60">
                          <a:latin typeface="Calibri"/>
                          <a:cs typeface="Calibri"/>
                        </a:rPr>
                        <a:t> </a:t>
                      </a:r>
                      <a:r>
                        <a:rPr sz="1600">
                          <a:latin typeface="Calibri"/>
                          <a:cs typeface="Calibri"/>
                        </a:rPr>
                        <a:t>paid</a:t>
                      </a:r>
                      <a:r>
                        <a:rPr sz="1600" spc="-25">
                          <a:latin typeface="Calibri"/>
                          <a:cs typeface="Calibri"/>
                        </a:rPr>
                        <a:t> </a:t>
                      </a:r>
                      <a:r>
                        <a:rPr sz="1600" spc="-20">
                          <a:latin typeface="Calibri"/>
                          <a:cs typeface="Calibri"/>
                        </a:rPr>
                        <a:t>work </a:t>
                      </a:r>
                      <a:r>
                        <a:rPr sz="1600" spc="-10">
                          <a:latin typeface="Calibri"/>
                          <a:cs typeface="Calibri"/>
                        </a:rPr>
                        <a:t>hours</a:t>
                      </a:r>
                      <a:endParaRPr sz="1600">
                        <a:latin typeface="Calibri"/>
                        <a:cs typeface="Calibri"/>
                      </a:endParaRPr>
                    </a:p>
                  </a:txBody>
                  <a:tcPr marL="0" marR="0" marT="30480" marB="0">
                    <a:lnL w="12700">
                      <a:solidFill>
                        <a:srgbClr val="DDA227"/>
                      </a:solidFill>
                      <a:prstDash val="solid"/>
                    </a:lnL>
                    <a:lnR w="12700">
                      <a:solidFill>
                        <a:srgbClr val="DDA227"/>
                      </a:solidFill>
                      <a:prstDash val="solid"/>
                    </a:lnR>
                    <a:lnT w="12700">
                      <a:solidFill>
                        <a:srgbClr val="DDA227"/>
                      </a:solidFill>
                      <a:prstDash val="solid"/>
                    </a:lnT>
                    <a:lnB w="12700">
                      <a:solidFill>
                        <a:srgbClr val="DDA227"/>
                      </a:solidFill>
                      <a:prstDash val="solid"/>
                    </a:lnB>
                    <a:solidFill>
                      <a:srgbClr val="FFF5D5"/>
                    </a:solidFill>
                  </a:tcPr>
                </a:tc>
                <a:extLst>
                  <a:ext uri="{0D108BD9-81ED-4DB2-BD59-A6C34878D82A}">
                    <a16:rowId xmlns:a16="http://schemas.microsoft.com/office/drawing/2014/main" val="10001"/>
                  </a:ext>
                </a:extLst>
              </a:tr>
            </a:tbl>
          </a:graphicData>
        </a:graphic>
      </p:graphicFrame>
      <p:sp>
        <p:nvSpPr>
          <p:cNvPr id="9" name="object 9"/>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48</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91894" y="1741534"/>
            <a:ext cx="393506" cy="3373754"/>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10">
                <a:solidFill>
                  <a:srgbClr val="FFFFFF"/>
                </a:solidFill>
                <a:latin typeface="Calibri"/>
                <a:cs typeface="Calibri"/>
              </a:rPr>
              <a:t>Vocational</a:t>
            </a:r>
            <a:endParaRPr sz="3100">
              <a:latin typeface="Calibri"/>
              <a:cs typeface="Calibri"/>
            </a:endParaRPr>
          </a:p>
        </p:txBody>
      </p:sp>
      <p:sp>
        <p:nvSpPr>
          <p:cNvPr id="3" name="object 3"/>
          <p:cNvSpPr txBox="1">
            <a:spLocks noGrp="1"/>
          </p:cNvSpPr>
          <p:nvPr>
            <p:ph type="title"/>
          </p:nvPr>
        </p:nvSpPr>
        <p:spPr>
          <a:xfrm>
            <a:off x="2425701" y="506984"/>
            <a:ext cx="3326129" cy="513715"/>
          </a:xfrm>
          <a:prstGeom prst="rect">
            <a:avLst/>
          </a:prstGeom>
        </p:spPr>
        <p:txBody>
          <a:bodyPr vert="horz" wrap="square" lIns="0" tIns="13335" rIns="0" bIns="0" rtlCol="0" anchor="ctr">
            <a:spAutoFit/>
          </a:bodyPr>
          <a:lstStyle/>
          <a:p>
            <a:pPr marL="12700">
              <a:spcBef>
                <a:spcPts val="105"/>
              </a:spcBef>
            </a:pPr>
            <a:r>
              <a:rPr b="1">
                <a:latin typeface="Calibri"/>
                <a:cs typeface="Calibri"/>
              </a:rPr>
              <a:t>Programs</a:t>
            </a:r>
            <a:r>
              <a:rPr b="1" spc="-100"/>
              <a:t> </a:t>
            </a:r>
            <a:r>
              <a:rPr b="1">
                <a:latin typeface="Calibri"/>
                <a:cs typeface="Calibri"/>
              </a:rPr>
              <a:t>at</a:t>
            </a:r>
            <a:r>
              <a:rPr b="1" spc="-125"/>
              <a:t> </a:t>
            </a:r>
            <a:r>
              <a:rPr b="1" spc="-10"/>
              <a:t>PHUHS</a:t>
            </a:r>
          </a:p>
        </p:txBody>
      </p:sp>
      <p:graphicFrame>
        <p:nvGraphicFramePr>
          <p:cNvPr id="4" name="object 4"/>
          <p:cNvGraphicFramePr>
            <a:graphicFrameLocks noGrp="1"/>
          </p:cNvGraphicFramePr>
          <p:nvPr/>
        </p:nvGraphicFramePr>
        <p:xfrm>
          <a:off x="7050809" y="1387542"/>
          <a:ext cx="3321050" cy="5412740"/>
        </p:xfrm>
        <a:graphic>
          <a:graphicData uri="http://schemas.openxmlformats.org/drawingml/2006/table">
            <a:tbl>
              <a:tblPr firstRow="1" bandRow="1">
                <a:tableStyleId>{2D5ABB26-0587-4C30-8999-92F81FD0307C}</a:tableStyleId>
              </a:tblPr>
              <a:tblGrid>
                <a:gridCol w="274320">
                  <a:extLst>
                    <a:ext uri="{9D8B030D-6E8A-4147-A177-3AD203B41FA5}">
                      <a16:colId xmlns:a16="http://schemas.microsoft.com/office/drawing/2014/main" val="20000"/>
                    </a:ext>
                  </a:extLst>
                </a:gridCol>
                <a:gridCol w="3046730">
                  <a:extLst>
                    <a:ext uri="{9D8B030D-6E8A-4147-A177-3AD203B41FA5}">
                      <a16:colId xmlns:a16="http://schemas.microsoft.com/office/drawing/2014/main" val="20001"/>
                    </a:ext>
                  </a:extLst>
                </a:gridCol>
              </a:tblGrid>
              <a:tr h="196215">
                <a:tc rowSpan="29">
                  <a:txBody>
                    <a:bodyPr/>
                    <a:lstStyle/>
                    <a:p>
                      <a:pPr algn="ctr">
                        <a:lnSpc>
                          <a:spcPct val="100000"/>
                        </a:lnSpc>
                        <a:spcBef>
                          <a:spcPts val="415"/>
                        </a:spcBef>
                      </a:pPr>
                      <a:r>
                        <a:rPr sz="1000" b="1">
                          <a:latin typeface="Calibri"/>
                          <a:cs typeface="Calibri"/>
                        </a:rPr>
                        <a:t>Health</a:t>
                      </a:r>
                      <a:r>
                        <a:rPr sz="1000" b="1" spc="-25">
                          <a:latin typeface="Calibri"/>
                          <a:cs typeface="Calibri"/>
                        </a:rPr>
                        <a:t> </a:t>
                      </a:r>
                      <a:r>
                        <a:rPr sz="1000" b="1" spc="-10">
                          <a:latin typeface="Calibri"/>
                          <a:cs typeface="Calibri"/>
                        </a:rPr>
                        <a:t>Science</a:t>
                      </a:r>
                      <a:endParaRPr sz="1000">
                        <a:latin typeface="Calibri"/>
                        <a:cs typeface="Calibri"/>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48260">
                        <a:lnSpc>
                          <a:spcPct val="100000"/>
                        </a:lnSpc>
                        <a:spcBef>
                          <a:spcPts val="100"/>
                        </a:spcBef>
                      </a:pPr>
                      <a:r>
                        <a:rPr sz="1050" b="1">
                          <a:latin typeface="Calibri"/>
                          <a:cs typeface="Calibri"/>
                        </a:rPr>
                        <a:t>Allied</a:t>
                      </a:r>
                      <a:r>
                        <a:rPr sz="1050" b="1" spc="-35">
                          <a:latin typeface="Calibri"/>
                          <a:cs typeface="Calibri"/>
                        </a:rPr>
                        <a:t> </a:t>
                      </a:r>
                      <a:r>
                        <a:rPr sz="1050" b="1">
                          <a:latin typeface="Calibri"/>
                          <a:cs typeface="Calibri"/>
                        </a:rPr>
                        <a:t>Health</a:t>
                      </a:r>
                      <a:r>
                        <a:rPr sz="1050" b="1" spc="-55">
                          <a:latin typeface="Calibri"/>
                          <a:cs typeface="Calibri"/>
                        </a:rPr>
                        <a:t> </a:t>
                      </a:r>
                      <a:r>
                        <a:rPr sz="1050" b="1">
                          <a:latin typeface="Calibri"/>
                          <a:cs typeface="Calibri"/>
                        </a:rPr>
                        <a:t>Assisting</a:t>
                      </a:r>
                      <a:r>
                        <a:rPr sz="1050" b="1" spc="-15">
                          <a:latin typeface="Calibri"/>
                          <a:cs typeface="Calibri"/>
                        </a:rPr>
                        <a:t> </a:t>
                      </a:r>
                      <a:r>
                        <a:rPr sz="1050" spc="-10">
                          <a:latin typeface="Calibri"/>
                          <a:cs typeface="Calibri"/>
                        </a:rPr>
                        <a:t>[8417130]</a:t>
                      </a:r>
                      <a:endParaRPr sz="1050">
                        <a:latin typeface="Calibri"/>
                        <a:cs typeface="Calibri"/>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0"/>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3670" indent="-90170">
                        <a:lnSpc>
                          <a:spcPts val="1255"/>
                        </a:lnSpc>
                        <a:buFont typeface="Arial"/>
                        <a:buChar char="•"/>
                        <a:tabLst>
                          <a:tab pos="153670" algn="l"/>
                        </a:tabLst>
                      </a:pPr>
                      <a:r>
                        <a:rPr sz="1050">
                          <a:latin typeface="Calibri"/>
                          <a:cs typeface="Calibri"/>
                        </a:rPr>
                        <a:t>Health</a:t>
                      </a:r>
                      <a:r>
                        <a:rPr sz="1050" spc="-50">
                          <a:latin typeface="Calibri"/>
                          <a:cs typeface="Calibri"/>
                        </a:rPr>
                        <a:t> </a:t>
                      </a:r>
                      <a:r>
                        <a:rPr sz="1050">
                          <a:latin typeface="Calibri"/>
                          <a:cs typeface="Calibri"/>
                        </a:rPr>
                        <a:t>Science</a:t>
                      </a:r>
                      <a:r>
                        <a:rPr sz="1050" spc="-15">
                          <a:latin typeface="Calibri"/>
                          <a:cs typeface="Calibri"/>
                        </a:rPr>
                        <a:t> </a:t>
                      </a:r>
                      <a:r>
                        <a:rPr sz="1050">
                          <a:latin typeface="Calibri"/>
                          <a:cs typeface="Calibri"/>
                        </a:rPr>
                        <a:t>Foundations</a:t>
                      </a:r>
                      <a:r>
                        <a:rPr sz="1050" spc="-45">
                          <a:latin typeface="Calibri"/>
                          <a:cs typeface="Calibri"/>
                        </a:rPr>
                        <a:t> </a:t>
                      </a:r>
                      <a:r>
                        <a:rPr sz="1050" spc="-10">
                          <a:latin typeface="Calibri"/>
                          <a:cs typeface="Calibri"/>
                        </a:rPr>
                        <a:t>[8417110]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1"/>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3670" indent="-90170">
                        <a:lnSpc>
                          <a:spcPts val="1255"/>
                        </a:lnSpc>
                        <a:buFont typeface="Arial"/>
                        <a:buChar char="•"/>
                        <a:tabLst>
                          <a:tab pos="153670" algn="l"/>
                        </a:tabLst>
                      </a:pPr>
                      <a:r>
                        <a:rPr sz="1050">
                          <a:latin typeface="Calibri"/>
                          <a:cs typeface="Calibri"/>
                        </a:rPr>
                        <a:t>Health</a:t>
                      </a:r>
                      <a:r>
                        <a:rPr sz="1050" spc="-45">
                          <a:latin typeface="Calibri"/>
                          <a:cs typeface="Calibri"/>
                        </a:rPr>
                        <a:t> </a:t>
                      </a:r>
                      <a:r>
                        <a:rPr sz="1050">
                          <a:latin typeface="Calibri"/>
                          <a:cs typeface="Calibri"/>
                        </a:rPr>
                        <a:t>Science Anatomy</a:t>
                      </a:r>
                      <a:r>
                        <a:rPr sz="1050" spc="-35">
                          <a:latin typeface="Calibri"/>
                          <a:cs typeface="Calibri"/>
                        </a:rPr>
                        <a:t> </a:t>
                      </a:r>
                      <a:r>
                        <a:rPr sz="1050">
                          <a:latin typeface="Calibri"/>
                          <a:cs typeface="Calibri"/>
                        </a:rPr>
                        <a:t>&amp;</a:t>
                      </a:r>
                      <a:r>
                        <a:rPr sz="1050" spc="-20">
                          <a:latin typeface="Calibri"/>
                          <a:cs typeface="Calibri"/>
                        </a:rPr>
                        <a:t> </a:t>
                      </a:r>
                      <a:r>
                        <a:rPr sz="1050">
                          <a:latin typeface="Calibri"/>
                          <a:cs typeface="Calibri"/>
                        </a:rPr>
                        <a:t>Physiology</a:t>
                      </a:r>
                      <a:r>
                        <a:rPr sz="1050" spc="-35">
                          <a:latin typeface="Calibri"/>
                          <a:cs typeface="Calibri"/>
                        </a:rPr>
                        <a:t> </a:t>
                      </a:r>
                      <a:r>
                        <a:rPr sz="1050" spc="-10">
                          <a:latin typeface="Calibri"/>
                          <a:cs typeface="Calibri"/>
                        </a:rPr>
                        <a:t>[8417100]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2"/>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3670" indent="-90170">
                        <a:lnSpc>
                          <a:spcPts val="1255"/>
                        </a:lnSpc>
                        <a:buFont typeface="Arial"/>
                        <a:buChar char="•"/>
                        <a:tabLst>
                          <a:tab pos="153670" algn="l"/>
                        </a:tabLst>
                      </a:pPr>
                      <a:r>
                        <a:rPr sz="1050">
                          <a:latin typeface="Calibri"/>
                          <a:cs typeface="Calibri"/>
                        </a:rPr>
                        <a:t>Allied</a:t>
                      </a:r>
                      <a:r>
                        <a:rPr sz="1050" spc="-30">
                          <a:latin typeface="Calibri"/>
                          <a:cs typeface="Calibri"/>
                        </a:rPr>
                        <a:t> </a:t>
                      </a:r>
                      <a:r>
                        <a:rPr sz="1050">
                          <a:latin typeface="Calibri"/>
                          <a:cs typeface="Calibri"/>
                        </a:rPr>
                        <a:t>Health</a:t>
                      </a:r>
                      <a:r>
                        <a:rPr sz="1050" spc="-35">
                          <a:latin typeface="Calibri"/>
                          <a:cs typeface="Calibri"/>
                        </a:rPr>
                        <a:t> </a:t>
                      </a:r>
                      <a:r>
                        <a:rPr sz="1050">
                          <a:latin typeface="Calibri"/>
                          <a:cs typeface="Calibri"/>
                        </a:rPr>
                        <a:t>Assisting</a:t>
                      </a:r>
                      <a:r>
                        <a:rPr sz="1050" spc="-10">
                          <a:latin typeface="Calibri"/>
                          <a:cs typeface="Calibri"/>
                        </a:rPr>
                        <a:t> </a:t>
                      </a:r>
                      <a:r>
                        <a:rPr sz="1050">
                          <a:latin typeface="Calibri"/>
                          <a:cs typeface="Calibri"/>
                        </a:rPr>
                        <a:t>3</a:t>
                      </a:r>
                      <a:r>
                        <a:rPr sz="1050" spc="-10">
                          <a:latin typeface="Calibri"/>
                          <a:cs typeface="Calibri"/>
                        </a:rPr>
                        <a:t> [8417131]</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3"/>
                  </a:ext>
                </a:extLst>
              </a:tr>
              <a:tr h="196215">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48260">
                        <a:lnSpc>
                          <a:spcPct val="100000"/>
                        </a:lnSpc>
                        <a:spcBef>
                          <a:spcPts val="100"/>
                        </a:spcBef>
                      </a:pPr>
                      <a:r>
                        <a:rPr sz="1050" b="1" spc="-10">
                          <a:latin typeface="Calibri"/>
                          <a:cs typeface="Calibri"/>
                        </a:rPr>
                        <a:t>Biodmedical</a:t>
                      </a:r>
                      <a:r>
                        <a:rPr sz="1050" b="1" spc="-5">
                          <a:latin typeface="Calibri"/>
                          <a:cs typeface="Calibri"/>
                        </a:rPr>
                        <a:t> </a:t>
                      </a:r>
                      <a:r>
                        <a:rPr sz="1050" b="1">
                          <a:latin typeface="Calibri"/>
                          <a:cs typeface="Calibri"/>
                        </a:rPr>
                        <a:t>Sciences</a:t>
                      </a:r>
                      <a:r>
                        <a:rPr sz="1050" b="1" spc="5">
                          <a:latin typeface="Calibri"/>
                          <a:cs typeface="Calibri"/>
                        </a:rPr>
                        <a:t> </a:t>
                      </a:r>
                      <a:r>
                        <a:rPr sz="1050" spc="-10">
                          <a:latin typeface="Calibri"/>
                          <a:cs typeface="Calibri"/>
                        </a:rPr>
                        <a:t>[8708100]</a:t>
                      </a:r>
                      <a:endParaRPr sz="1050">
                        <a:latin typeface="Calibri"/>
                        <a:cs typeface="Calibri"/>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4"/>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spc="-10">
                          <a:latin typeface="Calibri"/>
                          <a:cs typeface="Calibri"/>
                        </a:rPr>
                        <a:t>Principles</a:t>
                      </a:r>
                      <a:r>
                        <a:rPr sz="1050" spc="-30">
                          <a:latin typeface="Calibri"/>
                          <a:cs typeface="Calibri"/>
                        </a:rPr>
                        <a:t> </a:t>
                      </a:r>
                      <a:r>
                        <a:rPr sz="1050">
                          <a:latin typeface="Calibri"/>
                          <a:cs typeface="Calibri"/>
                        </a:rPr>
                        <a:t>of Biomedical</a:t>
                      </a:r>
                      <a:r>
                        <a:rPr sz="1050" spc="-15">
                          <a:latin typeface="Calibri"/>
                          <a:cs typeface="Calibri"/>
                        </a:rPr>
                        <a:t> </a:t>
                      </a:r>
                      <a:r>
                        <a:rPr sz="1050">
                          <a:latin typeface="Calibri"/>
                          <a:cs typeface="Calibri"/>
                        </a:rPr>
                        <a:t>Sciences</a:t>
                      </a:r>
                      <a:r>
                        <a:rPr sz="1050" spc="5">
                          <a:latin typeface="Calibri"/>
                          <a:cs typeface="Calibri"/>
                        </a:rPr>
                        <a:t> </a:t>
                      </a:r>
                      <a:r>
                        <a:rPr sz="1050" spc="-10">
                          <a:latin typeface="Calibri"/>
                          <a:cs typeface="Calibri"/>
                        </a:rPr>
                        <a:t>[8708110]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5"/>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Human</a:t>
                      </a:r>
                      <a:r>
                        <a:rPr sz="1050" spc="-40">
                          <a:latin typeface="Calibri"/>
                          <a:cs typeface="Calibri"/>
                        </a:rPr>
                        <a:t> </a:t>
                      </a:r>
                      <a:r>
                        <a:rPr sz="1050">
                          <a:latin typeface="Calibri"/>
                          <a:cs typeface="Calibri"/>
                        </a:rPr>
                        <a:t>Body</a:t>
                      </a:r>
                      <a:r>
                        <a:rPr sz="1050" spc="-25">
                          <a:latin typeface="Calibri"/>
                          <a:cs typeface="Calibri"/>
                        </a:rPr>
                        <a:t> </a:t>
                      </a:r>
                      <a:r>
                        <a:rPr sz="1050">
                          <a:latin typeface="Calibri"/>
                          <a:cs typeface="Calibri"/>
                        </a:rPr>
                        <a:t>Systems</a:t>
                      </a:r>
                      <a:r>
                        <a:rPr sz="1050" spc="-25">
                          <a:latin typeface="Calibri"/>
                          <a:cs typeface="Calibri"/>
                        </a:rPr>
                        <a:t> </a:t>
                      </a:r>
                      <a:r>
                        <a:rPr sz="1050" spc="-10">
                          <a:latin typeface="Calibri"/>
                          <a:cs typeface="Calibri"/>
                        </a:rPr>
                        <a:t>[8708120]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6"/>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Medical</a:t>
                      </a:r>
                      <a:r>
                        <a:rPr sz="1050" spc="-40">
                          <a:latin typeface="Calibri"/>
                          <a:cs typeface="Calibri"/>
                        </a:rPr>
                        <a:t> </a:t>
                      </a:r>
                      <a:r>
                        <a:rPr sz="1050">
                          <a:latin typeface="Calibri"/>
                          <a:cs typeface="Calibri"/>
                        </a:rPr>
                        <a:t>Interventions</a:t>
                      </a:r>
                      <a:r>
                        <a:rPr sz="1050" spc="-50">
                          <a:latin typeface="Calibri"/>
                          <a:cs typeface="Calibri"/>
                        </a:rPr>
                        <a:t> </a:t>
                      </a:r>
                      <a:r>
                        <a:rPr sz="1050" spc="-10">
                          <a:latin typeface="Calibri"/>
                          <a:cs typeface="Calibri"/>
                        </a:rPr>
                        <a:t>[8708130]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7"/>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Biomedical</a:t>
                      </a:r>
                      <a:r>
                        <a:rPr sz="1050" spc="-45">
                          <a:latin typeface="Calibri"/>
                          <a:cs typeface="Calibri"/>
                        </a:rPr>
                        <a:t> </a:t>
                      </a:r>
                      <a:r>
                        <a:rPr sz="1050">
                          <a:latin typeface="Calibri"/>
                          <a:cs typeface="Calibri"/>
                        </a:rPr>
                        <a:t>Innovation</a:t>
                      </a:r>
                      <a:r>
                        <a:rPr sz="1050" spc="-40">
                          <a:latin typeface="Calibri"/>
                          <a:cs typeface="Calibri"/>
                        </a:rPr>
                        <a:t> </a:t>
                      </a:r>
                      <a:r>
                        <a:rPr sz="1050" spc="-10">
                          <a:latin typeface="Calibri"/>
                          <a:cs typeface="Calibri"/>
                        </a:rPr>
                        <a:t>[8708134]</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8"/>
                  </a:ext>
                </a:extLst>
              </a:tr>
              <a:tr h="196215">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48895">
                        <a:lnSpc>
                          <a:spcPct val="100000"/>
                        </a:lnSpc>
                        <a:spcBef>
                          <a:spcPts val="100"/>
                        </a:spcBef>
                      </a:pPr>
                      <a:r>
                        <a:rPr sz="1050" b="1" spc="-10">
                          <a:latin typeface="Calibri"/>
                          <a:cs typeface="Calibri"/>
                        </a:rPr>
                        <a:t>Electrocardiograph</a:t>
                      </a:r>
                      <a:r>
                        <a:rPr sz="1050" b="1" spc="20">
                          <a:latin typeface="Calibri"/>
                          <a:cs typeface="Calibri"/>
                        </a:rPr>
                        <a:t> </a:t>
                      </a:r>
                      <a:r>
                        <a:rPr sz="1050" b="1">
                          <a:latin typeface="Calibri"/>
                          <a:cs typeface="Calibri"/>
                        </a:rPr>
                        <a:t>Technician</a:t>
                      </a:r>
                      <a:r>
                        <a:rPr sz="1050" b="1" spc="25">
                          <a:latin typeface="Calibri"/>
                          <a:cs typeface="Calibri"/>
                        </a:rPr>
                        <a:t> </a:t>
                      </a:r>
                      <a:r>
                        <a:rPr sz="1050" spc="-10">
                          <a:latin typeface="Calibri"/>
                          <a:cs typeface="Calibri"/>
                        </a:rPr>
                        <a:t>[8427100]</a:t>
                      </a:r>
                      <a:endParaRPr sz="1050">
                        <a:latin typeface="Calibri"/>
                        <a:cs typeface="Calibri"/>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09"/>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Health</a:t>
                      </a:r>
                      <a:r>
                        <a:rPr sz="1050" spc="-50">
                          <a:latin typeface="Calibri"/>
                          <a:cs typeface="Calibri"/>
                        </a:rPr>
                        <a:t> </a:t>
                      </a:r>
                      <a:r>
                        <a:rPr sz="1050">
                          <a:latin typeface="Calibri"/>
                          <a:cs typeface="Calibri"/>
                        </a:rPr>
                        <a:t>Science</a:t>
                      </a:r>
                      <a:r>
                        <a:rPr sz="1050" spc="-15">
                          <a:latin typeface="Calibri"/>
                          <a:cs typeface="Calibri"/>
                        </a:rPr>
                        <a:t> </a:t>
                      </a:r>
                      <a:r>
                        <a:rPr sz="1050">
                          <a:latin typeface="Calibri"/>
                          <a:cs typeface="Calibri"/>
                        </a:rPr>
                        <a:t>Foundations</a:t>
                      </a:r>
                      <a:r>
                        <a:rPr sz="1050" spc="-40">
                          <a:latin typeface="Calibri"/>
                          <a:cs typeface="Calibri"/>
                        </a:rPr>
                        <a:t> </a:t>
                      </a:r>
                      <a:r>
                        <a:rPr sz="1050" spc="-10">
                          <a:latin typeface="Calibri"/>
                          <a:cs typeface="Calibri"/>
                        </a:rPr>
                        <a:t>[8417110]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0"/>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Health</a:t>
                      </a:r>
                      <a:r>
                        <a:rPr sz="1050" spc="-45">
                          <a:latin typeface="Calibri"/>
                          <a:cs typeface="Calibri"/>
                        </a:rPr>
                        <a:t> </a:t>
                      </a:r>
                      <a:r>
                        <a:rPr sz="1050">
                          <a:latin typeface="Calibri"/>
                          <a:cs typeface="Calibri"/>
                        </a:rPr>
                        <a:t>Science Anatomy</a:t>
                      </a:r>
                      <a:r>
                        <a:rPr sz="1050" spc="-35">
                          <a:latin typeface="Calibri"/>
                          <a:cs typeface="Calibri"/>
                        </a:rPr>
                        <a:t> </a:t>
                      </a:r>
                      <a:r>
                        <a:rPr sz="1050">
                          <a:latin typeface="Calibri"/>
                          <a:cs typeface="Calibri"/>
                        </a:rPr>
                        <a:t>&amp;</a:t>
                      </a:r>
                      <a:r>
                        <a:rPr sz="1050" spc="-20">
                          <a:latin typeface="Calibri"/>
                          <a:cs typeface="Calibri"/>
                        </a:rPr>
                        <a:t> </a:t>
                      </a:r>
                      <a:r>
                        <a:rPr sz="1050">
                          <a:latin typeface="Calibri"/>
                          <a:cs typeface="Calibri"/>
                        </a:rPr>
                        <a:t>Physiology</a:t>
                      </a:r>
                      <a:r>
                        <a:rPr sz="1050" spc="-35">
                          <a:latin typeface="Calibri"/>
                          <a:cs typeface="Calibri"/>
                        </a:rPr>
                        <a:t> </a:t>
                      </a:r>
                      <a:r>
                        <a:rPr sz="1050" spc="-10">
                          <a:latin typeface="Calibri"/>
                          <a:cs typeface="Calibri"/>
                        </a:rPr>
                        <a:t>[8417100]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1"/>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spc="-10">
                          <a:latin typeface="Calibri"/>
                          <a:cs typeface="Calibri"/>
                        </a:rPr>
                        <a:t>Electrocardiograph </a:t>
                      </a:r>
                      <a:r>
                        <a:rPr sz="1050">
                          <a:latin typeface="Calibri"/>
                          <a:cs typeface="Calibri"/>
                        </a:rPr>
                        <a:t>Technician</a:t>
                      </a:r>
                      <a:r>
                        <a:rPr sz="1050" spc="20">
                          <a:latin typeface="Calibri"/>
                          <a:cs typeface="Calibri"/>
                        </a:rPr>
                        <a:t> </a:t>
                      </a:r>
                      <a:r>
                        <a:rPr sz="1050">
                          <a:latin typeface="Calibri"/>
                          <a:cs typeface="Calibri"/>
                        </a:rPr>
                        <a:t>3</a:t>
                      </a:r>
                      <a:r>
                        <a:rPr sz="1050" spc="30">
                          <a:latin typeface="Calibri"/>
                          <a:cs typeface="Calibri"/>
                        </a:rPr>
                        <a:t> </a:t>
                      </a:r>
                      <a:r>
                        <a:rPr sz="1050" spc="-10">
                          <a:latin typeface="Calibri"/>
                          <a:cs typeface="Calibri"/>
                        </a:rPr>
                        <a:t>[8417130]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2"/>
                  </a:ext>
                </a:extLst>
              </a:tr>
              <a:tr h="196215">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48895">
                        <a:lnSpc>
                          <a:spcPct val="100000"/>
                        </a:lnSpc>
                        <a:spcBef>
                          <a:spcPts val="100"/>
                        </a:spcBef>
                      </a:pPr>
                      <a:r>
                        <a:rPr sz="1050" b="1">
                          <a:latin typeface="Calibri"/>
                          <a:cs typeface="Calibri"/>
                        </a:rPr>
                        <a:t>Exercise</a:t>
                      </a:r>
                      <a:r>
                        <a:rPr sz="1050" b="1" spc="-40">
                          <a:latin typeface="Calibri"/>
                          <a:cs typeface="Calibri"/>
                        </a:rPr>
                        <a:t> </a:t>
                      </a:r>
                      <a:r>
                        <a:rPr sz="1050" b="1">
                          <a:latin typeface="Calibri"/>
                          <a:cs typeface="Calibri"/>
                        </a:rPr>
                        <a:t>Science</a:t>
                      </a:r>
                      <a:r>
                        <a:rPr sz="1050" b="1" spc="-45">
                          <a:latin typeface="Calibri"/>
                          <a:cs typeface="Calibri"/>
                        </a:rPr>
                        <a:t> </a:t>
                      </a:r>
                      <a:r>
                        <a:rPr sz="1050" spc="-10">
                          <a:latin typeface="Calibri"/>
                          <a:cs typeface="Calibri"/>
                        </a:rPr>
                        <a:t>[8417000]</a:t>
                      </a:r>
                      <a:endParaRPr sz="1050">
                        <a:latin typeface="Calibri"/>
                        <a:cs typeface="Calibri"/>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3"/>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Health</a:t>
                      </a:r>
                      <a:r>
                        <a:rPr sz="1050" spc="-50">
                          <a:latin typeface="Calibri"/>
                          <a:cs typeface="Calibri"/>
                        </a:rPr>
                        <a:t> </a:t>
                      </a:r>
                      <a:r>
                        <a:rPr sz="1050">
                          <a:latin typeface="Calibri"/>
                          <a:cs typeface="Calibri"/>
                        </a:rPr>
                        <a:t>Science</a:t>
                      </a:r>
                      <a:r>
                        <a:rPr sz="1050" spc="-15">
                          <a:latin typeface="Calibri"/>
                          <a:cs typeface="Calibri"/>
                        </a:rPr>
                        <a:t> </a:t>
                      </a:r>
                      <a:r>
                        <a:rPr sz="1050">
                          <a:latin typeface="Calibri"/>
                          <a:cs typeface="Calibri"/>
                        </a:rPr>
                        <a:t>Foundations</a:t>
                      </a:r>
                      <a:r>
                        <a:rPr sz="1050" spc="-40">
                          <a:latin typeface="Calibri"/>
                          <a:cs typeface="Calibri"/>
                        </a:rPr>
                        <a:t> </a:t>
                      </a:r>
                      <a:r>
                        <a:rPr sz="1050" spc="-10">
                          <a:latin typeface="Calibri"/>
                          <a:cs typeface="Calibri"/>
                        </a:rPr>
                        <a:t>[8417110]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4"/>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Health</a:t>
                      </a:r>
                      <a:r>
                        <a:rPr sz="1050" spc="-45">
                          <a:latin typeface="Calibri"/>
                          <a:cs typeface="Calibri"/>
                        </a:rPr>
                        <a:t> </a:t>
                      </a:r>
                      <a:r>
                        <a:rPr sz="1050">
                          <a:latin typeface="Calibri"/>
                          <a:cs typeface="Calibri"/>
                        </a:rPr>
                        <a:t>Science Anatomy</a:t>
                      </a:r>
                      <a:r>
                        <a:rPr sz="1050" spc="-35">
                          <a:latin typeface="Calibri"/>
                          <a:cs typeface="Calibri"/>
                        </a:rPr>
                        <a:t> </a:t>
                      </a:r>
                      <a:r>
                        <a:rPr sz="1050">
                          <a:latin typeface="Calibri"/>
                          <a:cs typeface="Calibri"/>
                        </a:rPr>
                        <a:t>&amp;</a:t>
                      </a:r>
                      <a:r>
                        <a:rPr sz="1050" spc="-20">
                          <a:latin typeface="Calibri"/>
                          <a:cs typeface="Calibri"/>
                        </a:rPr>
                        <a:t> </a:t>
                      </a:r>
                      <a:r>
                        <a:rPr sz="1050">
                          <a:latin typeface="Calibri"/>
                          <a:cs typeface="Calibri"/>
                        </a:rPr>
                        <a:t>Physiology</a:t>
                      </a:r>
                      <a:r>
                        <a:rPr sz="1050" spc="-35">
                          <a:latin typeface="Calibri"/>
                          <a:cs typeface="Calibri"/>
                        </a:rPr>
                        <a:t> </a:t>
                      </a:r>
                      <a:r>
                        <a:rPr sz="1050" spc="-10">
                          <a:latin typeface="Calibri"/>
                          <a:cs typeface="Calibri"/>
                        </a:rPr>
                        <a:t>[8417100]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5"/>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0"/>
                        </a:lnSpc>
                        <a:buFont typeface="Arial"/>
                        <a:buChar char="•"/>
                        <a:tabLst>
                          <a:tab pos="154305" algn="l"/>
                        </a:tabLst>
                      </a:pPr>
                      <a:r>
                        <a:rPr sz="1050">
                          <a:latin typeface="Calibri"/>
                          <a:cs typeface="Calibri"/>
                        </a:rPr>
                        <a:t>Exercise</a:t>
                      </a:r>
                      <a:r>
                        <a:rPr sz="1050" spc="-45">
                          <a:latin typeface="Calibri"/>
                          <a:cs typeface="Calibri"/>
                        </a:rPr>
                        <a:t> </a:t>
                      </a:r>
                      <a:r>
                        <a:rPr sz="1050">
                          <a:latin typeface="Calibri"/>
                          <a:cs typeface="Calibri"/>
                        </a:rPr>
                        <a:t>Science</a:t>
                      </a:r>
                      <a:r>
                        <a:rPr sz="1050" spc="-15">
                          <a:latin typeface="Calibri"/>
                          <a:cs typeface="Calibri"/>
                        </a:rPr>
                        <a:t> </a:t>
                      </a:r>
                      <a:r>
                        <a:rPr sz="1050" spc="-10">
                          <a:latin typeface="Calibri"/>
                          <a:cs typeface="Calibri"/>
                        </a:rPr>
                        <a:t>[8417120]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6"/>
                  </a:ext>
                </a:extLst>
              </a:tr>
              <a:tr h="196215">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48895">
                        <a:lnSpc>
                          <a:spcPct val="100000"/>
                        </a:lnSpc>
                        <a:spcBef>
                          <a:spcPts val="100"/>
                        </a:spcBef>
                      </a:pPr>
                      <a:r>
                        <a:rPr sz="1050" b="1">
                          <a:latin typeface="Calibri"/>
                          <a:cs typeface="Calibri"/>
                        </a:rPr>
                        <a:t>Nursing</a:t>
                      </a:r>
                      <a:r>
                        <a:rPr sz="1050" b="1" spc="-45">
                          <a:latin typeface="Calibri"/>
                          <a:cs typeface="Calibri"/>
                        </a:rPr>
                        <a:t> </a:t>
                      </a:r>
                      <a:r>
                        <a:rPr sz="1050" b="1">
                          <a:latin typeface="Calibri"/>
                          <a:cs typeface="Calibri"/>
                        </a:rPr>
                        <a:t>Assistant</a:t>
                      </a:r>
                      <a:r>
                        <a:rPr sz="1050" b="1" spc="-40">
                          <a:latin typeface="Calibri"/>
                          <a:cs typeface="Calibri"/>
                        </a:rPr>
                        <a:t> </a:t>
                      </a:r>
                      <a:r>
                        <a:rPr sz="1050" spc="-10">
                          <a:latin typeface="Calibri"/>
                          <a:cs typeface="Calibri"/>
                        </a:rPr>
                        <a:t>[8417210]</a:t>
                      </a:r>
                      <a:endParaRPr sz="1050">
                        <a:latin typeface="Calibri"/>
                        <a:cs typeface="Calibri"/>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7"/>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Health</a:t>
                      </a:r>
                      <a:r>
                        <a:rPr sz="1050" spc="-50">
                          <a:latin typeface="Calibri"/>
                          <a:cs typeface="Calibri"/>
                        </a:rPr>
                        <a:t> </a:t>
                      </a:r>
                      <a:r>
                        <a:rPr sz="1050">
                          <a:latin typeface="Calibri"/>
                          <a:cs typeface="Calibri"/>
                        </a:rPr>
                        <a:t>Science</a:t>
                      </a:r>
                      <a:r>
                        <a:rPr sz="1050" spc="-15">
                          <a:latin typeface="Calibri"/>
                          <a:cs typeface="Calibri"/>
                        </a:rPr>
                        <a:t> </a:t>
                      </a:r>
                      <a:r>
                        <a:rPr sz="1050">
                          <a:latin typeface="Calibri"/>
                          <a:cs typeface="Calibri"/>
                        </a:rPr>
                        <a:t>Foundations</a:t>
                      </a:r>
                      <a:r>
                        <a:rPr sz="1050" spc="-40">
                          <a:latin typeface="Calibri"/>
                          <a:cs typeface="Calibri"/>
                        </a:rPr>
                        <a:t> </a:t>
                      </a:r>
                      <a:r>
                        <a:rPr sz="1050" spc="-10">
                          <a:latin typeface="Calibri"/>
                          <a:cs typeface="Calibri"/>
                        </a:rPr>
                        <a:t>[8417110]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8"/>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Health</a:t>
                      </a:r>
                      <a:r>
                        <a:rPr sz="1050" spc="-45">
                          <a:latin typeface="Calibri"/>
                          <a:cs typeface="Calibri"/>
                        </a:rPr>
                        <a:t> </a:t>
                      </a:r>
                      <a:r>
                        <a:rPr sz="1050">
                          <a:latin typeface="Calibri"/>
                          <a:cs typeface="Calibri"/>
                        </a:rPr>
                        <a:t>Science Anatomy</a:t>
                      </a:r>
                      <a:r>
                        <a:rPr sz="1050" spc="-35">
                          <a:latin typeface="Calibri"/>
                          <a:cs typeface="Calibri"/>
                        </a:rPr>
                        <a:t> </a:t>
                      </a:r>
                      <a:r>
                        <a:rPr sz="1050">
                          <a:latin typeface="Calibri"/>
                          <a:cs typeface="Calibri"/>
                        </a:rPr>
                        <a:t>&amp;</a:t>
                      </a:r>
                      <a:r>
                        <a:rPr sz="1050" spc="-20">
                          <a:latin typeface="Calibri"/>
                          <a:cs typeface="Calibri"/>
                        </a:rPr>
                        <a:t> </a:t>
                      </a:r>
                      <a:r>
                        <a:rPr sz="1050">
                          <a:latin typeface="Calibri"/>
                          <a:cs typeface="Calibri"/>
                        </a:rPr>
                        <a:t>Physiology</a:t>
                      </a:r>
                      <a:r>
                        <a:rPr sz="1050" spc="-35">
                          <a:latin typeface="Calibri"/>
                          <a:cs typeface="Calibri"/>
                        </a:rPr>
                        <a:t> </a:t>
                      </a:r>
                      <a:r>
                        <a:rPr sz="1050" spc="-10">
                          <a:latin typeface="Calibri"/>
                          <a:cs typeface="Calibri"/>
                        </a:rPr>
                        <a:t>[8417100]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19"/>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0"/>
                        </a:lnSpc>
                        <a:buFont typeface="Arial"/>
                        <a:buChar char="•"/>
                        <a:tabLst>
                          <a:tab pos="154305" algn="l"/>
                        </a:tabLst>
                      </a:pPr>
                      <a:r>
                        <a:rPr sz="1050">
                          <a:latin typeface="Calibri"/>
                          <a:cs typeface="Calibri"/>
                        </a:rPr>
                        <a:t>Nursing</a:t>
                      </a:r>
                      <a:r>
                        <a:rPr sz="1050" spc="-35">
                          <a:latin typeface="Calibri"/>
                          <a:cs typeface="Calibri"/>
                        </a:rPr>
                        <a:t> </a:t>
                      </a:r>
                      <a:r>
                        <a:rPr sz="1050">
                          <a:latin typeface="Calibri"/>
                          <a:cs typeface="Calibri"/>
                        </a:rPr>
                        <a:t>Assistant</a:t>
                      </a:r>
                      <a:r>
                        <a:rPr sz="1050" spc="-25">
                          <a:latin typeface="Calibri"/>
                          <a:cs typeface="Calibri"/>
                        </a:rPr>
                        <a:t> </a:t>
                      </a:r>
                      <a:r>
                        <a:rPr sz="1050">
                          <a:latin typeface="Calibri"/>
                          <a:cs typeface="Calibri"/>
                        </a:rPr>
                        <a:t>3</a:t>
                      </a:r>
                      <a:r>
                        <a:rPr sz="1050" spc="-15">
                          <a:latin typeface="Calibri"/>
                          <a:cs typeface="Calibri"/>
                        </a:rPr>
                        <a:t> </a:t>
                      </a:r>
                      <a:r>
                        <a:rPr sz="1050" spc="-10">
                          <a:latin typeface="Calibri"/>
                          <a:cs typeface="Calibri"/>
                        </a:rPr>
                        <a:t>[8417211]</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0"/>
                  </a:ext>
                </a:extLst>
              </a:tr>
              <a:tr h="196215">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48895">
                        <a:lnSpc>
                          <a:spcPct val="100000"/>
                        </a:lnSpc>
                        <a:spcBef>
                          <a:spcPts val="100"/>
                        </a:spcBef>
                      </a:pPr>
                      <a:r>
                        <a:rPr sz="1050" b="1">
                          <a:latin typeface="Calibri"/>
                          <a:cs typeface="Calibri"/>
                        </a:rPr>
                        <a:t>Pharmacy</a:t>
                      </a:r>
                      <a:r>
                        <a:rPr sz="1050" b="1" spc="5">
                          <a:latin typeface="Calibri"/>
                          <a:cs typeface="Calibri"/>
                        </a:rPr>
                        <a:t> </a:t>
                      </a:r>
                      <a:r>
                        <a:rPr sz="1050" b="1" spc="-10">
                          <a:latin typeface="Calibri"/>
                          <a:cs typeface="Calibri"/>
                        </a:rPr>
                        <a:t>Technician</a:t>
                      </a:r>
                      <a:r>
                        <a:rPr sz="1050" b="1" spc="-5">
                          <a:latin typeface="Calibri"/>
                          <a:cs typeface="Calibri"/>
                        </a:rPr>
                        <a:t> </a:t>
                      </a:r>
                      <a:r>
                        <a:rPr sz="1050" spc="-10">
                          <a:latin typeface="Calibri"/>
                          <a:cs typeface="Calibri"/>
                        </a:rPr>
                        <a:t>[8418200]</a:t>
                      </a:r>
                      <a:endParaRPr sz="1050">
                        <a:latin typeface="Calibri"/>
                        <a:cs typeface="Calibri"/>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1"/>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Pharmacy</a:t>
                      </a:r>
                      <a:r>
                        <a:rPr sz="1050" spc="-40">
                          <a:latin typeface="Calibri"/>
                          <a:cs typeface="Calibri"/>
                        </a:rPr>
                        <a:t> </a:t>
                      </a:r>
                      <a:r>
                        <a:rPr sz="1050">
                          <a:latin typeface="Calibri"/>
                          <a:cs typeface="Calibri"/>
                        </a:rPr>
                        <a:t>Technician</a:t>
                      </a:r>
                      <a:r>
                        <a:rPr sz="1050" spc="-30">
                          <a:latin typeface="Calibri"/>
                          <a:cs typeface="Calibri"/>
                        </a:rPr>
                        <a:t> </a:t>
                      </a:r>
                      <a:r>
                        <a:rPr sz="1050">
                          <a:latin typeface="Calibri"/>
                          <a:cs typeface="Calibri"/>
                        </a:rPr>
                        <a:t>1</a:t>
                      </a:r>
                      <a:r>
                        <a:rPr sz="1050" spc="-20">
                          <a:latin typeface="Calibri"/>
                          <a:cs typeface="Calibri"/>
                        </a:rPr>
                        <a:t> </a:t>
                      </a:r>
                      <a:r>
                        <a:rPr sz="1050" spc="-10">
                          <a:latin typeface="Calibri"/>
                          <a:cs typeface="Calibri"/>
                        </a:rPr>
                        <a:t>[8418210]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2"/>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5"/>
                        </a:lnSpc>
                        <a:buFont typeface="Arial"/>
                        <a:buChar char="•"/>
                        <a:tabLst>
                          <a:tab pos="154305" algn="l"/>
                        </a:tabLst>
                      </a:pPr>
                      <a:r>
                        <a:rPr sz="1050">
                          <a:latin typeface="Calibri"/>
                          <a:cs typeface="Calibri"/>
                        </a:rPr>
                        <a:t>Pharmacy</a:t>
                      </a:r>
                      <a:r>
                        <a:rPr sz="1050" spc="-40">
                          <a:latin typeface="Calibri"/>
                          <a:cs typeface="Calibri"/>
                        </a:rPr>
                        <a:t> </a:t>
                      </a:r>
                      <a:r>
                        <a:rPr sz="1050">
                          <a:latin typeface="Calibri"/>
                          <a:cs typeface="Calibri"/>
                        </a:rPr>
                        <a:t>Technician</a:t>
                      </a:r>
                      <a:r>
                        <a:rPr sz="1050" spc="-30">
                          <a:latin typeface="Calibri"/>
                          <a:cs typeface="Calibri"/>
                        </a:rPr>
                        <a:t> </a:t>
                      </a:r>
                      <a:r>
                        <a:rPr sz="1050">
                          <a:latin typeface="Calibri"/>
                          <a:cs typeface="Calibri"/>
                        </a:rPr>
                        <a:t>2</a:t>
                      </a:r>
                      <a:r>
                        <a:rPr sz="1050" spc="-20">
                          <a:latin typeface="Calibri"/>
                          <a:cs typeface="Calibri"/>
                        </a:rPr>
                        <a:t> </a:t>
                      </a:r>
                      <a:r>
                        <a:rPr sz="1050" spc="-10">
                          <a:latin typeface="Calibri"/>
                          <a:cs typeface="Calibri"/>
                        </a:rPr>
                        <a:t>[8418220]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3"/>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0"/>
                        </a:lnSpc>
                        <a:buFont typeface="Arial"/>
                        <a:buChar char="•"/>
                        <a:tabLst>
                          <a:tab pos="154305" algn="l"/>
                        </a:tabLst>
                      </a:pPr>
                      <a:r>
                        <a:rPr sz="1050">
                          <a:latin typeface="Calibri"/>
                          <a:cs typeface="Calibri"/>
                        </a:rPr>
                        <a:t>Pharmacy</a:t>
                      </a:r>
                      <a:r>
                        <a:rPr sz="1050" spc="-40">
                          <a:latin typeface="Calibri"/>
                          <a:cs typeface="Calibri"/>
                        </a:rPr>
                        <a:t> </a:t>
                      </a:r>
                      <a:r>
                        <a:rPr sz="1050">
                          <a:latin typeface="Calibri"/>
                          <a:cs typeface="Calibri"/>
                        </a:rPr>
                        <a:t>Technician</a:t>
                      </a:r>
                      <a:r>
                        <a:rPr sz="1050" spc="-30">
                          <a:latin typeface="Calibri"/>
                          <a:cs typeface="Calibri"/>
                        </a:rPr>
                        <a:t> </a:t>
                      </a:r>
                      <a:r>
                        <a:rPr sz="1050">
                          <a:latin typeface="Calibri"/>
                          <a:cs typeface="Calibri"/>
                        </a:rPr>
                        <a:t>3</a:t>
                      </a:r>
                      <a:r>
                        <a:rPr sz="1050" spc="-20">
                          <a:latin typeface="Calibri"/>
                          <a:cs typeface="Calibri"/>
                        </a:rPr>
                        <a:t> </a:t>
                      </a:r>
                      <a:r>
                        <a:rPr sz="1050" spc="-10">
                          <a:latin typeface="Calibri"/>
                          <a:cs typeface="Calibri"/>
                        </a:rPr>
                        <a:t>[8418230]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4"/>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0"/>
                        </a:lnSpc>
                        <a:buFont typeface="Arial"/>
                        <a:buChar char="•"/>
                        <a:tabLst>
                          <a:tab pos="154305" algn="l"/>
                        </a:tabLst>
                      </a:pPr>
                      <a:r>
                        <a:rPr sz="1050">
                          <a:latin typeface="Calibri"/>
                          <a:cs typeface="Calibri"/>
                        </a:rPr>
                        <a:t>Pharmacy</a:t>
                      </a:r>
                      <a:r>
                        <a:rPr sz="1050" spc="-40">
                          <a:latin typeface="Calibri"/>
                          <a:cs typeface="Calibri"/>
                        </a:rPr>
                        <a:t> </a:t>
                      </a:r>
                      <a:r>
                        <a:rPr sz="1050">
                          <a:latin typeface="Calibri"/>
                          <a:cs typeface="Calibri"/>
                        </a:rPr>
                        <a:t>Technician</a:t>
                      </a:r>
                      <a:r>
                        <a:rPr sz="1050" spc="-30">
                          <a:latin typeface="Calibri"/>
                          <a:cs typeface="Calibri"/>
                        </a:rPr>
                        <a:t> </a:t>
                      </a:r>
                      <a:r>
                        <a:rPr sz="1050">
                          <a:latin typeface="Calibri"/>
                          <a:cs typeface="Calibri"/>
                        </a:rPr>
                        <a:t>4</a:t>
                      </a:r>
                      <a:r>
                        <a:rPr sz="1050" spc="-20">
                          <a:latin typeface="Calibri"/>
                          <a:cs typeface="Calibri"/>
                        </a:rPr>
                        <a:t> </a:t>
                      </a:r>
                      <a:r>
                        <a:rPr sz="1050" spc="-10">
                          <a:latin typeface="Calibri"/>
                          <a:cs typeface="Calibri"/>
                        </a:rPr>
                        <a:t>[8418240]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5"/>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0"/>
                        </a:lnSpc>
                        <a:buFont typeface="Arial"/>
                        <a:buChar char="•"/>
                        <a:tabLst>
                          <a:tab pos="154305" algn="l"/>
                        </a:tabLst>
                      </a:pPr>
                      <a:r>
                        <a:rPr sz="1050">
                          <a:latin typeface="Calibri"/>
                          <a:cs typeface="Calibri"/>
                        </a:rPr>
                        <a:t>Pharmacy</a:t>
                      </a:r>
                      <a:r>
                        <a:rPr sz="1050" spc="-40">
                          <a:latin typeface="Calibri"/>
                          <a:cs typeface="Calibri"/>
                        </a:rPr>
                        <a:t> </a:t>
                      </a:r>
                      <a:r>
                        <a:rPr sz="1050">
                          <a:latin typeface="Calibri"/>
                          <a:cs typeface="Calibri"/>
                        </a:rPr>
                        <a:t>Technician</a:t>
                      </a:r>
                      <a:r>
                        <a:rPr sz="1050" spc="-30">
                          <a:latin typeface="Calibri"/>
                          <a:cs typeface="Calibri"/>
                        </a:rPr>
                        <a:t> </a:t>
                      </a:r>
                      <a:r>
                        <a:rPr sz="1050">
                          <a:latin typeface="Calibri"/>
                          <a:cs typeface="Calibri"/>
                        </a:rPr>
                        <a:t>5</a:t>
                      </a:r>
                      <a:r>
                        <a:rPr sz="1050" spc="-20">
                          <a:latin typeface="Calibri"/>
                          <a:cs typeface="Calibri"/>
                        </a:rPr>
                        <a:t> </a:t>
                      </a:r>
                      <a:r>
                        <a:rPr sz="1050" spc="-10">
                          <a:latin typeface="Calibri"/>
                          <a:cs typeface="Calibri"/>
                        </a:rPr>
                        <a:t>[8418250]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6"/>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0"/>
                        </a:lnSpc>
                        <a:buFont typeface="Arial"/>
                        <a:buChar char="•"/>
                        <a:tabLst>
                          <a:tab pos="154305" algn="l"/>
                        </a:tabLst>
                      </a:pPr>
                      <a:r>
                        <a:rPr sz="1050">
                          <a:latin typeface="Calibri"/>
                          <a:cs typeface="Calibri"/>
                        </a:rPr>
                        <a:t>Pharmacy</a:t>
                      </a:r>
                      <a:r>
                        <a:rPr sz="1050" spc="-40">
                          <a:latin typeface="Calibri"/>
                          <a:cs typeface="Calibri"/>
                        </a:rPr>
                        <a:t> </a:t>
                      </a:r>
                      <a:r>
                        <a:rPr sz="1050">
                          <a:latin typeface="Calibri"/>
                          <a:cs typeface="Calibri"/>
                        </a:rPr>
                        <a:t>Technician</a:t>
                      </a:r>
                      <a:r>
                        <a:rPr sz="1050" spc="-30">
                          <a:latin typeface="Calibri"/>
                          <a:cs typeface="Calibri"/>
                        </a:rPr>
                        <a:t> </a:t>
                      </a:r>
                      <a:r>
                        <a:rPr sz="1050">
                          <a:latin typeface="Calibri"/>
                          <a:cs typeface="Calibri"/>
                        </a:rPr>
                        <a:t>6</a:t>
                      </a:r>
                      <a:r>
                        <a:rPr sz="1050" spc="-20">
                          <a:latin typeface="Calibri"/>
                          <a:cs typeface="Calibri"/>
                        </a:rPr>
                        <a:t> </a:t>
                      </a:r>
                      <a:r>
                        <a:rPr sz="1050" spc="-10">
                          <a:latin typeface="Calibri"/>
                          <a:cs typeface="Calibri"/>
                        </a:rPr>
                        <a:t>[8418260]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7"/>
                  </a:ext>
                </a:extLst>
              </a:tr>
              <a:tr h="184150">
                <a:tc vMerge="1">
                  <a:txBody>
                    <a:bodyPr/>
                    <a:lstStyle/>
                    <a:p>
                      <a:endParaRPr/>
                    </a:p>
                  </a:txBody>
                  <a:tcPr marL="0" marR="0" marT="527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tc>
                  <a:txBody>
                    <a:bodyPr/>
                    <a:lstStyle/>
                    <a:p>
                      <a:pPr marL="154305" indent="-90170">
                        <a:lnSpc>
                          <a:spcPts val="1250"/>
                        </a:lnSpc>
                        <a:buFont typeface="Arial"/>
                        <a:buChar char="•"/>
                        <a:tabLst>
                          <a:tab pos="154305" algn="l"/>
                        </a:tabLst>
                      </a:pPr>
                      <a:r>
                        <a:rPr sz="1050">
                          <a:latin typeface="Calibri"/>
                          <a:cs typeface="Calibri"/>
                        </a:rPr>
                        <a:t>Pharmacy</a:t>
                      </a:r>
                      <a:r>
                        <a:rPr sz="1050" spc="-40">
                          <a:latin typeface="Calibri"/>
                          <a:cs typeface="Calibri"/>
                        </a:rPr>
                        <a:t> </a:t>
                      </a:r>
                      <a:r>
                        <a:rPr sz="1050">
                          <a:latin typeface="Calibri"/>
                          <a:cs typeface="Calibri"/>
                        </a:rPr>
                        <a:t>Technician</a:t>
                      </a:r>
                      <a:r>
                        <a:rPr sz="1050" spc="-30">
                          <a:latin typeface="Calibri"/>
                          <a:cs typeface="Calibri"/>
                        </a:rPr>
                        <a:t> </a:t>
                      </a:r>
                      <a:r>
                        <a:rPr sz="1050">
                          <a:latin typeface="Calibri"/>
                          <a:cs typeface="Calibri"/>
                        </a:rPr>
                        <a:t>7</a:t>
                      </a:r>
                      <a:r>
                        <a:rPr sz="1050" spc="-20">
                          <a:latin typeface="Calibri"/>
                          <a:cs typeface="Calibri"/>
                        </a:rPr>
                        <a:t> </a:t>
                      </a:r>
                      <a:r>
                        <a:rPr sz="1050" spc="-10">
                          <a:latin typeface="Calibri"/>
                          <a:cs typeface="Calibri"/>
                        </a:rPr>
                        <a:t>[8418270]</a:t>
                      </a:r>
                      <a:endParaRPr sz="105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CFCFC"/>
                    </a:solidFill>
                  </a:tcPr>
                </a:tc>
                <a:extLst>
                  <a:ext uri="{0D108BD9-81ED-4DB2-BD59-A6C34878D82A}">
                    <a16:rowId xmlns:a16="http://schemas.microsoft.com/office/drawing/2014/main" val="10028"/>
                  </a:ext>
                </a:extLst>
              </a:tr>
            </a:tbl>
          </a:graphicData>
        </a:graphic>
      </p:graphicFrame>
      <p:graphicFrame>
        <p:nvGraphicFramePr>
          <p:cNvPr id="5" name="object 5"/>
          <p:cNvGraphicFramePr>
            <a:graphicFrameLocks noGrp="1"/>
          </p:cNvGraphicFramePr>
          <p:nvPr/>
        </p:nvGraphicFramePr>
        <p:xfrm>
          <a:off x="2435225" y="1390718"/>
          <a:ext cx="4137660" cy="4815205"/>
        </p:xfrm>
        <a:graphic>
          <a:graphicData uri="http://schemas.openxmlformats.org/drawingml/2006/table">
            <a:tbl>
              <a:tblPr firstRow="1" bandRow="1">
                <a:tableStyleId>{2D5ABB26-0587-4C30-8999-92F81FD0307C}</a:tableStyleId>
              </a:tblPr>
              <a:tblGrid>
                <a:gridCol w="4572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571500">
                  <a:extLst>
                    <a:ext uri="{9D8B030D-6E8A-4147-A177-3AD203B41FA5}">
                      <a16:colId xmlns:a16="http://schemas.microsoft.com/office/drawing/2014/main" val="20002"/>
                    </a:ext>
                  </a:extLst>
                </a:gridCol>
              </a:tblGrid>
              <a:tr h="196215">
                <a:tc rowSpan="6">
                  <a:txBody>
                    <a:bodyPr/>
                    <a:lstStyle/>
                    <a:p>
                      <a:pPr marL="127635" marR="133350" indent="-1270" algn="ctr">
                        <a:lnSpc>
                          <a:spcPts val="960"/>
                        </a:lnSpc>
                        <a:spcBef>
                          <a:spcPts val="315"/>
                        </a:spcBef>
                      </a:pPr>
                      <a:r>
                        <a:rPr sz="1000" b="1">
                          <a:latin typeface="Calibri"/>
                          <a:cs typeface="Calibri"/>
                        </a:rPr>
                        <a:t>Arts,</a:t>
                      </a:r>
                      <a:r>
                        <a:rPr sz="1000" b="1" spc="-30">
                          <a:latin typeface="Calibri"/>
                          <a:cs typeface="Calibri"/>
                        </a:rPr>
                        <a:t> </a:t>
                      </a:r>
                      <a:r>
                        <a:rPr sz="1000" b="1" spc="-25">
                          <a:latin typeface="Calibri"/>
                          <a:cs typeface="Calibri"/>
                        </a:rPr>
                        <a:t>A/V</a:t>
                      </a:r>
                      <a:r>
                        <a:rPr sz="1000" b="1">
                          <a:latin typeface="Calibri"/>
                          <a:cs typeface="Calibri"/>
                        </a:rPr>
                        <a:t> Technology</a:t>
                      </a:r>
                      <a:r>
                        <a:rPr sz="1000" b="1" spc="-40">
                          <a:latin typeface="Calibri"/>
                          <a:cs typeface="Calibri"/>
                        </a:rPr>
                        <a:t> </a:t>
                      </a:r>
                      <a:r>
                        <a:rPr sz="1000" b="1" spc="-50">
                          <a:latin typeface="Calibri"/>
                          <a:cs typeface="Calibri"/>
                        </a:rPr>
                        <a:t>&amp;</a:t>
                      </a:r>
                      <a:r>
                        <a:rPr sz="1000" b="1" spc="-10">
                          <a:latin typeface="Calibri"/>
                          <a:cs typeface="Calibri"/>
                        </a:rPr>
                        <a:t> Communication</a:t>
                      </a:r>
                      <a:endParaRPr sz="1000">
                        <a:latin typeface="Calibri"/>
                        <a:cs typeface="Calibri"/>
                      </a:endParaRPr>
                    </a:p>
                  </a:txBody>
                  <a:tcPr marL="0" marR="0" marT="40005"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a:txBody>
                    <a:bodyPr/>
                    <a:lstStyle/>
                    <a:p>
                      <a:pPr marL="48260">
                        <a:lnSpc>
                          <a:spcPct val="100000"/>
                        </a:lnSpc>
                        <a:spcBef>
                          <a:spcPts val="100"/>
                        </a:spcBef>
                      </a:pPr>
                      <a:r>
                        <a:rPr sz="1050" b="1">
                          <a:latin typeface="Calibri"/>
                          <a:cs typeface="Calibri"/>
                        </a:rPr>
                        <a:t>Digital</a:t>
                      </a:r>
                      <a:r>
                        <a:rPr sz="1050" b="1" spc="-45">
                          <a:latin typeface="Calibri"/>
                          <a:cs typeface="Calibri"/>
                        </a:rPr>
                        <a:t> </a:t>
                      </a:r>
                      <a:r>
                        <a:rPr sz="1050" b="1">
                          <a:latin typeface="Calibri"/>
                          <a:cs typeface="Calibri"/>
                        </a:rPr>
                        <a:t>Design</a:t>
                      </a:r>
                      <a:r>
                        <a:rPr sz="1050" b="1" spc="-25">
                          <a:latin typeface="Calibri"/>
                          <a:cs typeface="Calibri"/>
                        </a:rPr>
                        <a:t> </a:t>
                      </a:r>
                      <a:r>
                        <a:rPr sz="1050" spc="-10">
                          <a:latin typeface="Calibri"/>
                          <a:cs typeface="Calibri"/>
                        </a:rPr>
                        <a:t>[8209600]</a:t>
                      </a:r>
                      <a:endParaRPr sz="1050">
                        <a:latin typeface="Calibri"/>
                        <a:cs typeface="Calibri"/>
                      </a:endParaRPr>
                    </a:p>
                  </a:txBody>
                  <a:tcPr marL="0" marR="0" marT="127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rowSpan="16">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0"/>
                  </a:ext>
                </a:extLst>
              </a:tr>
              <a:tr h="184150">
                <a:tc vMerge="1">
                  <a:txBody>
                    <a:bodyPr/>
                    <a:lstStyle/>
                    <a:p>
                      <a:endParaRPr/>
                    </a:p>
                  </a:txBody>
                  <a:tcPr marL="0" marR="0" marT="40005"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DIT</a:t>
                      </a:r>
                      <a:r>
                        <a:rPr sz="1050" spc="-15">
                          <a:latin typeface="Calibri"/>
                          <a:cs typeface="Calibri"/>
                        </a:rPr>
                        <a:t> </a:t>
                      </a:r>
                      <a:r>
                        <a:rPr sz="1050" spc="-10">
                          <a:latin typeface="Calibri"/>
                          <a:cs typeface="Calibri"/>
                        </a:rPr>
                        <a:t>[8207310]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1"/>
                  </a:ext>
                </a:extLst>
              </a:tr>
              <a:tr h="184150">
                <a:tc vMerge="1">
                  <a:txBody>
                    <a:bodyPr/>
                    <a:lstStyle/>
                    <a:p>
                      <a:endParaRPr/>
                    </a:p>
                  </a:txBody>
                  <a:tcPr marL="0" marR="0" marT="40005"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Digital</a:t>
                      </a:r>
                      <a:r>
                        <a:rPr sz="1050" spc="-30">
                          <a:latin typeface="Calibri"/>
                          <a:cs typeface="Calibri"/>
                        </a:rPr>
                        <a:t> </a:t>
                      </a:r>
                      <a:r>
                        <a:rPr sz="1050">
                          <a:latin typeface="Calibri"/>
                          <a:cs typeface="Calibri"/>
                        </a:rPr>
                        <a:t>Design</a:t>
                      </a:r>
                      <a:r>
                        <a:rPr sz="1050" spc="-25">
                          <a:latin typeface="Calibri"/>
                          <a:cs typeface="Calibri"/>
                        </a:rPr>
                        <a:t> </a:t>
                      </a:r>
                      <a:r>
                        <a:rPr sz="1050">
                          <a:latin typeface="Calibri"/>
                          <a:cs typeface="Calibri"/>
                        </a:rPr>
                        <a:t>1</a:t>
                      </a:r>
                      <a:r>
                        <a:rPr sz="1050" spc="-20">
                          <a:latin typeface="Calibri"/>
                          <a:cs typeface="Calibri"/>
                        </a:rPr>
                        <a:t> </a:t>
                      </a:r>
                      <a:r>
                        <a:rPr sz="1050" spc="-10">
                          <a:latin typeface="Calibri"/>
                          <a:cs typeface="Calibri"/>
                        </a:rPr>
                        <a:t>[8209510]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2"/>
                  </a:ext>
                </a:extLst>
              </a:tr>
              <a:tr h="184150">
                <a:tc vMerge="1">
                  <a:txBody>
                    <a:bodyPr/>
                    <a:lstStyle/>
                    <a:p>
                      <a:endParaRPr/>
                    </a:p>
                  </a:txBody>
                  <a:tcPr marL="0" marR="0" marT="40005"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Digital</a:t>
                      </a:r>
                      <a:r>
                        <a:rPr sz="1050" spc="-30">
                          <a:latin typeface="Calibri"/>
                          <a:cs typeface="Calibri"/>
                        </a:rPr>
                        <a:t> </a:t>
                      </a:r>
                      <a:r>
                        <a:rPr sz="1050">
                          <a:latin typeface="Calibri"/>
                          <a:cs typeface="Calibri"/>
                        </a:rPr>
                        <a:t>Design</a:t>
                      </a:r>
                      <a:r>
                        <a:rPr sz="1050" spc="-25">
                          <a:latin typeface="Calibri"/>
                          <a:cs typeface="Calibri"/>
                        </a:rPr>
                        <a:t> </a:t>
                      </a:r>
                      <a:r>
                        <a:rPr sz="1050">
                          <a:latin typeface="Calibri"/>
                          <a:cs typeface="Calibri"/>
                        </a:rPr>
                        <a:t>2</a:t>
                      </a:r>
                      <a:r>
                        <a:rPr sz="1050" spc="-20">
                          <a:latin typeface="Calibri"/>
                          <a:cs typeface="Calibri"/>
                        </a:rPr>
                        <a:t> </a:t>
                      </a:r>
                      <a:r>
                        <a:rPr sz="1050" spc="-10">
                          <a:latin typeface="Calibri"/>
                          <a:cs typeface="Calibri"/>
                        </a:rPr>
                        <a:t>[8209520]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3"/>
                  </a:ext>
                </a:extLst>
              </a:tr>
              <a:tr h="184150">
                <a:tc vMerge="1">
                  <a:txBody>
                    <a:bodyPr/>
                    <a:lstStyle/>
                    <a:p>
                      <a:endParaRPr/>
                    </a:p>
                  </a:txBody>
                  <a:tcPr marL="0" marR="0" marT="40005"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Digital</a:t>
                      </a:r>
                      <a:r>
                        <a:rPr sz="1050" spc="-30">
                          <a:latin typeface="Calibri"/>
                          <a:cs typeface="Calibri"/>
                        </a:rPr>
                        <a:t> </a:t>
                      </a:r>
                      <a:r>
                        <a:rPr sz="1050">
                          <a:latin typeface="Calibri"/>
                          <a:cs typeface="Calibri"/>
                        </a:rPr>
                        <a:t>Design</a:t>
                      </a:r>
                      <a:r>
                        <a:rPr sz="1050" spc="-25">
                          <a:latin typeface="Calibri"/>
                          <a:cs typeface="Calibri"/>
                        </a:rPr>
                        <a:t> </a:t>
                      </a:r>
                      <a:r>
                        <a:rPr sz="1050">
                          <a:latin typeface="Calibri"/>
                          <a:cs typeface="Calibri"/>
                        </a:rPr>
                        <a:t>3</a:t>
                      </a:r>
                      <a:r>
                        <a:rPr sz="1050" spc="-20">
                          <a:latin typeface="Calibri"/>
                          <a:cs typeface="Calibri"/>
                        </a:rPr>
                        <a:t> </a:t>
                      </a:r>
                      <a:r>
                        <a:rPr sz="1050" spc="-10">
                          <a:latin typeface="Calibri"/>
                          <a:cs typeface="Calibri"/>
                        </a:rPr>
                        <a:t>[8209530]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4"/>
                  </a:ext>
                </a:extLst>
              </a:tr>
              <a:tr h="171450">
                <a:tc vMerge="1">
                  <a:txBody>
                    <a:bodyPr/>
                    <a:lstStyle/>
                    <a:p>
                      <a:endParaRPr/>
                    </a:p>
                  </a:txBody>
                  <a:tcPr marL="0" marR="0" marT="40005"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a:txBody>
                    <a:bodyPr/>
                    <a:lstStyle/>
                    <a:p>
                      <a:pPr marL="153670" indent="-90170">
                        <a:lnSpc>
                          <a:spcPts val="1250"/>
                        </a:lnSpc>
                        <a:spcBef>
                          <a:spcPts val="5"/>
                        </a:spcBef>
                        <a:buFont typeface="Arial"/>
                        <a:buChar char="•"/>
                        <a:tabLst>
                          <a:tab pos="153670" algn="l"/>
                        </a:tabLst>
                      </a:pPr>
                      <a:r>
                        <a:rPr sz="1050">
                          <a:latin typeface="Calibri"/>
                          <a:cs typeface="Calibri"/>
                        </a:rPr>
                        <a:t>Digital</a:t>
                      </a:r>
                      <a:r>
                        <a:rPr sz="1050" spc="-30">
                          <a:latin typeface="Calibri"/>
                          <a:cs typeface="Calibri"/>
                        </a:rPr>
                        <a:t> </a:t>
                      </a:r>
                      <a:r>
                        <a:rPr sz="1050">
                          <a:latin typeface="Calibri"/>
                          <a:cs typeface="Calibri"/>
                        </a:rPr>
                        <a:t>Design</a:t>
                      </a:r>
                      <a:r>
                        <a:rPr sz="1050" spc="-25">
                          <a:latin typeface="Calibri"/>
                          <a:cs typeface="Calibri"/>
                        </a:rPr>
                        <a:t> </a:t>
                      </a:r>
                      <a:r>
                        <a:rPr sz="1050">
                          <a:latin typeface="Calibri"/>
                          <a:cs typeface="Calibri"/>
                        </a:rPr>
                        <a:t>4</a:t>
                      </a:r>
                      <a:r>
                        <a:rPr sz="1050" spc="-20">
                          <a:latin typeface="Calibri"/>
                          <a:cs typeface="Calibri"/>
                        </a:rPr>
                        <a:t> </a:t>
                      </a:r>
                      <a:r>
                        <a:rPr sz="1050" spc="-10">
                          <a:latin typeface="Calibri"/>
                          <a:cs typeface="Calibri"/>
                        </a:rPr>
                        <a:t>[8209540]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8CAAC"/>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5"/>
                  </a:ext>
                </a:extLst>
              </a:tr>
              <a:tr h="196215">
                <a:tc rowSpan="5">
                  <a:txBody>
                    <a:bodyPr/>
                    <a:lstStyle/>
                    <a:p>
                      <a:pPr marL="270510" marR="64769" indent="-234950">
                        <a:lnSpc>
                          <a:spcPts val="960"/>
                        </a:lnSpc>
                        <a:spcBef>
                          <a:spcPts val="940"/>
                        </a:spcBef>
                      </a:pPr>
                      <a:r>
                        <a:rPr sz="1000" b="1">
                          <a:latin typeface="Calibri"/>
                          <a:cs typeface="Calibri"/>
                        </a:rPr>
                        <a:t>Business</a:t>
                      </a:r>
                      <a:r>
                        <a:rPr sz="1000" b="1" spc="-20">
                          <a:latin typeface="Calibri"/>
                          <a:cs typeface="Calibri"/>
                        </a:rPr>
                        <a:t> </a:t>
                      </a:r>
                      <a:r>
                        <a:rPr sz="1000" b="1">
                          <a:latin typeface="Calibri"/>
                          <a:cs typeface="Calibri"/>
                        </a:rPr>
                        <a:t>Mgt</a:t>
                      </a:r>
                      <a:r>
                        <a:rPr sz="1000" b="1" spc="-30">
                          <a:latin typeface="Calibri"/>
                          <a:cs typeface="Calibri"/>
                        </a:rPr>
                        <a:t> </a:t>
                      </a:r>
                      <a:r>
                        <a:rPr sz="1000" b="1" spc="-50">
                          <a:latin typeface="Calibri"/>
                          <a:cs typeface="Calibri"/>
                        </a:rPr>
                        <a:t>&amp;</a:t>
                      </a:r>
                      <a:r>
                        <a:rPr sz="1000" b="1" spc="-10">
                          <a:latin typeface="Calibri"/>
                          <a:cs typeface="Calibri"/>
                        </a:rPr>
                        <a:t> Admin</a:t>
                      </a:r>
                      <a:endParaRPr sz="1000">
                        <a:latin typeface="Calibri"/>
                        <a:cs typeface="Calibri"/>
                      </a:endParaRPr>
                    </a:p>
                  </a:txBody>
                  <a:tcPr marL="0" marR="0" marT="119380"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a:txBody>
                    <a:bodyPr/>
                    <a:lstStyle/>
                    <a:p>
                      <a:pPr marL="48260">
                        <a:lnSpc>
                          <a:spcPct val="100000"/>
                        </a:lnSpc>
                        <a:spcBef>
                          <a:spcPts val="100"/>
                        </a:spcBef>
                      </a:pPr>
                      <a:r>
                        <a:rPr sz="1050" b="1">
                          <a:latin typeface="Calibri"/>
                          <a:cs typeface="Calibri"/>
                        </a:rPr>
                        <a:t>Business</a:t>
                      </a:r>
                      <a:r>
                        <a:rPr sz="1050" b="1" spc="-35">
                          <a:latin typeface="Calibri"/>
                          <a:cs typeface="Calibri"/>
                        </a:rPr>
                        <a:t> </a:t>
                      </a:r>
                      <a:r>
                        <a:rPr sz="1050" b="1">
                          <a:latin typeface="Calibri"/>
                          <a:cs typeface="Calibri"/>
                        </a:rPr>
                        <a:t>Management</a:t>
                      </a:r>
                      <a:r>
                        <a:rPr sz="1050" b="1" spc="-60">
                          <a:latin typeface="Calibri"/>
                          <a:cs typeface="Calibri"/>
                        </a:rPr>
                        <a:t> </a:t>
                      </a:r>
                      <a:r>
                        <a:rPr sz="1050" b="1">
                          <a:latin typeface="Calibri"/>
                          <a:cs typeface="Calibri"/>
                        </a:rPr>
                        <a:t>and</a:t>
                      </a:r>
                      <a:r>
                        <a:rPr sz="1050" b="1" spc="-30">
                          <a:latin typeface="Calibri"/>
                          <a:cs typeface="Calibri"/>
                        </a:rPr>
                        <a:t> </a:t>
                      </a:r>
                      <a:r>
                        <a:rPr sz="1050" b="1">
                          <a:latin typeface="Calibri"/>
                          <a:cs typeface="Calibri"/>
                        </a:rPr>
                        <a:t>Analysis</a:t>
                      </a:r>
                      <a:r>
                        <a:rPr sz="1050" b="1" spc="-35">
                          <a:latin typeface="Calibri"/>
                          <a:cs typeface="Calibri"/>
                        </a:rPr>
                        <a:t> </a:t>
                      </a:r>
                      <a:r>
                        <a:rPr sz="1050" spc="-10">
                          <a:latin typeface="Calibri"/>
                          <a:cs typeface="Calibri"/>
                        </a:rPr>
                        <a:t>[8301100]</a:t>
                      </a:r>
                      <a:endParaRPr sz="1050">
                        <a:latin typeface="Calibri"/>
                        <a:cs typeface="Calibri"/>
                      </a:endParaRPr>
                    </a:p>
                  </a:txBody>
                  <a:tcPr marL="0" marR="0" marT="127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6"/>
                  </a:ext>
                </a:extLst>
              </a:tr>
              <a:tr h="184150">
                <a:tc vMerge="1">
                  <a:txBody>
                    <a:bodyPr/>
                    <a:lstStyle/>
                    <a:p>
                      <a:endParaRPr/>
                    </a:p>
                  </a:txBody>
                  <a:tcPr marL="0" marR="0" marT="119380"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DIT</a:t>
                      </a:r>
                      <a:r>
                        <a:rPr sz="1050" spc="-15">
                          <a:latin typeface="Calibri"/>
                          <a:cs typeface="Calibri"/>
                        </a:rPr>
                        <a:t> </a:t>
                      </a:r>
                      <a:r>
                        <a:rPr sz="1050" spc="-10">
                          <a:latin typeface="Calibri"/>
                          <a:cs typeface="Calibri"/>
                        </a:rPr>
                        <a:t>[8207310]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7"/>
                  </a:ext>
                </a:extLst>
              </a:tr>
              <a:tr h="184150">
                <a:tc vMerge="1">
                  <a:txBody>
                    <a:bodyPr/>
                    <a:lstStyle/>
                    <a:p>
                      <a:endParaRPr/>
                    </a:p>
                  </a:txBody>
                  <a:tcPr marL="0" marR="0" marT="119380"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Business</a:t>
                      </a:r>
                      <a:r>
                        <a:rPr sz="1050" spc="10">
                          <a:latin typeface="Calibri"/>
                          <a:cs typeface="Calibri"/>
                        </a:rPr>
                        <a:t> </a:t>
                      </a:r>
                      <a:r>
                        <a:rPr sz="1050">
                          <a:latin typeface="Calibri"/>
                          <a:cs typeface="Calibri"/>
                        </a:rPr>
                        <a:t>and</a:t>
                      </a:r>
                      <a:r>
                        <a:rPr sz="1050" spc="5">
                          <a:latin typeface="Calibri"/>
                          <a:cs typeface="Calibri"/>
                        </a:rPr>
                        <a:t> </a:t>
                      </a:r>
                      <a:r>
                        <a:rPr sz="1050" spc="-10">
                          <a:latin typeface="Calibri"/>
                          <a:cs typeface="Calibri"/>
                        </a:rPr>
                        <a:t>Entrepreneurial</a:t>
                      </a:r>
                      <a:r>
                        <a:rPr sz="1050" spc="-35">
                          <a:latin typeface="Calibri"/>
                          <a:cs typeface="Calibri"/>
                        </a:rPr>
                        <a:t> </a:t>
                      </a:r>
                      <a:r>
                        <a:rPr sz="1050">
                          <a:latin typeface="Calibri"/>
                          <a:cs typeface="Calibri"/>
                        </a:rPr>
                        <a:t>Principles</a:t>
                      </a:r>
                      <a:r>
                        <a:rPr sz="1050" spc="5">
                          <a:latin typeface="Calibri"/>
                          <a:cs typeface="Calibri"/>
                        </a:rPr>
                        <a:t> </a:t>
                      </a:r>
                      <a:r>
                        <a:rPr sz="1050" spc="-10">
                          <a:latin typeface="Calibri"/>
                          <a:cs typeface="Calibri"/>
                        </a:rPr>
                        <a:t>[8215120]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8"/>
                  </a:ext>
                </a:extLst>
              </a:tr>
              <a:tr h="184150">
                <a:tc vMerge="1">
                  <a:txBody>
                    <a:bodyPr/>
                    <a:lstStyle/>
                    <a:p>
                      <a:endParaRPr/>
                    </a:p>
                  </a:txBody>
                  <a:tcPr marL="0" marR="0" marT="119380"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Accounting</a:t>
                      </a:r>
                      <a:r>
                        <a:rPr sz="1050" spc="10">
                          <a:latin typeface="Calibri"/>
                          <a:cs typeface="Calibri"/>
                        </a:rPr>
                        <a:t> </a:t>
                      </a:r>
                      <a:r>
                        <a:rPr sz="1050" spc="-10">
                          <a:latin typeface="Calibri"/>
                          <a:cs typeface="Calibri"/>
                        </a:rPr>
                        <a:t>Applications </a:t>
                      </a:r>
                      <a:r>
                        <a:rPr sz="1050">
                          <a:latin typeface="Calibri"/>
                          <a:cs typeface="Calibri"/>
                        </a:rPr>
                        <a:t>1</a:t>
                      </a:r>
                      <a:r>
                        <a:rPr sz="1050" spc="10">
                          <a:latin typeface="Calibri"/>
                          <a:cs typeface="Calibri"/>
                        </a:rPr>
                        <a:t> </a:t>
                      </a:r>
                      <a:r>
                        <a:rPr sz="1050" spc="-10">
                          <a:latin typeface="Calibri"/>
                          <a:cs typeface="Calibri"/>
                        </a:rPr>
                        <a:t>[8203310]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09"/>
                  </a:ext>
                </a:extLst>
              </a:tr>
              <a:tr h="175895">
                <a:tc vMerge="1">
                  <a:txBody>
                    <a:bodyPr/>
                    <a:lstStyle/>
                    <a:p>
                      <a:endParaRPr/>
                    </a:p>
                  </a:txBody>
                  <a:tcPr marL="0" marR="0" marT="119380" marB="0" vert="vert27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Legal</a:t>
                      </a:r>
                      <a:r>
                        <a:rPr sz="1050" spc="-40">
                          <a:latin typeface="Calibri"/>
                          <a:cs typeface="Calibri"/>
                        </a:rPr>
                        <a:t> </a:t>
                      </a:r>
                      <a:r>
                        <a:rPr sz="1050">
                          <a:latin typeface="Calibri"/>
                          <a:cs typeface="Calibri"/>
                        </a:rPr>
                        <a:t>Aspects</a:t>
                      </a:r>
                      <a:r>
                        <a:rPr sz="1050" spc="-15">
                          <a:latin typeface="Calibri"/>
                          <a:cs typeface="Calibri"/>
                        </a:rPr>
                        <a:t> </a:t>
                      </a:r>
                      <a:r>
                        <a:rPr sz="1050">
                          <a:latin typeface="Calibri"/>
                          <a:cs typeface="Calibri"/>
                        </a:rPr>
                        <a:t>of</a:t>
                      </a:r>
                      <a:r>
                        <a:rPr sz="1050" spc="-20">
                          <a:latin typeface="Calibri"/>
                          <a:cs typeface="Calibri"/>
                        </a:rPr>
                        <a:t> </a:t>
                      </a:r>
                      <a:r>
                        <a:rPr sz="1050">
                          <a:latin typeface="Calibri"/>
                          <a:cs typeface="Calibri"/>
                        </a:rPr>
                        <a:t>Business</a:t>
                      </a:r>
                      <a:r>
                        <a:rPr sz="1050" spc="-30">
                          <a:latin typeface="Calibri"/>
                          <a:cs typeface="Calibri"/>
                        </a:rPr>
                        <a:t> </a:t>
                      </a:r>
                      <a:r>
                        <a:rPr sz="1050" spc="-10">
                          <a:latin typeface="Calibri"/>
                          <a:cs typeface="Calibri"/>
                        </a:rPr>
                        <a:t>[8215130]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E699"/>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10"/>
                  </a:ext>
                </a:extLst>
              </a:tr>
              <a:tr h="196215">
                <a:tc rowSpan="5">
                  <a:txBody>
                    <a:bodyPr/>
                    <a:lstStyle/>
                    <a:p>
                      <a:pPr marL="164465" marR="143510" indent="-15240">
                        <a:lnSpc>
                          <a:spcPts val="960"/>
                        </a:lnSpc>
                        <a:spcBef>
                          <a:spcPts val="795"/>
                        </a:spcBef>
                      </a:pPr>
                      <a:r>
                        <a:rPr sz="1000" b="1" spc="-10">
                          <a:latin typeface="Calibri"/>
                          <a:cs typeface="Calibri"/>
                        </a:rPr>
                        <a:t>Information Technology</a:t>
                      </a:r>
                      <a:endParaRPr sz="1000">
                        <a:latin typeface="Calibri"/>
                        <a:cs typeface="Calibri"/>
                      </a:endParaRPr>
                    </a:p>
                  </a:txBody>
                  <a:tcPr marL="0" marR="0" marT="100965" marB="0" vert="vert270">
                    <a:lnL w="6350">
                      <a:solidFill>
                        <a:srgbClr val="000000"/>
                      </a:solidFill>
                      <a:prstDash val="solid"/>
                    </a:lnL>
                    <a:lnR w="6350">
                      <a:solidFill>
                        <a:srgbClr val="000000"/>
                      </a:solidFill>
                      <a:prstDash val="solid"/>
                    </a:lnR>
                    <a:lnT w="6350">
                      <a:solidFill>
                        <a:srgbClr val="000000"/>
                      </a:solidFill>
                      <a:prstDash val="solid"/>
                    </a:lnT>
                    <a:lnB w="9525">
                      <a:solidFill>
                        <a:srgbClr val="000000"/>
                      </a:solidFill>
                      <a:prstDash val="solid"/>
                    </a:lnB>
                    <a:solidFill>
                      <a:srgbClr val="EBE9FA"/>
                    </a:solidFill>
                  </a:tcPr>
                </a:tc>
                <a:tc>
                  <a:txBody>
                    <a:bodyPr/>
                    <a:lstStyle/>
                    <a:p>
                      <a:pPr marL="48260">
                        <a:lnSpc>
                          <a:spcPct val="100000"/>
                        </a:lnSpc>
                        <a:spcBef>
                          <a:spcPts val="100"/>
                        </a:spcBef>
                      </a:pPr>
                      <a:r>
                        <a:rPr sz="1050" b="1">
                          <a:latin typeface="Calibri"/>
                          <a:cs typeface="Calibri"/>
                        </a:rPr>
                        <a:t>Computer</a:t>
                      </a:r>
                      <a:r>
                        <a:rPr sz="1050" b="1" spc="-60">
                          <a:latin typeface="Calibri"/>
                          <a:cs typeface="Calibri"/>
                        </a:rPr>
                        <a:t> </a:t>
                      </a:r>
                      <a:r>
                        <a:rPr sz="1050" b="1">
                          <a:latin typeface="Calibri"/>
                          <a:cs typeface="Calibri"/>
                        </a:rPr>
                        <a:t>Science</a:t>
                      </a:r>
                      <a:r>
                        <a:rPr sz="1050" b="1" spc="-40">
                          <a:latin typeface="Calibri"/>
                          <a:cs typeface="Calibri"/>
                        </a:rPr>
                        <a:t> </a:t>
                      </a:r>
                      <a:r>
                        <a:rPr sz="1050" b="1">
                          <a:latin typeface="Calibri"/>
                          <a:cs typeface="Calibri"/>
                        </a:rPr>
                        <a:t>Principles</a:t>
                      </a:r>
                      <a:r>
                        <a:rPr sz="1050" b="1" spc="-30">
                          <a:latin typeface="Calibri"/>
                          <a:cs typeface="Calibri"/>
                        </a:rPr>
                        <a:t> </a:t>
                      </a:r>
                      <a:r>
                        <a:rPr sz="1050" spc="-10">
                          <a:latin typeface="Calibri"/>
                          <a:cs typeface="Calibri"/>
                        </a:rPr>
                        <a:t>[9007600]</a:t>
                      </a:r>
                      <a:endParaRPr sz="1050">
                        <a:latin typeface="Calibri"/>
                        <a:cs typeface="Calibri"/>
                      </a:endParaRPr>
                    </a:p>
                  </a:txBody>
                  <a:tcPr marL="0" marR="0" marT="127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BE9FA"/>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11"/>
                  </a:ext>
                </a:extLst>
              </a:tr>
              <a:tr h="184150">
                <a:tc vMerge="1">
                  <a:txBody>
                    <a:bodyPr/>
                    <a:lstStyle/>
                    <a:p>
                      <a:endParaRPr/>
                    </a:p>
                  </a:txBody>
                  <a:tcPr marL="0" marR="0" marT="100965" marB="0" vert="vert270">
                    <a:lnL w="6350">
                      <a:solidFill>
                        <a:srgbClr val="000000"/>
                      </a:solidFill>
                      <a:prstDash val="solid"/>
                    </a:lnL>
                    <a:lnR w="6350">
                      <a:solidFill>
                        <a:srgbClr val="000000"/>
                      </a:solidFill>
                      <a:prstDash val="solid"/>
                    </a:lnR>
                    <a:lnT w="6350">
                      <a:solidFill>
                        <a:srgbClr val="000000"/>
                      </a:solidFill>
                      <a:prstDash val="solid"/>
                    </a:lnT>
                    <a:lnB w="9525">
                      <a:solidFill>
                        <a:srgbClr val="000000"/>
                      </a:solidFill>
                      <a:prstDash val="solid"/>
                    </a:lnB>
                    <a:solidFill>
                      <a:srgbClr val="EBE9FA"/>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Advanced</a:t>
                      </a:r>
                      <a:r>
                        <a:rPr sz="1050" spc="-45">
                          <a:latin typeface="Calibri"/>
                          <a:cs typeface="Calibri"/>
                        </a:rPr>
                        <a:t> </a:t>
                      </a:r>
                      <a:r>
                        <a:rPr sz="1050">
                          <a:latin typeface="Calibri"/>
                          <a:cs typeface="Calibri"/>
                        </a:rPr>
                        <a:t>Information</a:t>
                      </a:r>
                      <a:r>
                        <a:rPr sz="1050" spc="-50">
                          <a:latin typeface="Calibri"/>
                          <a:cs typeface="Calibri"/>
                        </a:rPr>
                        <a:t> </a:t>
                      </a:r>
                      <a:r>
                        <a:rPr sz="1050">
                          <a:latin typeface="Calibri"/>
                          <a:cs typeface="Calibri"/>
                        </a:rPr>
                        <a:t>Technology</a:t>
                      </a:r>
                      <a:r>
                        <a:rPr sz="1050" spc="-35">
                          <a:latin typeface="Calibri"/>
                          <a:cs typeface="Calibri"/>
                        </a:rPr>
                        <a:t> </a:t>
                      </a:r>
                      <a:r>
                        <a:rPr sz="1050" spc="-10">
                          <a:latin typeface="Calibri"/>
                          <a:cs typeface="Calibri"/>
                        </a:rPr>
                        <a:t>[9007610]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BE9FA"/>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12"/>
                  </a:ext>
                </a:extLst>
              </a:tr>
              <a:tr h="184150">
                <a:tc vMerge="1">
                  <a:txBody>
                    <a:bodyPr/>
                    <a:lstStyle/>
                    <a:p>
                      <a:endParaRPr/>
                    </a:p>
                  </a:txBody>
                  <a:tcPr marL="0" marR="0" marT="100965" marB="0" vert="vert270">
                    <a:lnL w="6350">
                      <a:solidFill>
                        <a:srgbClr val="000000"/>
                      </a:solidFill>
                      <a:prstDash val="solid"/>
                    </a:lnL>
                    <a:lnR w="6350">
                      <a:solidFill>
                        <a:srgbClr val="000000"/>
                      </a:solidFill>
                      <a:prstDash val="solid"/>
                    </a:lnR>
                    <a:lnT w="6350">
                      <a:solidFill>
                        <a:srgbClr val="000000"/>
                      </a:solidFill>
                      <a:prstDash val="solid"/>
                    </a:lnT>
                    <a:lnB w="9525">
                      <a:solidFill>
                        <a:srgbClr val="000000"/>
                      </a:solidFill>
                      <a:prstDash val="solid"/>
                    </a:lnB>
                    <a:solidFill>
                      <a:srgbClr val="EBE9FA"/>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Foundations</a:t>
                      </a:r>
                      <a:r>
                        <a:rPr sz="1050" spc="-40">
                          <a:latin typeface="Calibri"/>
                          <a:cs typeface="Calibri"/>
                        </a:rPr>
                        <a:t> </a:t>
                      </a:r>
                      <a:r>
                        <a:rPr sz="1050">
                          <a:latin typeface="Calibri"/>
                          <a:cs typeface="Calibri"/>
                        </a:rPr>
                        <a:t>of</a:t>
                      </a:r>
                      <a:r>
                        <a:rPr sz="1050" spc="-25">
                          <a:latin typeface="Calibri"/>
                          <a:cs typeface="Calibri"/>
                        </a:rPr>
                        <a:t> </a:t>
                      </a:r>
                      <a:r>
                        <a:rPr sz="1050">
                          <a:latin typeface="Calibri"/>
                          <a:cs typeface="Calibri"/>
                        </a:rPr>
                        <a:t>Programming</a:t>
                      </a:r>
                      <a:r>
                        <a:rPr sz="1050" spc="-55">
                          <a:latin typeface="Calibri"/>
                          <a:cs typeface="Calibri"/>
                        </a:rPr>
                        <a:t> </a:t>
                      </a:r>
                      <a:r>
                        <a:rPr sz="1050" spc="-10">
                          <a:latin typeface="Calibri"/>
                          <a:cs typeface="Calibri"/>
                        </a:rPr>
                        <a:t>[9007210]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BE9FA"/>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13"/>
                  </a:ext>
                </a:extLst>
              </a:tr>
              <a:tr h="184150">
                <a:tc vMerge="1">
                  <a:txBody>
                    <a:bodyPr/>
                    <a:lstStyle/>
                    <a:p>
                      <a:endParaRPr/>
                    </a:p>
                  </a:txBody>
                  <a:tcPr marL="0" marR="0" marT="100965" marB="0" vert="vert270">
                    <a:lnL w="6350">
                      <a:solidFill>
                        <a:srgbClr val="000000"/>
                      </a:solidFill>
                      <a:prstDash val="solid"/>
                    </a:lnL>
                    <a:lnR w="6350">
                      <a:solidFill>
                        <a:srgbClr val="000000"/>
                      </a:solidFill>
                      <a:prstDash val="solid"/>
                    </a:lnR>
                    <a:lnT w="6350">
                      <a:solidFill>
                        <a:srgbClr val="000000"/>
                      </a:solidFill>
                      <a:prstDash val="solid"/>
                    </a:lnT>
                    <a:lnB w="9525">
                      <a:solidFill>
                        <a:srgbClr val="000000"/>
                      </a:solidFill>
                      <a:prstDash val="solid"/>
                    </a:lnB>
                    <a:solidFill>
                      <a:srgbClr val="EBE9FA"/>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AP</a:t>
                      </a:r>
                      <a:r>
                        <a:rPr sz="1050" spc="-30">
                          <a:latin typeface="Calibri"/>
                          <a:cs typeface="Calibri"/>
                        </a:rPr>
                        <a:t> </a:t>
                      </a:r>
                      <a:r>
                        <a:rPr sz="1050">
                          <a:latin typeface="Calibri"/>
                          <a:cs typeface="Calibri"/>
                        </a:rPr>
                        <a:t>Computer</a:t>
                      </a:r>
                      <a:r>
                        <a:rPr sz="1050" spc="-45">
                          <a:latin typeface="Calibri"/>
                          <a:cs typeface="Calibri"/>
                        </a:rPr>
                        <a:t> </a:t>
                      </a:r>
                      <a:r>
                        <a:rPr sz="1050">
                          <a:latin typeface="Calibri"/>
                          <a:cs typeface="Calibri"/>
                        </a:rPr>
                        <a:t>Science</a:t>
                      </a:r>
                      <a:r>
                        <a:rPr sz="1050" spc="-20">
                          <a:latin typeface="Calibri"/>
                          <a:cs typeface="Calibri"/>
                        </a:rPr>
                        <a:t> </a:t>
                      </a:r>
                      <a:r>
                        <a:rPr sz="1050">
                          <a:latin typeface="Calibri"/>
                          <a:cs typeface="Calibri"/>
                        </a:rPr>
                        <a:t>Principles</a:t>
                      </a:r>
                      <a:r>
                        <a:rPr sz="1050" spc="-40">
                          <a:latin typeface="Calibri"/>
                          <a:cs typeface="Calibri"/>
                        </a:rPr>
                        <a:t> </a:t>
                      </a:r>
                      <a:r>
                        <a:rPr sz="1050" spc="-10">
                          <a:latin typeface="Calibri"/>
                          <a:cs typeface="Calibri"/>
                        </a:rPr>
                        <a:t>[0200335]</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EBE9FA"/>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14"/>
                  </a:ext>
                </a:extLst>
              </a:tr>
              <a:tr h="184150">
                <a:tc vMerge="1">
                  <a:txBody>
                    <a:bodyPr/>
                    <a:lstStyle/>
                    <a:p>
                      <a:endParaRPr/>
                    </a:p>
                  </a:txBody>
                  <a:tcPr marL="0" marR="0" marT="100965" marB="0" vert="vert270">
                    <a:lnL w="6350">
                      <a:solidFill>
                        <a:srgbClr val="000000"/>
                      </a:solidFill>
                      <a:prstDash val="solid"/>
                    </a:lnL>
                    <a:lnR w="6350">
                      <a:solidFill>
                        <a:srgbClr val="000000"/>
                      </a:solidFill>
                      <a:prstDash val="solid"/>
                    </a:lnR>
                    <a:lnT w="6350">
                      <a:solidFill>
                        <a:srgbClr val="000000"/>
                      </a:solidFill>
                      <a:prstDash val="solid"/>
                    </a:lnT>
                    <a:lnB w="9525">
                      <a:solidFill>
                        <a:srgbClr val="000000"/>
                      </a:solidFill>
                      <a:prstDash val="solid"/>
                    </a:lnB>
                    <a:solidFill>
                      <a:srgbClr val="EBE9FA"/>
                    </a:solidFill>
                  </a:tcPr>
                </a:tc>
                <a:tc>
                  <a:txBody>
                    <a:bodyPr/>
                    <a:lstStyle/>
                    <a:p>
                      <a:pPr marL="153670" indent="-90170">
                        <a:lnSpc>
                          <a:spcPct val="100000"/>
                        </a:lnSpc>
                        <a:spcBef>
                          <a:spcPts val="5"/>
                        </a:spcBef>
                        <a:buFont typeface="Arial"/>
                        <a:buChar char="•"/>
                        <a:tabLst>
                          <a:tab pos="153670" algn="l"/>
                        </a:tabLst>
                      </a:pPr>
                      <a:r>
                        <a:rPr sz="1050">
                          <a:latin typeface="Calibri"/>
                          <a:cs typeface="Calibri"/>
                        </a:rPr>
                        <a:t>AP</a:t>
                      </a:r>
                      <a:r>
                        <a:rPr sz="1050" spc="-25">
                          <a:latin typeface="Calibri"/>
                          <a:cs typeface="Calibri"/>
                        </a:rPr>
                        <a:t> </a:t>
                      </a:r>
                      <a:r>
                        <a:rPr sz="1050">
                          <a:latin typeface="Calibri"/>
                          <a:cs typeface="Calibri"/>
                        </a:rPr>
                        <a:t>Computer</a:t>
                      </a:r>
                      <a:r>
                        <a:rPr sz="1050" spc="-35">
                          <a:latin typeface="Calibri"/>
                          <a:cs typeface="Calibri"/>
                        </a:rPr>
                        <a:t> </a:t>
                      </a:r>
                      <a:r>
                        <a:rPr sz="1050">
                          <a:latin typeface="Calibri"/>
                          <a:cs typeface="Calibri"/>
                        </a:rPr>
                        <a:t>Science</a:t>
                      </a:r>
                      <a:r>
                        <a:rPr sz="1050" spc="-15">
                          <a:latin typeface="Calibri"/>
                          <a:cs typeface="Calibri"/>
                        </a:rPr>
                        <a:t> </a:t>
                      </a:r>
                      <a:r>
                        <a:rPr sz="1050">
                          <a:latin typeface="Calibri"/>
                          <a:cs typeface="Calibri"/>
                        </a:rPr>
                        <a:t>A</a:t>
                      </a:r>
                      <a:r>
                        <a:rPr sz="1050" spc="-15">
                          <a:latin typeface="Calibri"/>
                          <a:cs typeface="Calibri"/>
                        </a:rPr>
                        <a:t> </a:t>
                      </a:r>
                      <a:r>
                        <a:rPr sz="1050" spc="-10">
                          <a:latin typeface="Calibri"/>
                          <a:cs typeface="Calibri"/>
                        </a:rPr>
                        <a:t>[0200320]</a:t>
                      </a:r>
                      <a:endParaRPr sz="1050">
                        <a:latin typeface="Calibri"/>
                        <a:cs typeface="Calibri"/>
                      </a:endParaRPr>
                    </a:p>
                  </a:txBody>
                  <a:tcPr marL="0" marR="0" marT="635" marB="0">
                    <a:lnL w="6350">
                      <a:solidFill>
                        <a:srgbClr val="000000"/>
                      </a:solidFill>
                      <a:prstDash val="solid"/>
                    </a:lnL>
                    <a:lnR w="6350">
                      <a:solidFill>
                        <a:srgbClr val="000000"/>
                      </a:solidFill>
                      <a:prstDash val="solid"/>
                    </a:lnR>
                    <a:lnT w="6350">
                      <a:solidFill>
                        <a:srgbClr val="000000"/>
                      </a:solidFill>
                      <a:prstDash val="solid"/>
                    </a:lnT>
                    <a:lnB w="9525">
                      <a:solidFill>
                        <a:srgbClr val="000000"/>
                      </a:solidFill>
                      <a:prstDash val="solid"/>
                    </a:lnB>
                    <a:solidFill>
                      <a:srgbClr val="EBE9FA"/>
                    </a:solidFill>
                  </a:tcPr>
                </a:tc>
                <a:tc vMerge="1">
                  <a:txBody>
                    <a:bodyPr/>
                    <a:lstStyle/>
                    <a:p>
                      <a:endParaRPr/>
                    </a:p>
                  </a:txBody>
                  <a:tcPr marL="0" marR="0" marT="0" marB="0">
                    <a:lnL w="6350">
                      <a:solidFill>
                        <a:srgbClr val="000000"/>
                      </a:solidFill>
                      <a:prstDash val="solid"/>
                    </a:lnL>
                    <a:lnB w="6350">
                      <a:solidFill>
                        <a:srgbClr val="001F5F"/>
                      </a:solidFill>
                      <a:prstDash val="solid"/>
                    </a:lnB>
                  </a:tcPr>
                </a:tc>
                <a:extLst>
                  <a:ext uri="{0D108BD9-81ED-4DB2-BD59-A6C34878D82A}">
                    <a16:rowId xmlns:a16="http://schemas.microsoft.com/office/drawing/2014/main" val="10015"/>
                  </a:ext>
                </a:extLst>
              </a:tr>
              <a:tr h="195580">
                <a:tc rowSpan="5">
                  <a:txBody>
                    <a:bodyPr/>
                    <a:lstStyle/>
                    <a:p>
                      <a:pPr marL="252095" marR="113030" indent="-129539">
                        <a:lnSpc>
                          <a:spcPts val="960"/>
                        </a:lnSpc>
                        <a:spcBef>
                          <a:spcPts val="795"/>
                        </a:spcBef>
                      </a:pPr>
                      <a:r>
                        <a:rPr sz="1000" b="1">
                          <a:latin typeface="Calibri"/>
                          <a:cs typeface="Calibri"/>
                        </a:rPr>
                        <a:t>Hospitality</a:t>
                      </a:r>
                      <a:r>
                        <a:rPr sz="1000" b="1" spc="-35">
                          <a:latin typeface="Calibri"/>
                          <a:cs typeface="Calibri"/>
                        </a:rPr>
                        <a:t> </a:t>
                      </a:r>
                      <a:r>
                        <a:rPr sz="1000" b="1" spc="-50">
                          <a:latin typeface="Calibri"/>
                          <a:cs typeface="Calibri"/>
                        </a:rPr>
                        <a:t>&amp;</a:t>
                      </a:r>
                      <a:r>
                        <a:rPr sz="1000" b="1" spc="-10">
                          <a:latin typeface="Calibri"/>
                          <a:cs typeface="Calibri"/>
                        </a:rPr>
                        <a:t> Tourism</a:t>
                      </a:r>
                      <a:endParaRPr sz="1000">
                        <a:latin typeface="Calibri"/>
                        <a:cs typeface="Calibri"/>
                      </a:endParaRPr>
                    </a:p>
                  </a:txBody>
                  <a:tcPr marL="0" marR="0" marT="100965" marB="0" vert="vert270">
                    <a:lnL w="6350">
                      <a:solidFill>
                        <a:srgbClr val="001F5F"/>
                      </a:solidFill>
                      <a:prstDash val="solid"/>
                    </a:lnL>
                    <a:lnR w="6350">
                      <a:solidFill>
                        <a:srgbClr val="001F5F"/>
                      </a:solidFill>
                      <a:prstDash val="solid"/>
                    </a:lnR>
                    <a:lnT w="9525">
                      <a:solidFill>
                        <a:srgbClr val="000000"/>
                      </a:solidFill>
                      <a:prstDash val="solid"/>
                    </a:lnT>
                    <a:lnB w="6350">
                      <a:solidFill>
                        <a:srgbClr val="001F5F"/>
                      </a:solidFill>
                      <a:prstDash val="solid"/>
                    </a:lnB>
                    <a:solidFill>
                      <a:srgbClr val="E1EEDA"/>
                    </a:solidFill>
                  </a:tcPr>
                </a:tc>
                <a:tc gridSpan="2">
                  <a:txBody>
                    <a:bodyPr/>
                    <a:lstStyle/>
                    <a:p>
                      <a:pPr marL="48260">
                        <a:lnSpc>
                          <a:spcPct val="100000"/>
                        </a:lnSpc>
                        <a:spcBef>
                          <a:spcPts val="95"/>
                        </a:spcBef>
                      </a:pPr>
                      <a:r>
                        <a:rPr sz="1050" b="1" spc="-10">
                          <a:latin typeface="Calibri"/>
                          <a:cs typeface="Calibri"/>
                        </a:rPr>
                        <a:t>Hospitality</a:t>
                      </a:r>
                      <a:r>
                        <a:rPr sz="1050" b="1" spc="-35">
                          <a:latin typeface="Calibri"/>
                          <a:cs typeface="Calibri"/>
                        </a:rPr>
                        <a:t> </a:t>
                      </a:r>
                      <a:r>
                        <a:rPr sz="1050" b="1">
                          <a:latin typeface="Calibri"/>
                          <a:cs typeface="Calibri"/>
                        </a:rPr>
                        <a:t>and</a:t>
                      </a:r>
                      <a:r>
                        <a:rPr sz="1050" b="1" spc="10">
                          <a:latin typeface="Calibri"/>
                          <a:cs typeface="Calibri"/>
                        </a:rPr>
                        <a:t> </a:t>
                      </a:r>
                      <a:r>
                        <a:rPr sz="1050" b="1">
                          <a:latin typeface="Calibri"/>
                          <a:cs typeface="Calibri"/>
                        </a:rPr>
                        <a:t>Tourism</a:t>
                      </a:r>
                      <a:r>
                        <a:rPr sz="1050" b="1" spc="-5">
                          <a:latin typeface="Calibri"/>
                          <a:cs typeface="Calibri"/>
                        </a:rPr>
                        <a:t> </a:t>
                      </a:r>
                      <a:r>
                        <a:rPr sz="1050" b="1">
                          <a:latin typeface="Calibri"/>
                          <a:cs typeface="Calibri"/>
                        </a:rPr>
                        <a:t>Management</a:t>
                      </a:r>
                      <a:r>
                        <a:rPr sz="1050" b="1" spc="-35">
                          <a:latin typeface="Calibri"/>
                          <a:cs typeface="Calibri"/>
                        </a:rPr>
                        <a:t> </a:t>
                      </a:r>
                      <a:r>
                        <a:rPr sz="1050" spc="-10">
                          <a:latin typeface="Calibri"/>
                          <a:cs typeface="Calibri"/>
                        </a:rPr>
                        <a:t>[8703100]</a:t>
                      </a:r>
                      <a:endParaRPr sz="1050">
                        <a:latin typeface="Calibri"/>
                        <a:cs typeface="Calibri"/>
                      </a:endParaRPr>
                    </a:p>
                  </a:txBody>
                  <a:tcPr marL="0" marR="0" marT="12065" marB="0">
                    <a:lnL w="6350">
                      <a:solidFill>
                        <a:srgbClr val="001F5F"/>
                      </a:solidFill>
                      <a:prstDash val="solid"/>
                    </a:lnL>
                    <a:lnR w="6350">
                      <a:solidFill>
                        <a:srgbClr val="001F5F"/>
                      </a:solidFill>
                      <a:prstDash val="solid"/>
                    </a:lnR>
                    <a:lnT w="9525">
                      <a:solidFill>
                        <a:srgbClr val="000000"/>
                      </a:solidFill>
                      <a:prstDash val="solid"/>
                    </a:lnT>
                    <a:lnB w="6350">
                      <a:solidFill>
                        <a:srgbClr val="001F5F"/>
                      </a:solidFill>
                      <a:prstDash val="solid"/>
                    </a:lnB>
                    <a:solidFill>
                      <a:srgbClr val="E1EEDA"/>
                    </a:solidFill>
                  </a:tcPr>
                </a:tc>
                <a:tc hMerge="1">
                  <a:txBody>
                    <a:bodyPr/>
                    <a:lstStyle/>
                    <a:p>
                      <a:endParaRPr/>
                    </a:p>
                  </a:txBody>
                  <a:tcPr marL="0" marR="0" marT="0" marB="0"/>
                </a:tc>
                <a:extLst>
                  <a:ext uri="{0D108BD9-81ED-4DB2-BD59-A6C34878D82A}">
                    <a16:rowId xmlns:a16="http://schemas.microsoft.com/office/drawing/2014/main" val="10016"/>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9525">
                      <a:solidFill>
                        <a:srgbClr val="000000"/>
                      </a:solidFill>
                      <a:prstDash val="solid"/>
                    </a:lnT>
                    <a:lnB w="6350">
                      <a:solidFill>
                        <a:srgbClr val="001F5F"/>
                      </a:solidFill>
                      <a:prstDash val="solid"/>
                    </a:lnB>
                    <a:solidFill>
                      <a:srgbClr val="E1EEDA"/>
                    </a:solidFill>
                  </a:tcPr>
                </a:tc>
                <a:tc gridSpan="2">
                  <a:txBody>
                    <a:bodyPr/>
                    <a:lstStyle/>
                    <a:p>
                      <a:pPr marL="153670" indent="-90170">
                        <a:lnSpc>
                          <a:spcPts val="1255"/>
                        </a:lnSpc>
                        <a:buFont typeface="Arial"/>
                        <a:buChar char="•"/>
                        <a:tabLst>
                          <a:tab pos="153670" algn="l"/>
                        </a:tabLst>
                      </a:pPr>
                      <a:r>
                        <a:rPr sz="1050">
                          <a:latin typeface="Calibri"/>
                          <a:cs typeface="Calibri"/>
                        </a:rPr>
                        <a:t>Introduction</a:t>
                      </a:r>
                      <a:r>
                        <a:rPr sz="1050" spc="-40">
                          <a:latin typeface="Calibri"/>
                          <a:cs typeface="Calibri"/>
                        </a:rPr>
                        <a:t> </a:t>
                      </a:r>
                      <a:r>
                        <a:rPr sz="1050">
                          <a:latin typeface="Calibri"/>
                          <a:cs typeface="Calibri"/>
                        </a:rPr>
                        <a:t>to</a:t>
                      </a:r>
                      <a:r>
                        <a:rPr sz="1050" spc="-15">
                          <a:latin typeface="Calibri"/>
                          <a:cs typeface="Calibri"/>
                        </a:rPr>
                        <a:t> </a:t>
                      </a:r>
                      <a:r>
                        <a:rPr sz="1050">
                          <a:latin typeface="Calibri"/>
                          <a:cs typeface="Calibri"/>
                        </a:rPr>
                        <a:t>Hospitality</a:t>
                      </a:r>
                      <a:r>
                        <a:rPr sz="1050" spc="-30">
                          <a:latin typeface="Calibri"/>
                          <a:cs typeface="Calibri"/>
                        </a:rPr>
                        <a:t> </a:t>
                      </a:r>
                      <a:r>
                        <a:rPr sz="1050">
                          <a:latin typeface="Calibri"/>
                          <a:cs typeface="Calibri"/>
                        </a:rPr>
                        <a:t>&amp;</a:t>
                      </a:r>
                      <a:r>
                        <a:rPr sz="1050" spc="-25">
                          <a:latin typeface="Calibri"/>
                          <a:cs typeface="Calibri"/>
                        </a:rPr>
                        <a:t> </a:t>
                      </a:r>
                      <a:r>
                        <a:rPr sz="1050">
                          <a:latin typeface="Calibri"/>
                          <a:cs typeface="Calibri"/>
                        </a:rPr>
                        <a:t>Tourism</a:t>
                      </a:r>
                      <a:r>
                        <a:rPr sz="1050" spc="-25">
                          <a:latin typeface="Calibri"/>
                          <a:cs typeface="Calibri"/>
                        </a:rPr>
                        <a:t> </a:t>
                      </a:r>
                      <a:r>
                        <a:rPr sz="1050" spc="-10">
                          <a:latin typeface="Calibri"/>
                          <a:cs typeface="Calibri"/>
                        </a:rPr>
                        <a:t>[8850110]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E1EEDA"/>
                    </a:solidFill>
                  </a:tcPr>
                </a:tc>
                <a:tc hMerge="1">
                  <a:txBody>
                    <a:bodyPr/>
                    <a:lstStyle/>
                    <a:p>
                      <a:endParaRPr/>
                    </a:p>
                  </a:txBody>
                  <a:tcPr marL="0" marR="0" marT="0" marB="0"/>
                </a:tc>
                <a:extLst>
                  <a:ext uri="{0D108BD9-81ED-4DB2-BD59-A6C34878D82A}">
                    <a16:rowId xmlns:a16="http://schemas.microsoft.com/office/drawing/2014/main" val="10017"/>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9525">
                      <a:solidFill>
                        <a:srgbClr val="000000"/>
                      </a:solidFill>
                      <a:prstDash val="solid"/>
                    </a:lnT>
                    <a:lnB w="6350">
                      <a:solidFill>
                        <a:srgbClr val="001F5F"/>
                      </a:solidFill>
                      <a:prstDash val="solid"/>
                    </a:lnB>
                    <a:solidFill>
                      <a:srgbClr val="E1EEDA"/>
                    </a:solidFill>
                  </a:tcPr>
                </a:tc>
                <a:tc gridSpan="2">
                  <a:txBody>
                    <a:bodyPr/>
                    <a:lstStyle/>
                    <a:p>
                      <a:pPr marL="153670" indent="-90170">
                        <a:lnSpc>
                          <a:spcPts val="1255"/>
                        </a:lnSpc>
                        <a:buFont typeface="Arial"/>
                        <a:buChar char="•"/>
                        <a:tabLst>
                          <a:tab pos="153670" algn="l"/>
                        </a:tabLst>
                      </a:pPr>
                      <a:r>
                        <a:rPr sz="1050">
                          <a:latin typeface="Calibri"/>
                          <a:cs typeface="Calibri"/>
                        </a:rPr>
                        <a:t>Technology</a:t>
                      </a:r>
                      <a:r>
                        <a:rPr sz="1050" spc="-20">
                          <a:latin typeface="Calibri"/>
                          <a:cs typeface="Calibri"/>
                        </a:rPr>
                        <a:t> </a:t>
                      </a:r>
                      <a:r>
                        <a:rPr sz="1050">
                          <a:latin typeface="Calibri"/>
                          <a:cs typeface="Calibri"/>
                        </a:rPr>
                        <a:t>for</a:t>
                      </a:r>
                      <a:r>
                        <a:rPr sz="1050" spc="-20">
                          <a:latin typeface="Calibri"/>
                          <a:cs typeface="Calibri"/>
                        </a:rPr>
                        <a:t> </a:t>
                      </a:r>
                      <a:r>
                        <a:rPr sz="1050">
                          <a:latin typeface="Calibri"/>
                          <a:cs typeface="Calibri"/>
                        </a:rPr>
                        <a:t>Hospitality</a:t>
                      </a:r>
                      <a:r>
                        <a:rPr sz="1050" spc="-30">
                          <a:latin typeface="Calibri"/>
                          <a:cs typeface="Calibri"/>
                        </a:rPr>
                        <a:t> </a:t>
                      </a:r>
                      <a:r>
                        <a:rPr sz="1050">
                          <a:latin typeface="Calibri"/>
                          <a:cs typeface="Calibri"/>
                        </a:rPr>
                        <a:t>&amp;</a:t>
                      </a:r>
                      <a:r>
                        <a:rPr sz="1050" spc="-20">
                          <a:latin typeface="Calibri"/>
                          <a:cs typeface="Calibri"/>
                        </a:rPr>
                        <a:t> </a:t>
                      </a:r>
                      <a:r>
                        <a:rPr sz="1050">
                          <a:latin typeface="Calibri"/>
                          <a:cs typeface="Calibri"/>
                        </a:rPr>
                        <a:t>Tourism</a:t>
                      </a:r>
                      <a:r>
                        <a:rPr sz="1050" spc="-25">
                          <a:latin typeface="Calibri"/>
                          <a:cs typeface="Calibri"/>
                        </a:rPr>
                        <a:t> </a:t>
                      </a:r>
                      <a:r>
                        <a:rPr sz="1050" spc="-10">
                          <a:latin typeface="Calibri"/>
                          <a:cs typeface="Calibri"/>
                        </a:rPr>
                        <a:t>[8703110]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E1EEDA"/>
                    </a:solidFill>
                  </a:tcPr>
                </a:tc>
                <a:tc hMerge="1">
                  <a:txBody>
                    <a:bodyPr/>
                    <a:lstStyle/>
                    <a:p>
                      <a:endParaRPr/>
                    </a:p>
                  </a:txBody>
                  <a:tcPr marL="0" marR="0" marT="0" marB="0"/>
                </a:tc>
                <a:extLst>
                  <a:ext uri="{0D108BD9-81ED-4DB2-BD59-A6C34878D82A}">
                    <a16:rowId xmlns:a16="http://schemas.microsoft.com/office/drawing/2014/main" val="10018"/>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9525">
                      <a:solidFill>
                        <a:srgbClr val="000000"/>
                      </a:solidFill>
                      <a:prstDash val="solid"/>
                    </a:lnT>
                    <a:lnB w="6350">
                      <a:solidFill>
                        <a:srgbClr val="001F5F"/>
                      </a:solidFill>
                      <a:prstDash val="solid"/>
                    </a:lnB>
                    <a:solidFill>
                      <a:srgbClr val="E1EEDA"/>
                    </a:solidFill>
                  </a:tcPr>
                </a:tc>
                <a:tc gridSpan="2">
                  <a:txBody>
                    <a:bodyPr/>
                    <a:lstStyle/>
                    <a:p>
                      <a:pPr marL="153670" indent="-90170">
                        <a:lnSpc>
                          <a:spcPts val="1255"/>
                        </a:lnSpc>
                        <a:buFont typeface="Arial"/>
                        <a:buChar char="•"/>
                        <a:tabLst>
                          <a:tab pos="153670" algn="l"/>
                        </a:tabLst>
                      </a:pPr>
                      <a:r>
                        <a:rPr sz="1050">
                          <a:latin typeface="Calibri"/>
                          <a:cs typeface="Calibri"/>
                        </a:rPr>
                        <a:t>Hospitality</a:t>
                      </a:r>
                      <a:r>
                        <a:rPr sz="1050" spc="-40">
                          <a:latin typeface="Calibri"/>
                          <a:cs typeface="Calibri"/>
                        </a:rPr>
                        <a:t> </a:t>
                      </a:r>
                      <a:r>
                        <a:rPr sz="1050">
                          <a:latin typeface="Calibri"/>
                          <a:cs typeface="Calibri"/>
                        </a:rPr>
                        <a:t>&amp;</a:t>
                      </a:r>
                      <a:r>
                        <a:rPr sz="1050" spc="-25">
                          <a:latin typeface="Calibri"/>
                          <a:cs typeface="Calibri"/>
                        </a:rPr>
                        <a:t> </a:t>
                      </a:r>
                      <a:r>
                        <a:rPr sz="1050">
                          <a:latin typeface="Calibri"/>
                          <a:cs typeface="Calibri"/>
                        </a:rPr>
                        <a:t>Tourism</a:t>
                      </a:r>
                      <a:r>
                        <a:rPr sz="1050" spc="-40">
                          <a:latin typeface="Calibri"/>
                          <a:cs typeface="Calibri"/>
                        </a:rPr>
                        <a:t> </a:t>
                      </a:r>
                      <a:r>
                        <a:rPr sz="1050">
                          <a:latin typeface="Calibri"/>
                          <a:cs typeface="Calibri"/>
                        </a:rPr>
                        <a:t>Marketing</a:t>
                      </a:r>
                      <a:r>
                        <a:rPr sz="1050" spc="-30">
                          <a:latin typeface="Calibri"/>
                          <a:cs typeface="Calibri"/>
                        </a:rPr>
                        <a:t> </a:t>
                      </a:r>
                      <a:r>
                        <a:rPr sz="1050">
                          <a:latin typeface="Calibri"/>
                          <a:cs typeface="Calibri"/>
                        </a:rPr>
                        <a:t>Management</a:t>
                      </a:r>
                      <a:r>
                        <a:rPr sz="1050" spc="-30">
                          <a:latin typeface="Calibri"/>
                          <a:cs typeface="Calibri"/>
                        </a:rPr>
                        <a:t> </a:t>
                      </a:r>
                      <a:r>
                        <a:rPr sz="1050" spc="-10">
                          <a:latin typeface="Calibri"/>
                          <a:cs typeface="Calibri"/>
                        </a:rPr>
                        <a:t>[8703120]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E1EEDA"/>
                    </a:solidFill>
                  </a:tcPr>
                </a:tc>
                <a:tc hMerge="1">
                  <a:txBody>
                    <a:bodyPr/>
                    <a:lstStyle/>
                    <a:p>
                      <a:endParaRPr/>
                    </a:p>
                  </a:txBody>
                  <a:tcPr marL="0" marR="0" marT="0" marB="0"/>
                </a:tc>
                <a:extLst>
                  <a:ext uri="{0D108BD9-81ED-4DB2-BD59-A6C34878D82A}">
                    <a16:rowId xmlns:a16="http://schemas.microsoft.com/office/drawing/2014/main" val="10019"/>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9525">
                      <a:solidFill>
                        <a:srgbClr val="000000"/>
                      </a:solidFill>
                      <a:prstDash val="solid"/>
                    </a:lnT>
                    <a:lnB w="6350">
                      <a:solidFill>
                        <a:srgbClr val="001F5F"/>
                      </a:solidFill>
                      <a:prstDash val="solid"/>
                    </a:lnB>
                    <a:solidFill>
                      <a:srgbClr val="E1EEDA"/>
                    </a:solidFill>
                  </a:tcPr>
                </a:tc>
                <a:tc gridSpan="2">
                  <a:txBody>
                    <a:bodyPr/>
                    <a:lstStyle/>
                    <a:p>
                      <a:pPr marL="153670" indent="-90170">
                        <a:lnSpc>
                          <a:spcPts val="1255"/>
                        </a:lnSpc>
                        <a:buFont typeface="Arial"/>
                        <a:buChar char="•"/>
                        <a:tabLst>
                          <a:tab pos="153670" algn="l"/>
                        </a:tabLst>
                      </a:pPr>
                      <a:r>
                        <a:rPr sz="1050">
                          <a:latin typeface="Calibri"/>
                          <a:cs typeface="Calibri"/>
                        </a:rPr>
                        <a:t>Hospitality</a:t>
                      </a:r>
                      <a:r>
                        <a:rPr sz="1050" spc="-35">
                          <a:latin typeface="Calibri"/>
                          <a:cs typeface="Calibri"/>
                        </a:rPr>
                        <a:t> </a:t>
                      </a:r>
                      <a:r>
                        <a:rPr sz="1050">
                          <a:latin typeface="Calibri"/>
                          <a:cs typeface="Calibri"/>
                        </a:rPr>
                        <a:t>&amp;</a:t>
                      </a:r>
                      <a:r>
                        <a:rPr sz="1050" spc="-25">
                          <a:latin typeface="Calibri"/>
                          <a:cs typeface="Calibri"/>
                        </a:rPr>
                        <a:t> </a:t>
                      </a:r>
                      <a:r>
                        <a:rPr sz="1050">
                          <a:latin typeface="Calibri"/>
                          <a:cs typeface="Calibri"/>
                        </a:rPr>
                        <a:t>Tourism</a:t>
                      </a:r>
                      <a:r>
                        <a:rPr sz="1050" spc="-40">
                          <a:latin typeface="Calibri"/>
                          <a:cs typeface="Calibri"/>
                        </a:rPr>
                        <a:t> </a:t>
                      </a:r>
                      <a:r>
                        <a:rPr sz="1050">
                          <a:latin typeface="Calibri"/>
                          <a:cs typeface="Calibri"/>
                        </a:rPr>
                        <a:t>Internship</a:t>
                      </a:r>
                      <a:r>
                        <a:rPr sz="1050" spc="-25">
                          <a:latin typeface="Calibri"/>
                          <a:cs typeface="Calibri"/>
                        </a:rPr>
                        <a:t> </a:t>
                      </a:r>
                      <a:r>
                        <a:rPr sz="1050" spc="-10">
                          <a:latin typeface="Calibri"/>
                          <a:cs typeface="Calibri"/>
                        </a:rPr>
                        <a:t>[8845130]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E1EEDA"/>
                    </a:solidFill>
                  </a:tcPr>
                </a:tc>
                <a:tc hMerge="1">
                  <a:txBody>
                    <a:bodyPr/>
                    <a:lstStyle/>
                    <a:p>
                      <a:endParaRPr/>
                    </a:p>
                  </a:txBody>
                  <a:tcPr marL="0" marR="0" marT="0" marB="0"/>
                </a:tc>
                <a:extLst>
                  <a:ext uri="{0D108BD9-81ED-4DB2-BD59-A6C34878D82A}">
                    <a16:rowId xmlns:a16="http://schemas.microsoft.com/office/drawing/2014/main" val="10020"/>
                  </a:ext>
                </a:extLst>
              </a:tr>
              <a:tr h="184785">
                <a:tc rowSpan="5">
                  <a:txBody>
                    <a:bodyPr/>
                    <a:lstStyle/>
                    <a:p>
                      <a:pPr marL="219710" marR="10795" indent="-190500">
                        <a:lnSpc>
                          <a:spcPts val="960"/>
                        </a:lnSpc>
                        <a:spcBef>
                          <a:spcPts val="795"/>
                        </a:spcBef>
                      </a:pPr>
                      <a:r>
                        <a:rPr sz="1000" b="1">
                          <a:latin typeface="Calibri"/>
                          <a:cs typeface="Calibri"/>
                        </a:rPr>
                        <a:t>Marketing,</a:t>
                      </a:r>
                      <a:r>
                        <a:rPr sz="1000" b="1" spc="-45">
                          <a:latin typeface="Calibri"/>
                          <a:cs typeface="Calibri"/>
                        </a:rPr>
                        <a:t> </a:t>
                      </a:r>
                      <a:r>
                        <a:rPr sz="1000" b="1" spc="-10">
                          <a:latin typeface="Calibri"/>
                          <a:cs typeface="Calibri"/>
                        </a:rPr>
                        <a:t>Sales </a:t>
                      </a:r>
                      <a:r>
                        <a:rPr sz="1000" b="1">
                          <a:latin typeface="Calibri"/>
                          <a:cs typeface="Calibri"/>
                        </a:rPr>
                        <a:t>&amp;</a:t>
                      </a:r>
                      <a:r>
                        <a:rPr sz="1000" b="1" spc="-5">
                          <a:latin typeface="Calibri"/>
                          <a:cs typeface="Calibri"/>
                        </a:rPr>
                        <a:t> </a:t>
                      </a:r>
                      <a:r>
                        <a:rPr sz="1000" b="1" spc="-10">
                          <a:latin typeface="Calibri"/>
                          <a:cs typeface="Calibri"/>
                        </a:rPr>
                        <a:t>Service</a:t>
                      </a:r>
                      <a:endParaRPr sz="1000">
                        <a:latin typeface="Calibri"/>
                        <a:cs typeface="Calibri"/>
                      </a:endParaRPr>
                    </a:p>
                  </a:txBody>
                  <a:tcPr marL="0" marR="0" marT="100965" marB="0" vert="vert27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gridSpan="2">
                  <a:txBody>
                    <a:bodyPr/>
                    <a:lstStyle/>
                    <a:p>
                      <a:pPr marL="48260">
                        <a:lnSpc>
                          <a:spcPct val="100000"/>
                        </a:lnSpc>
                        <a:spcBef>
                          <a:spcPts val="10"/>
                        </a:spcBef>
                      </a:pPr>
                      <a:r>
                        <a:rPr sz="1050" b="1">
                          <a:latin typeface="Calibri"/>
                          <a:cs typeface="Calibri"/>
                        </a:rPr>
                        <a:t>Sport,</a:t>
                      </a:r>
                      <a:r>
                        <a:rPr sz="1050" b="1" spc="-10">
                          <a:latin typeface="Calibri"/>
                          <a:cs typeface="Calibri"/>
                        </a:rPr>
                        <a:t> </a:t>
                      </a:r>
                      <a:r>
                        <a:rPr sz="1050" b="1">
                          <a:latin typeface="Calibri"/>
                          <a:cs typeface="Calibri"/>
                        </a:rPr>
                        <a:t>Recreation</a:t>
                      </a:r>
                      <a:r>
                        <a:rPr sz="1050" b="1" spc="-30">
                          <a:latin typeface="Calibri"/>
                          <a:cs typeface="Calibri"/>
                        </a:rPr>
                        <a:t> </a:t>
                      </a:r>
                      <a:r>
                        <a:rPr sz="1050" b="1">
                          <a:latin typeface="Calibri"/>
                          <a:cs typeface="Calibri"/>
                        </a:rPr>
                        <a:t>and</a:t>
                      </a:r>
                      <a:r>
                        <a:rPr sz="1050" b="1" spc="-5">
                          <a:latin typeface="Calibri"/>
                          <a:cs typeface="Calibri"/>
                        </a:rPr>
                        <a:t> </a:t>
                      </a:r>
                      <a:r>
                        <a:rPr sz="1050" b="1" spc="-10">
                          <a:latin typeface="Calibri"/>
                          <a:cs typeface="Calibri"/>
                        </a:rPr>
                        <a:t>Entertainment</a:t>
                      </a:r>
                      <a:r>
                        <a:rPr sz="1050" b="1" spc="-30">
                          <a:latin typeface="Calibri"/>
                          <a:cs typeface="Calibri"/>
                        </a:rPr>
                        <a:t> </a:t>
                      </a:r>
                      <a:r>
                        <a:rPr sz="1050" b="1">
                          <a:latin typeface="Calibri"/>
                          <a:cs typeface="Calibri"/>
                        </a:rPr>
                        <a:t>Marketing</a:t>
                      </a:r>
                      <a:r>
                        <a:rPr sz="1050" b="1" spc="-25">
                          <a:latin typeface="Calibri"/>
                          <a:cs typeface="Calibri"/>
                        </a:rPr>
                        <a:t> </a:t>
                      </a:r>
                      <a:r>
                        <a:rPr sz="1050" spc="-10">
                          <a:latin typeface="Calibri"/>
                          <a:cs typeface="Calibri"/>
                        </a:rPr>
                        <a:t>[8827400]</a:t>
                      </a:r>
                      <a:endParaRPr sz="1050">
                        <a:latin typeface="Calibri"/>
                        <a:cs typeface="Calibri"/>
                      </a:endParaRPr>
                    </a:p>
                  </a:txBody>
                  <a:tcPr marL="0" marR="0" marT="127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hMerge="1">
                  <a:txBody>
                    <a:bodyPr/>
                    <a:lstStyle/>
                    <a:p>
                      <a:endParaRPr/>
                    </a:p>
                  </a:txBody>
                  <a:tcPr marL="0" marR="0" marT="0" marB="0"/>
                </a:tc>
                <a:extLst>
                  <a:ext uri="{0D108BD9-81ED-4DB2-BD59-A6C34878D82A}">
                    <a16:rowId xmlns:a16="http://schemas.microsoft.com/office/drawing/2014/main" val="10021"/>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gridSpan="2">
                  <a:txBody>
                    <a:bodyPr/>
                    <a:lstStyle/>
                    <a:p>
                      <a:pPr marL="153670" indent="-90170">
                        <a:lnSpc>
                          <a:spcPts val="1255"/>
                        </a:lnSpc>
                        <a:buFont typeface="Arial"/>
                        <a:buChar char="•"/>
                        <a:tabLst>
                          <a:tab pos="153670" algn="l"/>
                        </a:tabLst>
                      </a:pPr>
                      <a:r>
                        <a:rPr sz="1050">
                          <a:latin typeface="Calibri"/>
                          <a:cs typeface="Calibri"/>
                        </a:rPr>
                        <a:t>Sport,</a:t>
                      </a:r>
                      <a:r>
                        <a:rPr sz="1050" spc="-5">
                          <a:latin typeface="Calibri"/>
                          <a:cs typeface="Calibri"/>
                        </a:rPr>
                        <a:t> </a:t>
                      </a:r>
                      <a:r>
                        <a:rPr sz="1050">
                          <a:latin typeface="Calibri"/>
                          <a:cs typeface="Calibri"/>
                        </a:rPr>
                        <a:t>Recreation,</a:t>
                      </a:r>
                      <a:r>
                        <a:rPr sz="1050" spc="-20">
                          <a:latin typeface="Calibri"/>
                          <a:cs typeface="Calibri"/>
                        </a:rPr>
                        <a:t> </a:t>
                      </a:r>
                      <a:r>
                        <a:rPr sz="1050">
                          <a:latin typeface="Calibri"/>
                          <a:cs typeface="Calibri"/>
                        </a:rPr>
                        <a:t>and</a:t>
                      </a:r>
                      <a:r>
                        <a:rPr sz="1050" spc="5">
                          <a:latin typeface="Calibri"/>
                          <a:cs typeface="Calibri"/>
                        </a:rPr>
                        <a:t> </a:t>
                      </a:r>
                      <a:r>
                        <a:rPr sz="1050" spc="-10">
                          <a:latin typeface="Calibri"/>
                          <a:cs typeface="Calibri"/>
                        </a:rPr>
                        <a:t>Entertainment</a:t>
                      </a:r>
                      <a:r>
                        <a:rPr sz="1050" spc="-35">
                          <a:latin typeface="Calibri"/>
                          <a:cs typeface="Calibri"/>
                        </a:rPr>
                        <a:t> </a:t>
                      </a:r>
                      <a:r>
                        <a:rPr sz="1050">
                          <a:latin typeface="Calibri"/>
                          <a:cs typeface="Calibri"/>
                        </a:rPr>
                        <a:t>Essentials </a:t>
                      </a:r>
                      <a:r>
                        <a:rPr sz="1050" spc="-10">
                          <a:latin typeface="Calibri"/>
                          <a:cs typeface="Calibri"/>
                        </a:rPr>
                        <a:t>[8827410]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hMerge="1">
                  <a:txBody>
                    <a:bodyPr/>
                    <a:lstStyle/>
                    <a:p>
                      <a:endParaRPr/>
                    </a:p>
                  </a:txBody>
                  <a:tcPr marL="0" marR="0" marT="0" marB="0"/>
                </a:tc>
                <a:extLst>
                  <a:ext uri="{0D108BD9-81ED-4DB2-BD59-A6C34878D82A}">
                    <a16:rowId xmlns:a16="http://schemas.microsoft.com/office/drawing/2014/main" val="10022"/>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gridSpan="2">
                  <a:txBody>
                    <a:bodyPr/>
                    <a:lstStyle/>
                    <a:p>
                      <a:pPr marL="153670" indent="-90170">
                        <a:lnSpc>
                          <a:spcPts val="1255"/>
                        </a:lnSpc>
                        <a:buFont typeface="Arial"/>
                        <a:buChar char="•"/>
                        <a:tabLst>
                          <a:tab pos="153670" algn="l"/>
                        </a:tabLst>
                      </a:pPr>
                      <a:r>
                        <a:rPr sz="1050">
                          <a:latin typeface="Calibri"/>
                          <a:cs typeface="Calibri"/>
                        </a:rPr>
                        <a:t>Sport,</a:t>
                      </a:r>
                      <a:r>
                        <a:rPr sz="1050" spc="-10">
                          <a:latin typeface="Calibri"/>
                          <a:cs typeface="Calibri"/>
                        </a:rPr>
                        <a:t> </a:t>
                      </a:r>
                      <a:r>
                        <a:rPr sz="1050">
                          <a:latin typeface="Calibri"/>
                          <a:cs typeface="Calibri"/>
                        </a:rPr>
                        <a:t>Recreation,</a:t>
                      </a:r>
                      <a:r>
                        <a:rPr sz="1050" spc="-20">
                          <a:latin typeface="Calibri"/>
                          <a:cs typeface="Calibri"/>
                        </a:rPr>
                        <a:t> </a:t>
                      </a:r>
                      <a:r>
                        <a:rPr sz="1050">
                          <a:latin typeface="Calibri"/>
                          <a:cs typeface="Calibri"/>
                        </a:rPr>
                        <a:t>and </a:t>
                      </a:r>
                      <a:r>
                        <a:rPr sz="1050" spc="-10">
                          <a:latin typeface="Calibri"/>
                          <a:cs typeface="Calibri"/>
                        </a:rPr>
                        <a:t>Entertainment</a:t>
                      </a:r>
                      <a:r>
                        <a:rPr sz="1050" spc="-40">
                          <a:latin typeface="Calibri"/>
                          <a:cs typeface="Calibri"/>
                        </a:rPr>
                        <a:t> </a:t>
                      </a:r>
                      <a:r>
                        <a:rPr sz="1050">
                          <a:latin typeface="Calibri"/>
                          <a:cs typeface="Calibri"/>
                        </a:rPr>
                        <a:t>Applications</a:t>
                      </a:r>
                      <a:r>
                        <a:rPr sz="1050" spc="-10">
                          <a:latin typeface="Calibri"/>
                          <a:cs typeface="Calibri"/>
                        </a:rPr>
                        <a:t> [8827420]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hMerge="1">
                  <a:txBody>
                    <a:bodyPr/>
                    <a:lstStyle/>
                    <a:p>
                      <a:endParaRPr/>
                    </a:p>
                  </a:txBody>
                  <a:tcPr marL="0" marR="0" marT="0" marB="0"/>
                </a:tc>
                <a:extLst>
                  <a:ext uri="{0D108BD9-81ED-4DB2-BD59-A6C34878D82A}">
                    <a16:rowId xmlns:a16="http://schemas.microsoft.com/office/drawing/2014/main" val="10023"/>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gridSpan="2">
                  <a:txBody>
                    <a:bodyPr/>
                    <a:lstStyle/>
                    <a:p>
                      <a:pPr marL="153670" indent="-90170">
                        <a:lnSpc>
                          <a:spcPts val="1255"/>
                        </a:lnSpc>
                        <a:buFont typeface="Arial"/>
                        <a:buChar char="•"/>
                        <a:tabLst>
                          <a:tab pos="153670" algn="l"/>
                        </a:tabLst>
                      </a:pPr>
                      <a:r>
                        <a:rPr sz="1050">
                          <a:latin typeface="Calibri"/>
                          <a:cs typeface="Calibri"/>
                        </a:rPr>
                        <a:t>Sport,</a:t>
                      </a:r>
                      <a:r>
                        <a:rPr sz="1050" spc="-5">
                          <a:latin typeface="Calibri"/>
                          <a:cs typeface="Calibri"/>
                        </a:rPr>
                        <a:t> </a:t>
                      </a:r>
                      <a:r>
                        <a:rPr sz="1050">
                          <a:latin typeface="Calibri"/>
                          <a:cs typeface="Calibri"/>
                        </a:rPr>
                        <a:t>Recreation,</a:t>
                      </a:r>
                      <a:r>
                        <a:rPr sz="1050" spc="-25">
                          <a:latin typeface="Calibri"/>
                          <a:cs typeface="Calibri"/>
                        </a:rPr>
                        <a:t> </a:t>
                      </a:r>
                      <a:r>
                        <a:rPr sz="1050">
                          <a:latin typeface="Calibri"/>
                          <a:cs typeface="Calibri"/>
                        </a:rPr>
                        <a:t>and</a:t>
                      </a:r>
                      <a:r>
                        <a:rPr sz="1050" spc="5">
                          <a:latin typeface="Calibri"/>
                          <a:cs typeface="Calibri"/>
                        </a:rPr>
                        <a:t> </a:t>
                      </a:r>
                      <a:r>
                        <a:rPr sz="1050" spc="-10">
                          <a:latin typeface="Calibri"/>
                          <a:cs typeface="Calibri"/>
                        </a:rPr>
                        <a:t>Entertainment</a:t>
                      </a:r>
                      <a:r>
                        <a:rPr sz="1050" spc="-40">
                          <a:latin typeface="Calibri"/>
                          <a:cs typeface="Calibri"/>
                        </a:rPr>
                        <a:t> </a:t>
                      </a:r>
                      <a:r>
                        <a:rPr sz="1050">
                          <a:latin typeface="Calibri"/>
                          <a:cs typeface="Calibri"/>
                        </a:rPr>
                        <a:t>Marketing</a:t>
                      </a:r>
                      <a:r>
                        <a:rPr sz="1050" spc="-25">
                          <a:latin typeface="Calibri"/>
                          <a:cs typeface="Calibri"/>
                        </a:rPr>
                        <a:t> </a:t>
                      </a:r>
                      <a:r>
                        <a:rPr sz="1050">
                          <a:latin typeface="Calibri"/>
                          <a:cs typeface="Calibri"/>
                        </a:rPr>
                        <a:t>Mgt</a:t>
                      </a:r>
                      <a:r>
                        <a:rPr sz="1050" spc="10">
                          <a:latin typeface="Calibri"/>
                          <a:cs typeface="Calibri"/>
                        </a:rPr>
                        <a:t> </a:t>
                      </a:r>
                      <a:r>
                        <a:rPr sz="1050" spc="-10">
                          <a:latin typeface="Calibri"/>
                          <a:cs typeface="Calibri"/>
                        </a:rPr>
                        <a:t>[8827430]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hMerge="1">
                  <a:txBody>
                    <a:bodyPr/>
                    <a:lstStyle/>
                    <a:p>
                      <a:endParaRPr/>
                    </a:p>
                  </a:txBody>
                  <a:tcPr marL="0" marR="0" marT="0" marB="0"/>
                </a:tc>
                <a:extLst>
                  <a:ext uri="{0D108BD9-81ED-4DB2-BD59-A6C34878D82A}">
                    <a16:rowId xmlns:a16="http://schemas.microsoft.com/office/drawing/2014/main" val="10024"/>
                  </a:ext>
                </a:extLst>
              </a:tr>
              <a:tr h="184150">
                <a:tc vMerge="1">
                  <a:txBody>
                    <a:bodyPr/>
                    <a:lstStyle/>
                    <a:p>
                      <a:endParaRPr/>
                    </a:p>
                  </a:txBody>
                  <a:tcPr marL="0" marR="0" marT="100965" marB="0" vert="vert27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gridSpan="2">
                  <a:txBody>
                    <a:bodyPr/>
                    <a:lstStyle/>
                    <a:p>
                      <a:pPr marL="153670" indent="-90170">
                        <a:lnSpc>
                          <a:spcPts val="1255"/>
                        </a:lnSpc>
                        <a:buFont typeface="Arial"/>
                        <a:buChar char="•"/>
                        <a:tabLst>
                          <a:tab pos="153670" algn="l"/>
                        </a:tabLst>
                      </a:pPr>
                      <a:r>
                        <a:rPr sz="1050">
                          <a:latin typeface="Calibri"/>
                          <a:cs typeface="Calibri"/>
                        </a:rPr>
                        <a:t>Sport,</a:t>
                      </a:r>
                      <a:r>
                        <a:rPr sz="1050" spc="-5">
                          <a:latin typeface="Calibri"/>
                          <a:cs typeface="Calibri"/>
                        </a:rPr>
                        <a:t> </a:t>
                      </a:r>
                      <a:r>
                        <a:rPr sz="1050">
                          <a:latin typeface="Calibri"/>
                          <a:cs typeface="Calibri"/>
                        </a:rPr>
                        <a:t>Recreation,</a:t>
                      </a:r>
                      <a:r>
                        <a:rPr sz="1050" spc="-25">
                          <a:latin typeface="Calibri"/>
                          <a:cs typeface="Calibri"/>
                        </a:rPr>
                        <a:t> </a:t>
                      </a:r>
                      <a:r>
                        <a:rPr sz="1050">
                          <a:latin typeface="Calibri"/>
                          <a:cs typeface="Calibri"/>
                        </a:rPr>
                        <a:t>and</a:t>
                      </a:r>
                      <a:r>
                        <a:rPr sz="1050" spc="5">
                          <a:latin typeface="Calibri"/>
                          <a:cs typeface="Calibri"/>
                        </a:rPr>
                        <a:t> </a:t>
                      </a:r>
                      <a:r>
                        <a:rPr sz="1050" spc="-10">
                          <a:latin typeface="Calibri"/>
                          <a:cs typeface="Calibri"/>
                        </a:rPr>
                        <a:t>Entertainment</a:t>
                      </a:r>
                      <a:r>
                        <a:rPr sz="1050" spc="-40">
                          <a:latin typeface="Calibri"/>
                          <a:cs typeface="Calibri"/>
                        </a:rPr>
                        <a:t> </a:t>
                      </a:r>
                      <a:r>
                        <a:rPr sz="1050">
                          <a:latin typeface="Calibri"/>
                          <a:cs typeface="Calibri"/>
                        </a:rPr>
                        <a:t>Internship</a:t>
                      </a:r>
                      <a:r>
                        <a:rPr sz="1050" spc="-20">
                          <a:latin typeface="Calibri"/>
                          <a:cs typeface="Calibri"/>
                        </a:rPr>
                        <a:t> </a:t>
                      </a:r>
                      <a:r>
                        <a:rPr sz="1050" spc="-10">
                          <a:latin typeface="Calibri"/>
                          <a:cs typeface="Calibri"/>
                        </a:rPr>
                        <a:t>[8827440]</a:t>
                      </a:r>
                      <a:endParaRPr sz="1050">
                        <a:latin typeface="Calibri"/>
                        <a:cs typeface="Calibri"/>
                      </a:endParaRPr>
                    </a:p>
                  </a:txBody>
                  <a:tcPr marL="0" marR="0" marT="0" marB="0">
                    <a:lnL w="6350">
                      <a:solidFill>
                        <a:srgbClr val="001F5F"/>
                      </a:solidFill>
                      <a:prstDash val="solid"/>
                    </a:lnL>
                    <a:lnR w="6350">
                      <a:solidFill>
                        <a:srgbClr val="001F5F"/>
                      </a:solidFill>
                      <a:prstDash val="solid"/>
                    </a:lnR>
                    <a:lnT w="6350">
                      <a:solidFill>
                        <a:srgbClr val="001F5F"/>
                      </a:solidFill>
                      <a:prstDash val="solid"/>
                    </a:lnT>
                    <a:lnB w="6350">
                      <a:solidFill>
                        <a:srgbClr val="001F5F"/>
                      </a:solidFill>
                      <a:prstDash val="solid"/>
                    </a:lnB>
                    <a:solidFill>
                      <a:srgbClr val="DDEBF7"/>
                    </a:solidFill>
                  </a:tcPr>
                </a:tc>
                <a:tc hMerge="1">
                  <a:txBody>
                    <a:bodyPr/>
                    <a:lstStyle/>
                    <a:p>
                      <a:endParaRPr/>
                    </a:p>
                  </a:txBody>
                  <a:tcPr marL="0" marR="0" marT="0" marB="0"/>
                </a:tc>
                <a:extLst>
                  <a:ext uri="{0D108BD9-81ED-4DB2-BD59-A6C34878D82A}">
                    <a16:rowId xmlns:a16="http://schemas.microsoft.com/office/drawing/2014/main" val="10025"/>
                  </a:ext>
                </a:extLst>
              </a:tr>
            </a:tbl>
          </a:graphicData>
        </a:graphic>
      </p:graphicFrame>
      <p:grpSp>
        <p:nvGrpSpPr>
          <p:cNvPr id="6" name="object 6"/>
          <p:cNvGrpSpPr/>
          <p:nvPr/>
        </p:nvGrpSpPr>
        <p:grpSpPr>
          <a:xfrm>
            <a:off x="8651838" y="75689"/>
            <a:ext cx="1896745" cy="641350"/>
            <a:chOff x="7127837" y="75689"/>
            <a:chExt cx="1896745" cy="641350"/>
          </a:xfrm>
        </p:grpSpPr>
        <p:pic>
          <p:nvPicPr>
            <p:cNvPr id="7" name="object 7"/>
            <p:cNvPicPr/>
            <p:nvPr/>
          </p:nvPicPr>
          <p:blipFill>
            <a:blip r:embed="rId2" cstate="print"/>
            <a:stretch>
              <a:fillRect/>
            </a:stretch>
          </p:blipFill>
          <p:spPr>
            <a:xfrm>
              <a:off x="8384011" y="75689"/>
              <a:ext cx="640075" cy="641136"/>
            </a:xfrm>
            <a:prstGeom prst="rect">
              <a:avLst/>
            </a:prstGeom>
          </p:spPr>
        </p:pic>
        <p:pic>
          <p:nvPicPr>
            <p:cNvPr id="8" name="object 8"/>
            <p:cNvPicPr/>
            <p:nvPr/>
          </p:nvPicPr>
          <p:blipFill>
            <a:blip r:embed="rId3" cstate="print"/>
            <a:stretch>
              <a:fillRect/>
            </a:stretch>
          </p:blipFill>
          <p:spPr>
            <a:xfrm>
              <a:off x="7127837" y="76911"/>
              <a:ext cx="1215335" cy="640076"/>
            </a:xfrm>
            <a:prstGeom prst="rect">
              <a:avLst/>
            </a:prstGeom>
          </p:spPr>
        </p:pic>
      </p:grpSp>
      <p:sp>
        <p:nvSpPr>
          <p:cNvPr id="9" name="object 9"/>
          <p:cNvSpPr txBox="1"/>
          <p:nvPr/>
        </p:nvSpPr>
        <p:spPr>
          <a:xfrm>
            <a:off x="7032097" y="944371"/>
            <a:ext cx="2107565" cy="447040"/>
          </a:xfrm>
          <a:prstGeom prst="rect">
            <a:avLst/>
          </a:prstGeom>
        </p:spPr>
        <p:txBody>
          <a:bodyPr vert="horz" wrap="square" lIns="0" tIns="12700" rIns="0" bIns="0" rtlCol="0">
            <a:spAutoFit/>
          </a:bodyPr>
          <a:lstStyle/>
          <a:p>
            <a:pPr marL="12700">
              <a:lnSpc>
                <a:spcPts val="2350"/>
              </a:lnSpc>
              <a:spcBef>
                <a:spcPts val="100"/>
              </a:spcBef>
            </a:pPr>
            <a:r>
              <a:rPr sz="2100" b="1" spc="-10">
                <a:latin typeface="Calibri"/>
                <a:cs typeface="Calibri"/>
              </a:rPr>
              <a:t>C.W.M.P.</a:t>
            </a:r>
            <a:endParaRPr sz="2100">
              <a:latin typeface="Calibri"/>
              <a:cs typeface="Calibri"/>
            </a:endParaRPr>
          </a:p>
          <a:p>
            <a:pPr marL="12700">
              <a:lnSpc>
                <a:spcPts val="969"/>
              </a:lnSpc>
            </a:pPr>
            <a:r>
              <a:rPr sz="950">
                <a:latin typeface="Calibri"/>
                <a:cs typeface="Calibri"/>
              </a:rPr>
              <a:t>Center</a:t>
            </a:r>
            <a:r>
              <a:rPr sz="950" spc="-20">
                <a:latin typeface="Calibri"/>
                <a:cs typeface="Calibri"/>
              </a:rPr>
              <a:t> </a:t>
            </a:r>
            <a:r>
              <a:rPr sz="950">
                <a:latin typeface="Calibri"/>
                <a:cs typeface="Calibri"/>
              </a:rPr>
              <a:t>for</a:t>
            </a:r>
            <a:r>
              <a:rPr sz="950" spc="-35">
                <a:latin typeface="Calibri"/>
                <a:cs typeface="Calibri"/>
              </a:rPr>
              <a:t> </a:t>
            </a:r>
            <a:r>
              <a:rPr sz="950">
                <a:latin typeface="Calibri"/>
                <a:cs typeface="Calibri"/>
              </a:rPr>
              <a:t>Wellness</a:t>
            </a:r>
            <a:r>
              <a:rPr sz="950" spc="-15">
                <a:latin typeface="Calibri"/>
                <a:cs typeface="Calibri"/>
              </a:rPr>
              <a:t> </a:t>
            </a:r>
            <a:r>
              <a:rPr sz="950">
                <a:latin typeface="Calibri"/>
                <a:cs typeface="Calibri"/>
              </a:rPr>
              <a:t>&amp;</a:t>
            </a:r>
            <a:r>
              <a:rPr sz="950" spc="-20">
                <a:latin typeface="Calibri"/>
                <a:cs typeface="Calibri"/>
              </a:rPr>
              <a:t> </a:t>
            </a:r>
            <a:r>
              <a:rPr sz="950">
                <a:latin typeface="Calibri"/>
                <a:cs typeface="Calibri"/>
              </a:rPr>
              <a:t>Medical</a:t>
            </a:r>
            <a:r>
              <a:rPr sz="950" spc="-40">
                <a:latin typeface="Calibri"/>
                <a:cs typeface="Calibri"/>
              </a:rPr>
              <a:t> </a:t>
            </a:r>
            <a:r>
              <a:rPr sz="950" spc="-10">
                <a:latin typeface="Calibri"/>
                <a:cs typeface="Calibri"/>
              </a:rPr>
              <a:t>Professions</a:t>
            </a:r>
            <a:endParaRPr sz="950">
              <a:latin typeface="Calibri"/>
              <a:cs typeface="Calibri"/>
            </a:endParaRPr>
          </a:p>
        </p:txBody>
      </p:sp>
      <p:sp>
        <p:nvSpPr>
          <p:cNvPr id="11" name="object 11"/>
          <p:cNvSpPr txBox="1">
            <a:spLocks noGrp="1"/>
          </p:cNvSpPr>
          <p:nvPr>
            <p:ph type="sldNum" sz="quarter" idx="7"/>
          </p:nvPr>
        </p:nvSpPr>
        <p:spPr>
          <a:xfrm>
            <a:off x="14532864" y="6653560"/>
            <a:ext cx="609600" cy="128240"/>
          </a:xfrm>
          <a:prstGeom prst="rect">
            <a:avLst/>
          </a:prstGeom>
        </p:spPr>
        <p:txBody>
          <a:bodyPr vert="horz" wrap="square" lIns="0" tIns="0" rIns="0" bIns="0" rtlCol="0" anchor="b">
            <a:spAutoFit/>
          </a:bodyPr>
          <a:lstStyle/>
          <a:p>
            <a:pPr marL="12700">
              <a:lnSpc>
                <a:spcPts val="955"/>
              </a:lnSpc>
            </a:pPr>
            <a:fld id="{81D60167-4931-47E6-BA6A-407CBD079E47}" type="slidenum">
              <a:rPr spc="-25" dirty="0"/>
              <a:pPr marL="12700">
                <a:lnSpc>
                  <a:spcPts val="955"/>
                </a:lnSpc>
              </a:pPr>
              <a:t>49</a:t>
            </a:fld>
            <a:endParaRPr spc="-25"/>
          </a:p>
        </p:txBody>
      </p:sp>
      <p:sp>
        <p:nvSpPr>
          <p:cNvPr id="10" name="object 10"/>
          <p:cNvSpPr txBox="1"/>
          <p:nvPr/>
        </p:nvSpPr>
        <p:spPr>
          <a:xfrm>
            <a:off x="2425701" y="944371"/>
            <a:ext cx="3057525" cy="447040"/>
          </a:xfrm>
          <a:prstGeom prst="rect">
            <a:avLst/>
          </a:prstGeom>
        </p:spPr>
        <p:txBody>
          <a:bodyPr vert="horz" wrap="square" lIns="0" tIns="12700" rIns="0" bIns="0" rtlCol="0">
            <a:spAutoFit/>
          </a:bodyPr>
          <a:lstStyle/>
          <a:p>
            <a:pPr marL="12700">
              <a:lnSpc>
                <a:spcPts val="2350"/>
              </a:lnSpc>
              <a:spcBef>
                <a:spcPts val="100"/>
              </a:spcBef>
            </a:pPr>
            <a:r>
              <a:rPr sz="2100" b="1">
                <a:latin typeface="Calibri"/>
                <a:cs typeface="Calibri"/>
              </a:rPr>
              <a:t>C.A.B.A.M.</a:t>
            </a:r>
            <a:r>
              <a:rPr sz="2100" b="1" spc="-85">
                <a:latin typeface="Calibri"/>
                <a:cs typeface="Calibri"/>
              </a:rPr>
              <a:t> </a:t>
            </a:r>
            <a:r>
              <a:rPr spc="-10">
                <a:latin typeface="Calibri"/>
                <a:cs typeface="Calibri"/>
              </a:rPr>
              <a:t>(Business)</a:t>
            </a:r>
            <a:endParaRPr>
              <a:latin typeface="Calibri"/>
              <a:cs typeface="Calibri"/>
            </a:endParaRPr>
          </a:p>
          <a:p>
            <a:pPr marL="12700">
              <a:lnSpc>
                <a:spcPts val="969"/>
              </a:lnSpc>
            </a:pPr>
            <a:r>
              <a:rPr sz="950">
                <a:latin typeface="Calibri"/>
                <a:cs typeface="Calibri"/>
              </a:rPr>
              <a:t>Career</a:t>
            </a:r>
            <a:r>
              <a:rPr sz="950" spc="-15">
                <a:latin typeface="Calibri"/>
                <a:cs typeface="Calibri"/>
              </a:rPr>
              <a:t> </a:t>
            </a:r>
            <a:r>
              <a:rPr sz="950">
                <a:latin typeface="Calibri"/>
                <a:cs typeface="Calibri"/>
              </a:rPr>
              <a:t>Academy of</a:t>
            </a:r>
            <a:r>
              <a:rPr sz="950" spc="-15">
                <a:latin typeface="Calibri"/>
                <a:cs typeface="Calibri"/>
              </a:rPr>
              <a:t> </a:t>
            </a:r>
            <a:r>
              <a:rPr sz="950">
                <a:latin typeface="Calibri"/>
                <a:cs typeface="Calibri"/>
              </a:rPr>
              <a:t>Business </a:t>
            </a:r>
            <a:r>
              <a:rPr sz="950" spc="-10">
                <a:latin typeface="Calibri"/>
                <a:cs typeface="Calibri"/>
              </a:rPr>
              <a:t>Administration</a:t>
            </a:r>
            <a:r>
              <a:rPr sz="950" spc="-30">
                <a:latin typeface="Calibri"/>
                <a:cs typeface="Calibri"/>
              </a:rPr>
              <a:t> </a:t>
            </a:r>
            <a:r>
              <a:rPr sz="950">
                <a:latin typeface="Calibri"/>
                <a:cs typeface="Calibri"/>
              </a:rPr>
              <a:t>and</a:t>
            </a:r>
            <a:r>
              <a:rPr sz="950" spc="-20">
                <a:latin typeface="Calibri"/>
                <a:cs typeface="Calibri"/>
              </a:rPr>
              <a:t> </a:t>
            </a:r>
            <a:r>
              <a:rPr sz="950" spc="-10">
                <a:latin typeface="Calibri"/>
                <a:cs typeface="Calibri"/>
              </a:rPr>
              <a:t>Management</a:t>
            </a:r>
            <a:endParaRPr sz="950">
              <a:latin typeface="Calibri"/>
              <a:cs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1236163"/>
            <a:ext cx="393506" cy="438658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50">
                <a:solidFill>
                  <a:srgbClr val="FFFFFF"/>
                </a:solidFill>
                <a:latin typeface="Calibri"/>
                <a:cs typeface="Calibri"/>
              </a:rPr>
              <a:t> </a:t>
            </a:r>
            <a:r>
              <a:rPr sz="3100" b="1">
                <a:solidFill>
                  <a:srgbClr val="FFFFFF"/>
                </a:solidFill>
                <a:latin typeface="Calibri"/>
                <a:cs typeface="Calibri"/>
              </a:rPr>
              <a:t>Seal</a:t>
            </a:r>
            <a:r>
              <a:rPr sz="3100" b="1" spc="-60">
                <a:solidFill>
                  <a:srgbClr val="FFFFFF"/>
                </a:solidFill>
                <a:latin typeface="Calibri"/>
                <a:cs typeface="Calibri"/>
              </a:rPr>
              <a:t> </a:t>
            </a:r>
            <a:r>
              <a:rPr sz="3100" b="1" spc="-20">
                <a:solidFill>
                  <a:srgbClr val="FFFFFF"/>
                </a:solidFill>
                <a:latin typeface="Calibri"/>
                <a:cs typeface="Calibri"/>
              </a:rPr>
              <a:t>Vocational:</a:t>
            </a:r>
            <a:r>
              <a:rPr sz="3100" b="1" spc="-50">
                <a:solidFill>
                  <a:srgbClr val="FFFFFF"/>
                </a:solidFill>
                <a:latin typeface="Calibri"/>
                <a:cs typeface="Calibri"/>
              </a:rPr>
              <a:t> </a:t>
            </a:r>
            <a:r>
              <a:rPr sz="3100" b="1" spc="-20">
                <a:solidFill>
                  <a:srgbClr val="FFFFFF"/>
                </a:solidFill>
                <a:latin typeface="Calibri"/>
                <a:cs typeface="Calibri"/>
              </a:rPr>
              <a:t>FAQs</a:t>
            </a:r>
            <a:endParaRPr sz="3100">
              <a:latin typeface="Calibri"/>
              <a:cs typeface="Calibri"/>
            </a:endParaRPr>
          </a:p>
        </p:txBody>
      </p:sp>
      <p:sp>
        <p:nvSpPr>
          <p:cNvPr id="4" name="object 4"/>
          <p:cNvSpPr txBox="1"/>
          <p:nvPr/>
        </p:nvSpPr>
        <p:spPr>
          <a:xfrm>
            <a:off x="2377694" y="2043836"/>
            <a:ext cx="7860030" cy="4611370"/>
          </a:xfrm>
          <a:prstGeom prst="rect">
            <a:avLst/>
          </a:prstGeom>
        </p:spPr>
        <p:txBody>
          <a:bodyPr vert="horz" wrap="square" lIns="0" tIns="61594" rIns="0" bIns="0" rtlCol="0">
            <a:spAutoFit/>
          </a:bodyPr>
          <a:lstStyle/>
          <a:p>
            <a:pPr marL="12700" marR="61594">
              <a:lnSpc>
                <a:spcPts val="2140"/>
              </a:lnSpc>
              <a:spcBef>
                <a:spcPts val="484"/>
              </a:spcBef>
            </a:pPr>
            <a:r>
              <a:rPr sz="2100" spc="-95">
                <a:latin typeface="Calibri"/>
                <a:cs typeface="Calibri"/>
              </a:rPr>
              <a:t>To</a:t>
            </a:r>
            <a:r>
              <a:rPr sz="2100" spc="-25">
                <a:latin typeface="Calibri"/>
                <a:cs typeface="Calibri"/>
              </a:rPr>
              <a:t> </a:t>
            </a:r>
            <a:r>
              <a:rPr sz="2100">
                <a:latin typeface="Calibri"/>
                <a:cs typeface="Calibri"/>
              </a:rPr>
              <a:t>be</a:t>
            </a:r>
            <a:r>
              <a:rPr sz="2100" spc="-45">
                <a:latin typeface="Calibri"/>
                <a:cs typeface="Calibri"/>
              </a:rPr>
              <a:t> </a:t>
            </a:r>
            <a:r>
              <a:rPr sz="2100">
                <a:latin typeface="Calibri"/>
                <a:cs typeface="Calibri"/>
              </a:rPr>
              <a:t>a</a:t>
            </a:r>
            <a:r>
              <a:rPr sz="2100" spc="-45">
                <a:latin typeface="Calibri"/>
                <a:cs typeface="Calibri"/>
              </a:rPr>
              <a:t> </a:t>
            </a:r>
            <a:r>
              <a:rPr sz="2100">
                <a:latin typeface="Calibri"/>
                <a:cs typeface="Calibri"/>
              </a:rPr>
              <a:t>BF</a:t>
            </a:r>
            <a:r>
              <a:rPr sz="2100" spc="-55">
                <a:latin typeface="Calibri"/>
                <a:cs typeface="Calibri"/>
              </a:rPr>
              <a:t> </a:t>
            </a:r>
            <a:r>
              <a:rPr sz="2100">
                <a:latin typeface="Calibri"/>
                <a:cs typeface="Calibri"/>
              </a:rPr>
              <a:t>GSV</a:t>
            </a:r>
            <a:r>
              <a:rPr sz="2100" spc="-40">
                <a:latin typeface="Calibri"/>
                <a:cs typeface="Calibri"/>
              </a:rPr>
              <a:t> </a:t>
            </a:r>
            <a:r>
              <a:rPr sz="2100">
                <a:latin typeface="Calibri"/>
                <a:cs typeface="Calibri"/>
              </a:rPr>
              <a:t>Program</a:t>
            </a:r>
            <a:r>
              <a:rPr sz="2100" spc="-15">
                <a:latin typeface="Calibri"/>
                <a:cs typeface="Calibri"/>
              </a:rPr>
              <a:t> </a:t>
            </a:r>
            <a:r>
              <a:rPr sz="2100" spc="-25">
                <a:latin typeface="Calibri"/>
                <a:cs typeface="Calibri"/>
              </a:rPr>
              <a:t>Completer,</a:t>
            </a:r>
            <a:r>
              <a:rPr sz="2100" spc="-10">
                <a:latin typeface="Calibri"/>
                <a:cs typeface="Calibri"/>
              </a:rPr>
              <a:t> </a:t>
            </a:r>
            <a:r>
              <a:rPr sz="2100">
                <a:latin typeface="Calibri"/>
                <a:cs typeface="Calibri"/>
              </a:rPr>
              <a:t>do</a:t>
            </a:r>
            <a:r>
              <a:rPr sz="2100" spc="-40">
                <a:latin typeface="Calibri"/>
                <a:cs typeface="Calibri"/>
              </a:rPr>
              <a:t> </a:t>
            </a:r>
            <a:r>
              <a:rPr sz="2100">
                <a:latin typeface="Calibri"/>
                <a:cs typeface="Calibri"/>
              </a:rPr>
              <a:t>the</a:t>
            </a:r>
            <a:r>
              <a:rPr sz="2100" spc="-50">
                <a:latin typeface="Calibri"/>
                <a:cs typeface="Calibri"/>
              </a:rPr>
              <a:t> </a:t>
            </a:r>
            <a:r>
              <a:rPr sz="2100">
                <a:latin typeface="Calibri"/>
                <a:cs typeface="Calibri"/>
              </a:rPr>
              <a:t>courses</a:t>
            </a:r>
            <a:r>
              <a:rPr sz="2100" spc="-25">
                <a:latin typeface="Calibri"/>
                <a:cs typeface="Calibri"/>
              </a:rPr>
              <a:t> </a:t>
            </a:r>
            <a:r>
              <a:rPr sz="2100">
                <a:latin typeface="Calibri"/>
                <a:cs typeface="Calibri"/>
              </a:rPr>
              <a:t>have</a:t>
            </a:r>
            <a:r>
              <a:rPr sz="2100" spc="-50">
                <a:latin typeface="Calibri"/>
                <a:cs typeface="Calibri"/>
              </a:rPr>
              <a:t> </a:t>
            </a:r>
            <a:r>
              <a:rPr sz="2100">
                <a:latin typeface="Calibri"/>
                <a:cs typeface="Calibri"/>
              </a:rPr>
              <a:t>to</a:t>
            </a:r>
            <a:r>
              <a:rPr sz="2100" spc="-40">
                <a:latin typeface="Calibri"/>
                <a:cs typeface="Calibri"/>
              </a:rPr>
              <a:t> </a:t>
            </a:r>
            <a:r>
              <a:rPr sz="2100">
                <a:latin typeface="Calibri"/>
                <a:cs typeface="Calibri"/>
              </a:rPr>
              <a:t>be</a:t>
            </a:r>
            <a:r>
              <a:rPr sz="2100" spc="-35">
                <a:latin typeface="Calibri"/>
                <a:cs typeface="Calibri"/>
              </a:rPr>
              <a:t> </a:t>
            </a:r>
            <a:r>
              <a:rPr sz="2100" spc="-10">
                <a:latin typeface="Calibri"/>
                <a:cs typeface="Calibri"/>
              </a:rPr>
              <a:t>taken</a:t>
            </a:r>
            <a:r>
              <a:rPr sz="2100" spc="-60">
                <a:latin typeface="Calibri"/>
                <a:cs typeface="Calibri"/>
              </a:rPr>
              <a:t> </a:t>
            </a:r>
            <a:r>
              <a:rPr sz="2100">
                <a:latin typeface="Calibri"/>
                <a:cs typeface="Calibri"/>
              </a:rPr>
              <a:t>in</a:t>
            </a:r>
            <a:r>
              <a:rPr sz="2100" spc="-35">
                <a:latin typeface="Calibri"/>
                <a:cs typeface="Calibri"/>
              </a:rPr>
              <a:t> </a:t>
            </a:r>
            <a:r>
              <a:rPr sz="2100" spc="-50">
                <a:latin typeface="Calibri"/>
                <a:cs typeface="Calibri"/>
              </a:rPr>
              <a:t>a </a:t>
            </a:r>
            <a:r>
              <a:rPr sz="2100">
                <a:latin typeface="Calibri"/>
                <a:cs typeface="Calibri"/>
              </a:rPr>
              <a:t>specific</a:t>
            </a:r>
            <a:r>
              <a:rPr sz="2100" spc="-60">
                <a:latin typeface="Calibri"/>
                <a:cs typeface="Calibri"/>
              </a:rPr>
              <a:t> </a:t>
            </a:r>
            <a:r>
              <a:rPr sz="2100" spc="-10">
                <a:latin typeface="Calibri"/>
                <a:cs typeface="Calibri"/>
              </a:rPr>
              <a:t>order?</a:t>
            </a:r>
            <a:endParaRPr sz="2100">
              <a:latin typeface="Calibri"/>
              <a:cs typeface="Calibri"/>
            </a:endParaRPr>
          </a:p>
          <a:p>
            <a:pPr marL="12700" marR="77470">
              <a:lnSpc>
                <a:spcPts val="2140"/>
              </a:lnSpc>
              <a:spcBef>
                <a:spcPts val="5"/>
              </a:spcBef>
            </a:pPr>
            <a:r>
              <a:rPr sz="2100" b="1">
                <a:solidFill>
                  <a:srgbClr val="001F5F"/>
                </a:solidFill>
                <a:latin typeface="Calibri"/>
                <a:cs typeface="Calibri"/>
              </a:rPr>
              <a:t>No.</a:t>
            </a:r>
            <a:r>
              <a:rPr sz="2100" b="1" spc="-35">
                <a:solidFill>
                  <a:srgbClr val="001F5F"/>
                </a:solidFill>
                <a:latin typeface="Calibri"/>
                <a:cs typeface="Calibri"/>
              </a:rPr>
              <a:t> </a:t>
            </a:r>
            <a:r>
              <a:rPr sz="2100" b="1">
                <a:solidFill>
                  <a:srgbClr val="001F5F"/>
                </a:solidFill>
                <a:latin typeface="Calibri"/>
                <a:cs typeface="Calibri"/>
              </a:rPr>
              <a:t>For</a:t>
            </a:r>
            <a:r>
              <a:rPr sz="2100" b="1" spc="-40">
                <a:solidFill>
                  <a:srgbClr val="001F5F"/>
                </a:solidFill>
                <a:latin typeface="Calibri"/>
                <a:cs typeface="Calibri"/>
              </a:rPr>
              <a:t> </a:t>
            </a:r>
            <a:r>
              <a:rPr sz="2100" b="1">
                <a:solidFill>
                  <a:srgbClr val="001F5F"/>
                </a:solidFill>
                <a:latin typeface="Calibri"/>
                <a:cs typeface="Calibri"/>
              </a:rPr>
              <a:t>GSV</a:t>
            </a:r>
            <a:r>
              <a:rPr sz="2100" b="1" spc="-65">
                <a:solidFill>
                  <a:srgbClr val="001F5F"/>
                </a:solidFill>
                <a:latin typeface="Calibri"/>
                <a:cs typeface="Calibri"/>
              </a:rPr>
              <a:t> </a:t>
            </a:r>
            <a:r>
              <a:rPr sz="2100" b="1" spc="-10">
                <a:solidFill>
                  <a:srgbClr val="001F5F"/>
                </a:solidFill>
                <a:latin typeface="Calibri"/>
                <a:cs typeface="Calibri"/>
              </a:rPr>
              <a:t>eligibility,</a:t>
            </a:r>
            <a:r>
              <a:rPr sz="2100" b="1" spc="-45">
                <a:solidFill>
                  <a:srgbClr val="001F5F"/>
                </a:solidFill>
                <a:latin typeface="Calibri"/>
                <a:cs typeface="Calibri"/>
              </a:rPr>
              <a:t> </a:t>
            </a:r>
            <a:r>
              <a:rPr sz="2100" b="1">
                <a:solidFill>
                  <a:srgbClr val="001F5F"/>
                </a:solidFill>
                <a:latin typeface="Calibri"/>
                <a:cs typeface="Calibri"/>
              </a:rPr>
              <a:t>the</a:t>
            </a:r>
            <a:r>
              <a:rPr sz="2100" b="1" spc="-50">
                <a:solidFill>
                  <a:srgbClr val="001F5F"/>
                </a:solidFill>
                <a:latin typeface="Calibri"/>
                <a:cs typeface="Calibri"/>
              </a:rPr>
              <a:t> </a:t>
            </a:r>
            <a:r>
              <a:rPr sz="2100" b="1">
                <a:solidFill>
                  <a:srgbClr val="001F5F"/>
                </a:solidFill>
                <a:latin typeface="Calibri"/>
                <a:cs typeface="Calibri"/>
              </a:rPr>
              <a:t>order</a:t>
            </a:r>
            <a:r>
              <a:rPr sz="2100" b="1" spc="-30">
                <a:solidFill>
                  <a:srgbClr val="001F5F"/>
                </a:solidFill>
                <a:latin typeface="Calibri"/>
                <a:cs typeface="Calibri"/>
              </a:rPr>
              <a:t> </a:t>
            </a:r>
            <a:r>
              <a:rPr sz="2100" b="1">
                <a:solidFill>
                  <a:srgbClr val="001F5F"/>
                </a:solidFill>
                <a:latin typeface="Calibri"/>
                <a:cs typeface="Calibri"/>
              </a:rPr>
              <a:t>of</a:t>
            </a:r>
            <a:r>
              <a:rPr sz="2100" b="1" spc="-55">
                <a:solidFill>
                  <a:srgbClr val="001F5F"/>
                </a:solidFill>
                <a:latin typeface="Calibri"/>
                <a:cs typeface="Calibri"/>
              </a:rPr>
              <a:t> </a:t>
            </a:r>
            <a:r>
              <a:rPr sz="2100" b="1">
                <a:solidFill>
                  <a:srgbClr val="001F5F"/>
                </a:solidFill>
                <a:latin typeface="Calibri"/>
                <a:cs typeface="Calibri"/>
              </a:rPr>
              <a:t>courses</a:t>
            </a:r>
            <a:r>
              <a:rPr sz="2100" b="1" spc="-35">
                <a:solidFill>
                  <a:srgbClr val="001F5F"/>
                </a:solidFill>
                <a:latin typeface="Calibri"/>
                <a:cs typeface="Calibri"/>
              </a:rPr>
              <a:t> </a:t>
            </a:r>
            <a:r>
              <a:rPr sz="2100" b="1">
                <a:solidFill>
                  <a:srgbClr val="001F5F"/>
                </a:solidFill>
                <a:latin typeface="Calibri"/>
                <a:cs typeface="Calibri"/>
              </a:rPr>
              <a:t>does</a:t>
            </a:r>
            <a:r>
              <a:rPr sz="2100" b="1" spc="-45">
                <a:solidFill>
                  <a:srgbClr val="001F5F"/>
                </a:solidFill>
                <a:latin typeface="Calibri"/>
                <a:cs typeface="Calibri"/>
              </a:rPr>
              <a:t> </a:t>
            </a:r>
            <a:r>
              <a:rPr sz="2100" b="1">
                <a:solidFill>
                  <a:srgbClr val="001F5F"/>
                </a:solidFill>
                <a:latin typeface="Calibri"/>
                <a:cs typeface="Calibri"/>
              </a:rPr>
              <a:t>not</a:t>
            </a:r>
            <a:r>
              <a:rPr sz="2100" b="1" spc="-40">
                <a:solidFill>
                  <a:srgbClr val="001F5F"/>
                </a:solidFill>
                <a:latin typeface="Calibri"/>
                <a:cs typeface="Calibri"/>
              </a:rPr>
              <a:t> </a:t>
            </a:r>
            <a:r>
              <a:rPr sz="2100" b="1" spc="-35">
                <a:solidFill>
                  <a:srgbClr val="001F5F"/>
                </a:solidFill>
                <a:latin typeface="Calibri"/>
                <a:cs typeface="Calibri"/>
              </a:rPr>
              <a:t>matter. </a:t>
            </a:r>
            <a:r>
              <a:rPr sz="2100" b="1" spc="-10">
                <a:solidFill>
                  <a:srgbClr val="001F5F"/>
                </a:solidFill>
                <a:latin typeface="Calibri"/>
                <a:cs typeface="Calibri"/>
              </a:rPr>
              <a:t>However, </a:t>
            </a:r>
            <a:r>
              <a:rPr sz="2100" b="1">
                <a:solidFill>
                  <a:srgbClr val="001F5F"/>
                </a:solidFill>
                <a:latin typeface="Calibri"/>
                <a:cs typeface="Calibri"/>
              </a:rPr>
              <a:t>schools</a:t>
            </a:r>
            <a:r>
              <a:rPr sz="2100" b="1" spc="-70">
                <a:solidFill>
                  <a:srgbClr val="001F5F"/>
                </a:solidFill>
                <a:latin typeface="Calibri"/>
                <a:cs typeface="Calibri"/>
              </a:rPr>
              <a:t> </a:t>
            </a:r>
            <a:r>
              <a:rPr sz="2100" b="1">
                <a:solidFill>
                  <a:srgbClr val="001F5F"/>
                </a:solidFill>
                <a:latin typeface="Calibri"/>
                <a:cs typeface="Calibri"/>
              </a:rPr>
              <a:t>or</a:t>
            </a:r>
            <a:r>
              <a:rPr sz="2100" b="1" spc="-55">
                <a:solidFill>
                  <a:srgbClr val="001F5F"/>
                </a:solidFill>
                <a:latin typeface="Calibri"/>
                <a:cs typeface="Calibri"/>
              </a:rPr>
              <a:t> </a:t>
            </a:r>
            <a:r>
              <a:rPr sz="2100" b="1">
                <a:solidFill>
                  <a:srgbClr val="001F5F"/>
                </a:solidFill>
                <a:latin typeface="Calibri"/>
                <a:cs typeface="Calibri"/>
              </a:rPr>
              <a:t>teachers</a:t>
            </a:r>
            <a:r>
              <a:rPr sz="2100" b="1" spc="-45">
                <a:solidFill>
                  <a:srgbClr val="001F5F"/>
                </a:solidFill>
                <a:latin typeface="Calibri"/>
                <a:cs typeface="Calibri"/>
              </a:rPr>
              <a:t> </a:t>
            </a:r>
            <a:r>
              <a:rPr sz="2100" b="1">
                <a:solidFill>
                  <a:srgbClr val="001F5F"/>
                </a:solidFill>
                <a:latin typeface="Calibri"/>
                <a:cs typeface="Calibri"/>
              </a:rPr>
              <a:t>may</a:t>
            </a:r>
            <a:r>
              <a:rPr sz="2100" b="1" spc="-35">
                <a:solidFill>
                  <a:srgbClr val="001F5F"/>
                </a:solidFill>
                <a:latin typeface="Calibri"/>
                <a:cs typeface="Calibri"/>
              </a:rPr>
              <a:t> </a:t>
            </a:r>
            <a:r>
              <a:rPr sz="2100" b="1">
                <a:solidFill>
                  <a:srgbClr val="001F5F"/>
                </a:solidFill>
                <a:latin typeface="Calibri"/>
                <a:cs typeface="Calibri"/>
              </a:rPr>
              <a:t>require</a:t>
            </a:r>
            <a:r>
              <a:rPr sz="2100" b="1" spc="-40">
                <a:solidFill>
                  <a:srgbClr val="001F5F"/>
                </a:solidFill>
                <a:latin typeface="Calibri"/>
                <a:cs typeface="Calibri"/>
              </a:rPr>
              <a:t> </a:t>
            </a:r>
            <a:r>
              <a:rPr sz="2100" b="1">
                <a:solidFill>
                  <a:srgbClr val="001F5F"/>
                </a:solidFill>
                <a:latin typeface="Calibri"/>
                <a:cs typeface="Calibri"/>
              </a:rPr>
              <a:t>students</a:t>
            </a:r>
            <a:r>
              <a:rPr sz="2100" b="1" spc="-70">
                <a:solidFill>
                  <a:srgbClr val="001F5F"/>
                </a:solidFill>
                <a:latin typeface="Calibri"/>
                <a:cs typeface="Calibri"/>
              </a:rPr>
              <a:t> </a:t>
            </a:r>
            <a:r>
              <a:rPr sz="2100" b="1">
                <a:solidFill>
                  <a:srgbClr val="001F5F"/>
                </a:solidFill>
                <a:latin typeface="Calibri"/>
                <a:cs typeface="Calibri"/>
              </a:rPr>
              <a:t>to</a:t>
            </a:r>
            <a:r>
              <a:rPr sz="2100" b="1" spc="-60">
                <a:solidFill>
                  <a:srgbClr val="001F5F"/>
                </a:solidFill>
                <a:latin typeface="Calibri"/>
                <a:cs typeface="Calibri"/>
              </a:rPr>
              <a:t> </a:t>
            </a:r>
            <a:r>
              <a:rPr sz="2100" b="1">
                <a:solidFill>
                  <a:srgbClr val="001F5F"/>
                </a:solidFill>
                <a:latin typeface="Calibri"/>
                <a:cs typeface="Calibri"/>
              </a:rPr>
              <a:t>follow</a:t>
            </a:r>
            <a:r>
              <a:rPr sz="2100" b="1" spc="-65">
                <a:solidFill>
                  <a:srgbClr val="001F5F"/>
                </a:solidFill>
                <a:latin typeface="Calibri"/>
                <a:cs typeface="Calibri"/>
              </a:rPr>
              <a:t> </a:t>
            </a:r>
            <a:r>
              <a:rPr sz="2100" b="1">
                <a:solidFill>
                  <a:srgbClr val="001F5F"/>
                </a:solidFill>
                <a:latin typeface="Calibri"/>
                <a:cs typeface="Calibri"/>
              </a:rPr>
              <a:t>a</a:t>
            </a:r>
            <a:r>
              <a:rPr sz="2100" b="1" spc="-50">
                <a:solidFill>
                  <a:srgbClr val="001F5F"/>
                </a:solidFill>
                <a:latin typeface="Calibri"/>
                <a:cs typeface="Calibri"/>
              </a:rPr>
              <a:t> </a:t>
            </a:r>
            <a:r>
              <a:rPr sz="2100" b="1">
                <a:solidFill>
                  <a:srgbClr val="001F5F"/>
                </a:solidFill>
                <a:latin typeface="Calibri"/>
                <a:cs typeface="Calibri"/>
              </a:rPr>
              <a:t>specific</a:t>
            </a:r>
            <a:r>
              <a:rPr sz="2100" b="1" spc="-60">
                <a:solidFill>
                  <a:srgbClr val="001F5F"/>
                </a:solidFill>
                <a:latin typeface="Calibri"/>
                <a:cs typeface="Calibri"/>
              </a:rPr>
              <a:t> </a:t>
            </a:r>
            <a:r>
              <a:rPr sz="2100" b="1" spc="-10">
                <a:solidFill>
                  <a:srgbClr val="001F5F"/>
                </a:solidFill>
                <a:latin typeface="Calibri"/>
                <a:cs typeface="Calibri"/>
              </a:rPr>
              <a:t>sequence</a:t>
            </a:r>
            <a:endParaRPr sz="2100">
              <a:latin typeface="Calibri"/>
              <a:cs typeface="Calibri"/>
            </a:endParaRPr>
          </a:p>
          <a:p>
            <a:pPr marL="12700">
              <a:lnSpc>
                <a:spcPts val="2135"/>
              </a:lnSpc>
            </a:pPr>
            <a:r>
              <a:rPr sz="2100" b="1">
                <a:solidFill>
                  <a:srgbClr val="001F5F"/>
                </a:solidFill>
                <a:latin typeface="Calibri"/>
                <a:cs typeface="Calibri"/>
              </a:rPr>
              <a:t>for</a:t>
            </a:r>
            <a:r>
              <a:rPr sz="2100" b="1" spc="-65">
                <a:solidFill>
                  <a:srgbClr val="001F5F"/>
                </a:solidFill>
                <a:latin typeface="Calibri"/>
                <a:cs typeface="Calibri"/>
              </a:rPr>
              <a:t> </a:t>
            </a:r>
            <a:r>
              <a:rPr sz="2100" b="1">
                <a:solidFill>
                  <a:srgbClr val="001F5F"/>
                </a:solidFill>
                <a:latin typeface="Calibri"/>
                <a:cs typeface="Calibri"/>
              </a:rPr>
              <a:t>instructional</a:t>
            </a:r>
            <a:r>
              <a:rPr sz="2100" b="1" spc="-80">
                <a:solidFill>
                  <a:srgbClr val="001F5F"/>
                </a:solidFill>
                <a:latin typeface="Calibri"/>
                <a:cs typeface="Calibri"/>
              </a:rPr>
              <a:t> </a:t>
            </a:r>
            <a:r>
              <a:rPr sz="2100" b="1" spc="-10">
                <a:solidFill>
                  <a:srgbClr val="001F5F"/>
                </a:solidFill>
                <a:latin typeface="Calibri"/>
                <a:cs typeface="Calibri"/>
              </a:rPr>
              <a:t>purposes.</a:t>
            </a:r>
            <a:endParaRPr sz="2100">
              <a:latin typeface="Calibri"/>
              <a:cs typeface="Calibri"/>
            </a:endParaRPr>
          </a:p>
          <a:p>
            <a:pPr marL="12700" marR="470534">
              <a:lnSpc>
                <a:spcPts val="2150"/>
              </a:lnSpc>
              <a:spcBef>
                <a:spcPts val="1795"/>
              </a:spcBef>
            </a:pPr>
            <a:r>
              <a:rPr sz="2100">
                <a:latin typeface="Calibri"/>
                <a:cs typeface="Calibri"/>
              </a:rPr>
              <a:t>If</a:t>
            </a:r>
            <a:r>
              <a:rPr sz="2100" spc="-55">
                <a:latin typeface="Calibri"/>
                <a:cs typeface="Calibri"/>
              </a:rPr>
              <a:t> </a:t>
            </a:r>
            <a:r>
              <a:rPr sz="2100">
                <a:latin typeface="Calibri"/>
                <a:cs typeface="Calibri"/>
              </a:rPr>
              <a:t>there</a:t>
            </a:r>
            <a:r>
              <a:rPr sz="2100" spc="-30">
                <a:latin typeface="Calibri"/>
                <a:cs typeface="Calibri"/>
              </a:rPr>
              <a:t> </a:t>
            </a:r>
            <a:r>
              <a:rPr sz="2100">
                <a:latin typeface="Calibri"/>
                <a:cs typeface="Calibri"/>
              </a:rPr>
              <a:t>are</a:t>
            </a:r>
            <a:r>
              <a:rPr sz="2100" spc="-35">
                <a:latin typeface="Calibri"/>
                <a:cs typeface="Calibri"/>
              </a:rPr>
              <a:t> </a:t>
            </a:r>
            <a:r>
              <a:rPr sz="2100">
                <a:latin typeface="Calibri"/>
                <a:cs typeface="Calibri"/>
              </a:rPr>
              <a:t>more</a:t>
            </a:r>
            <a:r>
              <a:rPr sz="2100" spc="-35">
                <a:latin typeface="Calibri"/>
                <a:cs typeface="Calibri"/>
              </a:rPr>
              <a:t> </a:t>
            </a:r>
            <a:r>
              <a:rPr sz="2100">
                <a:latin typeface="Calibri"/>
                <a:cs typeface="Calibri"/>
              </a:rPr>
              <a:t>than</a:t>
            </a:r>
            <a:r>
              <a:rPr sz="2100" spc="-55">
                <a:latin typeface="Calibri"/>
                <a:cs typeface="Calibri"/>
              </a:rPr>
              <a:t> </a:t>
            </a:r>
            <a:r>
              <a:rPr sz="2100">
                <a:latin typeface="Calibri"/>
                <a:cs typeface="Calibri"/>
              </a:rPr>
              <a:t>3</a:t>
            </a:r>
            <a:r>
              <a:rPr sz="2100" spc="-40">
                <a:latin typeface="Calibri"/>
                <a:cs typeface="Calibri"/>
              </a:rPr>
              <a:t> </a:t>
            </a:r>
            <a:r>
              <a:rPr sz="2100">
                <a:latin typeface="Calibri"/>
                <a:cs typeface="Calibri"/>
              </a:rPr>
              <a:t>courses</a:t>
            </a:r>
            <a:r>
              <a:rPr sz="2100" spc="-15">
                <a:latin typeface="Calibri"/>
                <a:cs typeface="Calibri"/>
              </a:rPr>
              <a:t> </a:t>
            </a:r>
            <a:r>
              <a:rPr sz="2100" spc="-10">
                <a:latin typeface="Calibri"/>
                <a:cs typeface="Calibri"/>
              </a:rPr>
              <a:t>offered</a:t>
            </a:r>
            <a:r>
              <a:rPr sz="2100" spc="-25">
                <a:latin typeface="Calibri"/>
                <a:cs typeface="Calibri"/>
              </a:rPr>
              <a:t> </a:t>
            </a:r>
            <a:r>
              <a:rPr sz="2100">
                <a:latin typeface="Calibri"/>
                <a:cs typeface="Calibri"/>
              </a:rPr>
              <a:t>in</a:t>
            </a:r>
            <a:r>
              <a:rPr sz="2100" spc="-30">
                <a:latin typeface="Calibri"/>
                <a:cs typeface="Calibri"/>
              </a:rPr>
              <a:t> </a:t>
            </a:r>
            <a:r>
              <a:rPr sz="2100">
                <a:latin typeface="Calibri"/>
                <a:cs typeface="Calibri"/>
              </a:rPr>
              <a:t>a</a:t>
            </a:r>
            <a:r>
              <a:rPr sz="2100" spc="-40">
                <a:latin typeface="Calibri"/>
                <a:cs typeface="Calibri"/>
              </a:rPr>
              <a:t> </a:t>
            </a:r>
            <a:r>
              <a:rPr sz="2100" spc="-10">
                <a:latin typeface="Calibri"/>
                <a:cs typeface="Calibri"/>
              </a:rPr>
              <a:t>program,</a:t>
            </a:r>
            <a:r>
              <a:rPr sz="2100" spc="-35">
                <a:latin typeface="Calibri"/>
                <a:cs typeface="Calibri"/>
              </a:rPr>
              <a:t> </a:t>
            </a:r>
            <a:r>
              <a:rPr sz="2100">
                <a:latin typeface="Calibri"/>
                <a:cs typeface="Calibri"/>
              </a:rPr>
              <a:t>is</a:t>
            </a:r>
            <a:r>
              <a:rPr sz="2100" spc="-25">
                <a:latin typeface="Calibri"/>
                <a:cs typeface="Calibri"/>
              </a:rPr>
              <a:t> </a:t>
            </a:r>
            <a:r>
              <a:rPr sz="2100">
                <a:latin typeface="Calibri"/>
                <a:cs typeface="Calibri"/>
              </a:rPr>
              <a:t>the</a:t>
            </a:r>
            <a:r>
              <a:rPr sz="2100" spc="-35">
                <a:latin typeface="Calibri"/>
                <a:cs typeface="Calibri"/>
              </a:rPr>
              <a:t> </a:t>
            </a:r>
            <a:r>
              <a:rPr sz="2100" spc="-10">
                <a:latin typeface="Calibri"/>
                <a:cs typeface="Calibri"/>
              </a:rPr>
              <a:t>student </a:t>
            </a:r>
            <a:r>
              <a:rPr sz="2100">
                <a:latin typeface="Calibri"/>
                <a:cs typeface="Calibri"/>
              </a:rPr>
              <a:t>required</a:t>
            </a:r>
            <a:r>
              <a:rPr sz="2100" spc="-60">
                <a:latin typeface="Calibri"/>
                <a:cs typeface="Calibri"/>
              </a:rPr>
              <a:t> </a:t>
            </a:r>
            <a:r>
              <a:rPr sz="2100">
                <a:latin typeface="Calibri"/>
                <a:cs typeface="Calibri"/>
              </a:rPr>
              <a:t>to</a:t>
            </a:r>
            <a:r>
              <a:rPr sz="2100" spc="-80">
                <a:latin typeface="Calibri"/>
                <a:cs typeface="Calibri"/>
              </a:rPr>
              <a:t> </a:t>
            </a:r>
            <a:r>
              <a:rPr sz="2100">
                <a:latin typeface="Calibri"/>
                <a:cs typeface="Calibri"/>
              </a:rPr>
              <a:t>take</a:t>
            </a:r>
            <a:r>
              <a:rPr sz="2100" spc="-80">
                <a:latin typeface="Calibri"/>
                <a:cs typeface="Calibri"/>
              </a:rPr>
              <a:t> </a:t>
            </a:r>
            <a:r>
              <a:rPr sz="2100">
                <a:latin typeface="Calibri"/>
                <a:cs typeface="Calibri"/>
              </a:rPr>
              <a:t>any</a:t>
            </a:r>
            <a:r>
              <a:rPr sz="2100" spc="-90">
                <a:latin typeface="Calibri"/>
                <a:cs typeface="Calibri"/>
              </a:rPr>
              <a:t> </a:t>
            </a:r>
            <a:r>
              <a:rPr sz="2100">
                <a:latin typeface="Calibri"/>
                <a:cs typeface="Calibri"/>
              </a:rPr>
              <a:t>specific</a:t>
            </a:r>
            <a:r>
              <a:rPr sz="2100" spc="-50">
                <a:latin typeface="Calibri"/>
                <a:cs typeface="Calibri"/>
              </a:rPr>
              <a:t> </a:t>
            </a:r>
            <a:r>
              <a:rPr sz="2100" spc="-10">
                <a:latin typeface="Calibri"/>
                <a:cs typeface="Calibri"/>
              </a:rPr>
              <a:t>courses?</a:t>
            </a:r>
            <a:endParaRPr sz="2100">
              <a:latin typeface="Calibri"/>
              <a:cs typeface="Calibri"/>
            </a:endParaRPr>
          </a:p>
          <a:p>
            <a:pPr marL="12700">
              <a:lnSpc>
                <a:spcPts val="1939"/>
              </a:lnSpc>
            </a:pPr>
            <a:r>
              <a:rPr sz="2100" b="1">
                <a:solidFill>
                  <a:srgbClr val="001F5F"/>
                </a:solidFill>
                <a:latin typeface="Calibri"/>
                <a:cs typeface="Calibri"/>
              </a:rPr>
              <a:t>No.</a:t>
            </a:r>
            <a:r>
              <a:rPr sz="2100" b="1" spc="-55">
                <a:solidFill>
                  <a:srgbClr val="001F5F"/>
                </a:solidFill>
                <a:latin typeface="Calibri"/>
                <a:cs typeface="Calibri"/>
              </a:rPr>
              <a:t> </a:t>
            </a:r>
            <a:r>
              <a:rPr sz="2100" b="1">
                <a:solidFill>
                  <a:srgbClr val="001F5F"/>
                </a:solidFill>
                <a:latin typeface="Calibri"/>
                <a:cs typeface="Calibri"/>
              </a:rPr>
              <a:t>For</a:t>
            </a:r>
            <a:r>
              <a:rPr sz="2100" b="1" spc="-55">
                <a:solidFill>
                  <a:srgbClr val="001F5F"/>
                </a:solidFill>
                <a:latin typeface="Calibri"/>
                <a:cs typeface="Calibri"/>
              </a:rPr>
              <a:t> </a:t>
            </a:r>
            <a:r>
              <a:rPr sz="2100" b="1">
                <a:solidFill>
                  <a:srgbClr val="001F5F"/>
                </a:solidFill>
                <a:latin typeface="Calibri"/>
                <a:cs typeface="Calibri"/>
              </a:rPr>
              <a:t>GSV</a:t>
            </a:r>
            <a:r>
              <a:rPr sz="2100" b="1" spc="-75">
                <a:solidFill>
                  <a:srgbClr val="001F5F"/>
                </a:solidFill>
                <a:latin typeface="Calibri"/>
                <a:cs typeface="Calibri"/>
              </a:rPr>
              <a:t> </a:t>
            </a:r>
            <a:r>
              <a:rPr sz="2100" b="1" spc="-10">
                <a:solidFill>
                  <a:srgbClr val="001F5F"/>
                </a:solidFill>
                <a:latin typeface="Calibri"/>
                <a:cs typeface="Calibri"/>
              </a:rPr>
              <a:t>eligibility,</a:t>
            </a:r>
            <a:r>
              <a:rPr sz="2100" b="1" spc="-65">
                <a:solidFill>
                  <a:srgbClr val="001F5F"/>
                </a:solidFill>
                <a:latin typeface="Calibri"/>
                <a:cs typeface="Calibri"/>
              </a:rPr>
              <a:t> </a:t>
            </a:r>
            <a:r>
              <a:rPr sz="2100" b="1">
                <a:solidFill>
                  <a:srgbClr val="001F5F"/>
                </a:solidFill>
                <a:latin typeface="Calibri"/>
                <a:cs typeface="Calibri"/>
              </a:rPr>
              <a:t>students</a:t>
            </a:r>
            <a:r>
              <a:rPr sz="2100" b="1" spc="-75">
                <a:solidFill>
                  <a:srgbClr val="001F5F"/>
                </a:solidFill>
                <a:latin typeface="Calibri"/>
                <a:cs typeface="Calibri"/>
              </a:rPr>
              <a:t> </a:t>
            </a:r>
            <a:r>
              <a:rPr sz="2100" b="1">
                <a:solidFill>
                  <a:srgbClr val="001F5F"/>
                </a:solidFill>
                <a:latin typeface="Calibri"/>
                <a:cs typeface="Calibri"/>
              </a:rPr>
              <a:t>may</a:t>
            </a:r>
            <a:r>
              <a:rPr sz="2100" b="1" spc="-40">
                <a:solidFill>
                  <a:srgbClr val="001F5F"/>
                </a:solidFill>
                <a:latin typeface="Calibri"/>
                <a:cs typeface="Calibri"/>
              </a:rPr>
              <a:t> </a:t>
            </a:r>
            <a:r>
              <a:rPr sz="2100" b="1">
                <a:solidFill>
                  <a:srgbClr val="001F5F"/>
                </a:solidFill>
                <a:latin typeface="Calibri"/>
                <a:cs typeface="Calibri"/>
              </a:rPr>
              <a:t>take</a:t>
            </a:r>
            <a:r>
              <a:rPr sz="2100" b="1" spc="-45">
                <a:solidFill>
                  <a:srgbClr val="001F5F"/>
                </a:solidFill>
                <a:latin typeface="Calibri"/>
                <a:cs typeface="Calibri"/>
              </a:rPr>
              <a:t> </a:t>
            </a:r>
            <a:r>
              <a:rPr sz="2100" b="1">
                <a:solidFill>
                  <a:srgbClr val="001F5F"/>
                </a:solidFill>
                <a:latin typeface="Calibri"/>
                <a:cs typeface="Calibri"/>
              </a:rPr>
              <a:t>any</a:t>
            </a:r>
            <a:r>
              <a:rPr sz="2100" b="1" spc="-50">
                <a:solidFill>
                  <a:srgbClr val="001F5F"/>
                </a:solidFill>
                <a:latin typeface="Calibri"/>
                <a:cs typeface="Calibri"/>
              </a:rPr>
              <a:t> </a:t>
            </a:r>
            <a:r>
              <a:rPr sz="2100" b="1">
                <a:solidFill>
                  <a:srgbClr val="001F5F"/>
                </a:solidFill>
                <a:latin typeface="Calibri"/>
                <a:cs typeface="Calibri"/>
              </a:rPr>
              <a:t>three</a:t>
            </a:r>
            <a:r>
              <a:rPr sz="2100" b="1" spc="-50">
                <a:solidFill>
                  <a:srgbClr val="001F5F"/>
                </a:solidFill>
                <a:latin typeface="Calibri"/>
                <a:cs typeface="Calibri"/>
              </a:rPr>
              <a:t> </a:t>
            </a:r>
            <a:r>
              <a:rPr sz="2100" b="1">
                <a:solidFill>
                  <a:srgbClr val="001F5F"/>
                </a:solidFill>
                <a:latin typeface="Calibri"/>
                <a:cs typeface="Calibri"/>
              </a:rPr>
              <a:t>courses</a:t>
            </a:r>
            <a:r>
              <a:rPr sz="2100" b="1" spc="-50">
                <a:solidFill>
                  <a:srgbClr val="001F5F"/>
                </a:solidFill>
                <a:latin typeface="Calibri"/>
                <a:cs typeface="Calibri"/>
              </a:rPr>
              <a:t> </a:t>
            </a:r>
            <a:r>
              <a:rPr sz="2100" b="1">
                <a:solidFill>
                  <a:srgbClr val="001F5F"/>
                </a:solidFill>
                <a:latin typeface="Calibri"/>
                <a:cs typeface="Calibri"/>
              </a:rPr>
              <a:t>in</a:t>
            </a:r>
            <a:r>
              <a:rPr sz="2100" b="1" spc="-65">
                <a:solidFill>
                  <a:srgbClr val="001F5F"/>
                </a:solidFill>
                <a:latin typeface="Calibri"/>
                <a:cs typeface="Calibri"/>
              </a:rPr>
              <a:t> </a:t>
            </a:r>
            <a:r>
              <a:rPr sz="2100" b="1" spc="-50">
                <a:solidFill>
                  <a:srgbClr val="001F5F"/>
                </a:solidFill>
                <a:latin typeface="Calibri"/>
                <a:cs typeface="Calibri"/>
              </a:rPr>
              <a:t>a</a:t>
            </a:r>
            <a:endParaRPr sz="2100">
              <a:latin typeface="Calibri"/>
              <a:cs typeface="Calibri"/>
            </a:endParaRPr>
          </a:p>
          <a:p>
            <a:pPr marL="12700" marR="301625">
              <a:lnSpc>
                <a:spcPts val="2140"/>
              </a:lnSpc>
              <a:spcBef>
                <a:spcPts val="204"/>
              </a:spcBef>
            </a:pPr>
            <a:r>
              <a:rPr sz="2100" b="1" spc="-10">
                <a:solidFill>
                  <a:srgbClr val="001F5F"/>
                </a:solidFill>
                <a:latin typeface="Calibri"/>
                <a:cs typeface="Calibri"/>
              </a:rPr>
              <a:t>program.</a:t>
            </a:r>
            <a:r>
              <a:rPr sz="2100" b="1" spc="-55">
                <a:solidFill>
                  <a:srgbClr val="001F5F"/>
                </a:solidFill>
                <a:latin typeface="Calibri"/>
                <a:cs typeface="Calibri"/>
              </a:rPr>
              <a:t> </a:t>
            </a:r>
            <a:r>
              <a:rPr sz="2100" b="1" spc="-25">
                <a:solidFill>
                  <a:srgbClr val="001F5F"/>
                </a:solidFill>
                <a:latin typeface="Calibri"/>
                <a:cs typeface="Calibri"/>
              </a:rPr>
              <a:t>However,</a:t>
            </a:r>
            <a:r>
              <a:rPr sz="2100" b="1" spc="-50">
                <a:solidFill>
                  <a:srgbClr val="001F5F"/>
                </a:solidFill>
                <a:latin typeface="Calibri"/>
                <a:cs typeface="Calibri"/>
              </a:rPr>
              <a:t> </a:t>
            </a:r>
            <a:r>
              <a:rPr sz="2100" b="1">
                <a:solidFill>
                  <a:srgbClr val="001F5F"/>
                </a:solidFill>
                <a:latin typeface="Calibri"/>
                <a:cs typeface="Calibri"/>
              </a:rPr>
              <a:t>schools</a:t>
            </a:r>
            <a:r>
              <a:rPr sz="2100" b="1" spc="-80">
                <a:solidFill>
                  <a:srgbClr val="001F5F"/>
                </a:solidFill>
                <a:latin typeface="Calibri"/>
                <a:cs typeface="Calibri"/>
              </a:rPr>
              <a:t> </a:t>
            </a:r>
            <a:r>
              <a:rPr sz="2100" b="1">
                <a:solidFill>
                  <a:srgbClr val="001F5F"/>
                </a:solidFill>
                <a:latin typeface="Calibri"/>
                <a:cs typeface="Calibri"/>
              </a:rPr>
              <a:t>or</a:t>
            </a:r>
            <a:r>
              <a:rPr sz="2100" b="1" spc="-60">
                <a:solidFill>
                  <a:srgbClr val="001F5F"/>
                </a:solidFill>
                <a:latin typeface="Calibri"/>
                <a:cs typeface="Calibri"/>
              </a:rPr>
              <a:t> </a:t>
            </a:r>
            <a:r>
              <a:rPr sz="2100" b="1">
                <a:solidFill>
                  <a:srgbClr val="001F5F"/>
                </a:solidFill>
                <a:latin typeface="Calibri"/>
                <a:cs typeface="Calibri"/>
              </a:rPr>
              <a:t>teachers</a:t>
            </a:r>
            <a:r>
              <a:rPr sz="2100" b="1" spc="-60">
                <a:solidFill>
                  <a:srgbClr val="001F5F"/>
                </a:solidFill>
                <a:latin typeface="Calibri"/>
                <a:cs typeface="Calibri"/>
              </a:rPr>
              <a:t> </a:t>
            </a:r>
            <a:r>
              <a:rPr sz="2100" b="1">
                <a:solidFill>
                  <a:srgbClr val="001F5F"/>
                </a:solidFill>
                <a:latin typeface="Calibri"/>
                <a:cs typeface="Calibri"/>
              </a:rPr>
              <a:t>may</a:t>
            </a:r>
            <a:r>
              <a:rPr sz="2100" b="1" spc="-50">
                <a:solidFill>
                  <a:srgbClr val="001F5F"/>
                </a:solidFill>
                <a:latin typeface="Calibri"/>
                <a:cs typeface="Calibri"/>
              </a:rPr>
              <a:t> </a:t>
            </a:r>
            <a:r>
              <a:rPr sz="2100" b="1">
                <a:solidFill>
                  <a:srgbClr val="001F5F"/>
                </a:solidFill>
                <a:latin typeface="Calibri"/>
                <a:cs typeface="Calibri"/>
              </a:rPr>
              <a:t>require</a:t>
            </a:r>
            <a:r>
              <a:rPr sz="2100" b="1" spc="-50">
                <a:solidFill>
                  <a:srgbClr val="001F5F"/>
                </a:solidFill>
                <a:latin typeface="Calibri"/>
                <a:cs typeface="Calibri"/>
              </a:rPr>
              <a:t> </a:t>
            </a:r>
            <a:r>
              <a:rPr sz="2100" b="1">
                <a:solidFill>
                  <a:srgbClr val="001F5F"/>
                </a:solidFill>
                <a:latin typeface="Calibri"/>
                <a:cs typeface="Calibri"/>
              </a:rPr>
              <a:t>students</a:t>
            </a:r>
            <a:r>
              <a:rPr sz="2100" b="1" spc="-80">
                <a:solidFill>
                  <a:srgbClr val="001F5F"/>
                </a:solidFill>
                <a:latin typeface="Calibri"/>
                <a:cs typeface="Calibri"/>
              </a:rPr>
              <a:t> </a:t>
            </a:r>
            <a:r>
              <a:rPr sz="2100" b="1">
                <a:solidFill>
                  <a:srgbClr val="001F5F"/>
                </a:solidFill>
                <a:latin typeface="Calibri"/>
                <a:cs typeface="Calibri"/>
              </a:rPr>
              <a:t>to</a:t>
            </a:r>
            <a:r>
              <a:rPr sz="2100" b="1" spc="-75">
                <a:solidFill>
                  <a:srgbClr val="001F5F"/>
                </a:solidFill>
                <a:latin typeface="Calibri"/>
                <a:cs typeface="Calibri"/>
              </a:rPr>
              <a:t> </a:t>
            </a:r>
            <a:r>
              <a:rPr sz="2100" b="1" spc="-20">
                <a:solidFill>
                  <a:srgbClr val="001F5F"/>
                </a:solidFill>
                <a:latin typeface="Calibri"/>
                <a:cs typeface="Calibri"/>
              </a:rPr>
              <a:t>take </a:t>
            </a:r>
            <a:r>
              <a:rPr sz="2100" b="1">
                <a:solidFill>
                  <a:srgbClr val="001F5F"/>
                </a:solidFill>
                <a:latin typeface="Calibri"/>
                <a:cs typeface="Calibri"/>
              </a:rPr>
              <a:t>certain</a:t>
            </a:r>
            <a:r>
              <a:rPr sz="2100" b="1" spc="-80">
                <a:solidFill>
                  <a:srgbClr val="001F5F"/>
                </a:solidFill>
                <a:latin typeface="Calibri"/>
                <a:cs typeface="Calibri"/>
              </a:rPr>
              <a:t> </a:t>
            </a:r>
            <a:r>
              <a:rPr sz="2100" b="1" spc="-10">
                <a:solidFill>
                  <a:srgbClr val="001F5F"/>
                </a:solidFill>
                <a:latin typeface="Calibri"/>
                <a:cs typeface="Calibri"/>
              </a:rPr>
              <a:t>courses.</a:t>
            </a:r>
            <a:endParaRPr sz="2100">
              <a:latin typeface="Calibri"/>
              <a:cs typeface="Calibri"/>
            </a:endParaRPr>
          </a:p>
          <a:p>
            <a:pPr marL="12700" marR="90170">
              <a:lnSpc>
                <a:spcPts val="2140"/>
              </a:lnSpc>
              <a:spcBef>
                <a:spcPts val="1800"/>
              </a:spcBef>
            </a:pPr>
            <a:r>
              <a:rPr sz="2100">
                <a:latin typeface="Calibri"/>
                <a:cs typeface="Calibri"/>
              </a:rPr>
              <a:t>If</a:t>
            </a:r>
            <a:r>
              <a:rPr sz="2100" spc="-60">
                <a:latin typeface="Calibri"/>
                <a:cs typeface="Calibri"/>
              </a:rPr>
              <a:t> </a:t>
            </a:r>
            <a:r>
              <a:rPr sz="2100">
                <a:latin typeface="Calibri"/>
                <a:cs typeface="Calibri"/>
              </a:rPr>
              <a:t>a</a:t>
            </a:r>
            <a:r>
              <a:rPr sz="2100" spc="-50">
                <a:latin typeface="Calibri"/>
                <a:cs typeface="Calibri"/>
              </a:rPr>
              <a:t> </a:t>
            </a:r>
            <a:r>
              <a:rPr sz="2100">
                <a:latin typeface="Calibri"/>
                <a:cs typeface="Calibri"/>
              </a:rPr>
              <a:t>student</a:t>
            </a:r>
            <a:r>
              <a:rPr sz="2100" spc="-50">
                <a:latin typeface="Calibri"/>
                <a:cs typeface="Calibri"/>
              </a:rPr>
              <a:t> </a:t>
            </a:r>
            <a:r>
              <a:rPr sz="2100">
                <a:latin typeface="Calibri"/>
                <a:cs typeface="Calibri"/>
              </a:rPr>
              <a:t>took</a:t>
            </a:r>
            <a:r>
              <a:rPr sz="2100" spc="-35">
                <a:latin typeface="Calibri"/>
                <a:cs typeface="Calibri"/>
              </a:rPr>
              <a:t> </a:t>
            </a:r>
            <a:r>
              <a:rPr sz="2100">
                <a:latin typeface="Calibri"/>
                <a:cs typeface="Calibri"/>
              </a:rPr>
              <a:t>a</a:t>
            </a:r>
            <a:r>
              <a:rPr sz="2100" spc="-50">
                <a:latin typeface="Calibri"/>
                <a:cs typeface="Calibri"/>
              </a:rPr>
              <a:t> </a:t>
            </a:r>
            <a:r>
              <a:rPr sz="2100">
                <a:latin typeface="Calibri"/>
                <a:cs typeface="Calibri"/>
              </a:rPr>
              <a:t>program</a:t>
            </a:r>
            <a:r>
              <a:rPr sz="2100" spc="-30">
                <a:latin typeface="Calibri"/>
                <a:cs typeface="Calibri"/>
              </a:rPr>
              <a:t> </a:t>
            </a:r>
            <a:r>
              <a:rPr sz="2100">
                <a:latin typeface="Calibri"/>
                <a:cs typeface="Calibri"/>
              </a:rPr>
              <a:t>course</a:t>
            </a:r>
            <a:r>
              <a:rPr sz="2100" spc="-30">
                <a:latin typeface="Calibri"/>
                <a:cs typeface="Calibri"/>
              </a:rPr>
              <a:t> </a:t>
            </a:r>
            <a:r>
              <a:rPr sz="2100">
                <a:latin typeface="Calibri"/>
                <a:cs typeface="Calibri"/>
              </a:rPr>
              <a:t>that</a:t>
            </a:r>
            <a:r>
              <a:rPr sz="2100" spc="-75">
                <a:latin typeface="Calibri"/>
                <a:cs typeface="Calibri"/>
              </a:rPr>
              <a:t> </a:t>
            </a:r>
            <a:r>
              <a:rPr sz="2100">
                <a:latin typeface="Calibri"/>
                <a:cs typeface="Calibri"/>
              </a:rPr>
              <a:t>is</a:t>
            </a:r>
            <a:r>
              <a:rPr sz="2100" spc="-35">
                <a:latin typeface="Calibri"/>
                <a:cs typeface="Calibri"/>
              </a:rPr>
              <a:t> </a:t>
            </a:r>
            <a:r>
              <a:rPr sz="2100">
                <a:latin typeface="Calibri"/>
                <a:cs typeface="Calibri"/>
              </a:rPr>
              <a:t>part</a:t>
            </a:r>
            <a:r>
              <a:rPr sz="2100" spc="-45">
                <a:latin typeface="Calibri"/>
                <a:cs typeface="Calibri"/>
              </a:rPr>
              <a:t> </a:t>
            </a:r>
            <a:r>
              <a:rPr sz="2100">
                <a:latin typeface="Calibri"/>
                <a:cs typeface="Calibri"/>
              </a:rPr>
              <a:t>of</a:t>
            </a:r>
            <a:r>
              <a:rPr sz="2100" spc="-45">
                <a:latin typeface="Calibri"/>
                <a:cs typeface="Calibri"/>
              </a:rPr>
              <a:t> </a:t>
            </a:r>
            <a:r>
              <a:rPr sz="2100">
                <a:latin typeface="Calibri"/>
                <a:cs typeface="Calibri"/>
              </a:rPr>
              <a:t>the</a:t>
            </a:r>
            <a:r>
              <a:rPr sz="2100" spc="-55">
                <a:latin typeface="Calibri"/>
                <a:cs typeface="Calibri"/>
              </a:rPr>
              <a:t> </a:t>
            </a:r>
            <a:r>
              <a:rPr sz="2100">
                <a:latin typeface="Calibri"/>
                <a:cs typeface="Calibri"/>
              </a:rPr>
              <a:t>program</a:t>
            </a:r>
            <a:r>
              <a:rPr sz="2100" spc="-30">
                <a:latin typeface="Calibri"/>
                <a:cs typeface="Calibri"/>
              </a:rPr>
              <a:t> </a:t>
            </a:r>
            <a:r>
              <a:rPr sz="2100" spc="-10">
                <a:latin typeface="Calibri"/>
                <a:cs typeface="Calibri"/>
              </a:rPr>
              <a:t>sequence </a:t>
            </a:r>
            <a:r>
              <a:rPr sz="2100">
                <a:latin typeface="Calibri"/>
                <a:cs typeface="Calibri"/>
              </a:rPr>
              <a:t>online</a:t>
            </a:r>
            <a:r>
              <a:rPr sz="2100" spc="-30">
                <a:latin typeface="Calibri"/>
                <a:cs typeface="Calibri"/>
              </a:rPr>
              <a:t> </a:t>
            </a:r>
            <a:r>
              <a:rPr sz="2100">
                <a:latin typeface="Calibri"/>
                <a:cs typeface="Calibri"/>
              </a:rPr>
              <a:t>or</a:t>
            </a:r>
            <a:r>
              <a:rPr sz="2100" spc="-30">
                <a:latin typeface="Calibri"/>
                <a:cs typeface="Calibri"/>
              </a:rPr>
              <a:t> </a:t>
            </a:r>
            <a:r>
              <a:rPr sz="2100">
                <a:latin typeface="Calibri"/>
                <a:cs typeface="Calibri"/>
              </a:rPr>
              <a:t>at</a:t>
            </a:r>
            <a:r>
              <a:rPr sz="2100" spc="-50">
                <a:latin typeface="Calibri"/>
                <a:cs typeface="Calibri"/>
              </a:rPr>
              <a:t> </a:t>
            </a:r>
            <a:r>
              <a:rPr sz="2100">
                <a:latin typeface="Calibri"/>
                <a:cs typeface="Calibri"/>
              </a:rPr>
              <a:t>another</a:t>
            </a:r>
            <a:r>
              <a:rPr sz="2100" spc="-50">
                <a:latin typeface="Calibri"/>
                <a:cs typeface="Calibri"/>
              </a:rPr>
              <a:t> </a:t>
            </a:r>
            <a:r>
              <a:rPr sz="2100">
                <a:latin typeface="Calibri"/>
                <a:cs typeface="Calibri"/>
              </a:rPr>
              <a:t>school,</a:t>
            </a:r>
            <a:r>
              <a:rPr sz="2100" spc="-20">
                <a:latin typeface="Calibri"/>
                <a:cs typeface="Calibri"/>
              </a:rPr>
              <a:t> </a:t>
            </a:r>
            <a:r>
              <a:rPr sz="2100">
                <a:latin typeface="Calibri"/>
                <a:cs typeface="Calibri"/>
              </a:rPr>
              <a:t>will</a:t>
            </a:r>
            <a:r>
              <a:rPr sz="2100" spc="-30">
                <a:latin typeface="Calibri"/>
                <a:cs typeface="Calibri"/>
              </a:rPr>
              <a:t> </a:t>
            </a:r>
            <a:r>
              <a:rPr sz="2100">
                <a:latin typeface="Calibri"/>
                <a:cs typeface="Calibri"/>
              </a:rPr>
              <a:t>it</a:t>
            </a:r>
            <a:r>
              <a:rPr sz="2100" spc="-35">
                <a:latin typeface="Calibri"/>
                <a:cs typeface="Calibri"/>
              </a:rPr>
              <a:t> </a:t>
            </a:r>
            <a:r>
              <a:rPr sz="2100">
                <a:latin typeface="Calibri"/>
                <a:cs typeface="Calibri"/>
              </a:rPr>
              <a:t>count</a:t>
            </a:r>
            <a:r>
              <a:rPr sz="2100" spc="-50">
                <a:latin typeface="Calibri"/>
                <a:cs typeface="Calibri"/>
              </a:rPr>
              <a:t> </a:t>
            </a:r>
            <a:r>
              <a:rPr sz="2100">
                <a:latin typeface="Calibri"/>
                <a:cs typeface="Calibri"/>
              </a:rPr>
              <a:t>for</a:t>
            </a:r>
            <a:r>
              <a:rPr sz="2100" spc="-30">
                <a:latin typeface="Calibri"/>
                <a:cs typeface="Calibri"/>
              </a:rPr>
              <a:t> </a:t>
            </a:r>
            <a:r>
              <a:rPr sz="2100">
                <a:latin typeface="Calibri"/>
                <a:cs typeface="Calibri"/>
              </a:rPr>
              <a:t>GSV</a:t>
            </a:r>
            <a:r>
              <a:rPr sz="2100" spc="-40">
                <a:latin typeface="Calibri"/>
                <a:cs typeface="Calibri"/>
              </a:rPr>
              <a:t> </a:t>
            </a:r>
            <a:r>
              <a:rPr sz="2100" spc="-10">
                <a:latin typeface="Calibri"/>
                <a:cs typeface="Calibri"/>
              </a:rPr>
              <a:t>eligibility?</a:t>
            </a:r>
            <a:endParaRPr sz="2100">
              <a:latin typeface="Calibri"/>
              <a:cs typeface="Calibri"/>
            </a:endParaRPr>
          </a:p>
          <a:p>
            <a:pPr marL="12700" marR="5080" indent="-635">
              <a:lnSpc>
                <a:spcPts val="2140"/>
              </a:lnSpc>
              <a:spcBef>
                <a:spcPts val="5"/>
              </a:spcBef>
            </a:pPr>
            <a:r>
              <a:rPr sz="2100" b="1" spc="-30">
                <a:solidFill>
                  <a:srgbClr val="001F5F"/>
                </a:solidFill>
                <a:latin typeface="Calibri"/>
                <a:cs typeface="Calibri"/>
              </a:rPr>
              <a:t>Yes.</a:t>
            </a:r>
            <a:r>
              <a:rPr sz="2100" b="1" spc="-35">
                <a:solidFill>
                  <a:srgbClr val="001F5F"/>
                </a:solidFill>
                <a:latin typeface="Calibri"/>
                <a:cs typeface="Calibri"/>
              </a:rPr>
              <a:t> </a:t>
            </a:r>
            <a:r>
              <a:rPr sz="2100" b="1">
                <a:solidFill>
                  <a:srgbClr val="001F5F"/>
                </a:solidFill>
                <a:latin typeface="Calibri"/>
                <a:cs typeface="Calibri"/>
              </a:rPr>
              <a:t>A</a:t>
            </a:r>
            <a:r>
              <a:rPr sz="2100" b="1" spc="-30">
                <a:solidFill>
                  <a:srgbClr val="001F5F"/>
                </a:solidFill>
                <a:latin typeface="Calibri"/>
                <a:cs typeface="Calibri"/>
              </a:rPr>
              <a:t> </a:t>
            </a:r>
            <a:r>
              <a:rPr sz="2100" b="1" spc="-10">
                <a:solidFill>
                  <a:srgbClr val="001F5F"/>
                </a:solidFill>
                <a:latin typeface="Calibri"/>
                <a:cs typeface="Calibri"/>
              </a:rPr>
              <a:t>program</a:t>
            </a:r>
            <a:r>
              <a:rPr sz="2100" b="1" spc="-15">
                <a:solidFill>
                  <a:srgbClr val="001F5F"/>
                </a:solidFill>
                <a:latin typeface="Calibri"/>
                <a:cs typeface="Calibri"/>
              </a:rPr>
              <a:t> </a:t>
            </a:r>
            <a:r>
              <a:rPr sz="2100" b="1">
                <a:solidFill>
                  <a:srgbClr val="001F5F"/>
                </a:solidFill>
                <a:latin typeface="Calibri"/>
                <a:cs typeface="Calibri"/>
              </a:rPr>
              <a:t>course,</a:t>
            </a:r>
            <a:r>
              <a:rPr sz="2100" b="1" spc="-30">
                <a:solidFill>
                  <a:srgbClr val="001F5F"/>
                </a:solidFill>
                <a:latin typeface="Calibri"/>
                <a:cs typeface="Calibri"/>
              </a:rPr>
              <a:t> </a:t>
            </a:r>
            <a:r>
              <a:rPr sz="2100" b="1">
                <a:solidFill>
                  <a:srgbClr val="001F5F"/>
                </a:solidFill>
                <a:latin typeface="Calibri"/>
                <a:cs typeface="Calibri"/>
              </a:rPr>
              <a:t>such</a:t>
            </a:r>
            <a:r>
              <a:rPr sz="2100" b="1" spc="-45">
                <a:solidFill>
                  <a:srgbClr val="001F5F"/>
                </a:solidFill>
                <a:latin typeface="Calibri"/>
                <a:cs typeface="Calibri"/>
              </a:rPr>
              <a:t> </a:t>
            </a:r>
            <a:r>
              <a:rPr sz="2100" b="1">
                <a:solidFill>
                  <a:srgbClr val="001F5F"/>
                </a:solidFill>
                <a:latin typeface="Calibri"/>
                <a:cs typeface="Calibri"/>
              </a:rPr>
              <a:t>as</a:t>
            </a:r>
            <a:r>
              <a:rPr sz="2100" b="1" spc="-30">
                <a:solidFill>
                  <a:srgbClr val="001F5F"/>
                </a:solidFill>
                <a:latin typeface="Calibri"/>
                <a:cs typeface="Calibri"/>
              </a:rPr>
              <a:t> </a:t>
            </a:r>
            <a:r>
              <a:rPr sz="2100" b="1" spc="-65">
                <a:solidFill>
                  <a:srgbClr val="001F5F"/>
                </a:solidFill>
                <a:latin typeface="Calibri"/>
                <a:cs typeface="Calibri"/>
              </a:rPr>
              <a:t>D.I.T.</a:t>
            </a:r>
            <a:r>
              <a:rPr sz="2100" b="1" spc="-25">
                <a:solidFill>
                  <a:srgbClr val="001F5F"/>
                </a:solidFill>
                <a:latin typeface="Calibri"/>
                <a:cs typeface="Calibri"/>
              </a:rPr>
              <a:t> </a:t>
            </a:r>
            <a:r>
              <a:rPr>
                <a:solidFill>
                  <a:srgbClr val="001F5F"/>
                </a:solidFill>
                <a:latin typeface="Calibri"/>
                <a:cs typeface="Calibri"/>
              </a:rPr>
              <a:t>[8207310]</a:t>
            </a:r>
            <a:r>
              <a:rPr sz="2100" b="1">
                <a:solidFill>
                  <a:srgbClr val="001F5F"/>
                </a:solidFill>
                <a:latin typeface="Calibri"/>
                <a:cs typeface="Calibri"/>
              </a:rPr>
              <a:t>,</a:t>
            </a:r>
            <a:r>
              <a:rPr sz="2100" b="1" spc="-35">
                <a:solidFill>
                  <a:srgbClr val="001F5F"/>
                </a:solidFill>
                <a:latin typeface="Calibri"/>
                <a:cs typeface="Calibri"/>
              </a:rPr>
              <a:t> </a:t>
            </a:r>
            <a:r>
              <a:rPr sz="2100" b="1">
                <a:solidFill>
                  <a:srgbClr val="001F5F"/>
                </a:solidFill>
                <a:latin typeface="Calibri"/>
                <a:cs typeface="Calibri"/>
              </a:rPr>
              <a:t>in</a:t>
            </a:r>
            <a:r>
              <a:rPr sz="2100" b="1" spc="-40">
                <a:solidFill>
                  <a:srgbClr val="001F5F"/>
                </a:solidFill>
                <a:latin typeface="Calibri"/>
                <a:cs typeface="Calibri"/>
              </a:rPr>
              <a:t> </a:t>
            </a:r>
            <a:r>
              <a:rPr sz="2100" b="1">
                <a:solidFill>
                  <a:srgbClr val="001F5F"/>
                </a:solidFill>
                <a:latin typeface="Calibri"/>
                <a:cs typeface="Calibri"/>
              </a:rPr>
              <a:t>which</a:t>
            </a:r>
            <a:r>
              <a:rPr sz="2100" b="1" spc="-40">
                <a:solidFill>
                  <a:srgbClr val="001F5F"/>
                </a:solidFill>
                <a:latin typeface="Calibri"/>
                <a:cs typeface="Calibri"/>
              </a:rPr>
              <a:t> </a:t>
            </a:r>
            <a:r>
              <a:rPr sz="2100" b="1">
                <a:solidFill>
                  <a:srgbClr val="001F5F"/>
                </a:solidFill>
                <a:latin typeface="Calibri"/>
                <a:cs typeface="Calibri"/>
              </a:rPr>
              <a:t>the</a:t>
            </a:r>
            <a:r>
              <a:rPr sz="2100" b="1" spc="-40">
                <a:solidFill>
                  <a:srgbClr val="001F5F"/>
                </a:solidFill>
                <a:latin typeface="Calibri"/>
                <a:cs typeface="Calibri"/>
              </a:rPr>
              <a:t> </a:t>
            </a:r>
            <a:r>
              <a:rPr sz="2100" b="1" spc="-10">
                <a:solidFill>
                  <a:srgbClr val="001F5F"/>
                </a:solidFill>
                <a:latin typeface="Calibri"/>
                <a:cs typeface="Calibri"/>
              </a:rPr>
              <a:t>student </a:t>
            </a:r>
            <a:r>
              <a:rPr sz="2100" b="1">
                <a:solidFill>
                  <a:srgbClr val="001F5F"/>
                </a:solidFill>
                <a:latin typeface="Calibri"/>
                <a:cs typeface="Calibri"/>
              </a:rPr>
              <a:t>earned</a:t>
            </a:r>
            <a:r>
              <a:rPr sz="2100" b="1" spc="-45">
                <a:solidFill>
                  <a:srgbClr val="001F5F"/>
                </a:solidFill>
                <a:latin typeface="Calibri"/>
                <a:cs typeface="Calibri"/>
              </a:rPr>
              <a:t> </a:t>
            </a:r>
            <a:r>
              <a:rPr sz="2100" b="1">
                <a:solidFill>
                  <a:srgbClr val="001F5F"/>
                </a:solidFill>
                <a:latin typeface="Calibri"/>
                <a:cs typeface="Calibri"/>
              </a:rPr>
              <a:t>credit</a:t>
            </a:r>
            <a:r>
              <a:rPr sz="2100" b="1" spc="-50">
                <a:solidFill>
                  <a:srgbClr val="001F5F"/>
                </a:solidFill>
                <a:latin typeface="Calibri"/>
                <a:cs typeface="Calibri"/>
              </a:rPr>
              <a:t> </a:t>
            </a:r>
            <a:r>
              <a:rPr sz="2100" b="1">
                <a:solidFill>
                  <a:srgbClr val="001F5F"/>
                </a:solidFill>
                <a:latin typeface="Calibri"/>
                <a:cs typeface="Calibri"/>
              </a:rPr>
              <a:t>at</a:t>
            </a:r>
            <a:r>
              <a:rPr sz="2100" b="1" spc="-60">
                <a:solidFill>
                  <a:srgbClr val="001F5F"/>
                </a:solidFill>
                <a:latin typeface="Calibri"/>
                <a:cs typeface="Calibri"/>
              </a:rPr>
              <a:t> </a:t>
            </a:r>
            <a:r>
              <a:rPr sz="2100" b="1">
                <a:solidFill>
                  <a:srgbClr val="001F5F"/>
                </a:solidFill>
                <a:latin typeface="Calibri"/>
                <a:cs typeface="Calibri"/>
              </a:rPr>
              <a:t>any</a:t>
            </a:r>
            <a:r>
              <a:rPr sz="2100" b="1" spc="-50">
                <a:solidFill>
                  <a:srgbClr val="001F5F"/>
                </a:solidFill>
                <a:latin typeface="Calibri"/>
                <a:cs typeface="Calibri"/>
              </a:rPr>
              <a:t> </a:t>
            </a:r>
            <a:r>
              <a:rPr sz="2100" b="1">
                <a:solidFill>
                  <a:srgbClr val="001F5F"/>
                </a:solidFill>
                <a:latin typeface="Calibri"/>
                <a:cs typeface="Calibri"/>
              </a:rPr>
              <a:t>Florida</a:t>
            </a:r>
            <a:r>
              <a:rPr sz="2100" b="1" spc="-55">
                <a:solidFill>
                  <a:srgbClr val="001F5F"/>
                </a:solidFill>
                <a:latin typeface="Calibri"/>
                <a:cs typeface="Calibri"/>
              </a:rPr>
              <a:t> </a:t>
            </a:r>
            <a:r>
              <a:rPr sz="2100" b="1">
                <a:solidFill>
                  <a:srgbClr val="001F5F"/>
                </a:solidFill>
                <a:latin typeface="Calibri"/>
                <a:cs typeface="Calibri"/>
              </a:rPr>
              <a:t>school</a:t>
            </a:r>
            <a:r>
              <a:rPr sz="2100" b="1" spc="-80">
                <a:solidFill>
                  <a:srgbClr val="001F5F"/>
                </a:solidFill>
                <a:latin typeface="Calibri"/>
                <a:cs typeface="Calibri"/>
              </a:rPr>
              <a:t> </a:t>
            </a:r>
            <a:r>
              <a:rPr>
                <a:solidFill>
                  <a:srgbClr val="001F5F"/>
                </a:solidFill>
                <a:latin typeface="Calibri"/>
                <a:cs typeface="Calibri"/>
              </a:rPr>
              <a:t>(including</a:t>
            </a:r>
            <a:r>
              <a:rPr spc="-5">
                <a:solidFill>
                  <a:srgbClr val="001F5F"/>
                </a:solidFill>
                <a:latin typeface="Calibri"/>
                <a:cs typeface="Calibri"/>
              </a:rPr>
              <a:t> </a:t>
            </a:r>
            <a:r>
              <a:rPr spc="-20">
                <a:solidFill>
                  <a:srgbClr val="001F5F"/>
                </a:solidFill>
                <a:latin typeface="Calibri"/>
                <a:cs typeface="Calibri"/>
              </a:rPr>
              <a:t>FLVS)</a:t>
            </a:r>
            <a:r>
              <a:rPr spc="-30">
                <a:solidFill>
                  <a:srgbClr val="001F5F"/>
                </a:solidFill>
                <a:latin typeface="Calibri"/>
                <a:cs typeface="Calibri"/>
              </a:rPr>
              <a:t> </a:t>
            </a:r>
            <a:r>
              <a:rPr sz="2100" b="1">
                <a:solidFill>
                  <a:srgbClr val="001F5F"/>
                </a:solidFill>
                <a:latin typeface="Calibri"/>
                <a:cs typeface="Calibri"/>
              </a:rPr>
              <a:t>will</a:t>
            </a:r>
            <a:r>
              <a:rPr sz="2100" b="1" spc="-65">
                <a:solidFill>
                  <a:srgbClr val="001F5F"/>
                </a:solidFill>
                <a:latin typeface="Calibri"/>
                <a:cs typeface="Calibri"/>
              </a:rPr>
              <a:t> </a:t>
            </a:r>
            <a:r>
              <a:rPr sz="2100" b="1">
                <a:solidFill>
                  <a:srgbClr val="001F5F"/>
                </a:solidFill>
                <a:latin typeface="Calibri"/>
                <a:cs typeface="Calibri"/>
              </a:rPr>
              <a:t>count</a:t>
            </a:r>
            <a:r>
              <a:rPr sz="2100" b="1" spc="-70">
                <a:solidFill>
                  <a:srgbClr val="001F5F"/>
                </a:solidFill>
                <a:latin typeface="Calibri"/>
                <a:cs typeface="Calibri"/>
              </a:rPr>
              <a:t> </a:t>
            </a:r>
            <a:r>
              <a:rPr sz="2100" b="1">
                <a:solidFill>
                  <a:srgbClr val="001F5F"/>
                </a:solidFill>
                <a:latin typeface="Calibri"/>
                <a:cs typeface="Calibri"/>
              </a:rPr>
              <a:t>toward</a:t>
            </a:r>
            <a:r>
              <a:rPr sz="2100" b="1" spc="-55">
                <a:solidFill>
                  <a:srgbClr val="001F5F"/>
                </a:solidFill>
                <a:latin typeface="Calibri"/>
                <a:cs typeface="Calibri"/>
              </a:rPr>
              <a:t> </a:t>
            </a:r>
            <a:r>
              <a:rPr sz="2100" b="1" spc="-25">
                <a:solidFill>
                  <a:srgbClr val="001F5F"/>
                </a:solidFill>
                <a:latin typeface="Calibri"/>
                <a:cs typeface="Calibri"/>
              </a:rPr>
              <a:t>GSV</a:t>
            </a:r>
            <a:endParaRPr sz="2100">
              <a:latin typeface="Calibri"/>
              <a:cs typeface="Calibri"/>
            </a:endParaRPr>
          </a:p>
          <a:p>
            <a:pPr marL="12700">
              <a:lnSpc>
                <a:spcPts val="2135"/>
              </a:lnSpc>
            </a:pPr>
            <a:r>
              <a:rPr sz="2100" b="1" spc="-10">
                <a:solidFill>
                  <a:srgbClr val="001F5F"/>
                </a:solidFill>
                <a:latin typeface="Calibri"/>
                <a:cs typeface="Calibri"/>
              </a:rPr>
              <a:t>eligibility.</a:t>
            </a:r>
            <a:endParaRPr sz="2100">
              <a:latin typeface="Calibri"/>
              <a:cs typeface="Calibri"/>
            </a:endParaRPr>
          </a:p>
        </p:txBody>
      </p:sp>
      <p:sp>
        <p:nvSpPr>
          <p:cNvPr id="5" name="object 5"/>
          <p:cNvSpPr txBox="1">
            <a:spLocks noGrp="1"/>
          </p:cNvSpPr>
          <p:nvPr>
            <p:ph type="title"/>
          </p:nvPr>
        </p:nvSpPr>
        <p:spPr>
          <a:xfrm>
            <a:off x="2377694" y="898570"/>
            <a:ext cx="7530318" cy="675185"/>
          </a:xfrm>
          <a:prstGeom prst="rect">
            <a:avLst/>
          </a:prstGeom>
        </p:spPr>
        <p:txBody>
          <a:bodyPr vert="horz" wrap="square" lIns="0" tIns="13335" rIns="0" bIns="0" rtlCol="0" anchor="ctr">
            <a:spAutoFit/>
          </a:bodyPr>
          <a:lstStyle/>
          <a:p>
            <a:pPr marL="12700">
              <a:spcBef>
                <a:spcPts val="105"/>
              </a:spcBef>
            </a:pPr>
            <a:r>
              <a:rPr b="1">
                <a:solidFill>
                  <a:srgbClr val="0B163B"/>
                </a:solidFill>
                <a:latin typeface="Calibri"/>
                <a:cs typeface="Calibri"/>
              </a:rPr>
              <a:t>GSV</a:t>
            </a:r>
            <a:r>
              <a:rPr b="1" spc="-95">
                <a:solidFill>
                  <a:srgbClr val="0B163B"/>
                </a:solidFill>
                <a:latin typeface="Calibri"/>
                <a:cs typeface="Calibri"/>
              </a:rPr>
              <a:t> </a:t>
            </a:r>
            <a:r>
              <a:rPr b="1">
                <a:solidFill>
                  <a:srgbClr val="0B163B"/>
                </a:solidFill>
                <a:latin typeface="Calibri"/>
                <a:cs typeface="Calibri"/>
              </a:rPr>
              <a:t>Frequently</a:t>
            </a:r>
            <a:r>
              <a:rPr b="1" spc="-110">
                <a:solidFill>
                  <a:srgbClr val="0B163B"/>
                </a:solidFill>
                <a:latin typeface="Calibri"/>
                <a:cs typeface="Calibri"/>
              </a:rPr>
              <a:t> </a:t>
            </a:r>
            <a:r>
              <a:rPr b="1">
                <a:solidFill>
                  <a:srgbClr val="0B163B"/>
                </a:solidFill>
                <a:latin typeface="Calibri"/>
                <a:cs typeface="Calibri"/>
              </a:rPr>
              <a:t>Asked</a:t>
            </a:r>
            <a:r>
              <a:rPr b="1" spc="-110">
                <a:solidFill>
                  <a:srgbClr val="0B163B"/>
                </a:solidFill>
                <a:latin typeface="Calibri"/>
                <a:cs typeface="Calibri"/>
              </a:rPr>
              <a:t> </a:t>
            </a:r>
            <a:r>
              <a:rPr b="1" spc="-10">
                <a:solidFill>
                  <a:srgbClr val="0B163B"/>
                </a:solidFill>
                <a:latin typeface="Calibri"/>
                <a:cs typeface="Calibri"/>
              </a:rPr>
              <a:t>Questions</a:t>
            </a:r>
          </a:p>
        </p:txBody>
      </p:sp>
      <p:grpSp>
        <p:nvGrpSpPr>
          <p:cNvPr id="6" name="object 6"/>
          <p:cNvGrpSpPr/>
          <p:nvPr/>
        </p:nvGrpSpPr>
        <p:grpSpPr>
          <a:xfrm>
            <a:off x="8651838" y="75689"/>
            <a:ext cx="1896745" cy="641350"/>
            <a:chOff x="7127837" y="75689"/>
            <a:chExt cx="1896745" cy="641350"/>
          </a:xfrm>
        </p:grpSpPr>
        <p:pic>
          <p:nvPicPr>
            <p:cNvPr id="7" name="object 7"/>
            <p:cNvPicPr/>
            <p:nvPr/>
          </p:nvPicPr>
          <p:blipFill>
            <a:blip r:embed="rId2" cstate="print"/>
            <a:stretch>
              <a:fillRect/>
            </a:stretch>
          </p:blipFill>
          <p:spPr>
            <a:xfrm>
              <a:off x="8384011" y="75689"/>
              <a:ext cx="640075" cy="641136"/>
            </a:xfrm>
            <a:prstGeom prst="rect">
              <a:avLst/>
            </a:prstGeom>
          </p:spPr>
        </p:pic>
        <p:pic>
          <p:nvPicPr>
            <p:cNvPr id="8" name="object 8"/>
            <p:cNvPicPr/>
            <p:nvPr/>
          </p:nvPicPr>
          <p:blipFill>
            <a:blip r:embed="rId3" cstate="print"/>
            <a:stretch>
              <a:fillRect/>
            </a:stretch>
          </p:blipFill>
          <p:spPr>
            <a:xfrm>
              <a:off x="7127837" y="76911"/>
              <a:ext cx="1215335" cy="640076"/>
            </a:xfrm>
            <a:prstGeom prst="rect">
              <a:avLst/>
            </a:prstGeom>
          </p:spPr>
        </p:pic>
      </p:grpSp>
      <p:sp>
        <p:nvSpPr>
          <p:cNvPr id="9" name="object 9"/>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50</a:t>
            </a:fld>
            <a:endParaRPr spc="-25"/>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2181204"/>
            <a:ext cx="393506" cy="249618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20">
                <a:solidFill>
                  <a:srgbClr val="FFFFFF"/>
                </a:solidFill>
                <a:latin typeface="Calibri"/>
                <a:cs typeface="Calibri"/>
              </a:rPr>
              <a:t>CAPE</a:t>
            </a:r>
            <a:endParaRPr sz="3100">
              <a:latin typeface="Calibri"/>
              <a:cs typeface="Calibri"/>
            </a:endParaRPr>
          </a:p>
        </p:txBody>
      </p:sp>
      <p:sp>
        <p:nvSpPr>
          <p:cNvPr id="4" name="object 4"/>
          <p:cNvSpPr txBox="1">
            <a:spLocks noGrp="1"/>
          </p:cNvSpPr>
          <p:nvPr>
            <p:ph type="title"/>
          </p:nvPr>
        </p:nvSpPr>
        <p:spPr>
          <a:xfrm>
            <a:off x="2324827" y="211971"/>
            <a:ext cx="9997440" cy="675185"/>
          </a:xfrm>
          <a:prstGeom prst="rect">
            <a:avLst/>
          </a:prstGeom>
        </p:spPr>
        <p:txBody>
          <a:bodyPr vert="horz" wrap="square" lIns="0" tIns="13335" rIns="0" bIns="0" rtlCol="0" anchor="ctr">
            <a:spAutoFit/>
          </a:bodyPr>
          <a:lstStyle/>
          <a:p>
            <a:pPr marL="12700">
              <a:spcBef>
                <a:spcPts val="105"/>
              </a:spcBef>
            </a:pPr>
            <a:r>
              <a:rPr b="1">
                <a:latin typeface="Calibri"/>
                <a:cs typeface="Calibri"/>
              </a:rPr>
              <a:t>CAPE</a:t>
            </a:r>
            <a:r>
              <a:rPr b="1" spc="-60">
                <a:latin typeface="Calibri"/>
                <a:cs typeface="Calibri"/>
              </a:rPr>
              <a:t> </a:t>
            </a:r>
            <a:r>
              <a:rPr spc="-10"/>
              <a:t>(GSC)</a:t>
            </a:r>
          </a:p>
        </p:txBody>
      </p:sp>
      <p:grpSp>
        <p:nvGrpSpPr>
          <p:cNvPr id="5" name="object 5"/>
          <p:cNvGrpSpPr/>
          <p:nvPr/>
        </p:nvGrpSpPr>
        <p:grpSpPr>
          <a:xfrm>
            <a:off x="8651838" y="75689"/>
            <a:ext cx="1896745" cy="641350"/>
            <a:chOff x="7127837" y="75689"/>
            <a:chExt cx="1896745" cy="641350"/>
          </a:xfrm>
        </p:grpSpPr>
        <p:pic>
          <p:nvPicPr>
            <p:cNvPr id="6" name="object 6"/>
            <p:cNvPicPr/>
            <p:nvPr/>
          </p:nvPicPr>
          <p:blipFill>
            <a:blip r:embed="rId2" cstate="print"/>
            <a:stretch>
              <a:fillRect/>
            </a:stretch>
          </p:blipFill>
          <p:spPr>
            <a:xfrm>
              <a:off x="8384011" y="75689"/>
              <a:ext cx="640075" cy="641136"/>
            </a:xfrm>
            <a:prstGeom prst="rect">
              <a:avLst/>
            </a:prstGeom>
          </p:spPr>
        </p:pic>
        <p:pic>
          <p:nvPicPr>
            <p:cNvPr id="7" name="object 7"/>
            <p:cNvPicPr/>
            <p:nvPr/>
          </p:nvPicPr>
          <p:blipFill>
            <a:blip r:embed="rId3" cstate="print"/>
            <a:stretch>
              <a:fillRect/>
            </a:stretch>
          </p:blipFill>
          <p:spPr>
            <a:xfrm>
              <a:off x="7127837" y="76911"/>
              <a:ext cx="1215335" cy="640076"/>
            </a:xfrm>
            <a:prstGeom prst="rect">
              <a:avLst/>
            </a:prstGeom>
          </p:spPr>
        </p:pic>
      </p:grpSp>
      <p:graphicFrame>
        <p:nvGraphicFramePr>
          <p:cNvPr id="8" name="object 8"/>
          <p:cNvGraphicFramePr>
            <a:graphicFrameLocks noGrp="1"/>
          </p:cNvGraphicFramePr>
          <p:nvPr/>
        </p:nvGraphicFramePr>
        <p:xfrm>
          <a:off x="2432050" y="1044646"/>
          <a:ext cx="7983220" cy="2179320"/>
        </p:xfrm>
        <a:graphic>
          <a:graphicData uri="http://schemas.openxmlformats.org/drawingml/2006/table">
            <a:tbl>
              <a:tblPr firstRow="1" bandRow="1">
                <a:tableStyleId>{2D5ABB26-0587-4C30-8999-92F81FD0307C}</a:tableStyleId>
              </a:tblPr>
              <a:tblGrid>
                <a:gridCol w="631190">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3063240">
                  <a:extLst>
                    <a:ext uri="{9D8B030D-6E8A-4147-A177-3AD203B41FA5}">
                      <a16:colId xmlns:a16="http://schemas.microsoft.com/office/drawing/2014/main" val="20003"/>
                    </a:ext>
                  </a:extLst>
                </a:gridCol>
                <a:gridCol w="1682750">
                  <a:extLst>
                    <a:ext uri="{9D8B030D-6E8A-4147-A177-3AD203B41FA5}">
                      <a16:colId xmlns:a16="http://schemas.microsoft.com/office/drawing/2014/main" val="20004"/>
                    </a:ext>
                  </a:extLst>
                </a:gridCol>
              </a:tblGrid>
              <a:tr h="282575">
                <a:tc>
                  <a:txBody>
                    <a:bodyPr/>
                    <a:lstStyle/>
                    <a:p>
                      <a:pPr marL="163195">
                        <a:lnSpc>
                          <a:spcPct val="100000"/>
                        </a:lnSpc>
                        <a:spcBef>
                          <a:spcPts val="355"/>
                        </a:spcBef>
                      </a:pPr>
                      <a:r>
                        <a:rPr sz="1200" b="1" spc="-20">
                          <a:solidFill>
                            <a:srgbClr val="FFFFFF"/>
                          </a:solidFill>
                          <a:latin typeface="Calibri"/>
                          <a:cs typeface="Calibri"/>
                        </a:rPr>
                        <a:t>Type</a:t>
                      </a:r>
                      <a:endParaRPr sz="1200">
                        <a:latin typeface="Calibri"/>
                        <a:cs typeface="Calibri"/>
                      </a:endParaRPr>
                    </a:p>
                  </a:txBody>
                  <a:tcPr marL="0" marR="0" marT="4508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0B163B"/>
                    </a:solidFill>
                  </a:tcPr>
                </a:tc>
                <a:tc>
                  <a:txBody>
                    <a:bodyPr/>
                    <a:lstStyle/>
                    <a:p>
                      <a:pPr marL="516890">
                        <a:lnSpc>
                          <a:spcPct val="100000"/>
                        </a:lnSpc>
                        <a:spcBef>
                          <a:spcPts val="355"/>
                        </a:spcBef>
                      </a:pPr>
                      <a:r>
                        <a:rPr sz="1200" b="1">
                          <a:solidFill>
                            <a:srgbClr val="FFFFFF"/>
                          </a:solidFill>
                          <a:latin typeface="Calibri"/>
                          <a:cs typeface="Calibri"/>
                        </a:rPr>
                        <a:t>High</a:t>
                      </a:r>
                      <a:r>
                        <a:rPr sz="1200" b="1" spc="-10">
                          <a:solidFill>
                            <a:srgbClr val="FFFFFF"/>
                          </a:solidFill>
                          <a:latin typeface="Calibri"/>
                          <a:cs typeface="Calibri"/>
                        </a:rPr>
                        <a:t> School</a:t>
                      </a:r>
                      <a:endParaRPr sz="1200">
                        <a:latin typeface="Calibri"/>
                        <a:cs typeface="Calibri"/>
                      </a:endParaRPr>
                    </a:p>
                  </a:txBody>
                  <a:tcPr marL="0" marR="0" marT="4508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0B163B"/>
                    </a:solidFill>
                  </a:tcPr>
                </a:tc>
                <a:tc>
                  <a:txBody>
                    <a:bodyPr/>
                    <a:lstStyle/>
                    <a:p>
                      <a:pPr marL="178435">
                        <a:lnSpc>
                          <a:spcPct val="100000"/>
                        </a:lnSpc>
                        <a:spcBef>
                          <a:spcPts val="355"/>
                        </a:spcBef>
                      </a:pPr>
                      <a:r>
                        <a:rPr sz="1200" b="1">
                          <a:solidFill>
                            <a:srgbClr val="FFFFFF"/>
                          </a:solidFill>
                          <a:latin typeface="Calibri"/>
                          <a:cs typeface="Calibri"/>
                        </a:rPr>
                        <a:t>HS</a:t>
                      </a:r>
                      <a:r>
                        <a:rPr sz="1200" b="1" spc="-15">
                          <a:solidFill>
                            <a:srgbClr val="FFFFFF"/>
                          </a:solidFill>
                          <a:latin typeface="Calibri"/>
                          <a:cs typeface="Calibri"/>
                        </a:rPr>
                        <a:t> </a:t>
                      </a:r>
                      <a:r>
                        <a:rPr sz="1200" b="1" spc="-25">
                          <a:solidFill>
                            <a:srgbClr val="FFFFFF"/>
                          </a:solidFill>
                          <a:latin typeface="Calibri"/>
                          <a:cs typeface="Calibri"/>
                        </a:rPr>
                        <a:t>GPA</a:t>
                      </a:r>
                      <a:endParaRPr sz="1200">
                        <a:latin typeface="Calibri"/>
                        <a:cs typeface="Calibri"/>
                      </a:endParaRPr>
                    </a:p>
                  </a:txBody>
                  <a:tcPr marL="0" marR="0" marT="4508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0B163B"/>
                    </a:solidFill>
                  </a:tcPr>
                </a:tc>
                <a:tc>
                  <a:txBody>
                    <a:bodyPr/>
                    <a:lstStyle/>
                    <a:p>
                      <a:pPr marL="987425">
                        <a:lnSpc>
                          <a:spcPct val="100000"/>
                        </a:lnSpc>
                        <a:spcBef>
                          <a:spcPts val="355"/>
                        </a:spcBef>
                      </a:pPr>
                      <a:r>
                        <a:rPr sz="1200" b="1">
                          <a:solidFill>
                            <a:srgbClr val="FFFFFF"/>
                          </a:solidFill>
                          <a:latin typeface="Calibri"/>
                          <a:cs typeface="Calibri"/>
                        </a:rPr>
                        <a:t>ACT /</a:t>
                      </a:r>
                      <a:r>
                        <a:rPr sz="1200" b="1" spc="250">
                          <a:solidFill>
                            <a:srgbClr val="FFFFFF"/>
                          </a:solidFill>
                          <a:latin typeface="Calibri"/>
                          <a:cs typeface="Calibri"/>
                        </a:rPr>
                        <a:t> </a:t>
                      </a:r>
                      <a:r>
                        <a:rPr sz="1200" b="1" spc="-35">
                          <a:solidFill>
                            <a:srgbClr val="FFFFFF"/>
                          </a:solidFill>
                          <a:latin typeface="Calibri"/>
                          <a:cs typeface="Calibri"/>
                        </a:rPr>
                        <a:t>SAT</a:t>
                      </a:r>
                      <a:r>
                        <a:rPr sz="1200" b="1" spc="-15">
                          <a:solidFill>
                            <a:srgbClr val="FFFFFF"/>
                          </a:solidFill>
                          <a:latin typeface="Calibri"/>
                          <a:cs typeface="Calibri"/>
                        </a:rPr>
                        <a:t> </a:t>
                      </a:r>
                      <a:r>
                        <a:rPr sz="1200" b="1" spc="-10">
                          <a:solidFill>
                            <a:srgbClr val="FFFFFF"/>
                          </a:solidFill>
                          <a:latin typeface="Calibri"/>
                          <a:cs typeface="Calibri"/>
                        </a:rPr>
                        <a:t>Scores</a:t>
                      </a:r>
                      <a:endParaRPr sz="1200">
                        <a:latin typeface="Calibri"/>
                        <a:cs typeface="Calibri"/>
                      </a:endParaRPr>
                    </a:p>
                  </a:txBody>
                  <a:tcPr marL="0" marR="0" marT="4508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0B163B"/>
                    </a:solidFill>
                  </a:tcPr>
                </a:tc>
                <a:tc>
                  <a:txBody>
                    <a:bodyPr/>
                    <a:lstStyle/>
                    <a:p>
                      <a:pPr marL="172085">
                        <a:lnSpc>
                          <a:spcPct val="100000"/>
                        </a:lnSpc>
                        <a:spcBef>
                          <a:spcPts val="355"/>
                        </a:spcBef>
                      </a:pPr>
                      <a:r>
                        <a:rPr sz="1200" b="1">
                          <a:solidFill>
                            <a:srgbClr val="FFFFFF"/>
                          </a:solidFill>
                          <a:latin typeface="Calibri"/>
                          <a:cs typeface="Calibri"/>
                        </a:rPr>
                        <a:t>Service</a:t>
                      </a:r>
                      <a:r>
                        <a:rPr sz="1200" b="1" spc="-30">
                          <a:solidFill>
                            <a:srgbClr val="FFFFFF"/>
                          </a:solidFill>
                          <a:latin typeface="Calibri"/>
                          <a:cs typeface="Calibri"/>
                        </a:rPr>
                        <a:t> </a:t>
                      </a:r>
                      <a:r>
                        <a:rPr sz="1200" b="1">
                          <a:solidFill>
                            <a:srgbClr val="FFFFFF"/>
                          </a:solidFill>
                          <a:latin typeface="Calibri"/>
                          <a:cs typeface="Calibri"/>
                        </a:rPr>
                        <a:t>/</a:t>
                      </a:r>
                      <a:r>
                        <a:rPr sz="1200" b="1" spc="-25">
                          <a:solidFill>
                            <a:srgbClr val="FFFFFF"/>
                          </a:solidFill>
                          <a:latin typeface="Calibri"/>
                          <a:cs typeface="Calibri"/>
                        </a:rPr>
                        <a:t> </a:t>
                      </a:r>
                      <a:r>
                        <a:rPr sz="1200" b="1">
                          <a:solidFill>
                            <a:srgbClr val="FFFFFF"/>
                          </a:solidFill>
                          <a:latin typeface="Calibri"/>
                          <a:cs typeface="Calibri"/>
                        </a:rPr>
                        <a:t>Work</a:t>
                      </a:r>
                      <a:r>
                        <a:rPr sz="1200" b="1" spc="-25">
                          <a:solidFill>
                            <a:srgbClr val="FFFFFF"/>
                          </a:solidFill>
                          <a:latin typeface="Calibri"/>
                          <a:cs typeface="Calibri"/>
                        </a:rPr>
                        <a:t> </a:t>
                      </a:r>
                      <a:r>
                        <a:rPr sz="1200" b="1" spc="-20">
                          <a:solidFill>
                            <a:srgbClr val="FFFFFF"/>
                          </a:solidFill>
                          <a:latin typeface="Calibri"/>
                          <a:cs typeface="Calibri"/>
                        </a:rPr>
                        <a:t>Hours</a:t>
                      </a:r>
                      <a:endParaRPr sz="1200">
                        <a:latin typeface="Calibri"/>
                        <a:cs typeface="Calibri"/>
                      </a:endParaRPr>
                    </a:p>
                  </a:txBody>
                  <a:tcPr marL="0" marR="0" marT="4508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0B163B"/>
                    </a:solidFill>
                  </a:tcPr>
                </a:tc>
                <a:extLst>
                  <a:ext uri="{0D108BD9-81ED-4DB2-BD59-A6C34878D82A}">
                    <a16:rowId xmlns:a16="http://schemas.microsoft.com/office/drawing/2014/main" val="10000"/>
                  </a:ext>
                </a:extLst>
              </a:tr>
              <a:tr h="571500">
                <a:tc rowSpan="2">
                  <a:txBody>
                    <a:bodyPr/>
                    <a:lstStyle/>
                    <a:p>
                      <a:pPr algn="ctr">
                        <a:lnSpc>
                          <a:spcPts val="1980"/>
                        </a:lnSpc>
                        <a:spcBef>
                          <a:spcPts val="254"/>
                        </a:spcBef>
                      </a:pPr>
                      <a:r>
                        <a:rPr sz="1700" b="1" spc="-25">
                          <a:latin typeface="Calibri"/>
                          <a:cs typeface="Calibri"/>
                        </a:rPr>
                        <a:t>GSC</a:t>
                      </a:r>
                      <a:endParaRPr sz="1700">
                        <a:latin typeface="Calibri"/>
                        <a:cs typeface="Calibri"/>
                      </a:endParaRPr>
                    </a:p>
                    <a:p>
                      <a:pPr marL="134620" marR="123189" algn="ctr">
                        <a:lnSpc>
                          <a:spcPct val="80000"/>
                        </a:lnSpc>
                        <a:spcBef>
                          <a:spcPts val="130"/>
                        </a:spcBef>
                      </a:pPr>
                      <a:r>
                        <a:rPr sz="800" spc="-30">
                          <a:latin typeface="Calibri"/>
                          <a:cs typeface="Calibri"/>
                        </a:rPr>
                        <a:t>Gold</a:t>
                      </a:r>
                      <a:r>
                        <a:rPr sz="800" spc="-10">
                          <a:latin typeface="Calibri"/>
                          <a:cs typeface="Calibri"/>
                        </a:rPr>
                        <a:t> </a:t>
                      </a:r>
                      <a:r>
                        <a:rPr sz="800" spc="-30">
                          <a:latin typeface="Calibri"/>
                          <a:cs typeface="Calibri"/>
                        </a:rPr>
                        <a:t>Seal</a:t>
                      </a:r>
                      <a:r>
                        <a:rPr sz="800" spc="500">
                          <a:latin typeface="Calibri"/>
                          <a:cs typeface="Calibri"/>
                        </a:rPr>
                        <a:t> </a:t>
                      </a:r>
                      <a:r>
                        <a:rPr sz="800" spc="-20">
                          <a:latin typeface="Calibri"/>
                          <a:cs typeface="Calibri"/>
                        </a:rPr>
                        <a:t>CAPE</a:t>
                      </a:r>
                      <a:endParaRPr sz="800">
                        <a:latin typeface="Calibri"/>
                        <a:cs typeface="Calibri"/>
                      </a:endParaRPr>
                    </a:p>
                    <a:p>
                      <a:pPr marL="2540" algn="ctr">
                        <a:lnSpc>
                          <a:spcPts val="770"/>
                        </a:lnSpc>
                      </a:pPr>
                      <a:r>
                        <a:rPr sz="800" spc="-10">
                          <a:latin typeface="Calibri"/>
                          <a:cs typeface="Calibri"/>
                        </a:rPr>
                        <a:t>Scholars</a:t>
                      </a:r>
                      <a:endParaRPr sz="800">
                        <a:latin typeface="Calibri"/>
                        <a:cs typeface="Calibri"/>
                      </a:endParaRPr>
                    </a:p>
                  </a:txBody>
                  <a:tcPr marL="0" marR="0" marT="32384" marB="0">
                    <a:lnL w="12700">
                      <a:solidFill>
                        <a:srgbClr val="936D2A"/>
                      </a:solidFill>
                      <a:prstDash val="solid"/>
                    </a:lnL>
                    <a:lnR w="12700">
                      <a:solidFill>
                        <a:srgbClr val="936D2A"/>
                      </a:solidFill>
                      <a:prstDash val="solid"/>
                    </a:lnR>
                    <a:lnT w="12700">
                      <a:solidFill>
                        <a:srgbClr val="936D2A"/>
                      </a:solidFill>
                      <a:prstDash val="solid"/>
                    </a:lnT>
                    <a:solidFill>
                      <a:srgbClr val="FBE9AA"/>
                    </a:solidFill>
                  </a:tcPr>
                </a:tc>
                <a:tc>
                  <a:txBody>
                    <a:bodyPr/>
                    <a:lstStyle/>
                    <a:p>
                      <a:pPr marL="45085" marR="48895">
                        <a:lnSpc>
                          <a:spcPts val="1730"/>
                        </a:lnSpc>
                        <a:spcBef>
                          <a:spcPts val="284"/>
                        </a:spcBef>
                      </a:pPr>
                      <a:r>
                        <a:rPr sz="1600" spc="-35">
                          <a:latin typeface="Calibri"/>
                          <a:cs typeface="Calibri"/>
                        </a:rPr>
                        <a:t>Earn</a:t>
                      </a:r>
                      <a:r>
                        <a:rPr sz="1600" spc="-50">
                          <a:latin typeface="Calibri"/>
                          <a:cs typeface="Calibri"/>
                        </a:rPr>
                        <a:t> </a:t>
                      </a:r>
                      <a:r>
                        <a:rPr sz="1600" spc="-40">
                          <a:latin typeface="Calibri"/>
                          <a:cs typeface="Calibri"/>
                        </a:rPr>
                        <a:t>standard</a:t>
                      </a:r>
                      <a:r>
                        <a:rPr sz="1600" spc="-70">
                          <a:latin typeface="Calibri"/>
                          <a:cs typeface="Calibri"/>
                        </a:rPr>
                        <a:t> </a:t>
                      </a:r>
                      <a:r>
                        <a:rPr sz="1600" spc="-25">
                          <a:latin typeface="Calibri"/>
                          <a:cs typeface="Calibri"/>
                        </a:rPr>
                        <a:t>Florida high</a:t>
                      </a:r>
                      <a:r>
                        <a:rPr sz="1600" spc="-70">
                          <a:latin typeface="Calibri"/>
                          <a:cs typeface="Calibri"/>
                        </a:rPr>
                        <a:t> </a:t>
                      </a:r>
                      <a:r>
                        <a:rPr sz="1600" spc="-35">
                          <a:latin typeface="Calibri"/>
                          <a:cs typeface="Calibri"/>
                        </a:rPr>
                        <a:t>school</a:t>
                      </a:r>
                      <a:r>
                        <a:rPr sz="1600" spc="-30">
                          <a:latin typeface="Calibri"/>
                          <a:cs typeface="Calibri"/>
                        </a:rPr>
                        <a:t> </a:t>
                      </a:r>
                      <a:r>
                        <a:rPr sz="1600" spc="-10">
                          <a:latin typeface="Calibri"/>
                          <a:cs typeface="Calibri"/>
                        </a:rPr>
                        <a:t>diploma</a:t>
                      </a:r>
                      <a:endParaRPr sz="1600">
                        <a:latin typeface="Calibri"/>
                        <a:cs typeface="Calibri"/>
                      </a:endParaRPr>
                    </a:p>
                  </a:txBody>
                  <a:tcPr marL="0" marR="0" marT="36194"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a:txBody>
                    <a:bodyPr/>
                    <a:lstStyle/>
                    <a:p>
                      <a:pPr algn="ctr">
                        <a:lnSpc>
                          <a:spcPts val="2014"/>
                        </a:lnSpc>
                      </a:pPr>
                      <a:r>
                        <a:rPr sz="1800" b="1" spc="-20">
                          <a:latin typeface="Calibri"/>
                          <a:cs typeface="Calibri"/>
                        </a:rPr>
                        <a:t>2.0</a:t>
                      </a:r>
                      <a:r>
                        <a:rPr sz="1200" spc="-30" baseline="41666">
                          <a:latin typeface="Wingdings"/>
                          <a:cs typeface="Wingdings"/>
                        </a:rPr>
                        <a:t></a:t>
                      </a:r>
                      <a:endParaRPr sz="1200" baseline="41666">
                        <a:latin typeface="Wingdings"/>
                        <a:cs typeface="Wingdings"/>
                      </a:endParaRPr>
                    </a:p>
                    <a:p>
                      <a:pPr marL="48895" marR="38100" algn="ctr">
                        <a:lnSpc>
                          <a:spcPts val="910"/>
                        </a:lnSpc>
                        <a:spcBef>
                          <a:spcPts val="219"/>
                        </a:spcBef>
                      </a:pPr>
                      <a:r>
                        <a:rPr sz="900" spc="-44" baseline="18518">
                          <a:latin typeface="Wingdings"/>
                          <a:cs typeface="Wingdings"/>
                        </a:rPr>
                        <a:t></a:t>
                      </a:r>
                      <a:r>
                        <a:rPr sz="800" spc="-30">
                          <a:latin typeface="Calibri"/>
                          <a:cs typeface="Calibri"/>
                        </a:rPr>
                        <a:t>required</a:t>
                      </a:r>
                      <a:r>
                        <a:rPr sz="800" spc="30">
                          <a:latin typeface="Calibri"/>
                          <a:cs typeface="Calibri"/>
                        </a:rPr>
                        <a:t> </a:t>
                      </a:r>
                      <a:r>
                        <a:rPr sz="800" spc="-25">
                          <a:latin typeface="Calibri"/>
                          <a:cs typeface="Calibri"/>
                        </a:rPr>
                        <a:t>for</a:t>
                      </a:r>
                      <a:r>
                        <a:rPr sz="800" spc="-5">
                          <a:latin typeface="Calibri"/>
                          <a:cs typeface="Calibri"/>
                        </a:rPr>
                        <a:t> </a:t>
                      </a:r>
                      <a:r>
                        <a:rPr sz="800" spc="-20">
                          <a:latin typeface="Calibri"/>
                          <a:cs typeface="Calibri"/>
                        </a:rPr>
                        <a:t>high</a:t>
                      </a:r>
                      <a:r>
                        <a:rPr sz="800" spc="500">
                          <a:latin typeface="Calibri"/>
                          <a:cs typeface="Calibri"/>
                        </a:rPr>
                        <a:t> </a:t>
                      </a:r>
                      <a:r>
                        <a:rPr sz="800" spc="-30">
                          <a:latin typeface="Calibri"/>
                          <a:cs typeface="Calibri"/>
                        </a:rPr>
                        <a:t>school</a:t>
                      </a:r>
                      <a:r>
                        <a:rPr sz="800">
                          <a:latin typeface="Calibri"/>
                          <a:cs typeface="Calibri"/>
                        </a:rPr>
                        <a:t> </a:t>
                      </a:r>
                      <a:r>
                        <a:rPr sz="800" spc="-10">
                          <a:latin typeface="Calibri"/>
                          <a:cs typeface="Calibri"/>
                        </a:rPr>
                        <a:t>graduation</a:t>
                      </a:r>
                      <a:endParaRPr sz="800">
                        <a:latin typeface="Calibri"/>
                        <a:cs typeface="Calibri"/>
                      </a:endParaRPr>
                    </a:p>
                  </a:txBody>
                  <a:tcPr marL="0" marR="0" marT="0"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a:txBody>
                    <a:bodyPr/>
                    <a:lstStyle/>
                    <a:p>
                      <a:pPr algn="ctr">
                        <a:lnSpc>
                          <a:spcPts val="2090"/>
                        </a:lnSpc>
                        <a:spcBef>
                          <a:spcPts val="25"/>
                        </a:spcBef>
                      </a:pPr>
                      <a:r>
                        <a:rPr sz="1800" b="1">
                          <a:latin typeface="Calibri"/>
                          <a:cs typeface="Calibri"/>
                        </a:rPr>
                        <a:t>—</a:t>
                      </a:r>
                      <a:r>
                        <a:rPr sz="1800" b="1" spc="-25">
                          <a:latin typeface="Calibri"/>
                          <a:cs typeface="Calibri"/>
                        </a:rPr>
                        <a:t>NA—</a:t>
                      </a:r>
                      <a:endParaRPr sz="1800">
                        <a:latin typeface="Calibri"/>
                        <a:cs typeface="Calibri"/>
                      </a:endParaRPr>
                    </a:p>
                    <a:p>
                      <a:pPr algn="ctr">
                        <a:lnSpc>
                          <a:spcPts val="1610"/>
                        </a:lnSpc>
                      </a:pPr>
                      <a:r>
                        <a:rPr sz="1400" spc="-35">
                          <a:latin typeface="Calibri"/>
                          <a:cs typeface="Calibri"/>
                        </a:rPr>
                        <a:t>ACT,</a:t>
                      </a:r>
                      <a:r>
                        <a:rPr sz="1400" spc="-40">
                          <a:latin typeface="Calibri"/>
                          <a:cs typeface="Calibri"/>
                        </a:rPr>
                        <a:t> </a:t>
                      </a:r>
                      <a:r>
                        <a:rPr sz="1400" spc="-65">
                          <a:latin typeface="Calibri"/>
                          <a:cs typeface="Calibri"/>
                        </a:rPr>
                        <a:t>CLT,</a:t>
                      </a:r>
                      <a:r>
                        <a:rPr sz="1400" spc="-10">
                          <a:latin typeface="Calibri"/>
                          <a:cs typeface="Calibri"/>
                        </a:rPr>
                        <a:t> </a:t>
                      </a:r>
                      <a:r>
                        <a:rPr sz="1400" spc="-30">
                          <a:latin typeface="Calibri"/>
                          <a:cs typeface="Calibri"/>
                        </a:rPr>
                        <a:t>PERT,</a:t>
                      </a:r>
                      <a:r>
                        <a:rPr sz="1400" spc="-20">
                          <a:latin typeface="Calibri"/>
                          <a:cs typeface="Calibri"/>
                        </a:rPr>
                        <a:t> </a:t>
                      </a:r>
                      <a:r>
                        <a:rPr sz="1400">
                          <a:latin typeface="Calibri"/>
                          <a:cs typeface="Calibri"/>
                        </a:rPr>
                        <a:t>or</a:t>
                      </a:r>
                      <a:r>
                        <a:rPr sz="1400" spc="-35">
                          <a:latin typeface="Calibri"/>
                          <a:cs typeface="Calibri"/>
                        </a:rPr>
                        <a:t> </a:t>
                      </a:r>
                      <a:r>
                        <a:rPr sz="1400" spc="-40">
                          <a:latin typeface="Calibri"/>
                          <a:cs typeface="Calibri"/>
                        </a:rPr>
                        <a:t>SAT </a:t>
                      </a:r>
                      <a:r>
                        <a:rPr sz="1400">
                          <a:latin typeface="Calibri"/>
                          <a:cs typeface="Calibri"/>
                        </a:rPr>
                        <a:t>score</a:t>
                      </a:r>
                      <a:r>
                        <a:rPr sz="1400" spc="-35">
                          <a:latin typeface="Calibri"/>
                          <a:cs typeface="Calibri"/>
                        </a:rPr>
                        <a:t> </a:t>
                      </a:r>
                      <a:r>
                        <a:rPr sz="1400">
                          <a:latin typeface="Calibri"/>
                          <a:cs typeface="Calibri"/>
                        </a:rPr>
                        <a:t>not</a:t>
                      </a:r>
                      <a:r>
                        <a:rPr sz="1400" spc="-30">
                          <a:latin typeface="Calibri"/>
                          <a:cs typeface="Calibri"/>
                        </a:rPr>
                        <a:t> </a:t>
                      </a:r>
                      <a:r>
                        <a:rPr sz="1400" spc="-10">
                          <a:latin typeface="Calibri"/>
                          <a:cs typeface="Calibri"/>
                        </a:rPr>
                        <a:t>required</a:t>
                      </a:r>
                      <a:endParaRPr sz="1400">
                        <a:latin typeface="Calibri"/>
                        <a:cs typeface="Calibri"/>
                      </a:endParaRPr>
                    </a:p>
                  </a:txBody>
                  <a:tcPr marL="0" marR="0" marT="317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rowSpan="2">
                  <a:txBody>
                    <a:bodyPr/>
                    <a:lstStyle/>
                    <a:p>
                      <a:pPr algn="ctr">
                        <a:lnSpc>
                          <a:spcPct val="100000"/>
                        </a:lnSpc>
                        <a:spcBef>
                          <a:spcPts val="240"/>
                        </a:spcBef>
                      </a:pPr>
                      <a:r>
                        <a:rPr sz="1800">
                          <a:latin typeface="Calibri"/>
                          <a:cs typeface="Calibri"/>
                        </a:rPr>
                        <a:t>30</a:t>
                      </a:r>
                      <a:r>
                        <a:rPr sz="1800" spc="-45">
                          <a:latin typeface="Calibri"/>
                          <a:cs typeface="Calibri"/>
                        </a:rPr>
                        <a:t> </a:t>
                      </a:r>
                      <a:r>
                        <a:rPr sz="1600">
                          <a:latin typeface="Calibri"/>
                          <a:cs typeface="Calibri"/>
                        </a:rPr>
                        <a:t>service</a:t>
                      </a:r>
                      <a:r>
                        <a:rPr sz="1600" spc="-5">
                          <a:latin typeface="Calibri"/>
                          <a:cs typeface="Calibri"/>
                        </a:rPr>
                        <a:t> </a:t>
                      </a:r>
                      <a:r>
                        <a:rPr sz="1600" spc="-20">
                          <a:latin typeface="Calibri"/>
                          <a:cs typeface="Calibri"/>
                        </a:rPr>
                        <a:t>hours</a:t>
                      </a:r>
                      <a:endParaRPr sz="1600">
                        <a:latin typeface="Calibri"/>
                        <a:cs typeface="Calibri"/>
                      </a:endParaRPr>
                    </a:p>
                    <a:p>
                      <a:pPr algn="ctr">
                        <a:lnSpc>
                          <a:spcPts val="1370"/>
                        </a:lnSpc>
                        <a:spcBef>
                          <a:spcPts val="90"/>
                        </a:spcBef>
                      </a:pPr>
                      <a:r>
                        <a:rPr sz="1250" spc="-25">
                          <a:latin typeface="Calibri"/>
                          <a:cs typeface="Calibri"/>
                        </a:rPr>
                        <a:t>OR</a:t>
                      </a:r>
                      <a:endParaRPr sz="1250">
                        <a:latin typeface="Calibri"/>
                        <a:cs typeface="Calibri"/>
                      </a:endParaRPr>
                    </a:p>
                    <a:p>
                      <a:pPr marL="237490" marR="229235" algn="ctr">
                        <a:lnSpc>
                          <a:spcPct val="85700"/>
                        </a:lnSpc>
                        <a:spcBef>
                          <a:spcPts val="180"/>
                        </a:spcBef>
                      </a:pPr>
                      <a:r>
                        <a:rPr sz="1800">
                          <a:latin typeface="Calibri"/>
                          <a:cs typeface="Calibri"/>
                        </a:rPr>
                        <a:t>100</a:t>
                      </a:r>
                      <a:r>
                        <a:rPr sz="1800" spc="-60">
                          <a:latin typeface="Calibri"/>
                          <a:cs typeface="Calibri"/>
                        </a:rPr>
                        <a:t> </a:t>
                      </a:r>
                      <a:r>
                        <a:rPr sz="1600">
                          <a:latin typeface="Calibri"/>
                          <a:cs typeface="Calibri"/>
                        </a:rPr>
                        <a:t>paid</a:t>
                      </a:r>
                      <a:r>
                        <a:rPr sz="1600" spc="-25">
                          <a:latin typeface="Calibri"/>
                          <a:cs typeface="Calibri"/>
                        </a:rPr>
                        <a:t> </a:t>
                      </a:r>
                      <a:r>
                        <a:rPr sz="1600" spc="-20">
                          <a:latin typeface="Calibri"/>
                          <a:cs typeface="Calibri"/>
                        </a:rPr>
                        <a:t>work </a:t>
                      </a:r>
                      <a:r>
                        <a:rPr sz="1600" spc="-10">
                          <a:latin typeface="Calibri"/>
                          <a:cs typeface="Calibri"/>
                        </a:rPr>
                        <a:t>hours</a:t>
                      </a:r>
                      <a:endParaRPr sz="1600">
                        <a:latin typeface="Calibri"/>
                        <a:cs typeface="Calibri"/>
                      </a:endParaRPr>
                    </a:p>
                  </a:txBody>
                  <a:tcPr marL="0" marR="0" marT="30480" marB="0">
                    <a:lnL w="12700">
                      <a:solidFill>
                        <a:srgbClr val="936D2A"/>
                      </a:solidFill>
                      <a:prstDash val="solid"/>
                    </a:lnL>
                    <a:lnR w="12700">
                      <a:solidFill>
                        <a:srgbClr val="936D2A"/>
                      </a:solidFill>
                      <a:prstDash val="solid"/>
                    </a:lnR>
                    <a:lnT w="12700">
                      <a:solidFill>
                        <a:srgbClr val="936D2A"/>
                      </a:solidFill>
                      <a:prstDash val="solid"/>
                    </a:lnT>
                    <a:solidFill>
                      <a:srgbClr val="FBE9AA"/>
                    </a:solidFill>
                  </a:tcPr>
                </a:tc>
                <a:extLst>
                  <a:ext uri="{0D108BD9-81ED-4DB2-BD59-A6C34878D82A}">
                    <a16:rowId xmlns:a16="http://schemas.microsoft.com/office/drawing/2014/main" val="10001"/>
                  </a:ext>
                </a:extLst>
              </a:tr>
              <a:tr h="871855">
                <a:tc vMerge="1">
                  <a:txBody>
                    <a:bodyPr/>
                    <a:lstStyle/>
                    <a:p>
                      <a:endParaRPr/>
                    </a:p>
                  </a:txBody>
                  <a:tcPr marL="0" marR="0" marT="32384" marB="0">
                    <a:lnL w="12700">
                      <a:solidFill>
                        <a:srgbClr val="936D2A"/>
                      </a:solidFill>
                      <a:prstDash val="solid"/>
                    </a:lnL>
                    <a:lnR w="12700">
                      <a:solidFill>
                        <a:srgbClr val="936D2A"/>
                      </a:solidFill>
                      <a:prstDash val="solid"/>
                    </a:lnR>
                    <a:lnT w="12700">
                      <a:solidFill>
                        <a:srgbClr val="936D2A"/>
                      </a:solidFill>
                      <a:prstDash val="solid"/>
                    </a:lnT>
                    <a:solidFill>
                      <a:srgbClr val="FBE9AA"/>
                    </a:solidFill>
                  </a:tcPr>
                </a:tc>
                <a:tc gridSpan="3">
                  <a:txBody>
                    <a:bodyPr/>
                    <a:lstStyle/>
                    <a:p>
                      <a:pPr marL="45085" marR="307975">
                        <a:lnSpc>
                          <a:spcPts val="1939"/>
                        </a:lnSpc>
                        <a:spcBef>
                          <a:spcPts val="270"/>
                        </a:spcBef>
                      </a:pPr>
                      <a:r>
                        <a:rPr sz="1800">
                          <a:latin typeface="Calibri"/>
                          <a:cs typeface="Calibri"/>
                        </a:rPr>
                        <a:t>Earn</a:t>
                      </a:r>
                      <a:r>
                        <a:rPr sz="1800" spc="-35">
                          <a:latin typeface="Calibri"/>
                          <a:cs typeface="Calibri"/>
                        </a:rPr>
                        <a:t> </a:t>
                      </a:r>
                      <a:r>
                        <a:rPr sz="1800">
                          <a:latin typeface="Calibri"/>
                          <a:cs typeface="Calibri"/>
                        </a:rPr>
                        <a:t>a</a:t>
                      </a:r>
                      <a:r>
                        <a:rPr sz="1800" spc="-35">
                          <a:latin typeface="Calibri"/>
                          <a:cs typeface="Calibri"/>
                        </a:rPr>
                        <a:t> </a:t>
                      </a:r>
                      <a:r>
                        <a:rPr sz="1800">
                          <a:latin typeface="Calibri"/>
                          <a:cs typeface="Calibri"/>
                        </a:rPr>
                        <a:t>minimum</a:t>
                      </a:r>
                      <a:r>
                        <a:rPr sz="1800" spc="-15">
                          <a:latin typeface="Calibri"/>
                          <a:cs typeface="Calibri"/>
                        </a:rPr>
                        <a:t> </a:t>
                      </a:r>
                      <a:r>
                        <a:rPr sz="1800">
                          <a:latin typeface="Calibri"/>
                          <a:cs typeface="Calibri"/>
                        </a:rPr>
                        <a:t>of</a:t>
                      </a:r>
                      <a:r>
                        <a:rPr sz="1800" spc="-35">
                          <a:latin typeface="Calibri"/>
                          <a:cs typeface="Calibri"/>
                        </a:rPr>
                        <a:t> </a:t>
                      </a:r>
                      <a:r>
                        <a:rPr sz="1800">
                          <a:latin typeface="Calibri"/>
                          <a:cs typeface="Calibri"/>
                        </a:rPr>
                        <a:t>5</a:t>
                      </a:r>
                      <a:r>
                        <a:rPr sz="1800" spc="-20">
                          <a:latin typeface="Calibri"/>
                          <a:cs typeface="Calibri"/>
                        </a:rPr>
                        <a:t> </a:t>
                      </a:r>
                      <a:r>
                        <a:rPr sz="1800" spc="-10">
                          <a:latin typeface="Calibri"/>
                          <a:cs typeface="Calibri"/>
                        </a:rPr>
                        <a:t>postsecondary</a:t>
                      </a:r>
                      <a:r>
                        <a:rPr sz="1800" spc="-35">
                          <a:latin typeface="Calibri"/>
                          <a:cs typeface="Calibri"/>
                        </a:rPr>
                        <a:t> </a:t>
                      </a:r>
                      <a:r>
                        <a:rPr sz="1800">
                          <a:latin typeface="Calibri"/>
                          <a:cs typeface="Calibri"/>
                        </a:rPr>
                        <a:t>credit</a:t>
                      </a:r>
                      <a:r>
                        <a:rPr sz="1800" spc="-25">
                          <a:latin typeface="Calibri"/>
                          <a:cs typeface="Calibri"/>
                        </a:rPr>
                        <a:t> </a:t>
                      </a:r>
                      <a:r>
                        <a:rPr sz="1800">
                          <a:latin typeface="Calibri"/>
                          <a:cs typeface="Calibri"/>
                        </a:rPr>
                        <a:t>hours</a:t>
                      </a:r>
                      <a:r>
                        <a:rPr sz="1800" spc="-15">
                          <a:latin typeface="Calibri"/>
                          <a:cs typeface="Calibri"/>
                        </a:rPr>
                        <a:t> </a:t>
                      </a:r>
                      <a:r>
                        <a:rPr sz="1800" spc="-10">
                          <a:latin typeface="Calibri"/>
                          <a:cs typeface="Calibri"/>
                        </a:rPr>
                        <a:t>through </a:t>
                      </a:r>
                      <a:r>
                        <a:rPr sz="1800">
                          <a:latin typeface="Calibri"/>
                          <a:cs typeface="Calibri"/>
                        </a:rPr>
                        <a:t>CAPE</a:t>
                      </a:r>
                      <a:r>
                        <a:rPr sz="1800" spc="-55">
                          <a:latin typeface="Calibri"/>
                          <a:cs typeface="Calibri"/>
                        </a:rPr>
                        <a:t> </a:t>
                      </a:r>
                      <a:r>
                        <a:rPr sz="1800">
                          <a:latin typeface="Calibri"/>
                          <a:cs typeface="Calibri"/>
                        </a:rPr>
                        <a:t>industry</a:t>
                      </a:r>
                      <a:r>
                        <a:rPr sz="1800" spc="-50">
                          <a:latin typeface="Calibri"/>
                          <a:cs typeface="Calibri"/>
                        </a:rPr>
                        <a:t> </a:t>
                      </a:r>
                      <a:r>
                        <a:rPr sz="1800" spc="-10">
                          <a:latin typeface="Calibri"/>
                          <a:cs typeface="Calibri"/>
                        </a:rPr>
                        <a:t>certifications</a:t>
                      </a:r>
                      <a:r>
                        <a:rPr sz="1800" spc="-25">
                          <a:latin typeface="Calibri"/>
                          <a:cs typeface="Calibri"/>
                        </a:rPr>
                        <a:t> </a:t>
                      </a:r>
                      <a:r>
                        <a:rPr sz="1800">
                          <a:latin typeface="Calibri"/>
                          <a:cs typeface="Calibri"/>
                        </a:rPr>
                        <a:t>that</a:t>
                      </a:r>
                      <a:r>
                        <a:rPr sz="1800" spc="-50">
                          <a:latin typeface="Calibri"/>
                          <a:cs typeface="Calibri"/>
                        </a:rPr>
                        <a:t> </a:t>
                      </a:r>
                      <a:r>
                        <a:rPr sz="1800">
                          <a:latin typeface="Calibri"/>
                          <a:cs typeface="Calibri"/>
                        </a:rPr>
                        <a:t>articulate*</a:t>
                      </a:r>
                      <a:r>
                        <a:rPr sz="1800" spc="-25">
                          <a:latin typeface="Calibri"/>
                          <a:cs typeface="Calibri"/>
                        </a:rPr>
                        <a:t> </a:t>
                      </a:r>
                      <a:r>
                        <a:rPr sz="1800">
                          <a:latin typeface="Calibri"/>
                          <a:cs typeface="Calibri"/>
                        </a:rPr>
                        <a:t>for</a:t>
                      </a:r>
                      <a:r>
                        <a:rPr sz="1800" spc="-55">
                          <a:latin typeface="Calibri"/>
                          <a:cs typeface="Calibri"/>
                        </a:rPr>
                        <a:t> </a:t>
                      </a:r>
                      <a:r>
                        <a:rPr sz="1800" spc="-10">
                          <a:latin typeface="Calibri"/>
                          <a:cs typeface="Calibri"/>
                        </a:rPr>
                        <a:t>college credit.</a:t>
                      </a:r>
                      <a:endParaRPr sz="1800">
                        <a:latin typeface="Calibri"/>
                        <a:cs typeface="Calibri"/>
                      </a:endParaRPr>
                    </a:p>
                  </a:txBody>
                  <a:tcPr marL="0" marR="0" marT="34290" marB="0">
                    <a:lnL w="12700">
                      <a:solidFill>
                        <a:srgbClr val="936D2A"/>
                      </a:solidFill>
                      <a:prstDash val="solid"/>
                    </a:lnL>
                    <a:lnR w="12700">
                      <a:solidFill>
                        <a:srgbClr val="936D2A"/>
                      </a:solidFill>
                      <a:prstDash val="solid"/>
                    </a:lnR>
                    <a:lnT w="12700">
                      <a:solidFill>
                        <a:srgbClr val="936D2A"/>
                      </a:solidFill>
                      <a:prstDash val="solid"/>
                    </a:lnT>
                    <a:solidFill>
                      <a:srgbClr val="FBE9AA"/>
                    </a:solidFill>
                  </a:tcPr>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30480" marB="0">
                    <a:lnL w="12700">
                      <a:solidFill>
                        <a:srgbClr val="936D2A"/>
                      </a:solidFill>
                      <a:prstDash val="solid"/>
                    </a:lnL>
                    <a:lnR w="12700">
                      <a:solidFill>
                        <a:srgbClr val="936D2A"/>
                      </a:solidFill>
                      <a:prstDash val="solid"/>
                    </a:lnR>
                    <a:lnT w="12700">
                      <a:solidFill>
                        <a:srgbClr val="936D2A"/>
                      </a:solidFill>
                      <a:prstDash val="solid"/>
                    </a:lnT>
                    <a:solidFill>
                      <a:srgbClr val="FBE9AA"/>
                    </a:solidFill>
                  </a:tcPr>
                </a:tc>
                <a:extLst>
                  <a:ext uri="{0D108BD9-81ED-4DB2-BD59-A6C34878D82A}">
                    <a16:rowId xmlns:a16="http://schemas.microsoft.com/office/drawing/2014/main" val="10002"/>
                  </a:ext>
                </a:extLst>
              </a:tr>
              <a:tr h="453390">
                <a:tc>
                  <a:txBody>
                    <a:bodyPr/>
                    <a:lstStyle/>
                    <a:p>
                      <a:pPr>
                        <a:lnSpc>
                          <a:spcPct val="100000"/>
                        </a:lnSpc>
                      </a:pPr>
                      <a:endParaRPr sz="1500">
                        <a:latin typeface="Times New Roman"/>
                        <a:cs typeface="Times New Roman"/>
                      </a:endParaRPr>
                    </a:p>
                  </a:txBody>
                  <a:tcPr marL="0" marR="0" marT="0" marB="0">
                    <a:lnL w="12700">
                      <a:solidFill>
                        <a:srgbClr val="936D2A"/>
                      </a:solidFill>
                      <a:prstDash val="solid"/>
                    </a:lnL>
                    <a:lnR w="12700">
                      <a:solidFill>
                        <a:srgbClr val="936D2A"/>
                      </a:solidFill>
                      <a:prstDash val="solid"/>
                    </a:lnR>
                    <a:lnB w="12700">
                      <a:solidFill>
                        <a:srgbClr val="936D2A"/>
                      </a:solidFill>
                      <a:prstDash val="solid"/>
                    </a:lnB>
                    <a:solidFill>
                      <a:srgbClr val="FBE9AA"/>
                    </a:solidFill>
                  </a:tcPr>
                </a:tc>
                <a:tc gridSpan="3">
                  <a:txBody>
                    <a:bodyPr/>
                    <a:lstStyle/>
                    <a:p>
                      <a:pPr marL="45085" marR="511175">
                        <a:lnSpc>
                          <a:spcPts val="1300"/>
                        </a:lnSpc>
                        <a:spcBef>
                          <a:spcPts val="565"/>
                        </a:spcBef>
                      </a:pPr>
                      <a:r>
                        <a:rPr sz="1200" b="1" i="1">
                          <a:solidFill>
                            <a:srgbClr val="0B163B"/>
                          </a:solidFill>
                          <a:latin typeface="Calibri"/>
                          <a:cs typeface="Calibri"/>
                        </a:rPr>
                        <a:t>GSC</a:t>
                      </a:r>
                      <a:r>
                        <a:rPr sz="1200" b="1" i="1" spc="-30">
                          <a:solidFill>
                            <a:srgbClr val="0B163B"/>
                          </a:solidFill>
                          <a:latin typeface="Calibri"/>
                          <a:cs typeface="Calibri"/>
                        </a:rPr>
                        <a:t> </a:t>
                      </a:r>
                      <a:r>
                        <a:rPr sz="1200" b="1" i="1">
                          <a:solidFill>
                            <a:srgbClr val="0B163B"/>
                          </a:solidFill>
                          <a:latin typeface="Calibri"/>
                          <a:cs typeface="Calibri"/>
                        </a:rPr>
                        <a:t>recipients who</a:t>
                      </a:r>
                      <a:r>
                        <a:rPr sz="1200" b="1" i="1" spc="-10">
                          <a:solidFill>
                            <a:srgbClr val="0B163B"/>
                          </a:solidFill>
                          <a:latin typeface="Calibri"/>
                          <a:cs typeface="Calibri"/>
                        </a:rPr>
                        <a:t> </a:t>
                      </a:r>
                      <a:r>
                        <a:rPr sz="1200" b="1" i="1">
                          <a:solidFill>
                            <a:srgbClr val="0B163B"/>
                          </a:solidFill>
                          <a:latin typeface="Calibri"/>
                          <a:cs typeface="Calibri"/>
                        </a:rPr>
                        <a:t>earn</a:t>
                      </a:r>
                      <a:r>
                        <a:rPr sz="1200" b="1" i="1" spc="-15">
                          <a:solidFill>
                            <a:srgbClr val="0B163B"/>
                          </a:solidFill>
                          <a:latin typeface="Calibri"/>
                          <a:cs typeface="Calibri"/>
                        </a:rPr>
                        <a:t> </a:t>
                      </a:r>
                      <a:r>
                        <a:rPr sz="1200" b="1" i="1">
                          <a:solidFill>
                            <a:srgbClr val="0B163B"/>
                          </a:solidFill>
                          <a:latin typeface="Calibri"/>
                          <a:cs typeface="Calibri"/>
                        </a:rPr>
                        <a:t>a</a:t>
                      </a:r>
                      <a:r>
                        <a:rPr sz="1200" b="1" i="1" spc="-15">
                          <a:solidFill>
                            <a:srgbClr val="0B163B"/>
                          </a:solidFill>
                          <a:latin typeface="Calibri"/>
                          <a:cs typeface="Calibri"/>
                        </a:rPr>
                        <a:t> </a:t>
                      </a:r>
                      <a:r>
                        <a:rPr sz="1200" b="1" i="1">
                          <a:solidFill>
                            <a:srgbClr val="0B163B"/>
                          </a:solidFill>
                          <a:latin typeface="Calibri"/>
                          <a:cs typeface="Calibri"/>
                        </a:rPr>
                        <a:t>qualifying</a:t>
                      </a:r>
                      <a:r>
                        <a:rPr sz="1200" b="1" i="1" spc="-10">
                          <a:solidFill>
                            <a:srgbClr val="0B163B"/>
                          </a:solidFill>
                          <a:latin typeface="Calibri"/>
                          <a:cs typeface="Calibri"/>
                        </a:rPr>
                        <a:t> </a:t>
                      </a:r>
                      <a:r>
                        <a:rPr sz="1200" b="1" i="1">
                          <a:solidFill>
                            <a:srgbClr val="0B163B"/>
                          </a:solidFill>
                          <a:latin typeface="Calibri"/>
                          <a:cs typeface="Calibri"/>
                        </a:rPr>
                        <a:t>A.S.</a:t>
                      </a:r>
                      <a:r>
                        <a:rPr sz="1200" b="1" i="1" spc="-25">
                          <a:solidFill>
                            <a:srgbClr val="0B163B"/>
                          </a:solidFill>
                          <a:latin typeface="Calibri"/>
                          <a:cs typeface="Calibri"/>
                        </a:rPr>
                        <a:t> </a:t>
                      </a:r>
                      <a:r>
                        <a:rPr sz="1200" b="1" i="1">
                          <a:solidFill>
                            <a:srgbClr val="0B163B"/>
                          </a:solidFill>
                          <a:latin typeface="Calibri"/>
                          <a:cs typeface="Calibri"/>
                        </a:rPr>
                        <a:t>or</a:t>
                      </a:r>
                      <a:r>
                        <a:rPr sz="1200" b="1" i="1" spc="-15">
                          <a:solidFill>
                            <a:srgbClr val="0B163B"/>
                          </a:solidFill>
                          <a:latin typeface="Calibri"/>
                          <a:cs typeface="Calibri"/>
                        </a:rPr>
                        <a:t> </a:t>
                      </a:r>
                      <a:r>
                        <a:rPr sz="1200" b="1" i="1">
                          <a:solidFill>
                            <a:srgbClr val="0B163B"/>
                          </a:solidFill>
                          <a:latin typeface="Calibri"/>
                          <a:cs typeface="Calibri"/>
                        </a:rPr>
                        <a:t>A.A.S.</a:t>
                      </a:r>
                      <a:r>
                        <a:rPr sz="1200" b="1" i="1" spc="-25">
                          <a:solidFill>
                            <a:srgbClr val="0B163B"/>
                          </a:solidFill>
                          <a:latin typeface="Calibri"/>
                          <a:cs typeface="Calibri"/>
                        </a:rPr>
                        <a:t> </a:t>
                      </a:r>
                      <a:r>
                        <a:rPr sz="1200" b="1" i="1">
                          <a:solidFill>
                            <a:srgbClr val="0B163B"/>
                          </a:solidFill>
                          <a:latin typeface="Calibri"/>
                          <a:cs typeface="Calibri"/>
                        </a:rPr>
                        <a:t>degree</a:t>
                      </a:r>
                      <a:r>
                        <a:rPr sz="1200" b="1" i="1" spc="-15">
                          <a:solidFill>
                            <a:srgbClr val="0B163B"/>
                          </a:solidFill>
                          <a:latin typeface="Calibri"/>
                          <a:cs typeface="Calibri"/>
                        </a:rPr>
                        <a:t> </a:t>
                      </a:r>
                      <a:r>
                        <a:rPr sz="1200" b="1" i="1">
                          <a:solidFill>
                            <a:srgbClr val="0B163B"/>
                          </a:solidFill>
                          <a:latin typeface="Calibri"/>
                          <a:cs typeface="Calibri"/>
                        </a:rPr>
                        <a:t>may</a:t>
                      </a:r>
                      <a:r>
                        <a:rPr sz="1200" b="1" i="1" spc="-20">
                          <a:solidFill>
                            <a:srgbClr val="0B163B"/>
                          </a:solidFill>
                          <a:latin typeface="Calibri"/>
                          <a:cs typeface="Calibri"/>
                        </a:rPr>
                        <a:t> </a:t>
                      </a:r>
                      <a:r>
                        <a:rPr sz="1200" b="1" i="1">
                          <a:solidFill>
                            <a:srgbClr val="0B163B"/>
                          </a:solidFill>
                          <a:latin typeface="Calibri"/>
                          <a:cs typeface="Calibri"/>
                        </a:rPr>
                        <a:t>receive</a:t>
                      </a:r>
                      <a:r>
                        <a:rPr sz="1200" b="1" i="1" spc="-5">
                          <a:solidFill>
                            <a:srgbClr val="0B163B"/>
                          </a:solidFill>
                          <a:latin typeface="Calibri"/>
                          <a:cs typeface="Calibri"/>
                        </a:rPr>
                        <a:t> </a:t>
                      </a:r>
                      <a:r>
                        <a:rPr sz="1200" b="1" i="1">
                          <a:solidFill>
                            <a:srgbClr val="0B163B"/>
                          </a:solidFill>
                          <a:latin typeface="Calibri"/>
                          <a:cs typeface="Calibri"/>
                        </a:rPr>
                        <a:t>an</a:t>
                      </a:r>
                      <a:r>
                        <a:rPr sz="1200" b="1" i="1" spc="-10">
                          <a:solidFill>
                            <a:srgbClr val="0B163B"/>
                          </a:solidFill>
                          <a:latin typeface="Calibri"/>
                          <a:cs typeface="Calibri"/>
                        </a:rPr>
                        <a:t> award </a:t>
                      </a:r>
                      <a:r>
                        <a:rPr sz="1200" b="1" i="1">
                          <a:solidFill>
                            <a:srgbClr val="0B163B"/>
                          </a:solidFill>
                          <a:latin typeface="Calibri"/>
                          <a:cs typeface="Calibri"/>
                        </a:rPr>
                        <a:t>toward</a:t>
                      </a:r>
                      <a:r>
                        <a:rPr sz="1200" b="1" i="1" spc="-15">
                          <a:solidFill>
                            <a:srgbClr val="0B163B"/>
                          </a:solidFill>
                          <a:latin typeface="Calibri"/>
                          <a:cs typeface="Calibri"/>
                        </a:rPr>
                        <a:t> </a:t>
                      </a:r>
                      <a:r>
                        <a:rPr sz="1200" b="1" i="1">
                          <a:solidFill>
                            <a:srgbClr val="0B163B"/>
                          </a:solidFill>
                          <a:latin typeface="Calibri"/>
                          <a:cs typeface="Calibri"/>
                        </a:rPr>
                        <a:t>a</a:t>
                      </a:r>
                      <a:r>
                        <a:rPr sz="1200" b="1" i="1" spc="-15">
                          <a:solidFill>
                            <a:srgbClr val="0B163B"/>
                          </a:solidFill>
                          <a:latin typeface="Calibri"/>
                          <a:cs typeface="Calibri"/>
                        </a:rPr>
                        <a:t> </a:t>
                      </a:r>
                      <a:r>
                        <a:rPr sz="1200" b="1" i="1">
                          <a:solidFill>
                            <a:srgbClr val="0B163B"/>
                          </a:solidFill>
                          <a:latin typeface="Calibri"/>
                          <a:cs typeface="Calibri"/>
                        </a:rPr>
                        <a:t>qualifying</a:t>
                      </a:r>
                      <a:r>
                        <a:rPr sz="1200" b="1" i="1" spc="-20">
                          <a:solidFill>
                            <a:srgbClr val="0B163B"/>
                          </a:solidFill>
                          <a:latin typeface="Calibri"/>
                          <a:cs typeface="Calibri"/>
                        </a:rPr>
                        <a:t> </a:t>
                      </a:r>
                      <a:r>
                        <a:rPr sz="1200" b="1" i="1">
                          <a:solidFill>
                            <a:srgbClr val="0B163B"/>
                          </a:solidFill>
                          <a:latin typeface="Calibri"/>
                          <a:cs typeface="Calibri"/>
                        </a:rPr>
                        <a:t>B.S.</a:t>
                      </a:r>
                      <a:r>
                        <a:rPr sz="1200" b="1" i="1" spc="-10">
                          <a:solidFill>
                            <a:srgbClr val="0B163B"/>
                          </a:solidFill>
                          <a:latin typeface="Calibri"/>
                          <a:cs typeface="Calibri"/>
                        </a:rPr>
                        <a:t> </a:t>
                      </a:r>
                      <a:r>
                        <a:rPr sz="1200" b="1" i="1">
                          <a:solidFill>
                            <a:srgbClr val="0B163B"/>
                          </a:solidFill>
                          <a:latin typeface="Calibri"/>
                          <a:cs typeface="Calibri"/>
                        </a:rPr>
                        <a:t>or</a:t>
                      </a:r>
                      <a:r>
                        <a:rPr sz="1200" b="1" i="1" spc="-10">
                          <a:solidFill>
                            <a:srgbClr val="0B163B"/>
                          </a:solidFill>
                          <a:latin typeface="Calibri"/>
                          <a:cs typeface="Calibri"/>
                        </a:rPr>
                        <a:t> </a:t>
                      </a:r>
                      <a:r>
                        <a:rPr sz="1200" b="1" i="1">
                          <a:solidFill>
                            <a:srgbClr val="0B163B"/>
                          </a:solidFill>
                          <a:latin typeface="Calibri"/>
                          <a:cs typeface="Calibri"/>
                        </a:rPr>
                        <a:t>B.A.S.</a:t>
                      </a:r>
                      <a:r>
                        <a:rPr sz="1200" b="1" i="1" spc="-20">
                          <a:solidFill>
                            <a:srgbClr val="0B163B"/>
                          </a:solidFill>
                          <a:latin typeface="Calibri"/>
                          <a:cs typeface="Calibri"/>
                        </a:rPr>
                        <a:t> </a:t>
                      </a:r>
                      <a:r>
                        <a:rPr sz="1200" b="1" i="1" spc="-10">
                          <a:solidFill>
                            <a:srgbClr val="0B163B"/>
                          </a:solidFill>
                          <a:latin typeface="Calibri"/>
                          <a:cs typeface="Calibri"/>
                        </a:rPr>
                        <a:t>degree.</a:t>
                      </a:r>
                      <a:endParaRPr sz="1200">
                        <a:latin typeface="Calibri"/>
                        <a:cs typeface="Calibri"/>
                      </a:endParaRPr>
                    </a:p>
                  </a:txBody>
                  <a:tcPr marL="0" marR="0" marT="71755" marB="0">
                    <a:lnL w="12700">
                      <a:solidFill>
                        <a:srgbClr val="936D2A"/>
                      </a:solidFill>
                      <a:prstDash val="solid"/>
                    </a:lnL>
                    <a:lnR w="12700">
                      <a:solidFill>
                        <a:srgbClr val="936D2A"/>
                      </a:solidFill>
                      <a:prstDash val="solid"/>
                    </a:lnR>
                    <a:lnB w="12700">
                      <a:solidFill>
                        <a:srgbClr val="936D2A"/>
                      </a:solidFill>
                      <a:prstDash val="solid"/>
                    </a:lnB>
                    <a:solidFill>
                      <a:srgbClr val="FBE9AA"/>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936D2A"/>
                      </a:solidFill>
                      <a:prstDash val="solid"/>
                    </a:lnL>
                    <a:lnR w="12700">
                      <a:solidFill>
                        <a:srgbClr val="936D2A"/>
                      </a:solidFill>
                      <a:prstDash val="solid"/>
                    </a:lnR>
                    <a:lnB w="12700">
                      <a:solidFill>
                        <a:srgbClr val="936D2A"/>
                      </a:solidFill>
                      <a:prstDash val="solid"/>
                    </a:lnB>
                    <a:solidFill>
                      <a:srgbClr val="FBE9AA"/>
                    </a:solidFill>
                  </a:tcPr>
                </a:tc>
                <a:extLst>
                  <a:ext uri="{0D108BD9-81ED-4DB2-BD59-A6C34878D82A}">
                    <a16:rowId xmlns:a16="http://schemas.microsoft.com/office/drawing/2014/main" val="10003"/>
                  </a:ext>
                </a:extLst>
              </a:tr>
            </a:tbl>
          </a:graphicData>
        </a:graphic>
      </p:graphicFrame>
      <p:sp>
        <p:nvSpPr>
          <p:cNvPr id="10" name="object 10"/>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51</a:t>
            </a:fld>
            <a:endParaRPr spc="-25"/>
          </a:p>
        </p:txBody>
      </p:sp>
      <p:sp>
        <p:nvSpPr>
          <p:cNvPr id="9" name="object 9"/>
          <p:cNvSpPr txBox="1"/>
          <p:nvPr/>
        </p:nvSpPr>
        <p:spPr>
          <a:xfrm>
            <a:off x="2471419" y="3381456"/>
            <a:ext cx="8064500" cy="3293110"/>
          </a:xfrm>
          <a:prstGeom prst="rect">
            <a:avLst/>
          </a:prstGeom>
        </p:spPr>
        <p:txBody>
          <a:bodyPr vert="horz" wrap="square" lIns="0" tIns="12700" rIns="0" bIns="0" rtlCol="0">
            <a:spAutoFit/>
          </a:bodyPr>
          <a:lstStyle/>
          <a:p>
            <a:pPr marL="12700">
              <a:lnSpc>
                <a:spcPts val="2050"/>
              </a:lnSpc>
              <a:spcBef>
                <a:spcPts val="100"/>
              </a:spcBef>
            </a:pPr>
            <a:r>
              <a:rPr b="1">
                <a:latin typeface="Calibri"/>
                <a:cs typeface="Calibri"/>
              </a:rPr>
              <a:t>Articulated</a:t>
            </a:r>
            <a:r>
              <a:rPr b="1" spc="-55">
                <a:latin typeface="Calibri"/>
                <a:cs typeface="Calibri"/>
              </a:rPr>
              <a:t> </a:t>
            </a:r>
            <a:r>
              <a:rPr b="1" spc="-10">
                <a:latin typeface="Calibri"/>
                <a:cs typeface="Calibri"/>
              </a:rPr>
              <a:t>Credit</a:t>
            </a:r>
            <a:endParaRPr>
              <a:latin typeface="Calibri"/>
              <a:cs typeface="Calibri"/>
            </a:endParaRPr>
          </a:p>
          <a:p>
            <a:pPr marL="12700" marR="5080">
              <a:lnSpc>
                <a:spcPts val="1939"/>
              </a:lnSpc>
              <a:spcBef>
                <a:spcPts val="140"/>
              </a:spcBef>
            </a:pPr>
            <a:r>
              <a:rPr>
                <a:latin typeface="Calibri"/>
                <a:cs typeface="Calibri"/>
              </a:rPr>
              <a:t>When</a:t>
            </a:r>
            <a:r>
              <a:rPr spc="-25">
                <a:latin typeface="Calibri"/>
                <a:cs typeface="Calibri"/>
              </a:rPr>
              <a:t> </a:t>
            </a:r>
            <a:r>
              <a:rPr>
                <a:latin typeface="Calibri"/>
                <a:cs typeface="Calibri"/>
              </a:rPr>
              <a:t>a</a:t>
            </a:r>
            <a:r>
              <a:rPr spc="-35">
                <a:latin typeface="Calibri"/>
                <a:cs typeface="Calibri"/>
              </a:rPr>
              <a:t> </a:t>
            </a:r>
            <a:r>
              <a:rPr>
                <a:latin typeface="Calibri"/>
                <a:cs typeface="Calibri"/>
              </a:rPr>
              <a:t>high</a:t>
            </a:r>
            <a:r>
              <a:rPr spc="-25">
                <a:latin typeface="Calibri"/>
                <a:cs typeface="Calibri"/>
              </a:rPr>
              <a:t> </a:t>
            </a:r>
            <a:r>
              <a:rPr>
                <a:latin typeface="Calibri"/>
                <a:cs typeface="Calibri"/>
              </a:rPr>
              <a:t>school</a:t>
            </a:r>
            <a:r>
              <a:rPr spc="-25">
                <a:latin typeface="Calibri"/>
                <a:cs typeface="Calibri"/>
              </a:rPr>
              <a:t> </a:t>
            </a:r>
            <a:r>
              <a:rPr>
                <a:latin typeface="Calibri"/>
                <a:cs typeface="Calibri"/>
              </a:rPr>
              <a:t>student</a:t>
            </a:r>
            <a:r>
              <a:rPr spc="-30">
                <a:latin typeface="Calibri"/>
                <a:cs typeface="Calibri"/>
              </a:rPr>
              <a:t> </a:t>
            </a:r>
            <a:r>
              <a:rPr>
                <a:latin typeface="Calibri"/>
                <a:cs typeface="Calibri"/>
              </a:rPr>
              <a:t>earns</a:t>
            </a:r>
            <a:r>
              <a:rPr spc="-40">
                <a:latin typeface="Calibri"/>
                <a:cs typeface="Calibri"/>
              </a:rPr>
              <a:t> </a:t>
            </a:r>
            <a:r>
              <a:rPr>
                <a:latin typeface="Calibri"/>
                <a:cs typeface="Calibri"/>
              </a:rPr>
              <a:t>an</a:t>
            </a:r>
            <a:r>
              <a:rPr spc="-25">
                <a:latin typeface="Calibri"/>
                <a:cs typeface="Calibri"/>
              </a:rPr>
              <a:t> </a:t>
            </a:r>
            <a:r>
              <a:rPr>
                <a:latin typeface="Calibri"/>
                <a:cs typeface="Calibri"/>
              </a:rPr>
              <a:t>industry</a:t>
            </a:r>
            <a:r>
              <a:rPr spc="-35">
                <a:latin typeface="Calibri"/>
                <a:cs typeface="Calibri"/>
              </a:rPr>
              <a:t> </a:t>
            </a:r>
            <a:r>
              <a:rPr spc="-10">
                <a:latin typeface="Calibri"/>
                <a:cs typeface="Calibri"/>
              </a:rPr>
              <a:t>certification </a:t>
            </a:r>
            <a:r>
              <a:rPr>
                <a:latin typeface="Calibri"/>
                <a:cs typeface="Calibri"/>
              </a:rPr>
              <a:t>on</a:t>
            </a:r>
            <a:r>
              <a:rPr spc="-20">
                <a:latin typeface="Calibri"/>
                <a:cs typeface="Calibri"/>
              </a:rPr>
              <a:t> </a:t>
            </a:r>
            <a:r>
              <a:rPr>
                <a:latin typeface="Calibri"/>
                <a:cs typeface="Calibri"/>
              </a:rPr>
              <a:t>the</a:t>
            </a:r>
            <a:r>
              <a:rPr spc="-20">
                <a:latin typeface="Calibri"/>
                <a:cs typeface="Calibri"/>
              </a:rPr>
              <a:t> </a:t>
            </a:r>
            <a:r>
              <a:rPr spc="-10">
                <a:latin typeface="Calibri"/>
                <a:cs typeface="Calibri"/>
              </a:rPr>
              <a:t>statewide </a:t>
            </a:r>
            <a:r>
              <a:rPr>
                <a:latin typeface="Calibri"/>
                <a:cs typeface="Calibri"/>
              </a:rPr>
              <a:t>articulation</a:t>
            </a:r>
            <a:r>
              <a:rPr spc="-35">
                <a:latin typeface="Calibri"/>
                <a:cs typeface="Calibri"/>
              </a:rPr>
              <a:t> </a:t>
            </a:r>
            <a:r>
              <a:rPr spc="-10">
                <a:latin typeface="Calibri"/>
                <a:cs typeface="Calibri"/>
              </a:rPr>
              <a:t>agreement,</a:t>
            </a:r>
            <a:r>
              <a:rPr spc="-60">
                <a:latin typeface="Calibri"/>
                <a:cs typeface="Calibri"/>
              </a:rPr>
              <a:t> </a:t>
            </a:r>
            <a:r>
              <a:rPr>
                <a:latin typeface="Calibri"/>
                <a:cs typeface="Calibri"/>
              </a:rPr>
              <a:t>they</a:t>
            </a:r>
            <a:r>
              <a:rPr spc="-45">
                <a:latin typeface="Calibri"/>
                <a:cs typeface="Calibri"/>
              </a:rPr>
              <a:t> </a:t>
            </a:r>
            <a:r>
              <a:rPr>
                <a:latin typeface="Calibri"/>
                <a:cs typeface="Calibri"/>
              </a:rPr>
              <a:t>can</a:t>
            </a:r>
            <a:r>
              <a:rPr spc="-50">
                <a:latin typeface="Calibri"/>
                <a:cs typeface="Calibri"/>
              </a:rPr>
              <a:t> </a:t>
            </a:r>
            <a:r>
              <a:rPr>
                <a:latin typeface="Calibri"/>
                <a:cs typeface="Calibri"/>
              </a:rPr>
              <a:t>receive</a:t>
            </a:r>
            <a:r>
              <a:rPr spc="-40">
                <a:latin typeface="Calibri"/>
                <a:cs typeface="Calibri"/>
              </a:rPr>
              <a:t> </a:t>
            </a:r>
            <a:r>
              <a:rPr>
                <a:latin typeface="Calibri"/>
                <a:cs typeface="Calibri"/>
              </a:rPr>
              <a:t>college</a:t>
            </a:r>
            <a:r>
              <a:rPr spc="-45">
                <a:latin typeface="Calibri"/>
                <a:cs typeface="Calibri"/>
              </a:rPr>
              <a:t> </a:t>
            </a:r>
            <a:r>
              <a:rPr>
                <a:latin typeface="Calibri"/>
                <a:cs typeface="Calibri"/>
              </a:rPr>
              <a:t>credit</a:t>
            </a:r>
            <a:r>
              <a:rPr spc="-35">
                <a:latin typeface="Calibri"/>
                <a:cs typeface="Calibri"/>
              </a:rPr>
              <a:t> </a:t>
            </a:r>
            <a:r>
              <a:rPr spc="-10">
                <a:latin typeface="Calibri"/>
                <a:cs typeface="Calibri"/>
              </a:rPr>
              <a:t>toward</a:t>
            </a:r>
            <a:r>
              <a:rPr spc="-45">
                <a:latin typeface="Calibri"/>
                <a:cs typeface="Calibri"/>
              </a:rPr>
              <a:t> </a:t>
            </a:r>
            <a:r>
              <a:rPr>
                <a:latin typeface="Calibri"/>
                <a:cs typeface="Calibri"/>
              </a:rPr>
              <a:t>certain</a:t>
            </a:r>
            <a:r>
              <a:rPr spc="-30">
                <a:latin typeface="Calibri"/>
                <a:cs typeface="Calibri"/>
              </a:rPr>
              <a:t> </a:t>
            </a:r>
            <a:r>
              <a:rPr>
                <a:latin typeface="Calibri"/>
                <a:cs typeface="Calibri"/>
              </a:rPr>
              <a:t>A.S.</a:t>
            </a:r>
            <a:r>
              <a:rPr spc="-75">
                <a:latin typeface="Calibri"/>
                <a:cs typeface="Calibri"/>
              </a:rPr>
              <a:t> </a:t>
            </a:r>
            <a:r>
              <a:rPr>
                <a:latin typeface="Calibri"/>
                <a:cs typeface="Calibri"/>
              </a:rPr>
              <a:t>or</a:t>
            </a:r>
            <a:r>
              <a:rPr spc="-50">
                <a:latin typeface="Calibri"/>
                <a:cs typeface="Calibri"/>
              </a:rPr>
              <a:t> </a:t>
            </a:r>
            <a:r>
              <a:rPr spc="-10">
                <a:latin typeface="Calibri"/>
                <a:cs typeface="Calibri"/>
              </a:rPr>
              <a:t>A.A.S. </a:t>
            </a:r>
            <a:r>
              <a:rPr>
                <a:latin typeface="Calibri"/>
                <a:cs typeface="Calibri"/>
              </a:rPr>
              <a:t>degree</a:t>
            </a:r>
            <a:r>
              <a:rPr spc="-55">
                <a:latin typeface="Calibri"/>
                <a:cs typeface="Calibri"/>
              </a:rPr>
              <a:t> </a:t>
            </a:r>
            <a:r>
              <a:rPr>
                <a:latin typeface="Calibri"/>
                <a:cs typeface="Calibri"/>
              </a:rPr>
              <a:t>programs</a:t>
            </a:r>
            <a:r>
              <a:rPr spc="-50">
                <a:latin typeface="Calibri"/>
                <a:cs typeface="Calibri"/>
              </a:rPr>
              <a:t> </a:t>
            </a:r>
            <a:r>
              <a:rPr>
                <a:latin typeface="Calibri"/>
                <a:cs typeface="Calibri"/>
              </a:rPr>
              <a:t>at</a:t>
            </a:r>
            <a:r>
              <a:rPr spc="-55">
                <a:latin typeface="Calibri"/>
                <a:cs typeface="Calibri"/>
              </a:rPr>
              <a:t> </a:t>
            </a:r>
            <a:r>
              <a:rPr>
                <a:latin typeface="Calibri"/>
                <a:cs typeface="Calibri"/>
              </a:rPr>
              <a:t>Florida</a:t>
            </a:r>
            <a:r>
              <a:rPr spc="-50">
                <a:latin typeface="Calibri"/>
                <a:cs typeface="Calibri"/>
              </a:rPr>
              <a:t> </a:t>
            </a:r>
            <a:r>
              <a:rPr>
                <a:latin typeface="Calibri"/>
                <a:cs typeface="Calibri"/>
              </a:rPr>
              <a:t>College</a:t>
            </a:r>
            <a:r>
              <a:rPr spc="-40">
                <a:latin typeface="Calibri"/>
                <a:cs typeface="Calibri"/>
              </a:rPr>
              <a:t> </a:t>
            </a:r>
            <a:r>
              <a:rPr spc="-10">
                <a:latin typeface="Calibri"/>
                <a:cs typeface="Calibri"/>
              </a:rPr>
              <a:t>System</a:t>
            </a:r>
            <a:r>
              <a:rPr spc="-65">
                <a:latin typeface="Calibri"/>
                <a:cs typeface="Calibri"/>
              </a:rPr>
              <a:t> </a:t>
            </a:r>
            <a:r>
              <a:rPr>
                <a:latin typeface="Calibri"/>
                <a:cs typeface="Calibri"/>
              </a:rPr>
              <a:t>institutions.</a:t>
            </a:r>
            <a:r>
              <a:rPr spc="-45">
                <a:latin typeface="Calibri"/>
                <a:cs typeface="Calibri"/>
              </a:rPr>
              <a:t> </a:t>
            </a:r>
            <a:r>
              <a:rPr>
                <a:latin typeface="Calibri"/>
                <a:cs typeface="Calibri"/>
              </a:rPr>
              <a:t>The</a:t>
            </a:r>
            <a:r>
              <a:rPr spc="-50">
                <a:latin typeface="Calibri"/>
                <a:cs typeface="Calibri"/>
              </a:rPr>
              <a:t> </a:t>
            </a:r>
            <a:r>
              <a:rPr>
                <a:latin typeface="Calibri"/>
                <a:cs typeface="Calibri"/>
              </a:rPr>
              <a:t>industry</a:t>
            </a:r>
            <a:r>
              <a:rPr spc="-45">
                <a:latin typeface="Calibri"/>
                <a:cs typeface="Calibri"/>
              </a:rPr>
              <a:t> </a:t>
            </a:r>
            <a:r>
              <a:rPr spc="-10">
                <a:latin typeface="Calibri"/>
                <a:cs typeface="Calibri"/>
              </a:rPr>
              <a:t>certifications</a:t>
            </a:r>
            <a:r>
              <a:rPr spc="-45">
                <a:latin typeface="Calibri"/>
                <a:cs typeface="Calibri"/>
              </a:rPr>
              <a:t> </a:t>
            </a:r>
            <a:r>
              <a:rPr spc="-20">
                <a:latin typeface="Calibri"/>
                <a:cs typeface="Calibri"/>
              </a:rPr>
              <a:t>with </a:t>
            </a:r>
            <a:r>
              <a:rPr>
                <a:latin typeface="Calibri"/>
                <a:cs typeface="Calibri"/>
              </a:rPr>
              <a:t>articulated</a:t>
            </a:r>
            <a:r>
              <a:rPr spc="-35">
                <a:latin typeface="Calibri"/>
                <a:cs typeface="Calibri"/>
              </a:rPr>
              <a:t> </a:t>
            </a:r>
            <a:r>
              <a:rPr>
                <a:latin typeface="Calibri"/>
                <a:cs typeface="Calibri"/>
              </a:rPr>
              <a:t>credit</a:t>
            </a:r>
            <a:r>
              <a:rPr spc="-45">
                <a:latin typeface="Calibri"/>
                <a:cs typeface="Calibri"/>
              </a:rPr>
              <a:t> </a:t>
            </a:r>
            <a:r>
              <a:rPr>
                <a:latin typeface="Calibri"/>
                <a:cs typeface="Calibri"/>
              </a:rPr>
              <a:t>are</a:t>
            </a:r>
            <a:r>
              <a:rPr spc="-45">
                <a:latin typeface="Calibri"/>
                <a:cs typeface="Calibri"/>
              </a:rPr>
              <a:t> </a:t>
            </a:r>
            <a:r>
              <a:rPr>
                <a:latin typeface="Calibri"/>
                <a:cs typeface="Calibri"/>
              </a:rPr>
              <a:t>summarized</a:t>
            </a:r>
            <a:r>
              <a:rPr spc="-55">
                <a:latin typeface="Calibri"/>
                <a:cs typeface="Calibri"/>
              </a:rPr>
              <a:t> </a:t>
            </a:r>
            <a:r>
              <a:rPr>
                <a:latin typeface="Calibri"/>
                <a:cs typeface="Calibri"/>
              </a:rPr>
              <a:t>on</a:t>
            </a:r>
            <a:r>
              <a:rPr spc="-50">
                <a:latin typeface="Calibri"/>
                <a:cs typeface="Calibri"/>
              </a:rPr>
              <a:t> </a:t>
            </a:r>
            <a:r>
              <a:rPr>
                <a:latin typeface="Calibri"/>
                <a:cs typeface="Calibri"/>
              </a:rPr>
              <a:t>the</a:t>
            </a:r>
            <a:r>
              <a:rPr spc="-45">
                <a:latin typeface="Calibri"/>
                <a:cs typeface="Calibri"/>
              </a:rPr>
              <a:t> </a:t>
            </a:r>
            <a:r>
              <a:rPr>
                <a:latin typeface="Calibri"/>
                <a:cs typeface="Calibri"/>
              </a:rPr>
              <a:t>Bright</a:t>
            </a:r>
            <a:r>
              <a:rPr spc="-60">
                <a:latin typeface="Calibri"/>
                <a:cs typeface="Calibri"/>
              </a:rPr>
              <a:t> </a:t>
            </a:r>
            <a:r>
              <a:rPr>
                <a:latin typeface="Calibri"/>
                <a:cs typeface="Calibri"/>
              </a:rPr>
              <a:t>Futures</a:t>
            </a:r>
            <a:r>
              <a:rPr spc="-50">
                <a:latin typeface="Calibri"/>
                <a:cs typeface="Calibri"/>
              </a:rPr>
              <a:t> </a:t>
            </a:r>
            <a:r>
              <a:rPr>
                <a:latin typeface="Calibri"/>
                <a:cs typeface="Calibri"/>
              </a:rPr>
              <a:t>CAPE</a:t>
            </a:r>
            <a:r>
              <a:rPr spc="-55">
                <a:latin typeface="Calibri"/>
                <a:cs typeface="Calibri"/>
              </a:rPr>
              <a:t> </a:t>
            </a:r>
            <a:r>
              <a:rPr>
                <a:latin typeface="Calibri"/>
                <a:cs typeface="Calibri"/>
              </a:rPr>
              <a:t>list.</a:t>
            </a:r>
            <a:r>
              <a:rPr spc="-55">
                <a:latin typeface="Calibri"/>
                <a:cs typeface="Calibri"/>
              </a:rPr>
              <a:t> </a:t>
            </a:r>
            <a:r>
              <a:rPr>
                <a:latin typeface="Calibri"/>
                <a:cs typeface="Calibri"/>
              </a:rPr>
              <a:t>For</a:t>
            </a:r>
            <a:r>
              <a:rPr spc="-65">
                <a:latin typeface="Calibri"/>
                <a:cs typeface="Calibri"/>
              </a:rPr>
              <a:t> </a:t>
            </a:r>
            <a:r>
              <a:rPr>
                <a:latin typeface="Calibri"/>
                <a:cs typeface="Calibri"/>
              </a:rPr>
              <a:t>students</a:t>
            </a:r>
            <a:r>
              <a:rPr spc="-50">
                <a:latin typeface="Calibri"/>
                <a:cs typeface="Calibri"/>
              </a:rPr>
              <a:t> </a:t>
            </a:r>
            <a:r>
              <a:rPr spc="-10">
                <a:latin typeface="Calibri"/>
                <a:cs typeface="Calibri"/>
              </a:rPr>
              <a:t>earning </a:t>
            </a:r>
            <a:r>
              <a:rPr>
                <a:latin typeface="Calibri"/>
                <a:cs typeface="Calibri"/>
              </a:rPr>
              <a:t>these</a:t>
            </a:r>
            <a:r>
              <a:rPr spc="-50">
                <a:latin typeface="Calibri"/>
                <a:cs typeface="Calibri"/>
              </a:rPr>
              <a:t> </a:t>
            </a:r>
            <a:r>
              <a:rPr spc="-10">
                <a:latin typeface="Calibri"/>
                <a:cs typeface="Calibri"/>
              </a:rPr>
              <a:t>certifications,</a:t>
            </a:r>
            <a:r>
              <a:rPr spc="-25">
                <a:latin typeface="Calibri"/>
                <a:cs typeface="Calibri"/>
              </a:rPr>
              <a:t> </a:t>
            </a:r>
            <a:r>
              <a:rPr>
                <a:latin typeface="Calibri"/>
                <a:cs typeface="Calibri"/>
              </a:rPr>
              <a:t>the</a:t>
            </a:r>
            <a:r>
              <a:rPr spc="-40">
                <a:latin typeface="Calibri"/>
                <a:cs typeface="Calibri"/>
              </a:rPr>
              <a:t> </a:t>
            </a:r>
            <a:r>
              <a:rPr spc="-10">
                <a:latin typeface="Calibri"/>
                <a:cs typeface="Calibri"/>
              </a:rPr>
              <a:t>articulated</a:t>
            </a:r>
            <a:r>
              <a:rPr spc="-15">
                <a:latin typeface="Calibri"/>
                <a:cs typeface="Calibri"/>
              </a:rPr>
              <a:t> </a:t>
            </a:r>
            <a:r>
              <a:rPr>
                <a:latin typeface="Calibri"/>
                <a:cs typeface="Calibri"/>
              </a:rPr>
              <a:t>credits</a:t>
            </a:r>
            <a:r>
              <a:rPr spc="-30">
                <a:latin typeface="Calibri"/>
                <a:cs typeface="Calibri"/>
              </a:rPr>
              <a:t> </a:t>
            </a:r>
            <a:r>
              <a:rPr>
                <a:latin typeface="Calibri"/>
                <a:cs typeface="Calibri"/>
              </a:rPr>
              <a:t>also</a:t>
            </a:r>
            <a:r>
              <a:rPr spc="-40">
                <a:latin typeface="Calibri"/>
                <a:cs typeface="Calibri"/>
              </a:rPr>
              <a:t> </a:t>
            </a:r>
            <a:r>
              <a:rPr>
                <a:latin typeface="Calibri"/>
                <a:cs typeface="Calibri"/>
              </a:rPr>
              <a:t>count</a:t>
            </a:r>
            <a:r>
              <a:rPr spc="-35">
                <a:latin typeface="Calibri"/>
                <a:cs typeface="Calibri"/>
              </a:rPr>
              <a:t> </a:t>
            </a:r>
            <a:r>
              <a:rPr spc="-10">
                <a:latin typeface="Calibri"/>
                <a:cs typeface="Calibri"/>
              </a:rPr>
              <a:t>toward</a:t>
            </a:r>
            <a:r>
              <a:rPr spc="-25">
                <a:latin typeface="Calibri"/>
                <a:cs typeface="Calibri"/>
              </a:rPr>
              <a:t> </a:t>
            </a:r>
            <a:r>
              <a:rPr>
                <a:latin typeface="Calibri"/>
                <a:cs typeface="Calibri"/>
              </a:rPr>
              <a:t>Bright</a:t>
            </a:r>
            <a:r>
              <a:rPr spc="-45">
                <a:latin typeface="Calibri"/>
                <a:cs typeface="Calibri"/>
              </a:rPr>
              <a:t> </a:t>
            </a:r>
            <a:r>
              <a:rPr>
                <a:latin typeface="Calibri"/>
                <a:cs typeface="Calibri"/>
              </a:rPr>
              <a:t>Futures</a:t>
            </a:r>
            <a:r>
              <a:rPr spc="-35">
                <a:latin typeface="Calibri"/>
                <a:cs typeface="Calibri"/>
              </a:rPr>
              <a:t> </a:t>
            </a:r>
            <a:r>
              <a:rPr spc="-20">
                <a:latin typeface="Calibri"/>
                <a:cs typeface="Calibri"/>
              </a:rPr>
              <a:t>GSC.</a:t>
            </a:r>
            <a:endParaRPr>
              <a:latin typeface="Calibri"/>
              <a:cs typeface="Calibri"/>
            </a:endParaRPr>
          </a:p>
          <a:p>
            <a:pPr marL="12700" marR="165735">
              <a:lnSpc>
                <a:spcPts val="1620"/>
              </a:lnSpc>
              <a:spcBef>
                <a:spcPts val="1655"/>
              </a:spcBef>
            </a:pPr>
            <a:r>
              <a:rPr sz="1500" b="1">
                <a:latin typeface="Calibri"/>
                <a:cs typeface="Calibri"/>
              </a:rPr>
              <a:t>Note:</a:t>
            </a:r>
            <a:r>
              <a:rPr sz="1500" b="1" spc="-5">
                <a:latin typeface="Calibri"/>
                <a:cs typeface="Calibri"/>
              </a:rPr>
              <a:t> </a:t>
            </a:r>
            <a:r>
              <a:rPr sz="1500">
                <a:latin typeface="Calibri"/>
                <a:cs typeface="Calibri"/>
              </a:rPr>
              <a:t>The</a:t>
            </a:r>
            <a:r>
              <a:rPr sz="1500" spc="-20">
                <a:latin typeface="Calibri"/>
                <a:cs typeface="Calibri"/>
              </a:rPr>
              <a:t> </a:t>
            </a:r>
            <a:r>
              <a:rPr sz="1500">
                <a:latin typeface="Calibri"/>
                <a:cs typeface="Calibri"/>
              </a:rPr>
              <a:t>FLDOE</a:t>
            </a:r>
            <a:r>
              <a:rPr sz="1500" spc="-35">
                <a:latin typeface="Calibri"/>
                <a:cs typeface="Calibri"/>
              </a:rPr>
              <a:t> </a:t>
            </a:r>
            <a:r>
              <a:rPr sz="1500" spc="-10">
                <a:latin typeface="Calibri"/>
                <a:cs typeface="Calibri"/>
              </a:rPr>
              <a:t>maintains</a:t>
            </a:r>
            <a:r>
              <a:rPr sz="1500" spc="-30">
                <a:latin typeface="Calibri"/>
                <a:cs typeface="Calibri"/>
              </a:rPr>
              <a:t> </a:t>
            </a:r>
            <a:r>
              <a:rPr sz="1500">
                <a:latin typeface="Calibri"/>
                <a:cs typeface="Calibri"/>
              </a:rPr>
              <a:t>the</a:t>
            </a:r>
            <a:r>
              <a:rPr sz="1500" spc="-25">
                <a:latin typeface="Calibri"/>
                <a:cs typeface="Calibri"/>
              </a:rPr>
              <a:t> </a:t>
            </a:r>
            <a:r>
              <a:rPr sz="1500">
                <a:latin typeface="Calibri"/>
                <a:cs typeface="Calibri"/>
              </a:rPr>
              <a:t>CAPE</a:t>
            </a:r>
            <a:r>
              <a:rPr sz="1500" spc="-30">
                <a:latin typeface="Calibri"/>
                <a:cs typeface="Calibri"/>
              </a:rPr>
              <a:t> </a:t>
            </a:r>
            <a:r>
              <a:rPr sz="1500">
                <a:latin typeface="Calibri"/>
                <a:cs typeface="Calibri"/>
              </a:rPr>
              <a:t>Industry</a:t>
            </a:r>
            <a:r>
              <a:rPr sz="1500" spc="-65">
                <a:latin typeface="Calibri"/>
                <a:cs typeface="Calibri"/>
              </a:rPr>
              <a:t> </a:t>
            </a:r>
            <a:r>
              <a:rPr sz="1500" spc="-10">
                <a:latin typeface="Calibri"/>
                <a:cs typeface="Calibri"/>
              </a:rPr>
              <a:t>Certification</a:t>
            </a:r>
            <a:r>
              <a:rPr sz="1500" spc="-30">
                <a:latin typeface="Calibri"/>
                <a:cs typeface="Calibri"/>
              </a:rPr>
              <a:t> </a:t>
            </a:r>
            <a:r>
              <a:rPr sz="1500">
                <a:latin typeface="Calibri"/>
                <a:cs typeface="Calibri"/>
              </a:rPr>
              <a:t>list.</a:t>
            </a:r>
            <a:r>
              <a:rPr sz="1500" spc="-20">
                <a:latin typeface="Calibri"/>
                <a:cs typeface="Calibri"/>
              </a:rPr>
              <a:t> </a:t>
            </a:r>
            <a:r>
              <a:rPr sz="1500">
                <a:latin typeface="Calibri"/>
                <a:cs typeface="Calibri"/>
              </a:rPr>
              <a:t>The</a:t>
            </a:r>
            <a:r>
              <a:rPr sz="1500" spc="-25">
                <a:latin typeface="Calibri"/>
                <a:cs typeface="Calibri"/>
              </a:rPr>
              <a:t> </a:t>
            </a:r>
            <a:r>
              <a:rPr sz="1500">
                <a:latin typeface="Calibri"/>
                <a:cs typeface="Calibri"/>
              </a:rPr>
              <a:t>Bright</a:t>
            </a:r>
            <a:r>
              <a:rPr sz="1500" spc="-45">
                <a:latin typeface="Calibri"/>
                <a:cs typeface="Calibri"/>
              </a:rPr>
              <a:t> </a:t>
            </a:r>
            <a:r>
              <a:rPr sz="1500">
                <a:latin typeface="Calibri"/>
                <a:cs typeface="Calibri"/>
              </a:rPr>
              <a:t>Futures</a:t>
            </a:r>
            <a:r>
              <a:rPr sz="1500" spc="-20">
                <a:latin typeface="Calibri"/>
                <a:cs typeface="Calibri"/>
              </a:rPr>
              <a:t> </a:t>
            </a:r>
            <a:r>
              <a:rPr sz="1500">
                <a:latin typeface="Calibri"/>
                <a:cs typeface="Calibri"/>
              </a:rPr>
              <a:t>CAPE</a:t>
            </a:r>
            <a:r>
              <a:rPr sz="1500" spc="-15">
                <a:latin typeface="Calibri"/>
                <a:cs typeface="Calibri"/>
              </a:rPr>
              <a:t> </a:t>
            </a:r>
            <a:r>
              <a:rPr sz="1500">
                <a:latin typeface="Calibri"/>
                <a:cs typeface="Calibri"/>
              </a:rPr>
              <a:t>list</a:t>
            </a:r>
            <a:r>
              <a:rPr sz="1500" spc="-30">
                <a:latin typeface="Calibri"/>
                <a:cs typeface="Calibri"/>
              </a:rPr>
              <a:t> </a:t>
            </a:r>
            <a:r>
              <a:rPr sz="1500">
                <a:latin typeface="Calibri"/>
                <a:cs typeface="Calibri"/>
              </a:rPr>
              <a:t>is</a:t>
            </a:r>
            <a:r>
              <a:rPr sz="1500" spc="-5">
                <a:latin typeface="Calibri"/>
                <a:cs typeface="Calibri"/>
              </a:rPr>
              <a:t> </a:t>
            </a:r>
            <a:r>
              <a:rPr sz="1500">
                <a:latin typeface="Calibri"/>
                <a:cs typeface="Calibri"/>
              </a:rPr>
              <a:t>a</a:t>
            </a:r>
            <a:r>
              <a:rPr sz="1500" spc="-30">
                <a:latin typeface="Calibri"/>
                <a:cs typeface="Calibri"/>
              </a:rPr>
              <a:t> </a:t>
            </a:r>
            <a:r>
              <a:rPr sz="1500" spc="-10">
                <a:latin typeface="Calibri"/>
                <a:cs typeface="Calibri"/>
              </a:rPr>
              <a:t>subset </a:t>
            </a:r>
            <a:r>
              <a:rPr sz="1500">
                <a:latin typeface="Calibri"/>
                <a:cs typeface="Calibri"/>
              </a:rPr>
              <a:t>of</a:t>
            </a:r>
            <a:r>
              <a:rPr sz="1500" spc="-25">
                <a:latin typeface="Calibri"/>
                <a:cs typeface="Calibri"/>
              </a:rPr>
              <a:t> </a:t>
            </a:r>
            <a:r>
              <a:rPr sz="1500">
                <a:latin typeface="Calibri"/>
                <a:cs typeface="Calibri"/>
              </a:rPr>
              <a:t>this</a:t>
            </a:r>
            <a:r>
              <a:rPr sz="1500" spc="-20">
                <a:latin typeface="Calibri"/>
                <a:cs typeface="Calibri"/>
              </a:rPr>
              <a:t> </a:t>
            </a:r>
            <a:r>
              <a:rPr sz="1500">
                <a:latin typeface="Calibri"/>
                <a:cs typeface="Calibri"/>
              </a:rPr>
              <a:t>list</a:t>
            </a:r>
            <a:r>
              <a:rPr sz="1500" spc="-30">
                <a:latin typeface="Calibri"/>
                <a:cs typeface="Calibri"/>
              </a:rPr>
              <a:t> </a:t>
            </a:r>
            <a:r>
              <a:rPr sz="1500">
                <a:latin typeface="Calibri"/>
                <a:cs typeface="Calibri"/>
              </a:rPr>
              <a:t>and</a:t>
            </a:r>
            <a:r>
              <a:rPr sz="1500" spc="-30">
                <a:latin typeface="Calibri"/>
                <a:cs typeface="Calibri"/>
              </a:rPr>
              <a:t> </a:t>
            </a:r>
            <a:r>
              <a:rPr sz="1500">
                <a:latin typeface="Calibri"/>
                <a:cs typeface="Calibri"/>
              </a:rPr>
              <a:t>includes</a:t>
            </a:r>
            <a:r>
              <a:rPr sz="1500" spc="-20">
                <a:latin typeface="Calibri"/>
                <a:cs typeface="Calibri"/>
              </a:rPr>
              <a:t> </a:t>
            </a:r>
            <a:r>
              <a:rPr sz="1500">
                <a:latin typeface="Calibri"/>
                <a:cs typeface="Calibri"/>
              </a:rPr>
              <a:t>only</a:t>
            </a:r>
            <a:r>
              <a:rPr sz="1500" spc="-30">
                <a:latin typeface="Calibri"/>
                <a:cs typeface="Calibri"/>
              </a:rPr>
              <a:t> </a:t>
            </a:r>
            <a:r>
              <a:rPr sz="1500">
                <a:latin typeface="Calibri"/>
                <a:cs typeface="Calibri"/>
              </a:rPr>
              <a:t>the</a:t>
            </a:r>
            <a:r>
              <a:rPr sz="1500" spc="-25">
                <a:latin typeface="Calibri"/>
                <a:cs typeface="Calibri"/>
              </a:rPr>
              <a:t> </a:t>
            </a:r>
            <a:r>
              <a:rPr sz="1500" spc="-10">
                <a:latin typeface="Calibri"/>
                <a:cs typeface="Calibri"/>
              </a:rPr>
              <a:t>certifications</a:t>
            </a:r>
            <a:r>
              <a:rPr sz="1500" spc="-30">
                <a:latin typeface="Calibri"/>
                <a:cs typeface="Calibri"/>
              </a:rPr>
              <a:t> </a:t>
            </a:r>
            <a:r>
              <a:rPr sz="1500">
                <a:latin typeface="Calibri"/>
                <a:cs typeface="Calibri"/>
              </a:rPr>
              <a:t>that</a:t>
            </a:r>
            <a:r>
              <a:rPr sz="1500" spc="-35">
                <a:latin typeface="Calibri"/>
                <a:cs typeface="Calibri"/>
              </a:rPr>
              <a:t> </a:t>
            </a:r>
            <a:r>
              <a:rPr sz="1500">
                <a:latin typeface="Calibri"/>
                <a:cs typeface="Calibri"/>
              </a:rPr>
              <a:t>are</a:t>
            </a:r>
            <a:r>
              <a:rPr sz="1500" spc="-25">
                <a:latin typeface="Calibri"/>
                <a:cs typeface="Calibri"/>
              </a:rPr>
              <a:t> </a:t>
            </a:r>
            <a:r>
              <a:rPr sz="1500">
                <a:latin typeface="Calibri"/>
                <a:cs typeface="Calibri"/>
              </a:rPr>
              <a:t>eligible</a:t>
            </a:r>
            <a:r>
              <a:rPr sz="1500" spc="-25">
                <a:latin typeface="Calibri"/>
                <a:cs typeface="Calibri"/>
              </a:rPr>
              <a:t> </a:t>
            </a:r>
            <a:r>
              <a:rPr sz="1500">
                <a:latin typeface="Calibri"/>
                <a:cs typeface="Calibri"/>
              </a:rPr>
              <a:t>for</a:t>
            </a:r>
            <a:r>
              <a:rPr sz="1500" spc="-5">
                <a:latin typeface="Calibri"/>
                <a:cs typeface="Calibri"/>
              </a:rPr>
              <a:t> </a:t>
            </a:r>
            <a:r>
              <a:rPr sz="1500" spc="-10">
                <a:latin typeface="Calibri"/>
                <a:cs typeface="Calibri"/>
              </a:rPr>
              <a:t>articulated</a:t>
            </a:r>
            <a:r>
              <a:rPr sz="1500" spc="-55">
                <a:latin typeface="Calibri"/>
                <a:cs typeface="Calibri"/>
              </a:rPr>
              <a:t> </a:t>
            </a:r>
            <a:r>
              <a:rPr sz="1500">
                <a:latin typeface="Calibri"/>
                <a:cs typeface="Calibri"/>
              </a:rPr>
              <a:t>credit</a:t>
            </a:r>
            <a:r>
              <a:rPr sz="1500" spc="-5">
                <a:latin typeface="Calibri"/>
                <a:cs typeface="Calibri"/>
              </a:rPr>
              <a:t> </a:t>
            </a:r>
            <a:r>
              <a:rPr sz="1500">
                <a:latin typeface="Calibri"/>
                <a:cs typeface="Calibri"/>
              </a:rPr>
              <a:t>and</a:t>
            </a:r>
            <a:r>
              <a:rPr sz="1500" spc="-30">
                <a:latin typeface="Calibri"/>
                <a:cs typeface="Calibri"/>
              </a:rPr>
              <a:t> </a:t>
            </a:r>
            <a:r>
              <a:rPr sz="1500">
                <a:latin typeface="Calibri"/>
                <a:cs typeface="Calibri"/>
              </a:rPr>
              <a:t>count</a:t>
            </a:r>
            <a:r>
              <a:rPr sz="1500" spc="-45">
                <a:latin typeface="Calibri"/>
                <a:cs typeface="Calibri"/>
              </a:rPr>
              <a:t> </a:t>
            </a:r>
            <a:r>
              <a:rPr sz="1500" spc="-10">
                <a:latin typeface="Calibri"/>
                <a:cs typeface="Calibri"/>
              </a:rPr>
              <a:t>toward </a:t>
            </a:r>
            <a:r>
              <a:rPr sz="1500">
                <a:latin typeface="Calibri"/>
                <a:cs typeface="Calibri"/>
              </a:rPr>
              <a:t>Bright</a:t>
            </a:r>
            <a:r>
              <a:rPr sz="1500" spc="-50">
                <a:latin typeface="Calibri"/>
                <a:cs typeface="Calibri"/>
              </a:rPr>
              <a:t> </a:t>
            </a:r>
            <a:r>
              <a:rPr sz="1500" spc="-10">
                <a:latin typeface="Calibri"/>
                <a:cs typeface="Calibri"/>
              </a:rPr>
              <a:t>Futures.</a:t>
            </a:r>
            <a:endParaRPr sz="1500">
              <a:latin typeface="Calibri"/>
              <a:cs typeface="Calibri"/>
            </a:endParaRPr>
          </a:p>
          <a:p>
            <a:pPr marL="5715" algn="ctr">
              <a:lnSpc>
                <a:spcPts val="2170"/>
              </a:lnSpc>
            </a:pPr>
            <a:r>
              <a:rPr sz="1600" b="1">
                <a:solidFill>
                  <a:srgbClr val="001F5F"/>
                </a:solidFill>
                <a:latin typeface="Calibri"/>
                <a:cs typeface="Calibri"/>
              </a:rPr>
              <a:t>&gt;&gt;CAPE</a:t>
            </a:r>
            <a:r>
              <a:rPr sz="1600" b="1" spc="-20">
                <a:solidFill>
                  <a:srgbClr val="001F5F"/>
                </a:solidFill>
                <a:latin typeface="Calibri"/>
                <a:cs typeface="Calibri"/>
              </a:rPr>
              <a:t> </a:t>
            </a:r>
            <a:r>
              <a:rPr sz="1600" b="1">
                <a:solidFill>
                  <a:srgbClr val="001F5F"/>
                </a:solidFill>
                <a:latin typeface="Calibri"/>
                <a:cs typeface="Calibri"/>
              </a:rPr>
              <a:t>list</a:t>
            </a:r>
            <a:r>
              <a:rPr sz="1600" b="1" spc="100">
                <a:solidFill>
                  <a:srgbClr val="001F5F"/>
                </a:solidFill>
                <a:latin typeface="Calibri"/>
                <a:cs typeface="Calibri"/>
              </a:rPr>
              <a:t> </a:t>
            </a:r>
            <a:r>
              <a:rPr sz="2400" b="1">
                <a:solidFill>
                  <a:srgbClr val="C00000"/>
                </a:solidFill>
                <a:latin typeface="Calibri"/>
                <a:cs typeface="Calibri"/>
              </a:rPr>
              <a:t>≠</a:t>
            </a:r>
            <a:r>
              <a:rPr sz="2400" b="1" spc="-50">
                <a:solidFill>
                  <a:srgbClr val="C00000"/>
                </a:solidFill>
                <a:latin typeface="Calibri"/>
                <a:cs typeface="Calibri"/>
              </a:rPr>
              <a:t> </a:t>
            </a:r>
            <a:r>
              <a:rPr sz="1600" b="1">
                <a:solidFill>
                  <a:srgbClr val="001F5F"/>
                </a:solidFill>
                <a:latin typeface="Calibri"/>
                <a:cs typeface="Calibri"/>
              </a:rPr>
              <a:t>Bright</a:t>
            </a:r>
            <a:r>
              <a:rPr sz="1600" b="1" spc="-30">
                <a:solidFill>
                  <a:srgbClr val="001F5F"/>
                </a:solidFill>
                <a:latin typeface="Calibri"/>
                <a:cs typeface="Calibri"/>
              </a:rPr>
              <a:t> </a:t>
            </a:r>
            <a:r>
              <a:rPr sz="1600" b="1">
                <a:solidFill>
                  <a:srgbClr val="001F5F"/>
                </a:solidFill>
                <a:latin typeface="Calibri"/>
                <a:cs typeface="Calibri"/>
              </a:rPr>
              <a:t>Futures</a:t>
            </a:r>
            <a:r>
              <a:rPr sz="1600" b="1" spc="-10">
                <a:solidFill>
                  <a:srgbClr val="001F5F"/>
                </a:solidFill>
                <a:latin typeface="Calibri"/>
                <a:cs typeface="Calibri"/>
              </a:rPr>
              <a:t> </a:t>
            </a:r>
            <a:r>
              <a:rPr sz="1600" b="1">
                <a:solidFill>
                  <a:srgbClr val="001F5F"/>
                </a:solidFill>
                <a:latin typeface="Calibri"/>
                <a:cs typeface="Calibri"/>
              </a:rPr>
              <a:t>CAPE</a:t>
            </a:r>
            <a:r>
              <a:rPr sz="1600" b="1" spc="-40">
                <a:solidFill>
                  <a:srgbClr val="001F5F"/>
                </a:solidFill>
                <a:latin typeface="Calibri"/>
                <a:cs typeface="Calibri"/>
              </a:rPr>
              <a:t> </a:t>
            </a:r>
            <a:r>
              <a:rPr sz="1600" b="1" spc="-10">
                <a:solidFill>
                  <a:srgbClr val="001F5F"/>
                </a:solidFill>
                <a:latin typeface="Calibri"/>
                <a:cs typeface="Calibri"/>
              </a:rPr>
              <a:t>List&lt;&lt;</a:t>
            </a:r>
            <a:endParaRPr sz="1600">
              <a:latin typeface="Calibri"/>
              <a:cs typeface="Calibri"/>
            </a:endParaRPr>
          </a:p>
          <a:p>
            <a:pPr marL="12700">
              <a:spcBef>
                <a:spcPts val="570"/>
              </a:spcBef>
            </a:pPr>
            <a:r>
              <a:rPr sz="1400" b="1">
                <a:latin typeface="Calibri"/>
                <a:cs typeface="Calibri"/>
              </a:rPr>
              <a:t>Bright</a:t>
            </a:r>
            <a:r>
              <a:rPr sz="1400" b="1" spc="-45">
                <a:latin typeface="Calibri"/>
                <a:cs typeface="Calibri"/>
              </a:rPr>
              <a:t> </a:t>
            </a:r>
            <a:r>
              <a:rPr sz="1400" b="1">
                <a:latin typeface="Calibri"/>
                <a:cs typeface="Calibri"/>
              </a:rPr>
              <a:t>Futures</a:t>
            </a:r>
            <a:r>
              <a:rPr sz="1400" b="1" spc="-65">
                <a:latin typeface="Calibri"/>
                <a:cs typeface="Calibri"/>
              </a:rPr>
              <a:t> </a:t>
            </a:r>
            <a:r>
              <a:rPr sz="1400" b="1">
                <a:latin typeface="Calibri"/>
                <a:cs typeface="Calibri"/>
              </a:rPr>
              <a:t>CAPE</a:t>
            </a:r>
            <a:r>
              <a:rPr sz="1400" b="1" spc="-35">
                <a:latin typeface="Calibri"/>
                <a:cs typeface="Calibri"/>
              </a:rPr>
              <a:t> </a:t>
            </a:r>
            <a:r>
              <a:rPr sz="1400" b="1" spc="-10">
                <a:latin typeface="Calibri"/>
                <a:cs typeface="Calibri"/>
              </a:rPr>
              <a:t>Lists:</a:t>
            </a:r>
            <a:endParaRPr sz="1400">
              <a:latin typeface="Calibri"/>
              <a:cs typeface="Calibri"/>
            </a:endParaRPr>
          </a:p>
          <a:p>
            <a:pPr marL="12700">
              <a:spcBef>
                <a:spcPts val="20"/>
              </a:spcBef>
            </a:pPr>
            <a:r>
              <a:rPr sz="1200">
                <a:latin typeface="Calibri"/>
                <a:cs typeface="Calibri"/>
              </a:rPr>
              <a:t>2025–2026:</a:t>
            </a:r>
            <a:r>
              <a:rPr sz="1200" spc="-55">
                <a:latin typeface="Calibri"/>
                <a:cs typeface="Calibri"/>
              </a:rPr>
              <a:t> </a:t>
            </a:r>
            <a:r>
              <a:rPr sz="1200" u="sng" spc="-10">
                <a:solidFill>
                  <a:srgbClr val="034990"/>
                </a:solidFill>
                <a:uFill>
                  <a:solidFill>
                    <a:srgbClr val="034990"/>
                  </a:solidFill>
                </a:uFill>
                <a:latin typeface="Calibri"/>
                <a:cs typeface="Calibri"/>
                <a:hlinkClick r:id="rId4"/>
              </a:rPr>
              <a:t>https://sso.osfaffelp.org/BFIEHS/Course/IndustryCertificationList</a:t>
            </a:r>
            <a:endParaRPr sz="1200">
              <a:latin typeface="Calibri"/>
              <a:cs typeface="Calibri"/>
            </a:endParaRPr>
          </a:p>
          <a:p>
            <a:pPr marL="12700"/>
            <a:r>
              <a:rPr sz="1200">
                <a:latin typeface="Calibri"/>
                <a:cs typeface="Calibri"/>
              </a:rPr>
              <a:t>2024–2025:</a:t>
            </a:r>
            <a:r>
              <a:rPr sz="1200" spc="120">
                <a:latin typeface="Calibri"/>
                <a:cs typeface="Calibri"/>
              </a:rPr>
              <a:t> </a:t>
            </a:r>
            <a:r>
              <a:rPr sz="1200" u="sng" spc="-10">
                <a:solidFill>
                  <a:srgbClr val="034990"/>
                </a:solidFill>
                <a:uFill>
                  <a:solidFill>
                    <a:srgbClr val="034990"/>
                  </a:solidFill>
                </a:uFill>
                <a:latin typeface="Calibri"/>
                <a:cs typeface="Calibri"/>
                <a:hlinkClick r:id="rId5"/>
              </a:rPr>
              <a:t>www.fldoe.org/core/fileparse.php/7525/urlt/active-articulation-summary.xlsx</a:t>
            </a:r>
            <a:endParaRPr sz="1200">
              <a:latin typeface="Calibri"/>
              <a:cs typeface="Calibri"/>
            </a:endParaRPr>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2181204"/>
            <a:ext cx="393506" cy="249618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20">
                <a:solidFill>
                  <a:srgbClr val="FFFFFF"/>
                </a:solidFill>
                <a:latin typeface="Calibri"/>
                <a:cs typeface="Calibri"/>
              </a:rPr>
              <a:t>CAPE</a:t>
            </a:r>
            <a:endParaRPr sz="3100">
              <a:latin typeface="Calibri"/>
              <a:cs typeface="Calibri"/>
            </a:endParaRPr>
          </a:p>
        </p:txBody>
      </p:sp>
      <p:sp>
        <p:nvSpPr>
          <p:cNvPr id="4" name="object 4"/>
          <p:cNvSpPr txBox="1">
            <a:spLocks noGrp="1"/>
          </p:cNvSpPr>
          <p:nvPr>
            <p:ph type="title"/>
          </p:nvPr>
        </p:nvSpPr>
        <p:spPr>
          <a:xfrm>
            <a:off x="2515966" y="771051"/>
            <a:ext cx="6407150" cy="1336904"/>
          </a:xfrm>
          <a:prstGeom prst="rect">
            <a:avLst/>
          </a:prstGeom>
        </p:spPr>
        <p:txBody>
          <a:bodyPr vert="horz" wrap="square" lIns="0" tIns="13335" rIns="0" bIns="0" rtlCol="0" anchor="ctr">
            <a:spAutoFit/>
          </a:bodyPr>
          <a:lstStyle/>
          <a:p>
            <a:pPr marL="12700">
              <a:spcBef>
                <a:spcPts val="105"/>
              </a:spcBef>
            </a:pPr>
            <a:r>
              <a:rPr b="1">
                <a:latin typeface="Calibri"/>
                <a:cs typeface="Calibri"/>
              </a:rPr>
              <a:t>Certification</a:t>
            </a:r>
            <a:r>
              <a:rPr b="1" spc="-140">
                <a:latin typeface="Calibri"/>
                <a:cs typeface="Calibri"/>
              </a:rPr>
              <a:t> </a:t>
            </a:r>
            <a:r>
              <a:rPr b="1">
                <a:latin typeface="Calibri"/>
                <a:cs typeface="Calibri"/>
              </a:rPr>
              <a:t>Articulated</a:t>
            </a:r>
            <a:r>
              <a:rPr b="1" spc="-105">
                <a:latin typeface="Calibri"/>
                <a:cs typeface="Calibri"/>
              </a:rPr>
              <a:t> </a:t>
            </a:r>
            <a:r>
              <a:rPr b="1" spc="-20">
                <a:latin typeface="Calibri"/>
                <a:cs typeface="Calibri"/>
              </a:rPr>
              <a:t>Credits</a:t>
            </a:r>
            <a:r>
              <a:rPr b="1" spc="-310">
                <a:latin typeface="Calibri"/>
                <a:cs typeface="Calibri"/>
              </a:rPr>
              <a:t> </a:t>
            </a:r>
            <a:r>
              <a:rPr sz="1800" spc="-10"/>
              <a:t>(examples)</a:t>
            </a:r>
            <a:endParaRPr sz="1800">
              <a:latin typeface="Calibri"/>
              <a:cs typeface="Calibri"/>
            </a:endParaRPr>
          </a:p>
        </p:txBody>
      </p:sp>
      <p:graphicFrame>
        <p:nvGraphicFramePr>
          <p:cNvPr id="5" name="object 5"/>
          <p:cNvGraphicFramePr>
            <a:graphicFrameLocks noGrp="1"/>
          </p:cNvGraphicFramePr>
          <p:nvPr>
            <p:extLst>
              <p:ext uri="{D42A27DB-BD31-4B8C-83A1-F6EECF244321}">
                <p14:modId xmlns:p14="http://schemas.microsoft.com/office/powerpoint/2010/main" val="4105280007"/>
              </p:ext>
            </p:extLst>
          </p:nvPr>
        </p:nvGraphicFramePr>
        <p:xfrm>
          <a:off x="2836785" y="2523899"/>
          <a:ext cx="7994015" cy="2583815"/>
        </p:xfrm>
        <a:graphic>
          <a:graphicData uri="http://schemas.openxmlformats.org/drawingml/2006/table">
            <a:tbl>
              <a:tblPr firstRow="1" bandRow="1">
                <a:tableStyleId>{2D5ABB26-0587-4C30-8999-92F81FD0307C}</a:tableStyleId>
              </a:tblPr>
              <a:tblGrid>
                <a:gridCol w="833755">
                  <a:extLst>
                    <a:ext uri="{9D8B030D-6E8A-4147-A177-3AD203B41FA5}">
                      <a16:colId xmlns:a16="http://schemas.microsoft.com/office/drawing/2014/main" val="20000"/>
                    </a:ext>
                  </a:extLst>
                </a:gridCol>
                <a:gridCol w="5803265">
                  <a:extLst>
                    <a:ext uri="{9D8B030D-6E8A-4147-A177-3AD203B41FA5}">
                      <a16:colId xmlns:a16="http://schemas.microsoft.com/office/drawing/2014/main" val="20001"/>
                    </a:ext>
                  </a:extLst>
                </a:gridCol>
                <a:gridCol w="1356995">
                  <a:extLst>
                    <a:ext uri="{9D8B030D-6E8A-4147-A177-3AD203B41FA5}">
                      <a16:colId xmlns:a16="http://schemas.microsoft.com/office/drawing/2014/main" val="20002"/>
                    </a:ext>
                  </a:extLst>
                </a:gridCol>
              </a:tblGrid>
              <a:tr h="240665">
                <a:tc>
                  <a:txBody>
                    <a:bodyPr/>
                    <a:lstStyle/>
                    <a:p>
                      <a:pPr algn="ctr">
                        <a:lnSpc>
                          <a:spcPct val="100000"/>
                        </a:lnSpc>
                        <a:spcBef>
                          <a:spcPts val="290"/>
                        </a:spcBef>
                      </a:pPr>
                      <a:r>
                        <a:rPr sz="1100" b="1">
                          <a:solidFill>
                            <a:srgbClr val="FFFFFF"/>
                          </a:solidFill>
                          <a:latin typeface="Calibri"/>
                          <a:cs typeface="Calibri"/>
                        </a:rPr>
                        <a:t>FDOE</a:t>
                      </a:r>
                      <a:r>
                        <a:rPr sz="1100" b="1" spc="-25">
                          <a:solidFill>
                            <a:srgbClr val="FFFFFF"/>
                          </a:solidFill>
                          <a:latin typeface="Calibri"/>
                          <a:cs typeface="Calibri"/>
                        </a:rPr>
                        <a:t> </a:t>
                      </a:r>
                      <a:r>
                        <a:rPr sz="1100" b="1" spc="-20">
                          <a:solidFill>
                            <a:srgbClr val="FFFFFF"/>
                          </a:solidFill>
                          <a:latin typeface="Calibri"/>
                          <a:cs typeface="Calibri"/>
                        </a:rPr>
                        <a:t>Code</a:t>
                      </a:r>
                      <a:endParaRPr sz="1100">
                        <a:latin typeface="Calibri"/>
                        <a:cs typeface="Calibri"/>
                      </a:endParaRPr>
                    </a:p>
                  </a:txBody>
                  <a:tcPr marL="0" marR="0" marT="36830" marB="0">
                    <a:lnL w="12700">
                      <a:solidFill>
                        <a:srgbClr val="000000"/>
                      </a:solidFill>
                      <a:prstDash val="solid"/>
                    </a:lnL>
                    <a:lnR w="19050">
                      <a:solidFill>
                        <a:srgbClr val="FFFFFF"/>
                      </a:solidFill>
                      <a:prstDash val="solid"/>
                    </a:lnR>
                    <a:lnT w="12700">
                      <a:solidFill>
                        <a:srgbClr val="000000"/>
                      </a:solidFill>
                      <a:prstDash val="solid"/>
                    </a:lnT>
                    <a:lnB w="12700">
                      <a:solidFill>
                        <a:srgbClr val="000000"/>
                      </a:solidFill>
                      <a:prstDash val="solid"/>
                    </a:lnB>
                    <a:solidFill>
                      <a:srgbClr val="0B163B"/>
                    </a:solidFill>
                  </a:tcPr>
                </a:tc>
                <a:tc>
                  <a:txBody>
                    <a:bodyPr/>
                    <a:lstStyle/>
                    <a:p>
                      <a:pPr marL="1270" algn="ctr">
                        <a:lnSpc>
                          <a:spcPct val="100000"/>
                        </a:lnSpc>
                        <a:spcBef>
                          <a:spcPts val="290"/>
                        </a:spcBef>
                      </a:pPr>
                      <a:r>
                        <a:rPr sz="1100" b="1">
                          <a:solidFill>
                            <a:srgbClr val="FFFFFF"/>
                          </a:solidFill>
                          <a:latin typeface="Calibri"/>
                          <a:cs typeface="Calibri"/>
                        </a:rPr>
                        <a:t>Certification</a:t>
                      </a:r>
                      <a:r>
                        <a:rPr sz="1100" b="1" spc="-55">
                          <a:solidFill>
                            <a:srgbClr val="FFFFFF"/>
                          </a:solidFill>
                          <a:latin typeface="Calibri"/>
                          <a:cs typeface="Calibri"/>
                        </a:rPr>
                        <a:t> </a:t>
                      </a:r>
                      <a:r>
                        <a:rPr sz="1100" b="1" spc="-10">
                          <a:solidFill>
                            <a:srgbClr val="FFFFFF"/>
                          </a:solidFill>
                          <a:latin typeface="Calibri"/>
                          <a:cs typeface="Calibri"/>
                        </a:rPr>
                        <a:t>Title</a:t>
                      </a:r>
                      <a:endParaRPr sz="1100">
                        <a:latin typeface="Calibri"/>
                        <a:cs typeface="Calibri"/>
                      </a:endParaRPr>
                    </a:p>
                  </a:txBody>
                  <a:tcPr marL="0" marR="0" marT="36830" marB="0">
                    <a:lnL w="19050">
                      <a:solidFill>
                        <a:srgbClr val="FFFFFF"/>
                      </a:solidFill>
                      <a:prstDash val="solid"/>
                    </a:lnL>
                    <a:lnR w="19050">
                      <a:solidFill>
                        <a:srgbClr val="FFFFFF"/>
                      </a:solidFill>
                      <a:prstDash val="solid"/>
                    </a:lnR>
                    <a:lnT w="12700">
                      <a:solidFill>
                        <a:srgbClr val="000000"/>
                      </a:solidFill>
                      <a:prstDash val="solid"/>
                    </a:lnT>
                    <a:lnB w="12700">
                      <a:solidFill>
                        <a:srgbClr val="000000"/>
                      </a:solidFill>
                      <a:prstDash val="solid"/>
                    </a:lnB>
                    <a:solidFill>
                      <a:srgbClr val="0B163B"/>
                    </a:solidFill>
                  </a:tcPr>
                </a:tc>
                <a:tc>
                  <a:txBody>
                    <a:bodyPr/>
                    <a:lstStyle/>
                    <a:p>
                      <a:pPr algn="ctr">
                        <a:lnSpc>
                          <a:spcPct val="100000"/>
                        </a:lnSpc>
                        <a:spcBef>
                          <a:spcPts val="290"/>
                        </a:spcBef>
                      </a:pPr>
                      <a:r>
                        <a:rPr sz="1100" b="1">
                          <a:solidFill>
                            <a:srgbClr val="FFFFFF"/>
                          </a:solidFill>
                          <a:latin typeface="Calibri"/>
                          <a:cs typeface="Calibri"/>
                        </a:rPr>
                        <a:t>Articulated</a:t>
                      </a:r>
                      <a:r>
                        <a:rPr sz="1100" b="1" spc="-50">
                          <a:solidFill>
                            <a:srgbClr val="FFFFFF"/>
                          </a:solidFill>
                          <a:latin typeface="Calibri"/>
                          <a:cs typeface="Calibri"/>
                        </a:rPr>
                        <a:t> </a:t>
                      </a:r>
                      <a:r>
                        <a:rPr sz="1100" b="1" spc="-10">
                          <a:solidFill>
                            <a:srgbClr val="FFFFFF"/>
                          </a:solidFill>
                          <a:latin typeface="Calibri"/>
                          <a:cs typeface="Calibri"/>
                        </a:rPr>
                        <a:t>Credits</a:t>
                      </a:r>
                      <a:endParaRPr sz="1100">
                        <a:latin typeface="Calibri"/>
                        <a:cs typeface="Calibri"/>
                      </a:endParaRPr>
                    </a:p>
                  </a:txBody>
                  <a:tcPr marL="0" marR="0" marT="36830" marB="0">
                    <a:lnL w="19050">
                      <a:solidFill>
                        <a:srgbClr val="FFFFFF"/>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B163B"/>
                    </a:solidFill>
                  </a:tcPr>
                </a:tc>
                <a:extLst>
                  <a:ext uri="{0D108BD9-81ED-4DB2-BD59-A6C34878D82A}">
                    <a16:rowId xmlns:a16="http://schemas.microsoft.com/office/drawing/2014/main" val="10000"/>
                  </a:ext>
                </a:extLst>
              </a:tr>
              <a:tr h="228600">
                <a:tc gridSpan="3">
                  <a:txBody>
                    <a:bodyPr/>
                    <a:lstStyle/>
                    <a:p>
                      <a:pPr marL="91440">
                        <a:lnSpc>
                          <a:spcPct val="100000"/>
                        </a:lnSpc>
                        <a:spcBef>
                          <a:spcPts val="135"/>
                        </a:spcBef>
                      </a:pPr>
                      <a:r>
                        <a:rPr sz="1200" b="1">
                          <a:solidFill>
                            <a:srgbClr val="0B163B"/>
                          </a:solidFill>
                          <a:latin typeface="Calibri"/>
                          <a:cs typeface="Calibri"/>
                        </a:rPr>
                        <a:t>CABAM</a:t>
                      </a:r>
                      <a:r>
                        <a:rPr sz="1200" b="1" spc="-55">
                          <a:solidFill>
                            <a:srgbClr val="0B163B"/>
                          </a:solidFill>
                          <a:latin typeface="Calibri"/>
                          <a:cs typeface="Calibri"/>
                        </a:rPr>
                        <a:t> </a:t>
                      </a:r>
                      <a:r>
                        <a:rPr sz="1200" b="1" spc="-10">
                          <a:solidFill>
                            <a:srgbClr val="0B163B"/>
                          </a:solidFill>
                          <a:latin typeface="Calibri"/>
                          <a:cs typeface="Calibri"/>
                        </a:rPr>
                        <a:t>(Business)</a:t>
                      </a:r>
                      <a:endParaRPr sz="1200">
                        <a:latin typeface="Calibri"/>
                        <a:cs typeface="Calibri"/>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D4D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09550">
                <a:tc>
                  <a:txBody>
                    <a:bodyPr/>
                    <a:lstStyle/>
                    <a:p>
                      <a:pPr algn="ctr">
                        <a:lnSpc>
                          <a:spcPct val="100000"/>
                        </a:lnSpc>
                        <a:spcBef>
                          <a:spcPts val="90"/>
                        </a:spcBef>
                      </a:pPr>
                      <a:r>
                        <a:rPr sz="1100" spc="-10">
                          <a:latin typeface="Calibri"/>
                          <a:cs typeface="Calibri"/>
                        </a:rPr>
                        <a:t>ADOBE023</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a:latin typeface="Calibri"/>
                          <a:cs typeface="Calibri"/>
                        </a:rPr>
                        <a:t>Adobe</a:t>
                      </a:r>
                      <a:r>
                        <a:rPr sz="1100" spc="-35">
                          <a:latin typeface="Calibri"/>
                          <a:cs typeface="Calibri"/>
                        </a:rPr>
                        <a:t> </a:t>
                      </a:r>
                      <a:r>
                        <a:rPr sz="1100">
                          <a:latin typeface="Calibri"/>
                          <a:cs typeface="Calibri"/>
                        </a:rPr>
                        <a:t>Certified</a:t>
                      </a:r>
                      <a:r>
                        <a:rPr sz="1100" spc="-35">
                          <a:latin typeface="Calibri"/>
                          <a:cs typeface="Calibri"/>
                        </a:rPr>
                        <a:t> </a:t>
                      </a:r>
                      <a:r>
                        <a:rPr sz="1100">
                          <a:latin typeface="Calibri"/>
                          <a:cs typeface="Calibri"/>
                        </a:rPr>
                        <a:t>Professional</a:t>
                      </a:r>
                      <a:r>
                        <a:rPr sz="1100" spc="-55">
                          <a:latin typeface="Calibri"/>
                          <a:cs typeface="Calibri"/>
                        </a:rPr>
                        <a:t> </a:t>
                      </a:r>
                      <a:r>
                        <a:rPr sz="1100">
                          <a:latin typeface="Calibri"/>
                          <a:cs typeface="Calibri"/>
                        </a:rPr>
                        <a:t>in</a:t>
                      </a:r>
                      <a:r>
                        <a:rPr sz="1100" spc="-20">
                          <a:latin typeface="Calibri"/>
                          <a:cs typeface="Calibri"/>
                        </a:rPr>
                        <a:t> </a:t>
                      </a:r>
                      <a:r>
                        <a:rPr sz="1100">
                          <a:latin typeface="Calibri"/>
                          <a:cs typeface="Calibri"/>
                        </a:rPr>
                        <a:t>Video</a:t>
                      </a:r>
                      <a:r>
                        <a:rPr sz="1100" spc="-25">
                          <a:latin typeface="Calibri"/>
                          <a:cs typeface="Calibri"/>
                        </a:rPr>
                        <a:t> </a:t>
                      </a:r>
                      <a:r>
                        <a:rPr sz="1100">
                          <a:latin typeface="Calibri"/>
                          <a:cs typeface="Calibri"/>
                        </a:rPr>
                        <a:t>Design</a:t>
                      </a:r>
                      <a:r>
                        <a:rPr sz="1100" spc="-35">
                          <a:latin typeface="Calibri"/>
                          <a:cs typeface="Calibri"/>
                        </a:rPr>
                        <a:t> </a:t>
                      </a:r>
                      <a:r>
                        <a:rPr sz="1100">
                          <a:latin typeface="Calibri"/>
                          <a:cs typeface="Calibri"/>
                        </a:rPr>
                        <a:t>(Requires</a:t>
                      </a:r>
                      <a:r>
                        <a:rPr sz="1100" spc="-20">
                          <a:latin typeface="Calibri"/>
                          <a:cs typeface="Calibri"/>
                        </a:rPr>
                        <a:t> </a:t>
                      </a:r>
                      <a:r>
                        <a:rPr sz="1100">
                          <a:latin typeface="Calibri"/>
                          <a:cs typeface="Calibri"/>
                        </a:rPr>
                        <a:t>Premiere</a:t>
                      </a:r>
                      <a:r>
                        <a:rPr sz="1100" spc="-30">
                          <a:latin typeface="Calibri"/>
                          <a:cs typeface="Calibri"/>
                        </a:rPr>
                        <a:t> </a:t>
                      </a:r>
                      <a:r>
                        <a:rPr sz="1100">
                          <a:latin typeface="Calibri"/>
                          <a:cs typeface="Calibri"/>
                        </a:rPr>
                        <a:t>Pro</a:t>
                      </a:r>
                      <a:r>
                        <a:rPr sz="1100" spc="-40">
                          <a:latin typeface="Calibri"/>
                          <a:cs typeface="Calibri"/>
                        </a:rPr>
                        <a:t> </a:t>
                      </a:r>
                      <a:r>
                        <a:rPr sz="1100">
                          <a:latin typeface="Calibri"/>
                          <a:cs typeface="Calibri"/>
                        </a:rPr>
                        <a:t>and</a:t>
                      </a:r>
                      <a:r>
                        <a:rPr sz="1100" spc="-15">
                          <a:latin typeface="Calibri"/>
                          <a:cs typeface="Calibri"/>
                        </a:rPr>
                        <a:t> </a:t>
                      </a:r>
                      <a:r>
                        <a:rPr sz="1100">
                          <a:latin typeface="Calibri"/>
                          <a:cs typeface="Calibri"/>
                        </a:rPr>
                        <a:t>After</a:t>
                      </a:r>
                      <a:r>
                        <a:rPr sz="1100" spc="-20">
                          <a:latin typeface="Calibri"/>
                          <a:cs typeface="Calibri"/>
                        </a:rPr>
                        <a:t> </a:t>
                      </a:r>
                      <a:r>
                        <a:rPr sz="1100">
                          <a:latin typeface="Calibri"/>
                          <a:cs typeface="Calibri"/>
                        </a:rPr>
                        <a:t>Effects</a:t>
                      </a:r>
                      <a:r>
                        <a:rPr sz="1100" spc="-35">
                          <a:latin typeface="Calibri"/>
                          <a:cs typeface="Calibri"/>
                        </a:rPr>
                        <a:t> </a:t>
                      </a:r>
                      <a:r>
                        <a:rPr sz="1100">
                          <a:latin typeface="Calibri"/>
                          <a:cs typeface="Calibri"/>
                        </a:rPr>
                        <a:t>or</a:t>
                      </a:r>
                      <a:r>
                        <a:rPr sz="1100" spc="-20">
                          <a:latin typeface="Calibri"/>
                          <a:cs typeface="Calibri"/>
                        </a:rPr>
                        <a:t> </a:t>
                      </a:r>
                      <a:r>
                        <a:rPr sz="1100" spc="-10">
                          <a:latin typeface="Calibri"/>
                          <a:cs typeface="Calibri"/>
                        </a:rPr>
                        <a:t>Photoshop)</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20">
                          <a:latin typeface="Calibri"/>
                          <a:cs typeface="Calibri"/>
                        </a:rPr>
                        <a:t>3–4*</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2"/>
                  </a:ext>
                </a:extLst>
              </a:tr>
              <a:tr h="209550">
                <a:tc>
                  <a:txBody>
                    <a:bodyPr/>
                    <a:lstStyle/>
                    <a:p>
                      <a:pPr algn="ctr">
                        <a:lnSpc>
                          <a:spcPct val="100000"/>
                        </a:lnSpc>
                        <a:spcBef>
                          <a:spcPts val="90"/>
                        </a:spcBef>
                      </a:pPr>
                      <a:r>
                        <a:rPr sz="1100" spc="-10">
                          <a:latin typeface="Calibri"/>
                          <a:cs typeface="Calibri"/>
                        </a:rPr>
                        <a:t>ADOBE024</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a:latin typeface="Calibri"/>
                          <a:cs typeface="Calibri"/>
                        </a:rPr>
                        <a:t>Adobe</a:t>
                      </a:r>
                      <a:r>
                        <a:rPr sz="1100" spc="-20">
                          <a:latin typeface="Calibri"/>
                          <a:cs typeface="Calibri"/>
                        </a:rPr>
                        <a:t> </a:t>
                      </a:r>
                      <a:r>
                        <a:rPr sz="1100">
                          <a:latin typeface="Calibri"/>
                          <a:cs typeface="Calibri"/>
                        </a:rPr>
                        <a:t>Certified</a:t>
                      </a:r>
                      <a:r>
                        <a:rPr sz="1100" spc="-35">
                          <a:latin typeface="Calibri"/>
                          <a:cs typeface="Calibri"/>
                        </a:rPr>
                        <a:t> </a:t>
                      </a:r>
                      <a:r>
                        <a:rPr sz="1100">
                          <a:latin typeface="Calibri"/>
                          <a:cs typeface="Calibri"/>
                        </a:rPr>
                        <a:t>Professional</a:t>
                      </a:r>
                      <a:r>
                        <a:rPr sz="1100" spc="-60">
                          <a:latin typeface="Calibri"/>
                          <a:cs typeface="Calibri"/>
                        </a:rPr>
                        <a:t> </a:t>
                      </a:r>
                      <a:r>
                        <a:rPr sz="1100">
                          <a:latin typeface="Calibri"/>
                          <a:cs typeface="Calibri"/>
                        </a:rPr>
                        <a:t>in</a:t>
                      </a:r>
                      <a:r>
                        <a:rPr sz="1100" spc="-15">
                          <a:latin typeface="Calibri"/>
                          <a:cs typeface="Calibri"/>
                        </a:rPr>
                        <a:t> </a:t>
                      </a:r>
                      <a:r>
                        <a:rPr sz="1100">
                          <a:latin typeface="Calibri"/>
                          <a:cs typeface="Calibri"/>
                        </a:rPr>
                        <a:t>Visual</a:t>
                      </a:r>
                      <a:r>
                        <a:rPr sz="1100" spc="-30">
                          <a:latin typeface="Calibri"/>
                          <a:cs typeface="Calibri"/>
                        </a:rPr>
                        <a:t> </a:t>
                      </a:r>
                      <a:r>
                        <a:rPr sz="1100">
                          <a:latin typeface="Calibri"/>
                          <a:cs typeface="Calibri"/>
                        </a:rPr>
                        <a:t>Design</a:t>
                      </a:r>
                      <a:r>
                        <a:rPr sz="1100" spc="-35">
                          <a:latin typeface="Calibri"/>
                          <a:cs typeface="Calibri"/>
                        </a:rPr>
                        <a:t> </a:t>
                      </a:r>
                      <a:r>
                        <a:rPr sz="1100">
                          <a:latin typeface="Calibri"/>
                          <a:cs typeface="Calibri"/>
                        </a:rPr>
                        <a:t>(Requires</a:t>
                      </a:r>
                      <a:r>
                        <a:rPr sz="1100" spc="-20">
                          <a:latin typeface="Calibri"/>
                          <a:cs typeface="Calibri"/>
                        </a:rPr>
                        <a:t> </a:t>
                      </a:r>
                      <a:r>
                        <a:rPr sz="1100">
                          <a:latin typeface="Calibri"/>
                          <a:cs typeface="Calibri"/>
                        </a:rPr>
                        <a:t>Photoshop</a:t>
                      </a:r>
                      <a:r>
                        <a:rPr sz="1100" spc="-50">
                          <a:latin typeface="Calibri"/>
                          <a:cs typeface="Calibri"/>
                        </a:rPr>
                        <a:t> </a:t>
                      </a:r>
                      <a:r>
                        <a:rPr sz="1100">
                          <a:latin typeface="Calibri"/>
                          <a:cs typeface="Calibri"/>
                        </a:rPr>
                        <a:t>and</a:t>
                      </a:r>
                      <a:r>
                        <a:rPr sz="1100" spc="-25">
                          <a:latin typeface="Calibri"/>
                          <a:cs typeface="Calibri"/>
                        </a:rPr>
                        <a:t> </a:t>
                      </a:r>
                      <a:r>
                        <a:rPr sz="1100">
                          <a:latin typeface="Calibri"/>
                          <a:cs typeface="Calibri"/>
                        </a:rPr>
                        <a:t>Illustrator</a:t>
                      </a:r>
                      <a:r>
                        <a:rPr sz="1100" spc="-40">
                          <a:latin typeface="Calibri"/>
                          <a:cs typeface="Calibri"/>
                        </a:rPr>
                        <a:t> </a:t>
                      </a:r>
                      <a:r>
                        <a:rPr sz="1100">
                          <a:latin typeface="Calibri"/>
                          <a:cs typeface="Calibri"/>
                        </a:rPr>
                        <a:t>or</a:t>
                      </a:r>
                      <a:r>
                        <a:rPr sz="1100" spc="-20">
                          <a:latin typeface="Calibri"/>
                          <a:cs typeface="Calibri"/>
                        </a:rPr>
                        <a:t> </a:t>
                      </a:r>
                      <a:r>
                        <a:rPr sz="1100" spc="-10">
                          <a:latin typeface="Calibri"/>
                          <a:cs typeface="Calibri"/>
                        </a:rPr>
                        <a:t>InDesign)</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50">
                          <a:latin typeface="Calibri"/>
                          <a:cs typeface="Calibri"/>
                        </a:rPr>
                        <a:t>3</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3"/>
                  </a:ext>
                </a:extLst>
              </a:tr>
              <a:tr h="209550">
                <a:tc>
                  <a:txBody>
                    <a:bodyPr/>
                    <a:lstStyle/>
                    <a:p>
                      <a:pPr algn="ctr">
                        <a:lnSpc>
                          <a:spcPct val="100000"/>
                        </a:lnSpc>
                        <a:spcBef>
                          <a:spcPts val="90"/>
                        </a:spcBef>
                      </a:pPr>
                      <a:r>
                        <a:rPr sz="1100" spc="-10">
                          <a:latin typeface="Calibri"/>
                          <a:cs typeface="Calibri"/>
                        </a:rPr>
                        <a:t>CERTI010</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a:latin typeface="Calibri"/>
                          <a:cs typeface="Calibri"/>
                        </a:rPr>
                        <a:t>Information</a:t>
                      </a:r>
                      <a:r>
                        <a:rPr sz="1100" spc="-50">
                          <a:latin typeface="Calibri"/>
                          <a:cs typeface="Calibri"/>
                        </a:rPr>
                        <a:t> </a:t>
                      </a:r>
                      <a:r>
                        <a:rPr sz="1100">
                          <a:latin typeface="Calibri"/>
                          <a:cs typeface="Calibri"/>
                        </a:rPr>
                        <a:t>Technology</a:t>
                      </a:r>
                      <a:r>
                        <a:rPr sz="1100" spc="-55">
                          <a:latin typeface="Calibri"/>
                          <a:cs typeface="Calibri"/>
                        </a:rPr>
                        <a:t> </a:t>
                      </a:r>
                      <a:r>
                        <a:rPr sz="1100">
                          <a:latin typeface="Calibri"/>
                          <a:cs typeface="Calibri"/>
                        </a:rPr>
                        <a:t>Specialist</a:t>
                      </a:r>
                      <a:r>
                        <a:rPr sz="1100" spc="-40">
                          <a:latin typeface="Calibri"/>
                          <a:cs typeface="Calibri"/>
                        </a:rPr>
                        <a:t> </a:t>
                      </a:r>
                      <a:r>
                        <a:rPr sz="1100">
                          <a:latin typeface="Calibri"/>
                          <a:cs typeface="Calibri"/>
                        </a:rPr>
                        <a:t>(ITS)</a:t>
                      </a:r>
                      <a:r>
                        <a:rPr sz="1100" spc="-10">
                          <a:latin typeface="Calibri"/>
                          <a:cs typeface="Calibri"/>
                        </a:rPr>
                        <a:t> </a:t>
                      </a:r>
                      <a:r>
                        <a:rPr sz="1100">
                          <a:latin typeface="Calibri"/>
                          <a:cs typeface="Calibri"/>
                        </a:rPr>
                        <a:t>-</a:t>
                      </a:r>
                      <a:r>
                        <a:rPr sz="1100" spc="-10">
                          <a:latin typeface="Calibri"/>
                          <a:cs typeface="Calibri"/>
                        </a:rPr>
                        <a:t> JavaScript</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50">
                          <a:latin typeface="Calibri"/>
                          <a:cs typeface="Calibri"/>
                        </a:rPr>
                        <a:t>3</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4"/>
                  </a:ext>
                </a:extLst>
              </a:tr>
              <a:tr h="209550">
                <a:tc>
                  <a:txBody>
                    <a:bodyPr/>
                    <a:lstStyle/>
                    <a:p>
                      <a:pPr algn="ctr">
                        <a:lnSpc>
                          <a:spcPct val="100000"/>
                        </a:lnSpc>
                        <a:spcBef>
                          <a:spcPts val="90"/>
                        </a:spcBef>
                      </a:pPr>
                      <a:r>
                        <a:rPr sz="1100" spc="-10">
                          <a:latin typeface="Calibri"/>
                          <a:cs typeface="Calibri"/>
                        </a:rPr>
                        <a:t>INTUT001</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a:latin typeface="Calibri"/>
                          <a:cs typeface="Calibri"/>
                        </a:rPr>
                        <a:t>Quickbooks</a:t>
                      </a:r>
                      <a:r>
                        <a:rPr sz="1100" spc="-60">
                          <a:latin typeface="Calibri"/>
                          <a:cs typeface="Calibri"/>
                        </a:rPr>
                        <a:t> </a:t>
                      </a:r>
                      <a:r>
                        <a:rPr sz="1100">
                          <a:latin typeface="Calibri"/>
                          <a:cs typeface="Calibri"/>
                        </a:rPr>
                        <a:t>Certified</a:t>
                      </a:r>
                      <a:r>
                        <a:rPr sz="1100" spc="-30">
                          <a:latin typeface="Calibri"/>
                          <a:cs typeface="Calibri"/>
                        </a:rPr>
                        <a:t> </a:t>
                      </a:r>
                      <a:r>
                        <a:rPr sz="1100" spc="-20">
                          <a:latin typeface="Calibri"/>
                          <a:cs typeface="Calibri"/>
                        </a:rPr>
                        <a:t>User</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50">
                          <a:latin typeface="Calibri"/>
                          <a:cs typeface="Calibri"/>
                        </a:rPr>
                        <a:t>3</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5"/>
                  </a:ext>
                </a:extLst>
              </a:tr>
              <a:tr h="209550">
                <a:tc>
                  <a:txBody>
                    <a:bodyPr/>
                    <a:lstStyle/>
                    <a:p>
                      <a:pPr algn="ctr">
                        <a:lnSpc>
                          <a:spcPct val="100000"/>
                        </a:lnSpc>
                        <a:spcBef>
                          <a:spcPts val="90"/>
                        </a:spcBef>
                      </a:pPr>
                      <a:r>
                        <a:rPr sz="1100" spc="-10">
                          <a:latin typeface="Calibri"/>
                          <a:cs typeface="Calibri"/>
                        </a:rPr>
                        <a:t>INTUT002</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spc="-10">
                          <a:latin typeface="Calibri"/>
                          <a:cs typeface="Calibri"/>
                        </a:rPr>
                        <a:t>Entrepreneurship</a:t>
                      </a:r>
                      <a:r>
                        <a:rPr sz="1100" spc="5">
                          <a:latin typeface="Calibri"/>
                          <a:cs typeface="Calibri"/>
                        </a:rPr>
                        <a:t> </a:t>
                      </a:r>
                      <a:r>
                        <a:rPr sz="1100">
                          <a:latin typeface="Calibri"/>
                          <a:cs typeface="Calibri"/>
                        </a:rPr>
                        <a:t>&amp;</a:t>
                      </a:r>
                      <a:r>
                        <a:rPr sz="1100" spc="25">
                          <a:latin typeface="Calibri"/>
                          <a:cs typeface="Calibri"/>
                        </a:rPr>
                        <a:t> </a:t>
                      </a:r>
                      <a:r>
                        <a:rPr sz="1100">
                          <a:latin typeface="Calibri"/>
                          <a:cs typeface="Calibri"/>
                        </a:rPr>
                        <a:t>Small</a:t>
                      </a:r>
                      <a:r>
                        <a:rPr sz="1100" spc="10">
                          <a:latin typeface="Calibri"/>
                          <a:cs typeface="Calibri"/>
                        </a:rPr>
                        <a:t> </a:t>
                      </a:r>
                      <a:r>
                        <a:rPr sz="1100" spc="-10">
                          <a:latin typeface="Calibri"/>
                          <a:cs typeface="Calibri"/>
                        </a:rPr>
                        <a:t>Business</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50">
                          <a:latin typeface="Calibri"/>
                          <a:cs typeface="Calibri"/>
                        </a:rPr>
                        <a:t>3</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6"/>
                  </a:ext>
                </a:extLst>
              </a:tr>
              <a:tr h="209550">
                <a:tc>
                  <a:txBody>
                    <a:bodyPr/>
                    <a:lstStyle/>
                    <a:p>
                      <a:pPr marL="635" algn="ctr">
                        <a:lnSpc>
                          <a:spcPct val="100000"/>
                        </a:lnSpc>
                        <a:spcBef>
                          <a:spcPts val="85"/>
                        </a:spcBef>
                      </a:pPr>
                      <a:r>
                        <a:rPr sz="1100" spc="-10">
                          <a:latin typeface="Calibri"/>
                          <a:cs typeface="Calibri"/>
                        </a:rPr>
                        <a:t>PRMIN004</a:t>
                      </a:r>
                      <a:endParaRPr sz="1100">
                        <a:latin typeface="Calibri"/>
                        <a:cs typeface="Calibri"/>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a:latin typeface="Calibri"/>
                          <a:cs typeface="Calibri"/>
                        </a:rPr>
                        <a:t>PMI</a:t>
                      </a:r>
                      <a:r>
                        <a:rPr sz="1100" spc="-25">
                          <a:latin typeface="Calibri"/>
                          <a:cs typeface="Calibri"/>
                        </a:rPr>
                        <a:t> </a:t>
                      </a:r>
                      <a:r>
                        <a:rPr sz="1100">
                          <a:latin typeface="Calibri"/>
                          <a:cs typeface="Calibri"/>
                        </a:rPr>
                        <a:t>Project</a:t>
                      </a:r>
                      <a:r>
                        <a:rPr sz="1100" spc="-40">
                          <a:latin typeface="Calibri"/>
                          <a:cs typeface="Calibri"/>
                        </a:rPr>
                        <a:t> </a:t>
                      </a:r>
                      <a:r>
                        <a:rPr sz="1100">
                          <a:latin typeface="Calibri"/>
                          <a:cs typeface="Calibri"/>
                        </a:rPr>
                        <a:t>Management</a:t>
                      </a:r>
                      <a:r>
                        <a:rPr sz="1100" spc="-45">
                          <a:latin typeface="Calibri"/>
                          <a:cs typeface="Calibri"/>
                        </a:rPr>
                        <a:t> </a:t>
                      </a:r>
                      <a:r>
                        <a:rPr sz="1100" spc="-20">
                          <a:latin typeface="Calibri"/>
                          <a:cs typeface="Calibri"/>
                        </a:rPr>
                        <a:t>Ready</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85"/>
                        </a:spcBef>
                      </a:pPr>
                      <a:r>
                        <a:rPr sz="1100" spc="-50">
                          <a:latin typeface="Calibri"/>
                          <a:cs typeface="Calibri"/>
                        </a:rPr>
                        <a:t>3</a:t>
                      </a:r>
                      <a:endParaRPr sz="1100">
                        <a:latin typeface="Calibri"/>
                        <a:cs typeface="Calibri"/>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7"/>
                  </a:ext>
                </a:extLst>
              </a:tr>
              <a:tr h="228600">
                <a:tc gridSpan="3">
                  <a:txBody>
                    <a:bodyPr/>
                    <a:lstStyle/>
                    <a:p>
                      <a:pPr marL="91440">
                        <a:lnSpc>
                          <a:spcPct val="100000"/>
                        </a:lnSpc>
                        <a:spcBef>
                          <a:spcPts val="135"/>
                        </a:spcBef>
                      </a:pPr>
                      <a:r>
                        <a:rPr sz="1200" b="1">
                          <a:solidFill>
                            <a:srgbClr val="0B163B"/>
                          </a:solidFill>
                          <a:latin typeface="Calibri"/>
                          <a:cs typeface="Calibri"/>
                        </a:rPr>
                        <a:t>CWMP</a:t>
                      </a:r>
                      <a:r>
                        <a:rPr sz="1200" b="1" spc="-20">
                          <a:solidFill>
                            <a:srgbClr val="0B163B"/>
                          </a:solidFill>
                          <a:latin typeface="Calibri"/>
                          <a:cs typeface="Calibri"/>
                        </a:rPr>
                        <a:t> </a:t>
                      </a:r>
                      <a:r>
                        <a:rPr sz="1200" b="1" spc="-10">
                          <a:solidFill>
                            <a:srgbClr val="0B163B"/>
                          </a:solidFill>
                          <a:latin typeface="Calibri"/>
                          <a:cs typeface="Calibri"/>
                        </a:rPr>
                        <a:t>(Medical)</a:t>
                      </a:r>
                      <a:endParaRPr sz="1200">
                        <a:latin typeface="Calibri"/>
                        <a:cs typeface="Calibri"/>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ED4DF"/>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09550">
                <a:tc>
                  <a:txBody>
                    <a:bodyPr/>
                    <a:lstStyle/>
                    <a:p>
                      <a:pPr algn="ctr">
                        <a:lnSpc>
                          <a:spcPct val="100000"/>
                        </a:lnSpc>
                        <a:spcBef>
                          <a:spcPts val="90"/>
                        </a:spcBef>
                      </a:pPr>
                      <a:r>
                        <a:rPr sz="1100" spc="-10">
                          <a:latin typeface="Calibri"/>
                          <a:cs typeface="Calibri"/>
                        </a:rPr>
                        <a:t>CERHB001</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spc="-10">
                          <a:latin typeface="Calibri"/>
                          <a:cs typeface="Calibri"/>
                        </a:rPr>
                        <a:t>Biotechnician</a:t>
                      </a:r>
                      <a:r>
                        <a:rPr sz="1100" spc="60">
                          <a:latin typeface="Calibri"/>
                          <a:cs typeface="Calibri"/>
                        </a:rPr>
                        <a:t> </a:t>
                      </a:r>
                      <a:r>
                        <a:rPr sz="1100" spc="-10">
                          <a:latin typeface="Calibri"/>
                          <a:cs typeface="Calibri"/>
                        </a:rPr>
                        <a:t>Assistant</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50">
                          <a:latin typeface="Calibri"/>
                          <a:cs typeface="Calibri"/>
                        </a:rPr>
                        <a:t>3</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9"/>
                  </a:ext>
                </a:extLst>
              </a:tr>
              <a:tr h="209550">
                <a:tc>
                  <a:txBody>
                    <a:bodyPr/>
                    <a:lstStyle/>
                    <a:p>
                      <a:pPr algn="ctr">
                        <a:lnSpc>
                          <a:spcPct val="100000"/>
                        </a:lnSpc>
                        <a:spcBef>
                          <a:spcPts val="90"/>
                        </a:spcBef>
                      </a:pPr>
                      <a:r>
                        <a:rPr sz="1100" spc="-10">
                          <a:latin typeface="Calibri"/>
                          <a:cs typeface="Calibri"/>
                        </a:rPr>
                        <a:t>NATHA009</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a:latin typeface="Calibri"/>
                          <a:cs typeface="Calibri"/>
                        </a:rPr>
                        <a:t>Certified</a:t>
                      </a:r>
                      <a:r>
                        <a:rPr sz="1100" spc="-30">
                          <a:latin typeface="Calibri"/>
                          <a:cs typeface="Calibri"/>
                        </a:rPr>
                        <a:t> </a:t>
                      </a:r>
                      <a:r>
                        <a:rPr sz="1100">
                          <a:latin typeface="Calibri"/>
                          <a:cs typeface="Calibri"/>
                        </a:rPr>
                        <a:t>Clinical</a:t>
                      </a:r>
                      <a:r>
                        <a:rPr sz="1100" spc="-35">
                          <a:latin typeface="Calibri"/>
                          <a:cs typeface="Calibri"/>
                        </a:rPr>
                        <a:t> </a:t>
                      </a:r>
                      <a:r>
                        <a:rPr sz="1100">
                          <a:latin typeface="Calibri"/>
                          <a:cs typeface="Calibri"/>
                        </a:rPr>
                        <a:t>Medical</a:t>
                      </a:r>
                      <a:r>
                        <a:rPr sz="1100" spc="-40">
                          <a:latin typeface="Calibri"/>
                          <a:cs typeface="Calibri"/>
                        </a:rPr>
                        <a:t> </a:t>
                      </a:r>
                      <a:r>
                        <a:rPr sz="1100">
                          <a:latin typeface="Calibri"/>
                          <a:cs typeface="Calibri"/>
                        </a:rPr>
                        <a:t>Assistant</a:t>
                      </a:r>
                      <a:r>
                        <a:rPr sz="1100" spc="-55">
                          <a:latin typeface="Calibri"/>
                          <a:cs typeface="Calibri"/>
                        </a:rPr>
                        <a:t> </a:t>
                      </a:r>
                      <a:r>
                        <a:rPr sz="1100" spc="-10">
                          <a:latin typeface="Calibri"/>
                          <a:cs typeface="Calibri"/>
                        </a:rPr>
                        <a:t>(CCMA)</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50">
                          <a:latin typeface="Calibri"/>
                          <a:cs typeface="Calibri"/>
                        </a:rPr>
                        <a:t>3</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10"/>
                  </a:ext>
                </a:extLst>
              </a:tr>
              <a:tr h="209550">
                <a:tc>
                  <a:txBody>
                    <a:bodyPr/>
                    <a:lstStyle/>
                    <a:p>
                      <a:pPr algn="ctr">
                        <a:lnSpc>
                          <a:spcPct val="100000"/>
                        </a:lnSpc>
                        <a:spcBef>
                          <a:spcPts val="90"/>
                        </a:spcBef>
                      </a:pPr>
                      <a:r>
                        <a:rPr sz="1100" spc="-10">
                          <a:latin typeface="Calibri"/>
                          <a:cs typeface="Calibri"/>
                        </a:rPr>
                        <a:t>NATHA010</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marL="45720">
                        <a:lnSpc>
                          <a:spcPct val="100000"/>
                        </a:lnSpc>
                        <a:spcBef>
                          <a:spcPts val="75"/>
                        </a:spcBef>
                      </a:pPr>
                      <a:r>
                        <a:rPr sz="1100">
                          <a:latin typeface="Calibri"/>
                          <a:cs typeface="Calibri"/>
                        </a:rPr>
                        <a:t>Certified</a:t>
                      </a:r>
                      <a:r>
                        <a:rPr sz="1100" spc="-40">
                          <a:latin typeface="Calibri"/>
                          <a:cs typeface="Calibri"/>
                        </a:rPr>
                        <a:t> </a:t>
                      </a:r>
                      <a:r>
                        <a:rPr sz="1100">
                          <a:latin typeface="Calibri"/>
                          <a:cs typeface="Calibri"/>
                        </a:rPr>
                        <a:t>Pharmacy</a:t>
                      </a:r>
                      <a:r>
                        <a:rPr sz="1100" spc="-55">
                          <a:latin typeface="Calibri"/>
                          <a:cs typeface="Calibri"/>
                        </a:rPr>
                        <a:t> </a:t>
                      </a:r>
                      <a:r>
                        <a:rPr sz="1100" spc="-10">
                          <a:latin typeface="Calibri"/>
                          <a:cs typeface="Calibri"/>
                        </a:rPr>
                        <a:t>Technician</a:t>
                      </a:r>
                      <a:endParaRPr sz="1100">
                        <a:latin typeface="Calibri"/>
                        <a:cs typeface="Calibri"/>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tc>
                  <a:txBody>
                    <a:bodyPr/>
                    <a:lstStyle/>
                    <a:p>
                      <a:pPr algn="ctr">
                        <a:lnSpc>
                          <a:spcPct val="100000"/>
                        </a:lnSpc>
                        <a:spcBef>
                          <a:spcPts val="90"/>
                        </a:spcBef>
                      </a:pPr>
                      <a:r>
                        <a:rPr sz="1100" spc="-50">
                          <a:latin typeface="Calibri"/>
                          <a:cs typeface="Calibri"/>
                        </a:rPr>
                        <a:t>9</a:t>
                      </a:r>
                      <a:endParaRPr sz="1100">
                        <a:latin typeface="Calibri"/>
                        <a:cs typeface="Calibri"/>
                      </a:endParaRPr>
                    </a:p>
                  </a:txBody>
                  <a:tcPr marL="0" marR="0" marT="11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11"/>
                  </a:ext>
                </a:extLst>
              </a:tr>
            </a:tbl>
          </a:graphicData>
        </a:graphic>
      </p:graphicFrame>
      <p:sp>
        <p:nvSpPr>
          <p:cNvPr id="6" name="object 6"/>
          <p:cNvSpPr txBox="1"/>
          <p:nvPr/>
        </p:nvSpPr>
        <p:spPr>
          <a:xfrm>
            <a:off x="2884269" y="2264641"/>
            <a:ext cx="6921500" cy="197490"/>
          </a:xfrm>
          <a:prstGeom prst="rect">
            <a:avLst/>
          </a:prstGeom>
        </p:spPr>
        <p:txBody>
          <a:bodyPr vert="horz" wrap="square" lIns="0" tIns="12700" rIns="0" bIns="0" rtlCol="0">
            <a:spAutoFit/>
          </a:bodyPr>
          <a:lstStyle/>
          <a:p>
            <a:pPr marL="90170" indent="-79375">
              <a:spcBef>
                <a:spcPts val="100"/>
              </a:spcBef>
              <a:buClr>
                <a:srgbClr val="001F5F"/>
              </a:buClr>
              <a:buSzPct val="58333"/>
              <a:buFont typeface="Wingdings"/>
              <a:buChar char=""/>
              <a:tabLst>
                <a:tab pos="90170" algn="l"/>
              </a:tabLst>
            </a:pPr>
            <a:r>
              <a:rPr sz="1200" i="1">
                <a:latin typeface="Calibri"/>
                <a:cs typeface="Calibri"/>
              </a:rPr>
              <a:t>This</a:t>
            </a:r>
            <a:r>
              <a:rPr sz="1200" i="1" spc="-45">
                <a:latin typeface="Calibri"/>
                <a:cs typeface="Calibri"/>
              </a:rPr>
              <a:t> </a:t>
            </a:r>
            <a:r>
              <a:rPr sz="1200" i="1">
                <a:latin typeface="Calibri"/>
                <a:cs typeface="Calibri"/>
              </a:rPr>
              <a:t>list</a:t>
            </a:r>
            <a:r>
              <a:rPr sz="1200" i="1" spc="-25">
                <a:latin typeface="Calibri"/>
                <a:cs typeface="Calibri"/>
              </a:rPr>
              <a:t> </a:t>
            </a:r>
            <a:r>
              <a:rPr sz="1200" i="1">
                <a:latin typeface="Calibri"/>
                <a:cs typeface="Calibri"/>
              </a:rPr>
              <a:t>includes</a:t>
            </a:r>
            <a:r>
              <a:rPr sz="1200" i="1" spc="-35">
                <a:latin typeface="Calibri"/>
                <a:cs typeface="Calibri"/>
              </a:rPr>
              <a:t> </a:t>
            </a:r>
            <a:r>
              <a:rPr sz="1200" i="1">
                <a:latin typeface="Calibri"/>
                <a:cs typeface="Calibri"/>
              </a:rPr>
              <a:t>a</a:t>
            </a:r>
            <a:r>
              <a:rPr sz="1200" i="1" spc="-25">
                <a:latin typeface="Calibri"/>
                <a:cs typeface="Calibri"/>
              </a:rPr>
              <a:t> </a:t>
            </a:r>
            <a:r>
              <a:rPr sz="1200" i="1">
                <a:latin typeface="Calibri"/>
                <a:cs typeface="Calibri"/>
              </a:rPr>
              <a:t>few</a:t>
            </a:r>
            <a:r>
              <a:rPr sz="1200" i="1" spc="-15">
                <a:latin typeface="Calibri"/>
                <a:cs typeface="Calibri"/>
              </a:rPr>
              <a:t> </a:t>
            </a:r>
            <a:r>
              <a:rPr sz="1200" i="1">
                <a:latin typeface="Calibri"/>
                <a:cs typeface="Calibri"/>
              </a:rPr>
              <a:t>of</a:t>
            </a:r>
            <a:r>
              <a:rPr sz="1200" i="1" spc="-30">
                <a:latin typeface="Calibri"/>
                <a:cs typeface="Calibri"/>
              </a:rPr>
              <a:t> </a:t>
            </a:r>
            <a:r>
              <a:rPr sz="1200" i="1">
                <a:latin typeface="Calibri"/>
                <a:cs typeface="Calibri"/>
              </a:rPr>
              <a:t>the</a:t>
            </a:r>
            <a:r>
              <a:rPr sz="1200" i="1" spc="-25">
                <a:latin typeface="Calibri"/>
                <a:cs typeface="Calibri"/>
              </a:rPr>
              <a:t> </a:t>
            </a:r>
            <a:r>
              <a:rPr sz="1200" i="1">
                <a:latin typeface="Calibri"/>
                <a:cs typeface="Calibri"/>
              </a:rPr>
              <a:t>CAPE</a:t>
            </a:r>
            <a:r>
              <a:rPr sz="1200" i="1" spc="-20">
                <a:latin typeface="Calibri"/>
                <a:cs typeface="Calibri"/>
              </a:rPr>
              <a:t> </a:t>
            </a:r>
            <a:r>
              <a:rPr sz="1200" i="1">
                <a:latin typeface="Calibri"/>
                <a:cs typeface="Calibri"/>
              </a:rPr>
              <a:t>certifications</a:t>
            </a:r>
            <a:r>
              <a:rPr sz="1200" i="1" spc="-40">
                <a:latin typeface="Calibri"/>
                <a:cs typeface="Calibri"/>
              </a:rPr>
              <a:t> </a:t>
            </a:r>
            <a:r>
              <a:rPr sz="1200" i="1">
                <a:latin typeface="Calibri"/>
                <a:cs typeface="Calibri"/>
              </a:rPr>
              <a:t>offered</a:t>
            </a:r>
            <a:r>
              <a:rPr sz="1200" i="1" spc="-40">
                <a:latin typeface="Calibri"/>
                <a:cs typeface="Calibri"/>
              </a:rPr>
              <a:t> </a:t>
            </a:r>
            <a:r>
              <a:rPr sz="1200" i="1">
                <a:latin typeface="Calibri"/>
                <a:cs typeface="Calibri"/>
              </a:rPr>
              <a:t>at</a:t>
            </a:r>
            <a:r>
              <a:rPr sz="1200" i="1" spc="-10">
                <a:latin typeface="Calibri"/>
                <a:cs typeface="Calibri"/>
              </a:rPr>
              <a:t> </a:t>
            </a:r>
            <a:r>
              <a:rPr sz="1200" i="1">
                <a:latin typeface="Calibri"/>
                <a:cs typeface="Calibri"/>
              </a:rPr>
              <a:t>PHUHS</a:t>
            </a:r>
            <a:r>
              <a:rPr sz="1200" i="1" spc="-15">
                <a:latin typeface="Calibri"/>
                <a:cs typeface="Calibri"/>
              </a:rPr>
              <a:t> </a:t>
            </a:r>
            <a:r>
              <a:rPr sz="1200" i="1">
                <a:latin typeface="Calibri"/>
                <a:cs typeface="Calibri"/>
              </a:rPr>
              <a:t>that</a:t>
            </a:r>
            <a:r>
              <a:rPr sz="1200" i="1" spc="-30">
                <a:latin typeface="Calibri"/>
                <a:cs typeface="Calibri"/>
              </a:rPr>
              <a:t> </a:t>
            </a:r>
            <a:r>
              <a:rPr sz="1200" i="1">
                <a:latin typeface="Calibri"/>
                <a:cs typeface="Calibri"/>
              </a:rPr>
              <a:t>award</a:t>
            </a:r>
            <a:r>
              <a:rPr sz="1200" i="1" spc="-10">
                <a:latin typeface="Calibri"/>
                <a:cs typeface="Calibri"/>
              </a:rPr>
              <a:t> </a:t>
            </a:r>
            <a:r>
              <a:rPr sz="1200" i="1">
                <a:latin typeface="Calibri"/>
                <a:cs typeface="Calibri"/>
              </a:rPr>
              <a:t>Bright</a:t>
            </a:r>
            <a:r>
              <a:rPr sz="1200" i="1" spc="-15">
                <a:latin typeface="Calibri"/>
                <a:cs typeface="Calibri"/>
              </a:rPr>
              <a:t> </a:t>
            </a:r>
            <a:r>
              <a:rPr sz="1200" i="1">
                <a:latin typeface="Calibri"/>
                <a:cs typeface="Calibri"/>
              </a:rPr>
              <a:t>Futures</a:t>
            </a:r>
            <a:r>
              <a:rPr sz="1200" i="1" spc="-45">
                <a:latin typeface="Calibri"/>
                <a:cs typeface="Calibri"/>
              </a:rPr>
              <a:t> </a:t>
            </a:r>
            <a:r>
              <a:rPr sz="1200" i="1">
                <a:latin typeface="Calibri"/>
                <a:cs typeface="Calibri"/>
              </a:rPr>
              <a:t>articulated</a:t>
            </a:r>
            <a:r>
              <a:rPr sz="1200" i="1" spc="-35">
                <a:latin typeface="Calibri"/>
                <a:cs typeface="Calibri"/>
              </a:rPr>
              <a:t> </a:t>
            </a:r>
            <a:r>
              <a:rPr sz="1200" i="1" spc="-10">
                <a:latin typeface="Calibri"/>
                <a:cs typeface="Calibri"/>
              </a:rPr>
              <a:t>credit.</a:t>
            </a:r>
            <a:endParaRPr sz="1200">
              <a:latin typeface="Calibri"/>
              <a:cs typeface="Calibri"/>
            </a:endParaRPr>
          </a:p>
        </p:txBody>
      </p:sp>
      <p:grpSp>
        <p:nvGrpSpPr>
          <p:cNvPr id="7" name="object 7"/>
          <p:cNvGrpSpPr/>
          <p:nvPr/>
        </p:nvGrpSpPr>
        <p:grpSpPr>
          <a:xfrm>
            <a:off x="8651838" y="75689"/>
            <a:ext cx="1896745" cy="641350"/>
            <a:chOff x="7127837" y="75689"/>
            <a:chExt cx="1896745" cy="641350"/>
          </a:xfrm>
        </p:grpSpPr>
        <p:pic>
          <p:nvPicPr>
            <p:cNvPr id="8" name="object 8"/>
            <p:cNvPicPr/>
            <p:nvPr/>
          </p:nvPicPr>
          <p:blipFill>
            <a:blip r:embed="rId2" cstate="print"/>
            <a:stretch>
              <a:fillRect/>
            </a:stretch>
          </p:blipFill>
          <p:spPr>
            <a:xfrm>
              <a:off x="8384011" y="75689"/>
              <a:ext cx="640075" cy="641136"/>
            </a:xfrm>
            <a:prstGeom prst="rect">
              <a:avLst/>
            </a:prstGeom>
          </p:spPr>
        </p:pic>
        <p:pic>
          <p:nvPicPr>
            <p:cNvPr id="9" name="object 9"/>
            <p:cNvPicPr/>
            <p:nvPr/>
          </p:nvPicPr>
          <p:blipFill>
            <a:blip r:embed="rId3" cstate="print"/>
            <a:stretch>
              <a:fillRect/>
            </a:stretch>
          </p:blipFill>
          <p:spPr>
            <a:xfrm>
              <a:off x="7127837" y="76911"/>
              <a:ext cx="1215335" cy="640076"/>
            </a:xfrm>
            <a:prstGeom prst="rect">
              <a:avLst/>
            </a:prstGeom>
          </p:spPr>
        </p:pic>
      </p:grpSp>
      <p:sp>
        <p:nvSpPr>
          <p:cNvPr id="10" name="object 10"/>
          <p:cNvSpPr txBox="1"/>
          <p:nvPr/>
        </p:nvSpPr>
        <p:spPr>
          <a:xfrm>
            <a:off x="2517140" y="6552747"/>
            <a:ext cx="4890135" cy="182101"/>
          </a:xfrm>
          <a:prstGeom prst="rect">
            <a:avLst/>
          </a:prstGeom>
        </p:spPr>
        <p:txBody>
          <a:bodyPr vert="horz" wrap="square" lIns="0" tIns="27940" rIns="0" bIns="0" rtlCol="0">
            <a:spAutoFit/>
          </a:bodyPr>
          <a:lstStyle/>
          <a:p>
            <a:pPr marL="12700">
              <a:spcBef>
                <a:spcPts val="220"/>
              </a:spcBef>
            </a:pPr>
            <a:r>
              <a:rPr sz="1350" b="1" baseline="24691">
                <a:solidFill>
                  <a:srgbClr val="001F5F"/>
                </a:solidFill>
                <a:latin typeface="Calibri"/>
                <a:cs typeface="Calibri"/>
              </a:rPr>
              <a:t>*</a:t>
            </a:r>
            <a:r>
              <a:rPr sz="1000" i="1">
                <a:latin typeface="Calibri"/>
                <a:cs typeface="Calibri"/>
              </a:rPr>
              <a:t>Depending</a:t>
            </a:r>
            <a:r>
              <a:rPr sz="1000" i="1" spc="-30">
                <a:latin typeface="Calibri"/>
                <a:cs typeface="Calibri"/>
              </a:rPr>
              <a:t> </a:t>
            </a:r>
            <a:r>
              <a:rPr sz="1000" i="1">
                <a:latin typeface="Calibri"/>
                <a:cs typeface="Calibri"/>
              </a:rPr>
              <a:t>on</a:t>
            </a:r>
            <a:r>
              <a:rPr sz="1000" i="1" spc="-5">
                <a:latin typeface="Calibri"/>
                <a:cs typeface="Calibri"/>
              </a:rPr>
              <a:t> </a:t>
            </a:r>
            <a:r>
              <a:rPr sz="1000" i="1">
                <a:latin typeface="Calibri"/>
                <a:cs typeface="Calibri"/>
              </a:rPr>
              <a:t>the collegiate</a:t>
            </a:r>
            <a:r>
              <a:rPr sz="1000" i="1" spc="-25">
                <a:latin typeface="Calibri"/>
                <a:cs typeface="Calibri"/>
              </a:rPr>
              <a:t> </a:t>
            </a:r>
            <a:r>
              <a:rPr sz="1000" i="1" spc="-10">
                <a:latin typeface="Calibri"/>
                <a:cs typeface="Calibri"/>
              </a:rPr>
              <a:t>program, </a:t>
            </a:r>
            <a:r>
              <a:rPr sz="1000" i="1">
                <a:latin typeface="Calibri"/>
                <a:cs typeface="Calibri"/>
              </a:rPr>
              <a:t>this </a:t>
            </a:r>
            <a:r>
              <a:rPr sz="1000" i="1" spc="-10">
                <a:latin typeface="Calibri"/>
                <a:cs typeface="Calibri"/>
              </a:rPr>
              <a:t>certification</a:t>
            </a:r>
            <a:r>
              <a:rPr sz="1000" i="1" spc="-25">
                <a:latin typeface="Calibri"/>
                <a:cs typeface="Calibri"/>
              </a:rPr>
              <a:t> </a:t>
            </a:r>
            <a:r>
              <a:rPr sz="1000" i="1">
                <a:latin typeface="Calibri"/>
                <a:cs typeface="Calibri"/>
              </a:rPr>
              <a:t>may</a:t>
            </a:r>
            <a:r>
              <a:rPr sz="1000" i="1" spc="-10">
                <a:latin typeface="Calibri"/>
                <a:cs typeface="Calibri"/>
              </a:rPr>
              <a:t> </a:t>
            </a:r>
            <a:r>
              <a:rPr sz="1000" i="1">
                <a:latin typeface="Calibri"/>
                <a:cs typeface="Calibri"/>
              </a:rPr>
              <a:t>count for</a:t>
            </a:r>
            <a:r>
              <a:rPr sz="1000" i="1" spc="-15">
                <a:latin typeface="Calibri"/>
                <a:cs typeface="Calibri"/>
              </a:rPr>
              <a:t> </a:t>
            </a:r>
            <a:r>
              <a:rPr sz="1000" i="1">
                <a:latin typeface="Calibri"/>
                <a:cs typeface="Calibri"/>
              </a:rPr>
              <a:t>3</a:t>
            </a:r>
            <a:r>
              <a:rPr sz="1000" i="1" spc="20">
                <a:latin typeface="Calibri"/>
                <a:cs typeface="Calibri"/>
              </a:rPr>
              <a:t> </a:t>
            </a:r>
            <a:r>
              <a:rPr sz="1000" i="1">
                <a:latin typeface="Calibri"/>
                <a:cs typeface="Calibri"/>
              </a:rPr>
              <a:t>or</a:t>
            </a:r>
            <a:r>
              <a:rPr sz="1000" i="1" spc="-15">
                <a:latin typeface="Calibri"/>
                <a:cs typeface="Calibri"/>
              </a:rPr>
              <a:t> </a:t>
            </a:r>
            <a:r>
              <a:rPr sz="1000" i="1">
                <a:latin typeface="Calibri"/>
                <a:cs typeface="Calibri"/>
              </a:rPr>
              <a:t>4</a:t>
            </a:r>
            <a:r>
              <a:rPr sz="1000" i="1" spc="20">
                <a:latin typeface="Calibri"/>
                <a:cs typeface="Calibri"/>
              </a:rPr>
              <a:t> </a:t>
            </a:r>
            <a:r>
              <a:rPr sz="1000" i="1" spc="-10">
                <a:latin typeface="Calibri"/>
                <a:cs typeface="Calibri"/>
              </a:rPr>
              <a:t>articulated</a:t>
            </a:r>
            <a:r>
              <a:rPr sz="1000" i="1" spc="-30">
                <a:latin typeface="Calibri"/>
                <a:cs typeface="Calibri"/>
              </a:rPr>
              <a:t> </a:t>
            </a:r>
            <a:r>
              <a:rPr sz="1000" i="1" spc="-10">
                <a:latin typeface="Calibri"/>
                <a:cs typeface="Calibri"/>
              </a:rPr>
              <a:t>credit.</a:t>
            </a:r>
            <a:endParaRPr sz="1000">
              <a:latin typeface="Calibri"/>
              <a:cs typeface="Calibri"/>
            </a:endParaRPr>
          </a:p>
        </p:txBody>
      </p:sp>
      <p:sp>
        <p:nvSpPr>
          <p:cNvPr id="11" name="object 11"/>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52</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1674936"/>
            <a:ext cx="393506" cy="350837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5">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a:solidFill>
                  <a:srgbClr val="FFFFFF"/>
                </a:solidFill>
                <a:latin typeface="Calibri"/>
                <a:cs typeface="Calibri"/>
              </a:rPr>
              <a:t>CAPE:</a:t>
            </a:r>
            <a:r>
              <a:rPr sz="3100" b="1" spc="-60">
                <a:solidFill>
                  <a:srgbClr val="FFFFFF"/>
                </a:solidFill>
                <a:latin typeface="Calibri"/>
                <a:cs typeface="Calibri"/>
              </a:rPr>
              <a:t> </a:t>
            </a:r>
            <a:r>
              <a:rPr sz="3100" b="1" spc="-20">
                <a:solidFill>
                  <a:srgbClr val="FFFFFF"/>
                </a:solidFill>
                <a:latin typeface="Calibri"/>
                <a:cs typeface="Calibri"/>
              </a:rPr>
              <a:t>FAQs</a:t>
            </a:r>
            <a:endParaRPr sz="3100">
              <a:latin typeface="Calibri"/>
              <a:cs typeface="Calibri"/>
            </a:endParaRPr>
          </a:p>
        </p:txBody>
      </p:sp>
      <p:sp>
        <p:nvSpPr>
          <p:cNvPr id="4" name="object 4"/>
          <p:cNvSpPr txBox="1"/>
          <p:nvPr/>
        </p:nvSpPr>
        <p:spPr>
          <a:xfrm>
            <a:off x="2890357" y="1974774"/>
            <a:ext cx="8068309" cy="4806315"/>
          </a:xfrm>
          <a:prstGeom prst="rect">
            <a:avLst/>
          </a:prstGeom>
        </p:spPr>
        <p:txBody>
          <a:bodyPr vert="horz" wrap="square" lIns="0" tIns="61594" rIns="0" bIns="0" rtlCol="0">
            <a:spAutoFit/>
          </a:bodyPr>
          <a:lstStyle/>
          <a:p>
            <a:pPr marL="12700" marR="986155">
              <a:lnSpc>
                <a:spcPts val="2140"/>
              </a:lnSpc>
              <a:spcBef>
                <a:spcPts val="484"/>
              </a:spcBef>
            </a:pPr>
            <a:r>
              <a:rPr sz="2100">
                <a:latin typeface="Calibri"/>
                <a:cs typeface="Calibri"/>
              </a:rPr>
              <a:t>Do</a:t>
            </a:r>
            <a:r>
              <a:rPr sz="2100" spc="-40">
                <a:latin typeface="Calibri"/>
                <a:cs typeface="Calibri"/>
              </a:rPr>
              <a:t> </a:t>
            </a:r>
            <a:r>
              <a:rPr sz="2100">
                <a:latin typeface="Calibri"/>
                <a:cs typeface="Calibri"/>
              </a:rPr>
              <a:t>all</a:t>
            </a:r>
            <a:r>
              <a:rPr sz="2100" spc="-35">
                <a:latin typeface="Calibri"/>
                <a:cs typeface="Calibri"/>
              </a:rPr>
              <a:t> </a:t>
            </a:r>
            <a:r>
              <a:rPr sz="2100">
                <a:latin typeface="Calibri"/>
                <a:cs typeface="Calibri"/>
              </a:rPr>
              <a:t>FLDOE</a:t>
            </a:r>
            <a:r>
              <a:rPr sz="2100" spc="-50">
                <a:latin typeface="Calibri"/>
                <a:cs typeface="Calibri"/>
              </a:rPr>
              <a:t> </a:t>
            </a:r>
            <a:r>
              <a:rPr sz="2100">
                <a:latin typeface="Calibri"/>
                <a:cs typeface="Calibri"/>
              </a:rPr>
              <a:t>CAPE</a:t>
            </a:r>
            <a:r>
              <a:rPr sz="2100" spc="-30">
                <a:latin typeface="Calibri"/>
                <a:cs typeface="Calibri"/>
              </a:rPr>
              <a:t> </a:t>
            </a:r>
            <a:r>
              <a:rPr sz="2100">
                <a:latin typeface="Calibri"/>
                <a:cs typeface="Calibri"/>
              </a:rPr>
              <a:t>industry</a:t>
            </a:r>
            <a:r>
              <a:rPr sz="2100" spc="-35">
                <a:latin typeface="Calibri"/>
                <a:cs typeface="Calibri"/>
              </a:rPr>
              <a:t> </a:t>
            </a:r>
            <a:r>
              <a:rPr sz="2100" spc="-10">
                <a:latin typeface="Calibri"/>
                <a:cs typeface="Calibri"/>
              </a:rPr>
              <a:t>certifications</a:t>
            </a:r>
            <a:r>
              <a:rPr sz="2100" spc="-20">
                <a:latin typeface="Calibri"/>
                <a:cs typeface="Calibri"/>
              </a:rPr>
              <a:t> </a:t>
            </a:r>
            <a:r>
              <a:rPr sz="2100">
                <a:latin typeface="Calibri"/>
                <a:cs typeface="Calibri"/>
              </a:rPr>
              <a:t>count</a:t>
            </a:r>
            <a:r>
              <a:rPr sz="2100" spc="-50">
                <a:latin typeface="Calibri"/>
                <a:cs typeface="Calibri"/>
              </a:rPr>
              <a:t> </a:t>
            </a:r>
            <a:r>
              <a:rPr sz="2100">
                <a:latin typeface="Calibri"/>
                <a:cs typeface="Calibri"/>
              </a:rPr>
              <a:t>for</a:t>
            </a:r>
            <a:r>
              <a:rPr sz="2100" spc="-10">
                <a:latin typeface="Calibri"/>
                <a:cs typeface="Calibri"/>
              </a:rPr>
              <a:t> </a:t>
            </a:r>
            <a:r>
              <a:rPr sz="2100">
                <a:latin typeface="Calibri"/>
                <a:cs typeface="Calibri"/>
              </a:rPr>
              <a:t>Bright</a:t>
            </a:r>
            <a:r>
              <a:rPr sz="2100" spc="-30">
                <a:latin typeface="Calibri"/>
                <a:cs typeface="Calibri"/>
              </a:rPr>
              <a:t> </a:t>
            </a:r>
            <a:r>
              <a:rPr sz="2100" spc="-10">
                <a:latin typeface="Calibri"/>
                <a:cs typeface="Calibri"/>
              </a:rPr>
              <a:t>Futures articulated</a:t>
            </a:r>
            <a:r>
              <a:rPr sz="2100" spc="-25">
                <a:latin typeface="Calibri"/>
                <a:cs typeface="Calibri"/>
              </a:rPr>
              <a:t> </a:t>
            </a:r>
            <a:r>
              <a:rPr sz="2100" spc="-10">
                <a:latin typeface="Calibri"/>
                <a:cs typeface="Calibri"/>
              </a:rPr>
              <a:t>credit?</a:t>
            </a:r>
            <a:endParaRPr sz="2100">
              <a:latin typeface="Calibri"/>
              <a:cs typeface="Calibri"/>
            </a:endParaRPr>
          </a:p>
          <a:p>
            <a:pPr marL="12700" marR="489584">
              <a:lnSpc>
                <a:spcPts val="2140"/>
              </a:lnSpc>
              <a:spcBef>
                <a:spcPts val="5"/>
              </a:spcBef>
            </a:pPr>
            <a:r>
              <a:rPr sz="2100" b="1">
                <a:solidFill>
                  <a:srgbClr val="001F5F"/>
                </a:solidFill>
                <a:latin typeface="Calibri"/>
                <a:cs typeface="Calibri"/>
              </a:rPr>
              <a:t>No.</a:t>
            </a:r>
            <a:r>
              <a:rPr sz="2100" b="1" spc="-50">
                <a:solidFill>
                  <a:srgbClr val="001F5F"/>
                </a:solidFill>
                <a:latin typeface="Calibri"/>
                <a:cs typeface="Calibri"/>
              </a:rPr>
              <a:t> </a:t>
            </a:r>
            <a:r>
              <a:rPr sz="2100" b="1">
                <a:solidFill>
                  <a:srgbClr val="001F5F"/>
                </a:solidFill>
                <a:latin typeface="Calibri"/>
                <a:cs typeface="Calibri"/>
              </a:rPr>
              <a:t>Only</a:t>
            </a:r>
            <a:r>
              <a:rPr sz="2100" b="1" spc="-55">
                <a:solidFill>
                  <a:srgbClr val="001F5F"/>
                </a:solidFill>
                <a:latin typeface="Calibri"/>
                <a:cs typeface="Calibri"/>
              </a:rPr>
              <a:t> </a:t>
            </a:r>
            <a:r>
              <a:rPr sz="2100" b="1">
                <a:solidFill>
                  <a:srgbClr val="001F5F"/>
                </a:solidFill>
                <a:latin typeface="Calibri"/>
                <a:cs typeface="Calibri"/>
              </a:rPr>
              <a:t>certifications</a:t>
            </a:r>
            <a:r>
              <a:rPr sz="2100" b="1" spc="-55">
                <a:solidFill>
                  <a:srgbClr val="001F5F"/>
                </a:solidFill>
                <a:latin typeface="Calibri"/>
                <a:cs typeface="Calibri"/>
              </a:rPr>
              <a:t> </a:t>
            </a:r>
            <a:r>
              <a:rPr sz="2100" b="1">
                <a:solidFill>
                  <a:srgbClr val="001F5F"/>
                </a:solidFill>
                <a:latin typeface="Calibri"/>
                <a:cs typeface="Calibri"/>
              </a:rPr>
              <a:t>listed</a:t>
            </a:r>
            <a:r>
              <a:rPr sz="2100" b="1" spc="-70">
                <a:solidFill>
                  <a:srgbClr val="001F5F"/>
                </a:solidFill>
                <a:latin typeface="Calibri"/>
                <a:cs typeface="Calibri"/>
              </a:rPr>
              <a:t> </a:t>
            </a:r>
            <a:r>
              <a:rPr sz="2100" b="1">
                <a:solidFill>
                  <a:srgbClr val="001F5F"/>
                </a:solidFill>
                <a:latin typeface="Calibri"/>
                <a:cs typeface="Calibri"/>
              </a:rPr>
              <a:t>on</a:t>
            </a:r>
            <a:r>
              <a:rPr sz="2100" b="1" spc="-65">
                <a:solidFill>
                  <a:srgbClr val="001F5F"/>
                </a:solidFill>
                <a:latin typeface="Calibri"/>
                <a:cs typeface="Calibri"/>
              </a:rPr>
              <a:t> </a:t>
            </a:r>
            <a:r>
              <a:rPr sz="2100" b="1">
                <a:solidFill>
                  <a:srgbClr val="001F5F"/>
                </a:solidFill>
                <a:latin typeface="Calibri"/>
                <a:cs typeface="Calibri"/>
              </a:rPr>
              <a:t>the</a:t>
            </a:r>
            <a:r>
              <a:rPr sz="2100" b="1" spc="-60">
                <a:solidFill>
                  <a:srgbClr val="001F5F"/>
                </a:solidFill>
                <a:latin typeface="Calibri"/>
                <a:cs typeface="Calibri"/>
              </a:rPr>
              <a:t> </a:t>
            </a:r>
            <a:r>
              <a:rPr sz="2100" b="1">
                <a:solidFill>
                  <a:srgbClr val="001F5F"/>
                </a:solidFill>
                <a:latin typeface="Calibri"/>
                <a:cs typeface="Calibri"/>
              </a:rPr>
              <a:t>FLDOE</a:t>
            </a:r>
            <a:r>
              <a:rPr sz="2100" b="1" spc="-35">
                <a:solidFill>
                  <a:srgbClr val="001F5F"/>
                </a:solidFill>
                <a:latin typeface="Calibri"/>
                <a:cs typeface="Calibri"/>
              </a:rPr>
              <a:t> </a:t>
            </a:r>
            <a:r>
              <a:rPr sz="2100" b="1">
                <a:solidFill>
                  <a:srgbClr val="001F5F"/>
                </a:solidFill>
                <a:latin typeface="Calibri"/>
                <a:cs typeface="Calibri"/>
              </a:rPr>
              <a:t>Bright</a:t>
            </a:r>
            <a:r>
              <a:rPr sz="2100" b="1" spc="-60">
                <a:solidFill>
                  <a:srgbClr val="001F5F"/>
                </a:solidFill>
                <a:latin typeface="Calibri"/>
                <a:cs typeface="Calibri"/>
              </a:rPr>
              <a:t> </a:t>
            </a:r>
            <a:r>
              <a:rPr sz="2100" b="1">
                <a:solidFill>
                  <a:srgbClr val="001F5F"/>
                </a:solidFill>
                <a:latin typeface="Calibri"/>
                <a:cs typeface="Calibri"/>
              </a:rPr>
              <a:t>Futures</a:t>
            </a:r>
            <a:r>
              <a:rPr sz="2100" b="1" spc="-45">
                <a:solidFill>
                  <a:srgbClr val="001F5F"/>
                </a:solidFill>
                <a:latin typeface="Calibri"/>
                <a:cs typeface="Calibri"/>
              </a:rPr>
              <a:t> </a:t>
            </a:r>
            <a:r>
              <a:rPr sz="2100" b="1" spc="-10">
                <a:solidFill>
                  <a:srgbClr val="001F5F"/>
                </a:solidFill>
                <a:latin typeface="Calibri"/>
                <a:cs typeface="Calibri"/>
              </a:rPr>
              <a:t>articulated </a:t>
            </a:r>
            <a:r>
              <a:rPr sz="2100" b="1">
                <a:solidFill>
                  <a:srgbClr val="001F5F"/>
                </a:solidFill>
                <a:latin typeface="Calibri"/>
                <a:cs typeface="Calibri"/>
              </a:rPr>
              <a:t>credit</a:t>
            </a:r>
            <a:r>
              <a:rPr sz="2100" b="1" spc="-45">
                <a:solidFill>
                  <a:srgbClr val="001F5F"/>
                </a:solidFill>
                <a:latin typeface="Calibri"/>
                <a:cs typeface="Calibri"/>
              </a:rPr>
              <a:t> </a:t>
            </a:r>
            <a:r>
              <a:rPr sz="2100" b="1">
                <a:solidFill>
                  <a:srgbClr val="001F5F"/>
                </a:solidFill>
                <a:latin typeface="Calibri"/>
                <a:cs typeface="Calibri"/>
              </a:rPr>
              <a:t>list</a:t>
            </a:r>
            <a:r>
              <a:rPr sz="2100" b="1" spc="-40">
                <a:solidFill>
                  <a:srgbClr val="001F5F"/>
                </a:solidFill>
                <a:latin typeface="Calibri"/>
                <a:cs typeface="Calibri"/>
              </a:rPr>
              <a:t> </a:t>
            </a:r>
            <a:r>
              <a:rPr sz="2100" b="1">
                <a:solidFill>
                  <a:srgbClr val="001F5F"/>
                </a:solidFill>
                <a:latin typeface="Calibri"/>
                <a:cs typeface="Calibri"/>
              </a:rPr>
              <a:t>are</a:t>
            </a:r>
            <a:r>
              <a:rPr sz="2100" b="1" spc="-25">
                <a:solidFill>
                  <a:srgbClr val="001F5F"/>
                </a:solidFill>
                <a:latin typeface="Calibri"/>
                <a:cs typeface="Calibri"/>
              </a:rPr>
              <a:t> </a:t>
            </a:r>
            <a:r>
              <a:rPr sz="2100" b="1">
                <a:solidFill>
                  <a:srgbClr val="001F5F"/>
                </a:solidFill>
                <a:latin typeface="Calibri"/>
                <a:cs typeface="Calibri"/>
              </a:rPr>
              <a:t>eligible.</a:t>
            </a:r>
            <a:r>
              <a:rPr sz="2100" b="1" spc="-40">
                <a:solidFill>
                  <a:srgbClr val="001F5F"/>
                </a:solidFill>
                <a:latin typeface="Calibri"/>
                <a:cs typeface="Calibri"/>
              </a:rPr>
              <a:t> </a:t>
            </a:r>
            <a:r>
              <a:rPr sz="2100" b="1">
                <a:solidFill>
                  <a:srgbClr val="001F5F"/>
                </a:solidFill>
                <a:latin typeface="Calibri"/>
                <a:cs typeface="Calibri"/>
              </a:rPr>
              <a:t>This</a:t>
            </a:r>
            <a:r>
              <a:rPr sz="2100" b="1" spc="-40">
                <a:solidFill>
                  <a:srgbClr val="001F5F"/>
                </a:solidFill>
                <a:latin typeface="Calibri"/>
                <a:cs typeface="Calibri"/>
              </a:rPr>
              <a:t> </a:t>
            </a:r>
            <a:r>
              <a:rPr sz="2100" b="1" u="sng">
                <a:solidFill>
                  <a:srgbClr val="034990"/>
                </a:solidFill>
                <a:uFill>
                  <a:solidFill>
                    <a:srgbClr val="034990"/>
                  </a:solidFill>
                </a:uFill>
                <a:latin typeface="Calibri"/>
                <a:cs typeface="Calibri"/>
                <a:hlinkClick r:id="rId2"/>
              </a:rPr>
              <a:t>list</a:t>
            </a:r>
            <a:r>
              <a:rPr sz="2100" b="1" spc="-55">
                <a:solidFill>
                  <a:srgbClr val="034990"/>
                </a:solidFill>
                <a:latin typeface="Calibri"/>
                <a:cs typeface="Calibri"/>
              </a:rPr>
              <a:t> </a:t>
            </a:r>
            <a:r>
              <a:rPr sz="2100" b="1">
                <a:solidFill>
                  <a:srgbClr val="001F5F"/>
                </a:solidFill>
                <a:latin typeface="Calibri"/>
                <a:cs typeface="Calibri"/>
              </a:rPr>
              <a:t>includes</a:t>
            </a:r>
            <a:r>
              <a:rPr sz="2100" b="1" spc="-55">
                <a:solidFill>
                  <a:srgbClr val="001F5F"/>
                </a:solidFill>
                <a:latin typeface="Calibri"/>
                <a:cs typeface="Calibri"/>
              </a:rPr>
              <a:t> </a:t>
            </a:r>
            <a:r>
              <a:rPr sz="2100" b="1">
                <a:solidFill>
                  <a:srgbClr val="001F5F"/>
                </a:solidFill>
                <a:latin typeface="Calibri"/>
                <a:cs typeface="Calibri"/>
              </a:rPr>
              <a:t>the</a:t>
            </a:r>
            <a:r>
              <a:rPr sz="2100" b="1" spc="-40">
                <a:solidFill>
                  <a:srgbClr val="001F5F"/>
                </a:solidFill>
                <a:latin typeface="Calibri"/>
                <a:cs typeface="Calibri"/>
              </a:rPr>
              <a:t> </a:t>
            </a:r>
            <a:r>
              <a:rPr sz="2100" b="1">
                <a:solidFill>
                  <a:srgbClr val="001F5F"/>
                </a:solidFill>
                <a:latin typeface="Calibri"/>
                <a:cs typeface="Calibri"/>
              </a:rPr>
              <a:t>qualifying</a:t>
            </a:r>
            <a:r>
              <a:rPr sz="2100" b="1" spc="-45">
                <a:solidFill>
                  <a:srgbClr val="001F5F"/>
                </a:solidFill>
                <a:latin typeface="Calibri"/>
                <a:cs typeface="Calibri"/>
              </a:rPr>
              <a:t> </a:t>
            </a:r>
            <a:r>
              <a:rPr sz="2100" b="1" spc="-10">
                <a:solidFill>
                  <a:srgbClr val="001F5F"/>
                </a:solidFill>
                <a:latin typeface="Calibri"/>
                <a:cs typeface="Calibri"/>
              </a:rPr>
              <a:t>industry</a:t>
            </a:r>
            <a:endParaRPr sz="2100">
              <a:latin typeface="Calibri"/>
              <a:cs typeface="Calibri"/>
            </a:endParaRPr>
          </a:p>
          <a:p>
            <a:pPr marL="12700" marR="368935">
              <a:lnSpc>
                <a:spcPts val="2140"/>
              </a:lnSpc>
              <a:spcBef>
                <a:spcPts val="5"/>
              </a:spcBef>
            </a:pPr>
            <a:r>
              <a:rPr sz="2100" b="1" spc="-10">
                <a:solidFill>
                  <a:srgbClr val="001F5F"/>
                </a:solidFill>
                <a:latin typeface="Calibri"/>
                <a:cs typeface="Calibri"/>
              </a:rPr>
              <a:t>certifications,</a:t>
            </a:r>
            <a:r>
              <a:rPr sz="2100" b="1" spc="-50">
                <a:solidFill>
                  <a:srgbClr val="001F5F"/>
                </a:solidFill>
                <a:latin typeface="Calibri"/>
                <a:cs typeface="Calibri"/>
              </a:rPr>
              <a:t> </a:t>
            </a:r>
            <a:r>
              <a:rPr sz="2100" b="1">
                <a:solidFill>
                  <a:srgbClr val="001F5F"/>
                </a:solidFill>
                <a:latin typeface="Calibri"/>
                <a:cs typeface="Calibri"/>
              </a:rPr>
              <a:t>the</a:t>
            </a:r>
            <a:r>
              <a:rPr sz="2100" b="1" spc="-45">
                <a:solidFill>
                  <a:srgbClr val="001F5F"/>
                </a:solidFill>
                <a:latin typeface="Calibri"/>
                <a:cs typeface="Calibri"/>
              </a:rPr>
              <a:t> </a:t>
            </a:r>
            <a:r>
              <a:rPr sz="2100" b="1">
                <a:solidFill>
                  <a:srgbClr val="001F5F"/>
                </a:solidFill>
                <a:latin typeface="Calibri"/>
                <a:cs typeface="Calibri"/>
              </a:rPr>
              <a:t>amount</a:t>
            </a:r>
            <a:r>
              <a:rPr sz="2100" b="1" spc="-30">
                <a:solidFill>
                  <a:srgbClr val="001F5F"/>
                </a:solidFill>
                <a:latin typeface="Calibri"/>
                <a:cs typeface="Calibri"/>
              </a:rPr>
              <a:t> </a:t>
            </a:r>
            <a:r>
              <a:rPr sz="2100" b="1">
                <a:solidFill>
                  <a:srgbClr val="001F5F"/>
                </a:solidFill>
                <a:latin typeface="Calibri"/>
                <a:cs typeface="Calibri"/>
              </a:rPr>
              <a:t>of</a:t>
            </a:r>
            <a:r>
              <a:rPr sz="2100" b="1" spc="-55">
                <a:solidFill>
                  <a:srgbClr val="001F5F"/>
                </a:solidFill>
                <a:latin typeface="Calibri"/>
                <a:cs typeface="Calibri"/>
              </a:rPr>
              <a:t> </a:t>
            </a:r>
            <a:r>
              <a:rPr sz="2100" b="1">
                <a:solidFill>
                  <a:srgbClr val="001F5F"/>
                </a:solidFill>
                <a:latin typeface="Calibri"/>
                <a:cs typeface="Calibri"/>
              </a:rPr>
              <a:t>articulated</a:t>
            </a:r>
            <a:r>
              <a:rPr sz="2100" b="1" spc="-30">
                <a:solidFill>
                  <a:srgbClr val="001F5F"/>
                </a:solidFill>
                <a:latin typeface="Calibri"/>
                <a:cs typeface="Calibri"/>
              </a:rPr>
              <a:t> </a:t>
            </a:r>
            <a:r>
              <a:rPr sz="2100" b="1">
                <a:solidFill>
                  <a:srgbClr val="001F5F"/>
                </a:solidFill>
                <a:latin typeface="Calibri"/>
                <a:cs typeface="Calibri"/>
              </a:rPr>
              <a:t>credit</a:t>
            </a:r>
            <a:r>
              <a:rPr sz="2100" b="1" spc="-40">
                <a:solidFill>
                  <a:srgbClr val="001F5F"/>
                </a:solidFill>
                <a:latin typeface="Calibri"/>
                <a:cs typeface="Calibri"/>
              </a:rPr>
              <a:t> </a:t>
            </a:r>
            <a:r>
              <a:rPr sz="2100" b="1">
                <a:solidFill>
                  <a:srgbClr val="001F5F"/>
                </a:solidFill>
                <a:latin typeface="Calibri"/>
                <a:cs typeface="Calibri"/>
              </a:rPr>
              <a:t>each</a:t>
            </a:r>
            <a:r>
              <a:rPr sz="2100" b="1" spc="-35">
                <a:solidFill>
                  <a:srgbClr val="001F5F"/>
                </a:solidFill>
                <a:latin typeface="Calibri"/>
                <a:cs typeface="Calibri"/>
              </a:rPr>
              <a:t> </a:t>
            </a:r>
            <a:r>
              <a:rPr sz="2100" b="1">
                <a:solidFill>
                  <a:srgbClr val="001F5F"/>
                </a:solidFill>
                <a:latin typeface="Calibri"/>
                <a:cs typeface="Calibri"/>
              </a:rPr>
              <a:t>provides,</a:t>
            </a:r>
            <a:r>
              <a:rPr sz="2100" b="1" spc="-60">
                <a:solidFill>
                  <a:srgbClr val="001F5F"/>
                </a:solidFill>
                <a:latin typeface="Calibri"/>
                <a:cs typeface="Calibri"/>
              </a:rPr>
              <a:t> </a:t>
            </a:r>
            <a:r>
              <a:rPr sz="2100" b="1">
                <a:solidFill>
                  <a:srgbClr val="001F5F"/>
                </a:solidFill>
                <a:latin typeface="Calibri"/>
                <a:cs typeface="Calibri"/>
              </a:rPr>
              <a:t>and</a:t>
            </a:r>
            <a:r>
              <a:rPr sz="2100" b="1" spc="-30">
                <a:solidFill>
                  <a:srgbClr val="001F5F"/>
                </a:solidFill>
                <a:latin typeface="Calibri"/>
                <a:cs typeface="Calibri"/>
              </a:rPr>
              <a:t> </a:t>
            </a:r>
            <a:r>
              <a:rPr sz="2100" b="1" spc="-25">
                <a:solidFill>
                  <a:srgbClr val="001F5F"/>
                </a:solidFill>
                <a:latin typeface="Calibri"/>
                <a:cs typeface="Calibri"/>
              </a:rPr>
              <a:t>the </a:t>
            </a:r>
            <a:r>
              <a:rPr sz="2100" b="1">
                <a:solidFill>
                  <a:srgbClr val="001F5F"/>
                </a:solidFill>
                <a:latin typeface="Calibri"/>
                <a:cs typeface="Calibri"/>
              </a:rPr>
              <a:t>degree</a:t>
            </a:r>
            <a:r>
              <a:rPr sz="2100" b="1" spc="-25">
                <a:solidFill>
                  <a:srgbClr val="001F5F"/>
                </a:solidFill>
                <a:latin typeface="Calibri"/>
                <a:cs typeface="Calibri"/>
              </a:rPr>
              <a:t> </a:t>
            </a:r>
            <a:r>
              <a:rPr sz="2100" b="1" spc="-10">
                <a:solidFill>
                  <a:srgbClr val="001F5F"/>
                </a:solidFill>
                <a:latin typeface="Calibri"/>
                <a:cs typeface="Calibri"/>
              </a:rPr>
              <a:t>program</a:t>
            </a:r>
            <a:r>
              <a:rPr sz="2100" b="1" spc="-35">
                <a:solidFill>
                  <a:srgbClr val="001F5F"/>
                </a:solidFill>
                <a:latin typeface="Calibri"/>
                <a:cs typeface="Calibri"/>
              </a:rPr>
              <a:t> </a:t>
            </a:r>
            <a:r>
              <a:rPr sz="2100" b="1">
                <a:solidFill>
                  <a:srgbClr val="001F5F"/>
                </a:solidFill>
                <a:latin typeface="Calibri"/>
                <a:cs typeface="Calibri"/>
              </a:rPr>
              <a:t>to</a:t>
            </a:r>
            <a:r>
              <a:rPr sz="2100" b="1" spc="-40">
                <a:solidFill>
                  <a:srgbClr val="001F5F"/>
                </a:solidFill>
                <a:latin typeface="Calibri"/>
                <a:cs typeface="Calibri"/>
              </a:rPr>
              <a:t> </a:t>
            </a:r>
            <a:r>
              <a:rPr sz="2100" b="1">
                <a:solidFill>
                  <a:srgbClr val="001F5F"/>
                </a:solidFill>
                <a:latin typeface="Calibri"/>
                <a:cs typeface="Calibri"/>
              </a:rPr>
              <a:t>which</a:t>
            </a:r>
            <a:r>
              <a:rPr sz="2100" b="1" spc="-65">
                <a:solidFill>
                  <a:srgbClr val="001F5F"/>
                </a:solidFill>
                <a:latin typeface="Calibri"/>
                <a:cs typeface="Calibri"/>
              </a:rPr>
              <a:t> </a:t>
            </a:r>
            <a:r>
              <a:rPr sz="2100" b="1">
                <a:solidFill>
                  <a:srgbClr val="001F5F"/>
                </a:solidFill>
                <a:latin typeface="Calibri"/>
                <a:cs typeface="Calibri"/>
              </a:rPr>
              <a:t>the</a:t>
            </a:r>
            <a:r>
              <a:rPr sz="2100" b="1" spc="-45">
                <a:solidFill>
                  <a:srgbClr val="001F5F"/>
                </a:solidFill>
                <a:latin typeface="Calibri"/>
                <a:cs typeface="Calibri"/>
              </a:rPr>
              <a:t> </a:t>
            </a:r>
            <a:r>
              <a:rPr sz="2100" b="1">
                <a:solidFill>
                  <a:srgbClr val="001F5F"/>
                </a:solidFill>
                <a:latin typeface="Calibri"/>
                <a:cs typeface="Calibri"/>
              </a:rPr>
              <a:t>credit</a:t>
            </a:r>
            <a:r>
              <a:rPr sz="2100" b="1" spc="-50">
                <a:solidFill>
                  <a:srgbClr val="001F5F"/>
                </a:solidFill>
                <a:latin typeface="Calibri"/>
                <a:cs typeface="Calibri"/>
              </a:rPr>
              <a:t> </a:t>
            </a:r>
            <a:r>
              <a:rPr sz="2100" b="1" spc="-10">
                <a:solidFill>
                  <a:srgbClr val="001F5F"/>
                </a:solidFill>
                <a:latin typeface="Calibri"/>
                <a:cs typeface="Calibri"/>
              </a:rPr>
              <a:t>applies.</a:t>
            </a:r>
            <a:endParaRPr sz="2100">
              <a:latin typeface="Calibri"/>
              <a:cs typeface="Calibri"/>
            </a:endParaRPr>
          </a:p>
          <a:p>
            <a:pPr marL="12700" marR="675005">
              <a:lnSpc>
                <a:spcPts val="2140"/>
              </a:lnSpc>
              <a:spcBef>
                <a:spcPts val="1805"/>
              </a:spcBef>
            </a:pPr>
            <a:r>
              <a:rPr sz="2100">
                <a:latin typeface="Calibri"/>
                <a:cs typeface="Calibri"/>
              </a:rPr>
              <a:t>Do</a:t>
            </a:r>
            <a:r>
              <a:rPr sz="2100" spc="-30">
                <a:latin typeface="Calibri"/>
                <a:cs typeface="Calibri"/>
              </a:rPr>
              <a:t> </a:t>
            </a:r>
            <a:r>
              <a:rPr sz="2100">
                <a:latin typeface="Calibri"/>
                <a:cs typeface="Calibri"/>
              </a:rPr>
              <a:t>the</a:t>
            </a:r>
            <a:r>
              <a:rPr sz="2100" spc="-35">
                <a:latin typeface="Calibri"/>
                <a:cs typeface="Calibri"/>
              </a:rPr>
              <a:t> </a:t>
            </a:r>
            <a:r>
              <a:rPr sz="2100">
                <a:latin typeface="Calibri"/>
                <a:cs typeface="Calibri"/>
              </a:rPr>
              <a:t>earned</a:t>
            </a:r>
            <a:r>
              <a:rPr sz="2100" spc="-35">
                <a:latin typeface="Calibri"/>
                <a:cs typeface="Calibri"/>
              </a:rPr>
              <a:t> </a:t>
            </a:r>
            <a:r>
              <a:rPr sz="2100">
                <a:latin typeface="Calibri"/>
                <a:cs typeface="Calibri"/>
              </a:rPr>
              <a:t>BF</a:t>
            </a:r>
            <a:r>
              <a:rPr sz="2100" spc="-25">
                <a:latin typeface="Calibri"/>
                <a:cs typeface="Calibri"/>
              </a:rPr>
              <a:t> </a:t>
            </a:r>
            <a:r>
              <a:rPr sz="2100">
                <a:latin typeface="Calibri"/>
                <a:cs typeface="Calibri"/>
              </a:rPr>
              <a:t>CAPE</a:t>
            </a:r>
            <a:r>
              <a:rPr sz="2100" spc="-15">
                <a:latin typeface="Calibri"/>
                <a:cs typeface="Calibri"/>
              </a:rPr>
              <a:t> </a:t>
            </a:r>
            <a:r>
              <a:rPr sz="2100" spc="-10">
                <a:latin typeface="Calibri"/>
                <a:cs typeface="Calibri"/>
              </a:rPr>
              <a:t>certifications</a:t>
            </a:r>
            <a:r>
              <a:rPr sz="2100" spc="-5">
                <a:latin typeface="Calibri"/>
                <a:cs typeface="Calibri"/>
              </a:rPr>
              <a:t> </a:t>
            </a:r>
            <a:r>
              <a:rPr sz="2100">
                <a:latin typeface="Calibri"/>
                <a:cs typeface="Calibri"/>
              </a:rPr>
              <a:t>need</a:t>
            </a:r>
            <a:r>
              <a:rPr sz="2100" spc="-20">
                <a:latin typeface="Calibri"/>
                <a:cs typeface="Calibri"/>
              </a:rPr>
              <a:t> </a:t>
            </a:r>
            <a:r>
              <a:rPr sz="2100">
                <a:latin typeface="Calibri"/>
                <a:cs typeface="Calibri"/>
              </a:rPr>
              <a:t>to</a:t>
            </a:r>
            <a:r>
              <a:rPr sz="2100" spc="-30">
                <a:latin typeface="Calibri"/>
                <a:cs typeface="Calibri"/>
              </a:rPr>
              <a:t> </a:t>
            </a:r>
            <a:r>
              <a:rPr sz="2100">
                <a:latin typeface="Calibri"/>
                <a:cs typeface="Calibri"/>
              </a:rPr>
              <a:t>be</a:t>
            </a:r>
            <a:r>
              <a:rPr sz="2100" spc="-35">
                <a:latin typeface="Calibri"/>
                <a:cs typeface="Calibri"/>
              </a:rPr>
              <a:t> </a:t>
            </a:r>
            <a:r>
              <a:rPr sz="2100">
                <a:latin typeface="Calibri"/>
                <a:cs typeface="Calibri"/>
              </a:rPr>
              <a:t>from</a:t>
            </a:r>
            <a:r>
              <a:rPr sz="2100" spc="-10">
                <a:latin typeface="Calibri"/>
                <a:cs typeface="Calibri"/>
              </a:rPr>
              <a:t> </a:t>
            </a:r>
            <a:r>
              <a:rPr sz="2100">
                <a:latin typeface="Calibri"/>
                <a:cs typeface="Calibri"/>
              </a:rPr>
              <a:t>the</a:t>
            </a:r>
            <a:r>
              <a:rPr sz="2100" spc="-35">
                <a:latin typeface="Calibri"/>
                <a:cs typeface="Calibri"/>
              </a:rPr>
              <a:t> </a:t>
            </a:r>
            <a:r>
              <a:rPr sz="2100">
                <a:latin typeface="Calibri"/>
                <a:cs typeface="Calibri"/>
              </a:rPr>
              <a:t>same</a:t>
            </a:r>
            <a:r>
              <a:rPr sz="2100" spc="-20">
                <a:latin typeface="Calibri"/>
                <a:cs typeface="Calibri"/>
              </a:rPr>
              <a:t> high </a:t>
            </a:r>
            <a:r>
              <a:rPr sz="2100">
                <a:latin typeface="Calibri"/>
                <a:cs typeface="Calibri"/>
              </a:rPr>
              <a:t>school</a:t>
            </a:r>
            <a:r>
              <a:rPr sz="2100" spc="-45">
                <a:latin typeface="Calibri"/>
                <a:cs typeface="Calibri"/>
              </a:rPr>
              <a:t> </a:t>
            </a:r>
            <a:r>
              <a:rPr sz="2100" spc="-10">
                <a:latin typeface="Calibri"/>
                <a:cs typeface="Calibri"/>
              </a:rPr>
              <a:t>program?</a:t>
            </a:r>
            <a:endParaRPr sz="2100">
              <a:latin typeface="Calibri"/>
              <a:cs typeface="Calibri"/>
            </a:endParaRPr>
          </a:p>
          <a:p>
            <a:pPr marL="12700" marR="848994">
              <a:lnSpc>
                <a:spcPts val="2140"/>
              </a:lnSpc>
              <a:spcBef>
                <a:spcPts val="5"/>
              </a:spcBef>
            </a:pPr>
            <a:r>
              <a:rPr sz="2100" b="1">
                <a:solidFill>
                  <a:srgbClr val="001F5F"/>
                </a:solidFill>
                <a:latin typeface="Calibri"/>
                <a:cs typeface="Calibri"/>
              </a:rPr>
              <a:t>No,</a:t>
            </a:r>
            <a:r>
              <a:rPr sz="2100" b="1" spc="-25">
                <a:solidFill>
                  <a:srgbClr val="001F5F"/>
                </a:solidFill>
                <a:latin typeface="Calibri"/>
                <a:cs typeface="Calibri"/>
              </a:rPr>
              <a:t> </a:t>
            </a:r>
            <a:r>
              <a:rPr sz="2100" b="1">
                <a:solidFill>
                  <a:srgbClr val="001F5F"/>
                </a:solidFill>
                <a:latin typeface="Calibri"/>
                <a:cs typeface="Calibri"/>
              </a:rPr>
              <a:t>the</a:t>
            </a:r>
            <a:r>
              <a:rPr sz="2100" b="1" spc="-35">
                <a:solidFill>
                  <a:srgbClr val="001F5F"/>
                </a:solidFill>
                <a:latin typeface="Calibri"/>
                <a:cs typeface="Calibri"/>
              </a:rPr>
              <a:t> </a:t>
            </a:r>
            <a:r>
              <a:rPr sz="2100" b="1" spc="-10">
                <a:solidFill>
                  <a:srgbClr val="001F5F"/>
                </a:solidFill>
                <a:latin typeface="Calibri"/>
                <a:cs typeface="Calibri"/>
              </a:rPr>
              <a:t>certifications</a:t>
            </a:r>
            <a:r>
              <a:rPr sz="2100" b="1" spc="-25">
                <a:solidFill>
                  <a:srgbClr val="001F5F"/>
                </a:solidFill>
                <a:latin typeface="Calibri"/>
                <a:cs typeface="Calibri"/>
              </a:rPr>
              <a:t> </a:t>
            </a:r>
            <a:r>
              <a:rPr sz="2100" b="1">
                <a:solidFill>
                  <a:srgbClr val="001F5F"/>
                </a:solidFill>
                <a:latin typeface="Calibri"/>
                <a:cs typeface="Calibri"/>
              </a:rPr>
              <a:t>just</a:t>
            </a:r>
            <a:r>
              <a:rPr sz="2100" b="1" spc="-30">
                <a:solidFill>
                  <a:srgbClr val="001F5F"/>
                </a:solidFill>
                <a:latin typeface="Calibri"/>
                <a:cs typeface="Calibri"/>
              </a:rPr>
              <a:t> </a:t>
            </a:r>
            <a:r>
              <a:rPr sz="2100" b="1">
                <a:solidFill>
                  <a:srgbClr val="001F5F"/>
                </a:solidFill>
                <a:latin typeface="Calibri"/>
                <a:cs typeface="Calibri"/>
              </a:rPr>
              <a:t>need</a:t>
            </a:r>
            <a:r>
              <a:rPr sz="2100" b="1" spc="-15">
                <a:solidFill>
                  <a:srgbClr val="001F5F"/>
                </a:solidFill>
                <a:latin typeface="Calibri"/>
                <a:cs typeface="Calibri"/>
              </a:rPr>
              <a:t> </a:t>
            </a:r>
            <a:r>
              <a:rPr sz="2100" b="1">
                <a:solidFill>
                  <a:srgbClr val="001F5F"/>
                </a:solidFill>
                <a:latin typeface="Calibri"/>
                <a:cs typeface="Calibri"/>
              </a:rPr>
              <a:t>to</a:t>
            </a:r>
            <a:r>
              <a:rPr sz="2100" b="1" spc="-35">
                <a:solidFill>
                  <a:srgbClr val="001F5F"/>
                </a:solidFill>
                <a:latin typeface="Calibri"/>
                <a:cs typeface="Calibri"/>
              </a:rPr>
              <a:t> </a:t>
            </a:r>
            <a:r>
              <a:rPr sz="2100" b="1">
                <a:solidFill>
                  <a:srgbClr val="001F5F"/>
                </a:solidFill>
                <a:latin typeface="Calibri"/>
                <a:cs typeface="Calibri"/>
              </a:rPr>
              <a:t>be</a:t>
            </a:r>
            <a:r>
              <a:rPr sz="2100" b="1" spc="-20">
                <a:solidFill>
                  <a:srgbClr val="001F5F"/>
                </a:solidFill>
                <a:latin typeface="Calibri"/>
                <a:cs typeface="Calibri"/>
              </a:rPr>
              <a:t> </a:t>
            </a:r>
            <a:r>
              <a:rPr sz="2100" b="1">
                <a:solidFill>
                  <a:srgbClr val="001F5F"/>
                </a:solidFill>
                <a:latin typeface="Calibri"/>
                <a:cs typeface="Calibri"/>
              </a:rPr>
              <a:t>on</a:t>
            </a:r>
            <a:r>
              <a:rPr sz="2100" b="1" spc="-35">
                <a:solidFill>
                  <a:srgbClr val="001F5F"/>
                </a:solidFill>
                <a:latin typeface="Calibri"/>
                <a:cs typeface="Calibri"/>
              </a:rPr>
              <a:t> </a:t>
            </a:r>
            <a:r>
              <a:rPr sz="2100" b="1">
                <a:solidFill>
                  <a:srgbClr val="001F5F"/>
                </a:solidFill>
                <a:latin typeface="Calibri"/>
                <a:cs typeface="Calibri"/>
              </a:rPr>
              <a:t>the</a:t>
            </a:r>
            <a:r>
              <a:rPr sz="2100" b="1" spc="-30">
                <a:solidFill>
                  <a:srgbClr val="001F5F"/>
                </a:solidFill>
                <a:latin typeface="Calibri"/>
                <a:cs typeface="Calibri"/>
              </a:rPr>
              <a:t> </a:t>
            </a:r>
            <a:r>
              <a:rPr sz="2100" b="1">
                <a:solidFill>
                  <a:srgbClr val="001F5F"/>
                </a:solidFill>
                <a:latin typeface="Calibri"/>
                <a:cs typeface="Calibri"/>
              </a:rPr>
              <a:t>FLDOE</a:t>
            </a:r>
            <a:r>
              <a:rPr sz="2100" b="1" spc="-15">
                <a:solidFill>
                  <a:srgbClr val="001F5F"/>
                </a:solidFill>
                <a:latin typeface="Calibri"/>
                <a:cs typeface="Calibri"/>
              </a:rPr>
              <a:t> </a:t>
            </a:r>
            <a:r>
              <a:rPr sz="2100" b="1">
                <a:solidFill>
                  <a:srgbClr val="001F5F"/>
                </a:solidFill>
                <a:latin typeface="Calibri"/>
                <a:cs typeface="Calibri"/>
              </a:rPr>
              <a:t>Bright</a:t>
            </a:r>
            <a:r>
              <a:rPr sz="2100" b="1" spc="-15">
                <a:solidFill>
                  <a:srgbClr val="001F5F"/>
                </a:solidFill>
                <a:latin typeface="Calibri"/>
                <a:cs typeface="Calibri"/>
              </a:rPr>
              <a:t> </a:t>
            </a:r>
            <a:r>
              <a:rPr sz="2100" b="1" spc="-10">
                <a:solidFill>
                  <a:srgbClr val="001F5F"/>
                </a:solidFill>
                <a:latin typeface="Calibri"/>
                <a:cs typeface="Calibri"/>
              </a:rPr>
              <a:t>Futures articulated</a:t>
            </a:r>
            <a:r>
              <a:rPr sz="2100" b="1" spc="-45">
                <a:solidFill>
                  <a:srgbClr val="001F5F"/>
                </a:solidFill>
                <a:latin typeface="Calibri"/>
                <a:cs typeface="Calibri"/>
              </a:rPr>
              <a:t> </a:t>
            </a:r>
            <a:r>
              <a:rPr sz="2100" b="1">
                <a:solidFill>
                  <a:srgbClr val="001F5F"/>
                </a:solidFill>
                <a:latin typeface="Calibri"/>
                <a:cs typeface="Calibri"/>
              </a:rPr>
              <a:t>credit</a:t>
            </a:r>
            <a:r>
              <a:rPr sz="2100" b="1" spc="-25">
                <a:solidFill>
                  <a:srgbClr val="001F5F"/>
                </a:solidFill>
                <a:latin typeface="Calibri"/>
                <a:cs typeface="Calibri"/>
              </a:rPr>
              <a:t> </a:t>
            </a:r>
            <a:r>
              <a:rPr sz="2100" b="1" spc="-20">
                <a:solidFill>
                  <a:srgbClr val="001F5F"/>
                </a:solidFill>
                <a:latin typeface="Calibri"/>
                <a:cs typeface="Calibri"/>
              </a:rPr>
              <a:t>list.</a:t>
            </a:r>
            <a:endParaRPr sz="2100">
              <a:latin typeface="Calibri"/>
              <a:cs typeface="Calibri"/>
            </a:endParaRPr>
          </a:p>
          <a:p>
            <a:pPr marL="12700" marR="431800">
              <a:lnSpc>
                <a:spcPts val="2140"/>
              </a:lnSpc>
              <a:spcBef>
                <a:spcPts val="1200"/>
              </a:spcBef>
            </a:pPr>
            <a:r>
              <a:rPr sz="2100">
                <a:latin typeface="Calibri"/>
                <a:cs typeface="Calibri"/>
              </a:rPr>
              <a:t>Does</a:t>
            </a:r>
            <a:r>
              <a:rPr sz="2100" spc="-45">
                <a:latin typeface="Calibri"/>
                <a:cs typeface="Calibri"/>
              </a:rPr>
              <a:t> </a:t>
            </a:r>
            <a:r>
              <a:rPr sz="2100">
                <a:latin typeface="Calibri"/>
                <a:cs typeface="Calibri"/>
              </a:rPr>
              <a:t>the</a:t>
            </a:r>
            <a:r>
              <a:rPr sz="2100" spc="-65">
                <a:latin typeface="Calibri"/>
                <a:cs typeface="Calibri"/>
              </a:rPr>
              <a:t> </a:t>
            </a:r>
            <a:r>
              <a:rPr sz="2100">
                <a:latin typeface="Calibri"/>
                <a:cs typeface="Calibri"/>
              </a:rPr>
              <a:t>student</a:t>
            </a:r>
            <a:r>
              <a:rPr sz="2100" spc="-55">
                <a:latin typeface="Calibri"/>
                <a:cs typeface="Calibri"/>
              </a:rPr>
              <a:t> </a:t>
            </a:r>
            <a:r>
              <a:rPr sz="2100">
                <a:latin typeface="Calibri"/>
                <a:cs typeface="Calibri"/>
              </a:rPr>
              <a:t>have</a:t>
            </a:r>
            <a:r>
              <a:rPr sz="2100" spc="-60">
                <a:latin typeface="Calibri"/>
                <a:cs typeface="Calibri"/>
              </a:rPr>
              <a:t> </a:t>
            </a:r>
            <a:r>
              <a:rPr sz="2100">
                <a:latin typeface="Calibri"/>
                <a:cs typeface="Calibri"/>
              </a:rPr>
              <a:t>to</a:t>
            </a:r>
            <a:r>
              <a:rPr sz="2100" spc="-55">
                <a:latin typeface="Calibri"/>
                <a:cs typeface="Calibri"/>
              </a:rPr>
              <a:t> </a:t>
            </a:r>
            <a:r>
              <a:rPr sz="2100">
                <a:latin typeface="Calibri"/>
                <a:cs typeface="Calibri"/>
              </a:rPr>
              <a:t>enroll</a:t>
            </a:r>
            <a:r>
              <a:rPr sz="2100" spc="-15">
                <a:latin typeface="Calibri"/>
                <a:cs typeface="Calibri"/>
              </a:rPr>
              <a:t> </a:t>
            </a:r>
            <a:r>
              <a:rPr sz="2100">
                <a:latin typeface="Calibri"/>
                <a:cs typeface="Calibri"/>
              </a:rPr>
              <a:t>in</a:t>
            </a:r>
            <a:r>
              <a:rPr sz="2100" spc="-50">
                <a:latin typeface="Calibri"/>
                <a:cs typeface="Calibri"/>
              </a:rPr>
              <a:t> </a:t>
            </a:r>
            <a:r>
              <a:rPr sz="2100">
                <a:latin typeface="Calibri"/>
                <a:cs typeface="Calibri"/>
              </a:rPr>
              <a:t>the</a:t>
            </a:r>
            <a:r>
              <a:rPr sz="2100" spc="-65">
                <a:latin typeface="Calibri"/>
                <a:cs typeface="Calibri"/>
              </a:rPr>
              <a:t> </a:t>
            </a:r>
            <a:r>
              <a:rPr sz="2100">
                <a:latin typeface="Calibri"/>
                <a:cs typeface="Calibri"/>
              </a:rPr>
              <a:t>degree</a:t>
            </a:r>
            <a:r>
              <a:rPr sz="2100" spc="-35">
                <a:latin typeface="Calibri"/>
                <a:cs typeface="Calibri"/>
              </a:rPr>
              <a:t> </a:t>
            </a:r>
            <a:r>
              <a:rPr sz="2100">
                <a:latin typeface="Calibri"/>
                <a:cs typeface="Calibri"/>
              </a:rPr>
              <a:t>program</a:t>
            </a:r>
            <a:r>
              <a:rPr sz="2100" spc="-40">
                <a:latin typeface="Calibri"/>
                <a:cs typeface="Calibri"/>
              </a:rPr>
              <a:t> </a:t>
            </a:r>
            <a:r>
              <a:rPr sz="2100">
                <a:latin typeface="Calibri"/>
                <a:cs typeface="Calibri"/>
              </a:rPr>
              <a:t>that</a:t>
            </a:r>
            <a:r>
              <a:rPr sz="2100" spc="-80">
                <a:latin typeface="Calibri"/>
                <a:cs typeface="Calibri"/>
              </a:rPr>
              <a:t> </a:t>
            </a:r>
            <a:r>
              <a:rPr sz="2100">
                <a:latin typeface="Calibri"/>
                <a:cs typeface="Calibri"/>
              </a:rPr>
              <a:t>aligns</a:t>
            </a:r>
            <a:r>
              <a:rPr sz="2100" spc="-45">
                <a:latin typeface="Calibri"/>
                <a:cs typeface="Calibri"/>
              </a:rPr>
              <a:t> </a:t>
            </a:r>
            <a:r>
              <a:rPr sz="2100" spc="-20">
                <a:latin typeface="Calibri"/>
                <a:cs typeface="Calibri"/>
              </a:rPr>
              <a:t>with </a:t>
            </a:r>
            <a:r>
              <a:rPr sz="2100">
                <a:latin typeface="Calibri"/>
                <a:cs typeface="Calibri"/>
              </a:rPr>
              <a:t>their</a:t>
            </a:r>
            <a:r>
              <a:rPr sz="2100" spc="-20">
                <a:latin typeface="Calibri"/>
                <a:cs typeface="Calibri"/>
              </a:rPr>
              <a:t> </a:t>
            </a:r>
            <a:r>
              <a:rPr sz="2100">
                <a:latin typeface="Calibri"/>
                <a:cs typeface="Calibri"/>
              </a:rPr>
              <a:t>BF</a:t>
            </a:r>
            <a:r>
              <a:rPr sz="2100" spc="-25">
                <a:latin typeface="Calibri"/>
                <a:cs typeface="Calibri"/>
              </a:rPr>
              <a:t> </a:t>
            </a:r>
            <a:r>
              <a:rPr sz="2100">
                <a:latin typeface="Calibri"/>
                <a:cs typeface="Calibri"/>
              </a:rPr>
              <a:t>CAPE</a:t>
            </a:r>
            <a:r>
              <a:rPr sz="2100" spc="-10">
                <a:latin typeface="Calibri"/>
                <a:cs typeface="Calibri"/>
              </a:rPr>
              <a:t> certifications?</a:t>
            </a:r>
            <a:endParaRPr sz="2100">
              <a:latin typeface="Calibri"/>
              <a:cs typeface="Calibri"/>
            </a:endParaRPr>
          </a:p>
          <a:p>
            <a:pPr marL="12700" marR="5080">
              <a:lnSpc>
                <a:spcPts val="2140"/>
              </a:lnSpc>
              <a:spcBef>
                <a:spcPts val="5"/>
              </a:spcBef>
            </a:pPr>
            <a:r>
              <a:rPr sz="2100" b="1">
                <a:solidFill>
                  <a:srgbClr val="001F5F"/>
                </a:solidFill>
                <a:latin typeface="Calibri"/>
                <a:cs typeface="Calibri"/>
              </a:rPr>
              <a:t>No.</a:t>
            </a:r>
            <a:r>
              <a:rPr sz="2100" b="1" spc="-60">
                <a:solidFill>
                  <a:srgbClr val="001F5F"/>
                </a:solidFill>
                <a:latin typeface="Calibri"/>
                <a:cs typeface="Calibri"/>
              </a:rPr>
              <a:t> </a:t>
            </a:r>
            <a:r>
              <a:rPr sz="2100" b="1">
                <a:solidFill>
                  <a:srgbClr val="001F5F"/>
                </a:solidFill>
                <a:latin typeface="Calibri"/>
                <a:cs typeface="Calibri"/>
              </a:rPr>
              <a:t>Students</a:t>
            </a:r>
            <a:r>
              <a:rPr sz="2100" b="1" spc="-85">
                <a:solidFill>
                  <a:srgbClr val="001F5F"/>
                </a:solidFill>
                <a:latin typeface="Calibri"/>
                <a:cs typeface="Calibri"/>
              </a:rPr>
              <a:t> </a:t>
            </a:r>
            <a:r>
              <a:rPr sz="2100" b="1">
                <a:solidFill>
                  <a:srgbClr val="001F5F"/>
                </a:solidFill>
                <a:latin typeface="Calibri"/>
                <a:cs typeface="Calibri"/>
              </a:rPr>
              <a:t>may</a:t>
            </a:r>
            <a:r>
              <a:rPr sz="2100" b="1" spc="-50">
                <a:solidFill>
                  <a:srgbClr val="001F5F"/>
                </a:solidFill>
                <a:latin typeface="Calibri"/>
                <a:cs typeface="Calibri"/>
              </a:rPr>
              <a:t> </a:t>
            </a:r>
            <a:r>
              <a:rPr sz="2100" b="1">
                <a:solidFill>
                  <a:srgbClr val="001F5F"/>
                </a:solidFill>
                <a:latin typeface="Calibri"/>
                <a:cs typeface="Calibri"/>
              </a:rPr>
              <a:t>pursue</a:t>
            </a:r>
            <a:r>
              <a:rPr sz="2100" b="1" spc="-60">
                <a:solidFill>
                  <a:srgbClr val="001F5F"/>
                </a:solidFill>
                <a:latin typeface="Calibri"/>
                <a:cs typeface="Calibri"/>
              </a:rPr>
              <a:t> </a:t>
            </a:r>
            <a:r>
              <a:rPr sz="2100" b="1">
                <a:solidFill>
                  <a:srgbClr val="001F5F"/>
                </a:solidFill>
                <a:latin typeface="Calibri"/>
                <a:cs typeface="Calibri"/>
              </a:rPr>
              <a:t>any</a:t>
            </a:r>
            <a:r>
              <a:rPr sz="2100" b="1" spc="-60">
                <a:solidFill>
                  <a:srgbClr val="001F5F"/>
                </a:solidFill>
                <a:latin typeface="Calibri"/>
                <a:cs typeface="Calibri"/>
              </a:rPr>
              <a:t> </a:t>
            </a:r>
            <a:r>
              <a:rPr sz="2100" b="1">
                <a:solidFill>
                  <a:srgbClr val="001F5F"/>
                </a:solidFill>
                <a:latin typeface="Calibri"/>
                <a:cs typeface="Calibri"/>
              </a:rPr>
              <a:t>A.S./A.A.S.</a:t>
            </a:r>
            <a:r>
              <a:rPr sz="2100" b="1" spc="-55">
                <a:solidFill>
                  <a:srgbClr val="001F5F"/>
                </a:solidFill>
                <a:latin typeface="Calibri"/>
                <a:cs typeface="Calibri"/>
              </a:rPr>
              <a:t> </a:t>
            </a:r>
            <a:r>
              <a:rPr sz="2100" b="1">
                <a:solidFill>
                  <a:srgbClr val="001F5F"/>
                </a:solidFill>
                <a:latin typeface="Calibri"/>
                <a:cs typeface="Calibri"/>
              </a:rPr>
              <a:t>degree</a:t>
            </a:r>
            <a:r>
              <a:rPr sz="2100" b="1" spc="-40">
                <a:solidFill>
                  <a:srgbClr val="001F5F"/>
                </a:solidFill>
                <a:latin typeface="Calibri"/>
                <a:cs typeface="Calibri"/>
              </a:rPr>
              <a:t> </a:t>
            </a:r>
            <a:r>
              <a:rPr sz="2100" b="1" spc="-10">
                <a:solidFill>
                  <a:srgbClr val="001F5F"/>
                </a:solidFill>
                <a:latin typeface="Calibri"/>
                <a:cs typeface="Calibri"/>
              </a:rPr>
              <a:t>program.</a:t>
            </a:r>
            <a:r>
              <a:rPr sz="2100" b="1" spc="-45">
                <a:solidFill>
                  <a:srgbClr val="001F5F"/>
                </a:solidFill>
                <a:latin typeface="Calibri"/>
                <a:cs typeface="Calibri"/>
              </a:rPr>
              <a:t> </a:t>
            </a:r>
            <a:r>
              <a:rPr sz="2100" b="1">
                <a:solidFill>
                  <a:srgbClr val="001F5F"/>
                </a:solidFill>
                <a:latin typeface="Calibri"/>
                <a:cs typeface="Calibri"/>
              </a:rPr>
              <a:t>If</a:t>
            </a:r>
            <a:r>
              <a:rPr sz="2100" b="1" spc="-60">
                <a:solidFill>
                  <a:srgbClr val="001F5F"/>
                </a:solidFill>
                <a:latin typeface="Calibri"/>
                <a:cs typeface="Calibri"/>
              </a:rPr>
              <a:t> </a:t>
            </a:r>
            <a:r>
              <a:rPr sz="2100" b="1" spc="-10">
                <a:solidFill>
                  <a:srgbClr val="001F5F"/>
                </a:solidFill>
                <a:latin typeface="Calibri"/>
                <a:cs typeface="Calibri"/>
              </a:rPr>
              <a:t>their</a:t>
            </a:r>
            <a:r>
              <a:rPr sz="2100" b="1" spc="525">
                <a:solidFill>
                  <a:srgbClr val="001F5F"/>
                </a:solidFill>
                <a:latin typeface="Calibri"/>
                <a:cs typeface="Calibri"/>
              </a:rPr>
              <a:t> </a:t>
            </a:r>
            <a:r>
              <a:rPr sz="2100" b="1">
                <a:solidFill>
                  <a:srgbClr val="001F5F"/>
                </a:solidFill>
                <a:latin typeface="Calibri"/>
                <a:cs typeface="Calibri"/>
              </a:rPr>
              <a:t>chosen</a:t>
            </a:r>
            <a:r>
              <a:rPr sz="2100" b="1" spc="-45">
                <a:solidFill>
                  <a:srgbClr val="001F5F"/>
                </a:solidFill>
                <a:latin typeface="Calibri"/>
                <a:cs typeface="Calibri"/>
              </a:rPr>
              <a:t> </a:t>
            </a:r>
            <a:r>
              <a:rPr sz="2100" b="1" spc="-10">
                <a:solidFill>
                  <a:srgbClr val="001F5F"/>
                </a:solidFill>
                <a:latin typeface="Calibri"/>
                <a:cs typeface="Calibri"/>
              </a:rPr>
              <a:t>program</a:t>
            </a:r>
            <a:r>
              <a:rPr sz="2100" b="1" spc="-20">
                <a:solidFill>
                  <a:srgbClr val="001F5F"/>
                </a:solidFill>
                <a:latin typeface="Calibri"/>
                <a:cs typeface="Calibri"/>
              </a:rPr>
              <a:t> </a:t>
            </a:r>
            <a:r>
              <a:rPr sz="2100" b="1">
                <a:solidFill>
                  <a:srgbClr val="001F5F"/>
                </a:solidFill>
                <a:latin typeface="Calibri"/>
                <a:cs typeface="Calibri"/>
              </a:rPr>
              <a:t>aligns</a:t>
            </a:r>
            <a:r>
              <a:rPr sz="2100" b="1" spc="-40">
                <a:solidFill>
                  <a:srgbClr val="001F5F"/>
                </a:solidFill>
                <a:latin typeface="Calibri"/>
                <a:cs typeface="Calibri"/>
              </a:rPr>
              <a:t> </a:t>
            </a:r>
            <a:r>
              <a:rPr sz="2100" b="1">
                <a:solidFill>
                  <a:srgbClr val="001F5F"/>
                </a:solidFill>
                <a:latin typeface="Calibri"/>
                <a:cs typeface="Calibri"/>
              </a:rPr>
              <a:t>with</a:t>
            </a:r>
            <a:r>
              <a:rPr sz="2100" b="1" spc="-45">
                <a:solidFill>
                  <a:srgbClr val="001F5F"/>
                </a:solidFill>
                <a:latin typeface="Calibri"/>
                <a:cs typeface="Calibri"/>
              </a:rPr>
              <a:t> </a:t>
            </a:r>
            <a:r>
              <a:rPr sz="2100" b="1">
                <a:solidFill>
                  <a:srgbClr val="001F5F"/>
                </a:solidFill>
                <a:latin typeface="Calibri"/>
                <a:cs typeface="Calibri"/>
              </a:rPr>
              <a:t>earned</a:t>
            </a:r>
            <a:r>
              <a:rPr sz="2100" b="1" spc="-20">
                <a:solidFill>
                  <a:srgbClr val="001F5F"/>
                </a:solidFill>
                <a:latin typeface="Calibri"/>
                <a:cs typeface="Calibri"/>
              </a:rPr>
              <a:t> </a:t>
            </a:r>
            <a:r>
              <a:rPr sz="2100" b="1" spc="-10">
                <a:solidFill>
                  <a:srgbClr val="001F5F"/>
                </a:solidFill>
                <a:latin typeface="Calibri"/>
                <a:cs typeface="Calibri"/>
              </a:rPr>
              <a:t>articulated</a:t>
            </a:r>
            <a:r>
              <a:rPr sz="2100" b="1" spc="-45">
                <a:solidFill>
                  <a:srgbClr val="001F5F"/>
                </a:solidFill>
                <a:latin typeface="Calibri"/>
                <a:cs typeface="Calibri"/>
              </a:rPr>
              <a:t> </a:t>
            </a:r>
            <a:r>
              <a:rPr sz="2100" b="1">
                <a:solidFill>
                  <a:srgbClr val="001F5F"/>
                </a:solidFill>
                <a:latin typeface="Calibri"/>
                <a:cs typeface="Calibri"/>
              </a:rPr>
              <a:t>credits,</a:t>
            </a:r>
            <a:r>
              <a:rPr sz="2100" b="1" spc="-45">
                <a:solidFill>
                  <a:srgbClr val="001F5F"/>
                </a:solidFill>
                <a:latin typeface="Calibri"/>
                <a:cs typeface="Calibri"/>
              </a:rPr>
              <a:t> </a:t>
            </a:r>
            <a:r>
              <a:rPr sz="2100" b="1">
                <a:solidFill>
                  <a:srgbClr val="001F5F"/>
                </a:solidFill>
                <a:latin typeface="Calibri"/>
                <a:cs typeface="Calibri"/>
              </a:rPr>
              <a:t>they</a:t>
            </a:r>
            <a:r>
              <a:rPr sz="2100" b="1" spc="-30">
                <a:solidFill>
                  <a:srgbClr val="001F5F"/>
                </a:solidFill>
                <a:latin typeface="Calibri"/>
                <a:cs typeface="Calibri"/>
              </a:rPr>
              <a:t> </a:t>
            </a:r>
            <a:r>
              <a:rPr sz="2100" b="1">
                <a:solidFill>
                  <a:srgbClr val="001F5F"/>
                </a:solidFill>
                <a:latin typeface="Calibri"/>
                <a:cs typeface="Calibri"/>
              </a:rPr>
              <a:t>should</a:t>
            </a:r>
            <a:r>
              <a:rPr sz="2100" b="1" spc="-55">
                <a:solidFill>
                  <a:srgbClr val="001F5F"/>
                </a:solidFill>
                <a:latin typeface="Calibri"/>
                <a:cs typeface="Calibri"/>
              </a:rPr>
              <a:t> </a:t>
            </a:r>
            <a:r>
              <a:rPr sz="2100" b="1" spc="-10">
                <a:solidFill>
                  <a:srgbClr val="001F5F"/>
                </a:solidFill>
                <a:latin typeface="Calibri"/>
                <a:cs typeface="Calibri"/>
              </a:rPr>
              <a:t>share</a:t>
            </a:r>
            <a:endParaRPr sz="2100">
              <a:latin typeface="Calibri"/>
              <a:cs typeface="Calibri"/>
            </a:endParaRPr>
          </a:p>
          <a:p>
            <a:pPr marL="12700" marR="372110">
              <a:lnSpc>
                <a:spcPts val="2140"/>
              </a:lnSpc>
              <a:spcBef>
                <a:spcPts val="5"/>
              </a:spcBef>
            </a:pPr>
            <a:r>
              <a:rPr sz="2100" b="1">
                <a:solidFill>
                  <a:srgbClr val="001F5F"/>
                </a:solidFill>
                <a:latin typeface="Calibri"/>
                <a:cs typeface="Calibri"/>
              </a:rPr>
              <a:t>this</a:t>
            </a:r>
            <a:r>
              <a:rPr sz="2100" b="1" spc="-45">
                <a:solidFill>
                  <a:srgbClr val="001F5F"/>
                </a:solidFill>
                <a:latin typeface="Calibri"/>
                <a:cs typeface="Calibri"/>
              </a:rPr>
              <a:t> </a:t>
            </a:r>
            <a:r>
              <a:rPr sz="2100" b="1" spc="-10">
                <a:solidFill>
                  <a:srgbClr val="001F5F"/>
                </a:solidFill>
                <a:latin typeface="Calibri"/>
                <a:cs typeface="Calibri"/>
              </a:rPr>
              <a:t>information</a:t>
            </a:r>
            <a:r>
              <a:rPr sz="2100" b="1" spc="-20">
                <a:solidFill>
                  <a:srgbClr val="001F5F"/>
                </a:solidFill>
                <a:latin typeface="Calibri"/>
                <a:cs typeface="Calibri"/>
              </a:rPr>
              <a:t> </a:t>
            </a:r>
            <a:r>
              <a:rPr sz="2100" b="1">
                <a:solidFill>
                  <a:srgbClr val="001F5F"/>
                </a:solidFill>
                <a:latin typeface="Calibri"/>
                <a:cs typeface="Calibri"/>
              </a:rPr>
              <a:t>with</a:t>
            </a:r>
            <a:r>
              <a:rPr sz="2100" b="1" spc="-35">
                <a:solidFill>
                  <a:srgbClr val="001F5F"/>
                </a:solidFill>
                <a:latin typeface="Calibri"/>
                <a:cs typeface="Calibri"/>
              </a:rPr>
              <a:t> </a:t>
            </a:r>
            <a:r>
              <a:rPr sz="2100" b="1">
                <a:solidFill>
                  <a:srgbClr val="001F5F"/>
                </a:solidFill>
                <a:latin typeface="Calibri"/>
                <a:cs typeface="Calibri"/>
              </a:rPr>
              <a:t>the</a:t>
            </a:r>
            <a:r>
              <a:rPr sz="2100" b="1" spc="-35">
                <a:solidFill>
                  <a:srgbClr val="001F5F"/>
                </a:solidFill>
                <a:latin typeface="Calibri"/>
                <a:cs typeface="Calibri"/>
              </a:rPr>
              <a:t> </a:t>
            </a:r>
            <a:r>
              <a:rPr sz="2100" b="1">
                <a:solidFill>
                  <a:srgbClr val="001F5F"/>
                </a:solidFill>
                <a:latin typeface="Calibri"/>
                <a:cs typeface="Calibri"/>
              </a:rPr>
              <a:t>college</a:t>
            </a:r>
            <a:r>
              <a:rPr sz="2100" b="1" spc="-10">
                <a:solidFill>
                  <a:srgbClr val="001F5F"/>
                </a:solidFill>
                <a:latin typeface="Calibri"/>
                <a:cs typeface="Calibri"/>
              </a:rPr>
              <a:t> </a:t>
            </a:r>
            <a:r>
              <a:rPr sz="2100" b="1">
                <a:solidFill>
                  <a:srgbClr val="001F5F"/>
                </a:solidFill>
                <a:latin typeface="Calibri"/>
                <a:cs typeface="Calibri"/>
              </a:rPr>
              <a:t>so</a:t>
            </a:r>
            <a:r>
              <a:rPr sz="2100" b="1" spc="-35">
                <a:solidFill>
                  <a:srgbClr val="001F5F"/>
                </a:solidFill>
                <a:latin typeface="Calibri"/>
                <a:cs typeface="Calibri"/>
              </a:rPr>
              <a:t> </a:t>
            </a:r>
            <a:r>
              <a:rPr sz="2100" b="1">
                <a:solidFill>
                  <a:srgbClr val="001F5F"/>
                </a:solidFill>
                <a:latin typeface="Calibri"/>
                <a:cs typeface="Calibri"/>
              </a:rPr>
              <a:t>the</a:t>
            </a:r>
            <a:r>
              <a:rPr sz="2100" b="1" spc="-35">
                <a:solidFill>
                  <a:srgbClr val="001F5F"/>
                </a:solidFill>
                <a:latin typeface="Calibri"/>
                <a:cs typeface="Calibri"/>
              </a:rPr>
              <a:t> </a:t>
            </a:r>
            <a:r>
              <a:rPr sz="2100" b="1">
                <a:solidFill>
                  <a:srgbClr val="001F5F"/>
                </a:solidFill>
                <a:latin typeface="Calibri"/>
                <a:cs typeface="Calibri"/>
              </a:rPr>
              <a:t>credits</a:t>
            </a:r>
            <a:r>
              <a:rPr sz="2100" b="1" spc="-30">
                <a:solidFill>
                  <a:srgbClr val="001F5F"/>
                </a:solidFill>
                <a:latin typeface="Calibri"/>
                <a:cs typeface="Calibri"/>
              </a:rPr>
              <a:t> </a:t>
            </a:r>
            <a:r>
              <a:rPr sz="2100" b="1">
                <a:solidFill>
                  <a:srgbClr val="001F5F"/>
                </a:solidFill>
                <a:latin typeface="Calibri"/>
                <a:cs typeface="Calibri"/>
              </a:rPr>
              <a:t>can</a:t>
            </a:r>
            <a:r>
              <a:rPr sz="2100" b="1" spc="-20">
                <a:solidFill>
                  <a:srgbClr val="001F5F"/>
                </a:solidFill>
                <a:latin typeface="Calibri"/>
                <a:cs typeface="Calibri"/>
              </a:rPr>
              <a:t> </a:t>
            </a:r>
            <a:r>
              <a:rPr sz="2100" b="1">
                <a:solidFill>
                  <a:srgbClr val="001F5F"/>
                </a:solidFill>
                <a:latin typeface="Calibri"/>
                <a:cs typeface="Calibri"/>
              </a:rPr>
              <a:t>be</a:t>
            </a:r>
            <a:r>
              <a:rPr sz="2100" b="1" spc="-25">
                <a:solidFill>
                  <a:srgbClr val="001F5F"/>
                </a:solidFill>
                <a:latin typeface="Calibri"/>
                <a:cs typeface="Calibri"/>
              </a:rPr>
              <a:t> </a:t>
            </a:r>
            <a:r>
              <a:rPr sz="2100" b="1">
                <a:solidFill>
                  <a:srgbClr val="001F5F"/>
                </a:solidFill>
                <a:latin typeface="Calibri"/>
                <a:cs typeface="Calibri"/>
              </a:rPr>
              <a:t>applied</a:t>
            </a:r>
            <a:r>
              <a:rPr sz="2100" b="1" spc="-35">
                <a:solidFill>
                  <a:srgbClr val="001F5F"/>
                </a:solidFill>
                <a:latin typeface="Calibri"/>
                <a:cs typeface="Calibri"/>
              </a:rPr>
              <a:t> </a:t>
            </a:r>
            <a:r>
              <a:rPr sz="2100" b="1" spc="-10">
                <a:solidFill>
                  <a:srgbClr val="001F5F"/>
                </a:solidFill>
                <a:latin typeface="Calibri"/>
                <a:cs typeface="Calibri"/>
              </a:rPr>
              <a:t>toward </a:t>
            </a:r>
            <a:r>
              <a:rPr sz="2100" b="1">
                <a:solidFill>
                  <a:srgbClr val="001F5F"/>
                </a:solidFill>
                <a:latin typeface="Calibri"/>
                <a:cs typeface="Calibri"/>
              </a:rPr>
              <a:t>their</a:t>
            </a:r>
            <a:r>
              <a:rPr sz="2100" b="1" spc="-35">
                <a:solidFill>
                  <a:srgbClr val="001F5F"/>
                </a:solidFill>
                <a:latin typeface="Calibri"/>
                <a:cs typeface="Calibri"/>
              </a:rPr>
              <a:t> </a:t>
            </a:r>
            <a:r>
              <a:rPr sz="2100" b="1" spc="-10">
                <a:solidFill>
                  <a:srgbClr val="001F5F"/>
                </a:solidFill>
                <a:latin typeface="Calibri"/>
                <a:cs typeface="Calibri"/>
              </a:rPr>
              <a:t>degree.</a:t>
            </a:r>
            <a:endParaRPr sz="2100">
              <a:latin typeface="Calibri"/>
              <a:cs typeface="Calibri"/>
            </a:endParaRPr>
          </a:p>
        </p:txBody>
      </p:sp>
      <p:sp>
        <p:nvSpPr>
          <p:cNvPr id="5" name="object 5"/>
          <p:cNvSpPr txBox="1">
            <a:spLocks noGrp="1"/>
          </p:cNvSpPr>
          <p:nvPr>
            <p:ph type="title"/>
          </p:nvPr>
        </p:nvSpPr>
        <p:spPr>
          <a:xfrm>
            <a:off x="2305227" y="1047684"/>
            <a:ext cx="7903075" cy="675185"/>
          </a:xfrm>
          <a:prstGeom prst="rect">
            <a:avLst/>
          </a:prstGeom>
        </p:spPr>
        <p:txBody>
          <a:bodyPr vert="horz" wrap="square" lIns="0" tIns="13335" rIns="0" bIns="0" rtlCol="0" anchor="ctr">
            <a:spAutoFit/>
          </a:bodyPr>
          <a:lstStyle/>
          <a:p>
            <a:pPr marL="12700">
              <a:spcBef>
                <a:spcPts val="105"/>
              </a:spcBef>
            </a:pPr>
            <a:r>
              <a:rPr b="1">
                <a:solidFill>
                  <a:srgbClr val="0B163B"/>
                </a:solidFill>
                <a:latin typeface="Calibri"/>
                <a:cs typeface="Calibri"/>
              </a:rPr>
              <a:t>GSC</a:t>
            </a:r>
            <a:r>
              <a:rPr b="1" spc="-85">
                <a:solidFill>
                  <a:srgbClr val="0B163B"/>
                </a:solidFill>
                <a:latin typeface="Calibri"/>
                <a:cs typeface="Calibri"/>
              </a:rPr>
              <a:t> </a:t>
            </a:r>
            <a:r>
              <a:rPr b="1">
                <a:solidFill>
                  <a:srgbClr val="0B163B"/>
                </a:solidFill>
                <a:latin typeface="Calibri"/>
                <a:cs typeface="Calibri"/>
              </a:rPr>
              <a:t>Frequently</a:t>
            </a:r>
            <a:r>
              <a:rPr b="1" spc="-105">
                <a:solidFill>
                  <a:srgbClr val="0B163B"/>
                </a:solidFill>
                <a:latin typeface="Calibri"/>
                <a:cs typeface="Calibri"/>
              </a:rPr>
              <a:t> </a:t>
            </a:r>
            <a:r>
              <a:rPr b="1">
                <a:solidFill>
                  <a:srgbClr val="0B163B"/>
                </a:solidFill>
                <a:latin typeface="Calibri"/>
                <a:cs typeface="Calibri"/>
              </a:rPr>
              <a:t>Asked</a:t>
            </a:r>
            <a:r>
              <a:rPr b="1" spc="-100">
                <a:solidFill>
                  <a:srgbClr val="0B163B"/>
                </a:solidFill>
                <a:latin typeface="Calibri"/>
                <a:cs typeface="Calibri"/>
              </a:rPr>
              <a:t> </a:t>
            </a:r>
            <a:r>
              <a:rPr b="1" spc="-10">
                <a:solidFill>
                  <a:srgbClr val="0B163B"/>
                </a:solidFill>
                <a:latin typeface="Calibri"/>
                <a:cs typeface="Calibri"/>
              </a:rPr>
              <a:t>Questions</a:t>
            </a:r>
          </a:p>
        </p:txBody>
      </p:sp>
      <p:grpSp>
        <p:nvGrpSpPr>
          <p:cNvPr id="6" name="object 6"/>
          <p:cNvGrpSpPr/>
          <p:nvPr/>
        </p:nvGrpSpPr>
        <p:grpSpPr>
          <a:xfrm>
            <a:off x="8651838" y="75689"/>
            <a:ext cx="1896745" cy="641350"/>
            <a:chOff x="7127837" y="75689"/>
            <a:chExt cx="1896745" cy="641350"/>
          </a:xfrm>
        </p:grpSpPr>
        <p:pic>
          <p:nvPicPr>
            <p:cNvPr id="7" name="object 7"/>
            <p:cNvPicPr/>
            <p:nvPr/>
          </p:nvPicPr>
          <p:blipFill>
            <a:blip r:embed="rId3" cstate="print"/>
            <a:stretch>
              <a:fillRect/>
            </a:stretch>
          </p:blipFill>
          <p:spPr>
            <a:xfrm>
              <a:off x="8384011" y="75689"/>
              <a:ext cx="640075" cy="641136"/>
            </a:xfrm>
            <a:prstGeom prst="rect">
              <a:avLst/>
            </a:prstGeom>
          </p:spPr>
        </p:pic>
        <p:pic>
          <p:nvPicPr>
            <p:cNvPr id="8" name="object 8"/>
            <p:cNvPicPr/>
            <p:nvPr/>
          </p:nvPicPr>
          <p:blipFill>
            <a:blip r:embed="rId4" cstate="print"/>
            <a:stretch>
              <a:fillRect/>
            </a:stretch>
          </p:blipFill>
          <p:spPr>
            <a:xfrm>
              <a:off x="7127837" y="76911"/>
              <a:ext cx="1215335" cy="640076"/>
            </a:xfrm>
            <a:prstGeom prst="rect">
              <a:avLst/>
            </a:prstGeom>
          </p:spPr>
        </p:pic>
      </p:grpSp>
      <p:sp>
        <p:nvSpPr>
          <p:cNvPr id="9" name="object 9"/>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53</a:t>
            </a:fld>
            <a:endParaRPr spc="-25"/>
          </a:p>
        </p:txBody>
      </p:sp>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955783"/>
            <a:ext cx="393506" cy="494728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70">
                <a:solidFill>
                  <a:srgbClr val="FFFFFF"/>
                </a:solidFill>
                <a:latin typeface="Calibri"/>
                <a:cs typeface="Calibri"/>
              </a:rPr>
              <a:t> </a:t>
            </a:r>
            <a:r>
              <a:rPr sz="3100" b="1">
                <a:solidFill>
                  <a:srgbClr val="FFFFFF"/>
                </a:solidFill>
                <a:latin typeface="Calibri"/>
                <a:cs typeface="Calibri"/>
              </a:rPr>
              <a:t>Seal</a:t>
            </a:r>
            <a:r>
              <a:rPr sz="3100" b="1" spc="-80">
                <a:solidFill>
                  <a:srgbClr val="FFFFFF"/>
                </a:solidFill>
                <a:latin typeface="Calibri"/>
                <a:cs typeface="Calibri"/>
              </a:rPr>
              <a:t> </a:t>
            </a:r>
            <a:r>
              <a:rPr sz="3100" b="1">
                <a:solidFill>
                  <a:srgbClr val="FFFFFF"/>
                </a:solidFill>
                <a:latin typeface="Calibri"/>
                <a:cs typeface="Calibri"/>
              </a:rPr>
              <a:t>CAPE:</a:t>
            </a:r>
            <a:r>
              <a:rPr sz="3100" b="1" spc="-85">
                <a:solidFill>
                  <a:srgbClr val="FFFFFF"/>
                </a:solidFill>
                <a:latin typeface="Calibri"/>
                <a:cs typeface="Calibri"/>
              </a:rPr>
              <a:t> </a:t>
            </a:r>
            <a:r>
              <a:rPr sz="3100" b="1" spc="-30">
                <a:solidFill>
                  <a:srgbClr val="FFFFFF"/>
                </a:solidFill>
                <a:latin typeface="Calibri"/>
                <a:cs typeface="Calibri"/>
              </a:rPr>
              <a:t>FAQs</a:t>
            </a:r>
            <a:r>
              <a:rPr sz="3100" spc="-30">
                <a:solidFill>
                  <a:srgbClr val="FFFFFF"/>
                </a:solidFill>
                <a:latin typeface="Calibri"/>
                <a:cs typeface="Calibri"/>
              </a:rPr>
              <a:t>,</a:t>
            </a:r>
            <a:r>
              <a:rPr sz="3100" spc="-55">
                <a:solidFill>
                  <a:srgbClr val="FFFFFF"/>
                </a:solidFill>
                <a:latin typeface="Calibri"/>
                <a:cs typeface="Calibri"/>
              </a:rPr>
              <a:t> </a:t>
            </a:r>
            <a:r>
              <a:rPr sz="2400" spc="-10">
                <a:solidFill>
                  <a:srgbClr val="FFFFFF"/>
                </a:solidFill>
                <a:latin typeface="Calibri"/>
                <a:cs typeface="Calibri"/>
              </a:rPr>
              <a:t>continued</a:t>
            </a:r>
            <a:endParaRPr sz="2400">
              <a:latin typeface="Calibri"/>
              <a:cs typeface="Calibri"/>
            </a:endParaRPr>
          </a:p>
        </p:txBody>
      </p:sp>
      <p:sp>
        <p:nvSpPr>
          <p:cNvPr id="4" name="object 4"/>
          <p:cNvSpPr txBox="1"/>
          <p:nvPr/>
        </p:nvSpPr>
        <p:spPr>
          <a:xfrm>
            <a:off x="2425700" y="2582703"/>
            <a:ext cx="7898130" cy="2206625"/>
          </a:xfrm>
          <a:prstGeom prst="rect">
            <a:avLst/>
          </a:prstGeom>
        </p:spPr>
        <p:txBody>
          <a:bodyPr vert="horz" wrap="square" lIns="0" tIns="61594" rIns="0" bIns="0" rtlCol="0">
            <a:spAutoFit/>
          </a:bodyPr>
          <a:lstStyle/>
          <a:p>
            <a:pPr marL="12700" marR="26034">
              <a:lnSpc>
                <a:spcPts val="2140"/>
              </a:lnSpc>
              <a:spcBef>
                <a:spcPts val="484"/>
              </a:spcBef>
            </a:pPr>
            <a:r>
              <a:rPr sz="2100">
                <a:latin typeface="Calibri"/>
                <a:cs typeface="Calibri"/>
              </a:rPr>
              <a:t>Does</a:t>
            </a:r>
            <a:r>
              <a:rPr sz="2100" spc="-20">
                <a:latin typeface="Calibri"/>
                <a:cs typeface="Calibri"/>
              </a:rPr>
              <a:t> </a:t>
            </a:r>
            <a:r>
              <a:rPr sz="2100">
                <a:latin typeface="Calibri"/>
                <a:cs typeface="Calibri"/>
              </a:rPr>
              <a:t>a</a:t>
            </a:r>
            <a:r>
              <a:rPr sz="2100" spc="-30">
                <a:latin typeface="Calibri"/>
                <a:cs typeface="Calibri"/>
              </a:rPr>
              <a:t> </a:t>
            </a:r>
            <a:r>
              <a:rPr sz="2100">
                <a:latin typeface="Calibri"/>
                <a:cs typeface="Calibri"/>
              </a:rPr>
              <a:t>BF</a:t>
            </a:r>
            <a:r>
              <a:rPr sz="2100" spc="-45">
                <a:latin typeface="Calibri"/>
                <a:cs typeface="Calibri"/>
              </a:rPr>
              <a:t> </a:t>
            </a:r>
            <a:r>
              <a:rPr sz="2100">
                <a:latin typeface="Calibri"/>
                <a:cs typeface="Calibri"/>
              </a:rPr>
              <a:t>CAPE</a:t>
            </a:r>
            <a:r>
              <a:rPr sz="2100" spc="-5">
                <a:latin typeface="Calibri"/>
                <a:cs typeface="Calibri"/>
              </a:rPr>
              <a:t> </a:t>
            </a:r>
            <a:r>
              <a:rPr sz="2100" spc="-10">
                <a:latin typeface="Calibri"/>
                <a:cs typeface="Calibri"/>
              </a:rPr>
              <a:t>certification</a:t>
            </a:r>
            <a:r>
              <a:rPr sz="2100" spc="-15">
                <a:latin typeface="Calibri"/>
                <a:cs typeface="Calibri"/>
              </a:rPr>
              <a:t> </a:t>
            </a:r>
            <a:r>
              <a:rPr sz="2100">
                <a:latin typeface="Calibri"/>
                <a:cs typeface="Calibri"/>
              </a:rPr>
              <a:t>count</a:t>
            </a:r>
            <a:r>
              <a:rPr sz="2100" spc="-40">
                <a:latin typeface="Calibri"/>
                <a:cs typeface="Calibri"/>
              </a:rPr>
              <a:t> </a:t>
            </a:r>
            <a:r>
              <a:rPr sz="2100">
                <a:latin typeface="Calibri"/>
                <a:cs typeface="Calibri"/>
              </a:rPr>
              <a:t>for GSC</a:t>
            </a:r>
            <a:r>
              <a:rPr sz="2100" spc="-15">
                <a:latin typeface="Calibri"/>
                <a:cs typeface="Calibri"/>
              </a:rPr>
              <a:t> </a:t>
            </a:r>
            <a:r>
              <a:rPr sz="2100">
                <a:latin typeface="Calibri"/>
                <a:cs typeface="Calibri"/>
              </a:rPr>
              <a:t>if</a:t>
            </a:r>
            <a:r>
              <a:rPr sz="2100" spc="-30">
                <a:latin typeface="Calibri"/>
                <a:cs typeface="Calibri"/>
              </a:rPr>
              <a:t> </a:t>
            </a:r>
            <a:r>
              <a:rPr sz="2100">
                <a:latin typeface="Calibri"/>
                <a:cs typeface="Calibri"/>
              </a:rPr>
              <a:t>earned</a:t>
            </a:r>
            <a:r>
              <a:rPr sz="2100" spc="-20">
                <a:latin typeface="Calibri"/>
                <a:cs typeface="Calibri"/>
              </a:rPr>
              <a:t> </a:t>
            </a:r>
            <a:r>
              <a:rPr sz="2100">
                <a:latin typeface="Calibri"/>
                <a:cs typeface="Calibri"/>
              </a:rPr>
              <a:t>in</a:t>
            </a:r>
            <a:r>
              <a:rPr sz="2100" spc="-35">
                <a:latin typeface="Calibri"/>
                <a:cs typeface="Calibri"/>
              </a:rPr>
              <a:t> </a:t>
            </a:r>
            <a:r>
              <a:rPr sz="2100">
                <a:latin typeface="Calibri"/>
                <a:cs typeface="Calibri"/>
              </a:rPr>
              <a:t>a</a:t>
            </a:r>
            <a:r>
              <a:rPr sz="2100" spc="-35">
                <a:latin typeface="Calibri"/>
                <a:cs typeface="Calibri"/>
              </a:rPr>
              <a:t> </a:t>
            </a:r>
            <a:r>
              <a:rPr sz="2100">
                <a:latin typeface="Calibri"/>
                <a:cs typeface="Calibri"/>
              </a:rPr>
              <a:t>dual</a:t>
            </a:r>
            <a:r>
              <a:rPr sz="2100" spc="-35">
                <a:latin typeface="Calibri"/>
                <a:cs typeface="Calibri"/>
              </a:rPr>
              <a:t> </a:t>
            </a:r>
            <a:r>
              <a:rPr sz="2100" spc="-10">
                <a:latin typeface="Calibri"/>
                <a:cs typeface="Calibri"/>
              </a:rPr>
              <a:t>enrollment course?</a:t>
            </a:r>
            <a:endParaRPr sz="2100">
              <a:latin typeface="Calibri"/>
              <a:cs typeface="Calibri"/>
            </a:endParaRPr>
          </a:p>
          <a:p>
            <a:pPr marL="12700" marR="1075690">
              <a:lnSpc>
                <a:spcPts val="2140"/>
              </a:lnSpc>
              <a:spcBef>
                <a:spcPts val="5"/>
              </a:spcBef>
            </a:pPr>
            <a:r>
              <a:rPr sz="2100" b="1" spc="-35">
                <a:solidFill>
                  <a:srgbClr val="001F5F"/>
                </a:solidFill>
                <a:latin typeface="Calibri"/>
                <a:cs typeface="Calibri"/>
              </a:rPr>
              <a:t>Yes, </a:t>
            </a:r>
            <a:r>
              <a:rPr sz="2100" b="1">
                <a:solidFill>
                  <a:srgbClr val="001F5F"/>
                </a:solidFill>
                <a:latin typeface="Calibri"/>
                <a:cs typeface="Calibri"/>
              </a:rPr>
              <a:t>as</a:t>
            </a:r>
            <a:r>
              <a:rPr sz="2100" b="1" spc="-20">
                <a:solidFill>
                  <a:srgbClr val="001F5F"/>
                </a:solidFill>
                <a:latin typeface="Calibri"/>
                <a:cs typeface="Calibri"/>
              </a:rPr>
              <a:t> </a:t>
            </a:r>
            <a:r>
              <a:rPr sz="2100" b="1">
                <a:solidFill>
                  <a:srgbClr val="001F5F"/>
                </a:solidFill>
                <a:latin typeface="Calibri"/>
                <a:cs typeface="Calibri"/>
              </a:rPr>
              <a:t>long</a:t>
            </a:r>
            <a:r>
              <a:rPr sz="2100" b="1" spc="-35">
                <a:solidFill>
                  <a:srgbClr val="001F5F"/>
                </a:solidFill>
                <a:latin typeface="Calibri"/>
                <a:cs typeface="Calibri"/>
              </a:rPr>
              <a:t> </a:t>
            </a:r>
            <a:r>
              <a:rPr sz="2100" b="1">
                <a:solidFill>
                  <a:srgbClr val="001F5F"/>
                </a:solidFill>
                <a:latin typeface="Calibri"/>
                <a:cs typeface="Calibri"/>
              </a:rPr>
              <a:t>as</a:t>
            </a:r>
            <a:r>
              <a:rPr sz="2100" b="1" spc="-20">
                <a:solidFill>
                  <a:srgbClr val="001F5F"/>
                </a:solidFill>
                <a:latin typeface="Calibri"/>
                <a:cs typeface="Calibri"/>
              </a:rPr>
              <a:t> </a:t>
            </a:r>
            <a:r>
              <a:rPr sz="2100" b="1">
                <a:solidFill>
                  <a:srgbClr val="001F5F"/>
                </a:solidFill>
                <a:latin typeface="Calibri"/>
                <a:cs typeface="Calibri"/>
              </a:rPr>
              <a:t>the</a:t>
            </a:r>
            <a:r>
              <a:rPr sz="2100" b="1" spc="-30">
                <a:solidFill>
                  <a:srgbClr val="001F5F"/>
                </a:solidFill>
                <a:latin typeface="Calibri"/>
                <a:cs typeface="Calibri"/>
              </a:rPr>
              <a:t> </a:t>
            </a:r>
            <a:r>
              <a:rPr sz="2100" b="1">
                <a:solidFill>
                  <a:srgbClr val="001F5F"/>
                </a:solidFill>
                <a:latin typeface="Calibri"/>
                <a:cs typeface="Calibri"/>
              </a:rPr>
              <a:t>student</a:t>
            </a:r>
            <a:r>
              <a:rPr sz="2100" b="1" spc="-30">
                <a:solidFill>
                  <a:srgbClr val="001F5F"/>
                </a:solidFill>
                <a:latin typeface="Calibri"/>
                <a:cs typeface="Calibri"/>
              </a:rPr>
              <a:t> </a:t>
            </a:r>
            <a:r>
              <a:rPr sz="2100" b="1">
                <a:solidFill>
                  <a:srgbClr val="001F5F"/>
                </a:solidFill>
                <a:latin typeface="Calibri"/>
                <a:cs typeface="Calibri"/>
              </a:rPr>
              <a:t>is</a:t>
            </a:r>
            <a:r>
              <a:rPr sz="2100" b="1" spc="-30">
                <a:solidFill>
                  <a:srgbClr val="001F5F"/>
                </a:solidFill>
                <a:latin typeface="Calibri"/>
                <a:cs typeface="Calibri"/>
              </a:rPr>
              <a:t> </a:t>
            </a:r>
            <a:r>
              <a:rPr sz="2100" b="1">
                <a:solidFill>
                  <a:srgbClr val="001F5F"/>
                </a:solidFill>
                <a:latin typeface="Calibri"/>
                <a:cs typeface="Calibri"/>
              </a:rPr>
              <a:t>enrolled</a:t>
            </a:r>
            <a:r>
              <a:rPr sz="2100" b="1" spc="-20">
                <a:solidFill>
                  <a:srgbClr val="001F5F"/>
                </a:solidFill>
                <a:latin typeface="Calibri"/>
                <a:cs typeface="Calibri"/>
              </a:rPr>
              <a:t> </a:t>
            </a:r>
            <a:r>
              <a:rPr sz="2100" b="1">
                <a:solidFill>
                  <a:srgbClr val="001F5F"/>
                </a:solidFill>
                <a:latin typeface="Calibri"/>
                <a:cs typeface="Calibri"/>
              </a:rPr>
              <a:t>in</a:t>
            </a:r>
            <a:r>
              <a:rPr sz="2100" b="1" spc="-35">
                <a:solidFill>
                  <a:srgbClr val="001F5F"/>
                </a:solidFill>
                <a:latin typeface="Calibri"/>
                <a:cs typeface="Calibri"/>
              </a:rPr>
              <a:t> </a:t>
            </a:r>
            <a:r>
              <a:rPr sz="2100" b="1">
                <a:solidFill>
                  <a:srgbClr val="001F5F"/>
                </a:solidFill>
                <a:latin typeface="Calibri"/>
                <a:cs typeface="Calibri"/>
              </a:rPr>
              <a:t>high</a:t>
            </a:r>
            <a:r>
              <a:rPr sz="2100" b="1" spc="-30">
                <a:solidFill>
                  <a:srgbClr val="001F5F"/>
                </a:solidFill>
                <a:latin typeface="Calibri"/>
                <a:cs typeface="Calibri"/>
              </a:rPr>
              <a:t> </a:t>
            </a:r>
            <a:r>
              <a:rPr sz="2100" b="1">
                <a:solidFill>
                  <a:srgbClr val="001F5F"/>
                </a:solidFill>
                <a:latin typeface="Calibri"/>
                <a:cs typeface="Calibri"/>
              </a:rPr>
              <a:t>school</a:t>
            </a:r>
            <a:r>
              <a:rPr sz="2100" b="1" spc="-45">
                <a:solidFill>
                  <a:srgbClr val="001F5F"/>
                </a:solidFill>
                <a:latin typeface="Calibri"/>
                <a:cs typeface="Calibri"/>
              </a:rPr>
              <a:t> </a:t>
            </a:r>
            <a:r>
              <a:rPr sz="2100" b="1">
                <a:solidFill>
                  <a:srgbClr val="001F5F"/>
                </a:solidFill>
                <a:latin typeface="Calibri"/>
                <a:cs typeface="Calibri"/>
              </a:rPr>
              <a:t>when</a:t>
            </a:r>
            <a:r>
              <a:rPr sz="2100" b="1" spc="-20">
                <a:solidFill>
                  <a:srgbClr val="001F5F"/>
                </a:solidFill>
                <a:latin typeface="Calibri"/>
                <a:cs typeface="Calibri"/>
              </a:rPr>
              <a:t> </a:t>
            </a:r>
            <a:r>
              <a:rPr sz="2100" b="1" spc="-25">
                <a:solidFill>
                  <a:srgbClr val="001F5F"/>
                </a:solidFill>
                <a:latin typeface="Calibri"/>
                <a:cs typeface="Calibri"/>
              </a:rPr>
              <a:t>the </a:t>
            </a:r>
            <a:r>
              <a:rPr sz="2100" b="1" spc="-10">
                <a:solidFill>
                  <a:srgbClr val="001F5F"/>
                </a:solidFill>
                <a:latin typeface="Calibri"/>
                <a:cs typeface="Calibri"/>
              </a:rPr>
              <a:t>certification</a:t>
            </a:r>
            <a:r>
              <a:rPr sz="2100" b="1" spc="-5">
                <a:solidFill>
                  <a:srgbClr val="001F5F"/>
                </a:solidFill>
                <a:latin typeface="Calibri"/>
                <a:cs typeface="Calibri"/>
              </a:rPr>
              <a:t> </a:t>
            </a:r>
            <a:r>
              <a:rPr sz="2100" b="1">
                <a:solidFill>
                  <a:srgbClr val="001F5F"/>
                </a:solidFill>
                <a:latin typeface="Calibri"/>
                <a:cs typeface="Calibri"/>
              </a:rPr>
              <a:t>is</a:t>
            </a:r>
            <a:r>
              <a:rPr sz="2100" b="1" spc="5">
                <a:solidFill>
                  <a:srgbClr val="001F5F"/>
                </a:solidFill>
                <a:latin typeface="Calibri"/>
                <a:cs typeface="Calibri"/>
              </a:rPr>
              <a:t> </a:t>
            </a:r>
            <a:r>
              <a:rPr sz="2100" b="1" spc="-10">
                <a:solidFill>
                  <a:srgbClr val="001F5F"/>
                </a:solidFill>
                <a:latin typeface="Calibri"/>
                <a:cs typeface="Calibri"/>
              </a:rPr>
              <a:t>earned.</a:t>
            </a:r>
            <a:endParaRPr sz="2100">
              <a:latin typeface="Calibri"/>
              <a:cs typeface="Calibri"/>
            </a:endParaRPr>
          </a:p>
          <a:p>
            <a:pPr marL="12700">
              <a:lnSpc>
                <a:spcPts val="2330"/>
              </a:lnSpc>
              <a:spcBef>
                <a:spcPts val="1415"/>
              </a:spcBef>
            </a:pPr>
            <a:r>
              <a:rPr sz="2100">
                <a:latin typeface="Calibri"/>
                <a:cs typeface="Calibri"/>
              </a:rPr>
              <a:t>Can</a:t>
            </a:r>
            <a:r>
              <a:rPr sz="2100" spc="-35">
                <a:latin typeface="Calibri"/>
                <a:cs typeface="Calibri"/>
              </a:rPr>
              <a:t> </a:t>
            </a:r>
            <a:r>
              <a:rPr sz="2100">
                <a:latin typeface="Calibri"/>
                <a:cs typeface="Calibri"/>
              </a:rPr>
              <a:t>the</a:t>
            </a:r>
            <a:r>
              <a:rPr sz="2100" spc="-35">
                <a:latin typeface="Calibri"/>
                <a:cs typeface="Calibri"/>
              </a:rPr>
              <a:t> </a:t>
            </a:r>
            <a:r>
              <a:rPr sz="2100">
                <a:latin typeface="Calibri"/>
                <a:cs typeface="Calibri"/>
              </a:rPr>
              <a:t>CAPE</a:t>
            </a:r>
            <a:r>
              <a:rPr sz="2100" spc="-5">
                <a:latin typeface="Calibri"/>
                <a:cs typeface="Calibri"/>
              </a:rPr>
              <a:t> </a:t>
            </a:r>
            <a:r>
              <a:rPr sz="2100" spc="-10">
                <a:latin typeface="Calibri"/>
                <a:cs typeface="Calibri"/>
              </a:rPr>
              <a:t>certifications</a:t>
            </a:r>
            <a:r>
              <a:rPr sz="2100" spc="-15">
                <a:latin typeface="Calibri"/>
                <a:cs typeface="Calibri"/>
              </a:rPr>
              <a:t> </a:t>
            </a:r>
            <a:r>
              <a:rPr sz="2100">
                <a:latin typeface="Calibri"/>
                <a:cs typeface="Calibri"/>
              </a:rPr>
              <a:t>be</a:t>
            </a:r>
            <a:r>
              <a:rPr sz="2100" spc="-20">
                <a:latin typeface="Calibri"/>
                <a:cs typeface="Calibri"/>
              </a:rPr>
              <a:t> </a:t>
            </a:r>
            <a:r>
              <a:rPr sz="2100">
                <a:latin typeface="Calibri"/>
                <a:cs typeface="Calibri"/>
              </a:rPr>
              <a:t>earned</a:t>
            </a:r>
            <a:r>
              <a:rPr sz="2100" spc="-20">
                <a:latin typeface="Calibri"/>
                <a:cs typeface="Calibri"/>
              </a:rPr>
              <a:t> </a:t>
            </a:r>
            <a:r>
              <a:rPr sz="2100">
                <a:latin typeface="Calibri"/>
                <a:cs typeface="Calibri"/>
              </a:rPr>
              <a:t>in</a:t>
            </a:r>
            <a:r>
              <a:rPr sz="2100" spc="-20">
                <a:latin typeface="Calibri"/>
                <a:cs typeface="Calibri"/>
              </a:rPr>
              <a:t> </a:t>
            </a:r>
            <a:r>
              <a:rPr sz="2100">
                <a:latin typeface="Calibri"/>
                <a:cs typeface="Calibri"/>
              </a:rPr>
              <a:t>middle</a:t>
            </a:r>
            <a:r>
              <a:rPr sz="2100" spc="-25">
                <a:latin typeface="Calibri"/>
                <a:cs typeface="Calibri"/>
              </a:rPr>
              <a:t> </a:t>
            </a:r>
            <a:r>
              <a:rPr sz="2100" spc="-10">
                <a:latin typeface="Calibri"/>
                <a:cs typeface="Calibri"/>
              </a:rPr>
              <a:t>school?</a:t>
            </a:r>
            <a:endParaRPr sz="2100">
              <a:latin typeface="Calibri"/>
              <a:cs typeface="Calibri"/>
            </a:endParaRPr>
          </a:p>
          <a:p>
            <a:pPr marL="12700" marR="5080">
              <a:lnSpc>
                <a:spcPts val="2150"/>
              </a:lnSpc>
              <a:spcBef>
                <a:spcPts val="190"/>
              </a:spcBef>
            </a:pPr>
            <a:r>
              <a:rPr sz="2100" b="1" spc="-25">
                <a:solidFill>
                  <a:srgbClr val="001F5F"/>
                </a:solidFill>
                <a:latin typeface="Calibri"/>
                <a:cs typeface="Calibri"/>
              </a:rPr>
              <a:t>Yes,</a:t>
            </a:r>
            <a:r>
              <a:rPr sz="2100" b="1" spc="-50">
                <a:solidFill>
                  <a:srgbClr val="001F5F"/>
                </a:solidFill>
                <a:latin typeface="Calibri"/>
                <a:cs typeface="Calibri"/>
              </a:rPr>
              <a:t> </a:t>
            </a:r>
            <a:r>
              <a:rPr sz="2100" b="1">
                <a:solidFill>
                  <a:srgbClr val="001F5F"/>
                </a:solidFill>
                <a:latin typeface="Calibri"/>
                <a:cs typeface="Calibri"/>
              </a:rPr>
              <a:t>as</a:t>
            </a:r>
            <a:r>
              <a:rPr sz="2100" b="1" spc="-30">
                <a:solidFill>
                  <a:srgbClr val="001F5F"/>
                </a:solidFill>
                <a:latin typeface="Calibri"/>
                <a:cs typeface="Calibri"/>
              </a:rPr>
              <a:t> </a:t>
            </a:r>
            <a:r>
              <a:rPr sz="2100" b="1">
                <a:solidFill>
                  <a:srgbClr val="001F5F"/>
                </a:solidFill>
                <a:latin typeface="Calibri"/>
                <a:cs typeface="Calibri"/>
              </a:rPr>
              <a:t>long</a:t>
            </a:r>
            <a:r>
              <a:rPr sz="2100" b="1" spc="-45">
                <a:solidFill>
                  <a:srgbClr val="001F5F"/>
                </a:solidFill>
                <a:latin typeface="Calibri"/>
                <a:cs typeface="Calibri"/>
              </a:rPr>
              <a:t> </a:t>
            </a:r>
            <a:r>
              <a:rPr sz="2100" b="1">
                <a:solidFill>
                  <a:srgbClr val="001F5F"/>
                </a:solidFill>
                <a:latin typeface="Calibri"/>
                <a:cs typeface="Calibri"/>
              </a:rPr>
              <a:t>as</a:t>
            </a:r>
            <a:r>
              <a:rPr sz="2100" b="1" spc="-35">
                <a:solidFill>
                  <a:srgbClr val="001F5F"/>
                </a:solidFill>
                <a:latin typeface="Calibri"/>
                <a:cs typeface="Calibri"/>
              </a:rPr>
              <a:t> </a:t>
            </a:r>
            <a:r>
              <a:rPr sz="2100" b="1">
                <a:solidFill>
                  <a:srgbClr val="001F5F"/>
                </a:solidFill>
                <a:latin typeface="Calibri"/>
                <a:cs typeface="Calibri"/>
              </a:rPr>
              <a:t>the</a:t>
            </a:r>
            <a:r>
              <a:rPr sz="2100" b="1" spc="-45">
                <a:solidFill>
                  <a:srgbClr val="001F5F"/>
                </a:solidFill>
                <a:latin typeface="Calibri"/>
                <a:cs typeface="Calibri"/>
              </a:rPr>
              <a:t> </a:t>
            </a:r>
            <a:r>
              <a:rPr sz="2100" b="1">
                <a:solidFill>
                  <a:srgbClr val="001F5F"/>
                </a:solidFill>
                <a:latin typeface="Calibri"/>
                <a:cs typeface="Calibri"/>
              </a:rPr>
              <a:t>CAPE</a:t>
            </a:r>
            <a:r>
              <a:rPr sz="2100" b="1" spc="-35">
                <a:solidFill>
                  <a:srgbClr val="001F5F"/>
                </a:solidFill>
                <a:latin typeface="Calibri"/>
                <a:cs typeface="Calibri"/>
              </a:rPr>
              <a:t> </a:t>
            </a:r>
            <a:r>
              <a:rPr sz="2100" b="1">
                <a:solidFill>
                  <a:srgbClr val="001F5F"/>
                </a:solidFill>
                <a:latin typeface="Calibri"/>
                <a:cs typeface="Calibri"/>
              </a:rPr>
              <a:t>certification</a:t>
            </a:r>
            <a:r>
              <a:rPr sz="2100" b="1" spc="-50">
                <a:solidFill>
                  <a:srgbClr val="001F5F"/>
                </a:solidFill>
                <a:latin typeface="Calibri"/>
                <a:cs typeface="Calibri"/>
              </a:rPr>
              <a:t> </a:t>
            </a:r>
            <a:r>
              <a:rPr sz="2100" b="1">
                <a:solidFill>
                  <a:srgbClr val="001F5F"/>
                </a:solidFill>
                <a:latin typeface="Calibri"/>
                <a:cs typeface="Calibri"/>
              </a:rPr>
              <a:t>is</a:t>
            </a:r>
            <a:r>
              <a:rPr sz="2100" b="1" spc="-40">
                <a:solidFill>
                  <a:srgbClr val="001F5F"/>
                </a:solidFill>
                <a:latin typeface="Calibri"/>
                <a:cs typeface="Calibri"/>
              </a:rPr>
              <a:t> </a:t>
            </a:r>
            <a:r>
              <a:rPr sz="2100" b="1">
                <a:solidFill>
                  <a:srgbClr val="001F5F"/>
                </a:solidFill>
                <a:latin typeface="Calibri"/>
                <a:cs typeface="Calibri"/>
              </a:rPr>
              <a:t>still</a:t>
            </a:r>
            <a:r>
              <a:rPr sz="2100" b="1" spc="-55">
                <a:solidFill>
                  <a:srgbClr val="001F5F"/>
                </a:solidFill>
                <a:latin typeface="Calibri"/>
                <a:cs typeface="Calibri"/>
              </a:rPr>
              <a:t> </a:t>
            </a:r>
            <a:r>
              <a:rPr sz="2100" b="1">
                <a:solidFill>
                  <a:srgbClr val="001F5F"/>
                </a:solidFill>
                <a:latin typeface="Calibri"/>
                <a:cs typeface="Calibri"/>
              </a:rPr>
              <a:t>on</a:t>
            </a:r>
            <a:r>
              <a:rPr sz="2100" b="1" spc="-45">
                <a:solidFill>
                  <a:srgbClr val="001F5F"/>
                </a:solidFill>
                <a:latin typeface="Calibri"/>
                <a:cs typeface="Calibri"/>
              </a:rPr>
              <a:t> </a:t>
            </a:r>
            <a:r>
              <a:rPr sz="2100" b="1">
                <a:solidFill>
                  <a:srgbClr val="001F5F"/>
                </a:solidFill>
                <a:latin typeface="Calibri"/>
                <a:cs typeface="Calibri"/>
              </a:rPr>
              <a:t>the</a:t>
            </a:r>
            <a:r>
              <a:rPr sz="2100" b="1" spc="-50">
                <a:solidFill>
                  <a:srgbClr val="001F5F"/>
                </a:solidFill>
                <a:latin typeface="Calibri"/>
                <a:cs typeface="Calibri"/>
              </a:rPr>
              <a:t> </a:t>
            </a:r>
            <a:r>
              <a:rPr sz="2100" b="1">
                <a:solidFill>
                  <a:srgbClr val="001F5F"/>
                </a:solidFill>
                <a:latin typeface="Calibri"/>
                <a:cs typeface="Calibri"/>
              </a:rPr>
              <a:t>FLDOE</a:t>
            </a:r>
            <a:r>
              <a:rPr sz="2100" b="1" spc="-15">
                <a:solidFill>
                  <a:srgbClr val="001F5F"/>
                </a:solidFill>
                <a:latin typeface="Calibri"/>
                <a:cs typeface="Calibri"/>
              </a:rPr>
              <a:t> </a:t>
            </a:r>
            <a:r>
              <a:rPr sz="2100" b="1">
                <a:solidFill>
                  <a:srgbClr val="001F5F"/>
                </a:solidFill>
                <a:latin typeface="Calibri"/>
                <a:cs typeface="Calibri"/>
              </a:rPr>
              <a:t>Bright</a:t>
            </a:r>
            <a:r>
              <a:rPr sz="2100" b="1" spc="-45">
                <a:solidFill>
                  <a:srgbClr val="001F5F"/>
                </a:solidFill>
                <a:latin typeface="Calibri"/>
                <a:cs typeface="Calibri"/>
              </a:rPr>
              <a:t> </a:t>
            </a:r>
            <a:r>
              <a:rPr sz="2100" b="1" spc="-10">
                <a:solidFill>
                  <a:srgbClr val="001F5F"/>
                </a:solidFill>
                <a:latin typeface="Calibri"/>
                <a:cs typeface="Calibri"/>
              </a:rPr>
              <a:t>Futures articulated</a:t>
            </a:r>
            <a:r>
              <a:rPr sz="2100" b="1" spc="-45">
                <a:solidFill>
                  <a:srgbClr val="001F5F"/>
                </a:solidFill>
                <a:latin typeface="Calibri"/>
                <a:cs typeface="Calibri"/>
              </a:rPr>
              <a:t> </a:t>
            </a:r>
            <a:r>
              <a:rPr sz="2100" b="1">
                <a:solidFill>
                  <a:srgbClr val="001F5F"/>
                </a:solidFill>
                <a:latin typeface="Calibri"/>
                <a:cs typeface="Calibri"/>
              </a:rPr>
              <a:t>credit</a:t>
            </a:r>
            <a:r>
              <a:rPr sz="2100" b="1" spc="-25">
                <a:solidFill>
                  <a:srgbClr val="001F5F"/>
                </a:solidFill>
                <a:latin typeface="Calibri"/>
                <a:cs typeface="Calibri"/>
              </a:rPr>
              <a:t> </a:t>
            </a:r>
            <a:r>
              <a:rPr sz="2100" b="1" spc="-20">
                <a:solidFill>
                  <a:srgbClr val="001F5F"/>
                </a:solidFill>
                <a:latin typeface="Calibri"/>
                <a:cs typeface="Calibri"/>
              </a:rPr>
              <a:t>list.</a:t>
            </a:r>
            <a:endParaRPr sz="2100">
              <a:latin typeface="Calibri"/>
              <a:cs typeface="Calibri"/>
            </a:endParaRPr>
          </a:p>
        </p:txBody>
      </p:sp>
      <p:sp>
        <p:nvSpPr>
          <p:cNvPr id="5" name="object 5"/>
          <p:cNvSpPr txBox="1">
            <a:spLocks noGrp="1"/>
          </p:cNvSpPr>
          <p:nvPr>
            <p:ph type="title"/>
          </p:nvPr>
        </p:nvSpPr>
        <p:spPr>
          <a:xfrm>
            <a:off x="2377694" y="1151114"/>
            <a:ext cx="8400234" cy="952184"/>
          </a:xfrm>
          <a:prstGeom prst="rect">
            <a:avLst/>
          </a:prstGeom>
        </p:spPr>
        <p:txBody>
          <a:bodyPr vert="horz" wrap="square" lIns="0" tIns="13335" rIns="0" bIns="0" rtlCol="0" anchor="ctr">
            <a:spAutoFit/>
          </a:bodyPr>
          <a:lstStyle/>
          <a:p>
            <a:pPr marL="12700">
              <a:spcBef>
                <a:spcPts val="105"/>
              </a:spcBef>
            </a:pPr>
            <a:r>
              <a:rPr b="1">
                <a:solidFill>
                  <a:srgbClr val="0B163B"/>
                </a:solidFill>
                <a:latin typeface="Calibri"/>
                <a:cs typeface="Calibri"/>
              </a:rPr>
              <a:t>GSC</a:t>
            </a:r>
            <a:r>
              <a:rPr b="1" spc="-105">
                <a:solidFill>
                  <a:srgbClr val="0B163B"/>
                </a:solidFill>
                <a:latin typeface="Calibri"/>
                <a:cs typeface="Calibri"/>
              </a:rPr>
              <a:t> </a:t>
            </a:r>
            <a:r>
              <a:rPr b="1">
                <a:solidFill>
                  <a:srgbClr val="0B163B"/>
                </a:solidFill>
                <a:latin typeface="Calibri"/>
                <a:cs typeface="Calibri"/>
              </a:rPr>
              <a:t>Frequently</a:t>
            </a:r>
            <a:r>
              <a:rPr b="1" spc="-90">
                <a:solidFill>
                  <a:srgbClr val="0B163B"/>
                </a:solidFill>
                <a:latin typeface="Calibri"/>
                <a:cs typeface="Calibri"/>
              </a:rPr>
              <a:t> </a:t>
            </a:r>
            <a:r>
              <a:rPr b="1">
                <a:solidFill>
                  <a:srgbClr val="0B163B"/>
                </a:solidFill>
                <a:latin typeface="Calibri"/>
                <a:cs typeface="Calibri"/>
              </a:rPr>
              <a:t>Asked</a:t>
            </a:r>
            <a:r>
              <a:rPr b="1" spc="-90">
                <a:solidFill>
                  <a:srgbClr val="0B163B"/>
                </a:solidFill>
                <a:latin typeface="Calibri"/>
                <a:cs typeface="Calibri"/>
              </a:rPr>
              <a:t> </a:t>
            </a:r>
            <a:r>
              <a:rPr b="1" spc="-10">
                <a:solidFill>
                  <a:srgbClr val="0B163B"/>
                </a:solidFill>
                <a:latin typeface="Calibri"/>
                <a:cs typeface="Calibri"/>
              </a:rPr>
              <a:t>Questions</a:t>
            </a:r>
            <a:r>
              <a:rPr spc="-10">
                <a:solidFill>
                  <a:srgbClr val="0B163B"/>
                </a:solidFill>
              </a:rPr>
              <a:t>,</a:t>
            </a:r>
            <a:r>
              <a:rPr spc="-335">
                <a:solidFill>
                  <a:srgbClr val="0B163B"/>
                </a:solidFill>
              </a:rPr>
              <a:t> </a:t>
            </a:r>
            <a:r>
              <a:rPr sz="1800" spc="-10">
                <a:solidFill>
                  <a:srgbClr val="0B163B"/>
                </a:solidFill>
              </a:rPr>
              <a:t>continued</a:t>
            </a:r>
            <a:endParaRPr sz="1800">
              <a:latin typeface="Calibri"/>
              <a:cs typeface="Calibri"/>
            </a:endParaRPr>
          </a:p>
        </p:txBody>
      </p:sp>
      <p:grpSp>
        <p:nvGrpSpPr>
          <p:cNvPr id="6" name="object 6"/>
          <p:cNvGrpSpPr/>
          <p:nvPr/>
        </p:nvGrpSpPr>
        <p:grpSpPr>
          <a:xfrm>
            <a:off x="8651838" y="75689"/>
            <a:ext cx="1896745" cy="641350"/>
            <a:chOff x="7127837" y="75689"/>
            <a:chExt cx="1896745" cy="641350"/>
          </a:xfrm>
        </p:grpSpPr>
        <p:pic>
          <p:nvPicPr>
            <p:cNvPr id="7" name="object 7"/>
            <p:cNvPicPr/>
            <p:nvPr/>
          </p:nvPicPr>
          <p:blipFill>
            <a:blip r:embed="rId2" cstate="print"/>
            <a:stretch>
              <a:fillRect/>
            </a:stretch>
          </p:blipFill>
          <p:spPr>
            <a:xfrm>
              <a:off x="8384011" y="75689"/>
              <a:ext cx="640075" cy="641136"/>
            </a:xfrm>
            <a:prstGeom prst="rect">
              <a:avLst/>
            </a:prstGeom>
          </p:spPr>
        </p:pic>
        <p:pic>
          <p:nvPicPr>
            <p:cNvPr id="8" name="object 8"/>
            <p:cNvPicPr/>
            <p:nvPr/>
          </p:nvPicPr>
          <p:blipFill>
            <a:blip r:embed="rId3" cstate="print"/>
            <a:stretch>
              <a:fillRect/>
            </a:stretch>
          </p:blipFill>
          <p:spPr>
            <a:xfrm>
              <a:off x="7127837" y="76911"/>
              <a:ext cx="1215335" cy="640076"/>
            </a:xfrm>
            <a:prstGeom prst="rect">
              <a:avLst/>
            </a:prstGeom>
          </p:spPr>
        </p:pic>
      </p:grpSp>
      <p:sp>
        <p:nvSpPr>
          <p:cNvPr id="9" name="object 9"/>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54</a:t>
            </a:fld>
            <a:endParaRPr spc="-25"/>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2070500"/>
            <a:ext cx="393506" cy="271526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20">
                <a:solidFill>
                  <a:srgbClr val="FFFFFF"/>
                </a:solidFill>
                <a:latin typeface="Calibri"/>
                <a:cs typeface="Calibri"/>
              </a:rPr>
              <a:t>Award</a:t>
            </a:r>
            <a:endParaRPr sz="3100">
              <a:latin typeface="Calibri"/>
              <a:cs typeface="Calibri"/>
            </a:endParaRPr>
          </a:p>
        </p:txBody>
      </p:sp>
      <p:sp>
        <p:nvSpPr>
          <p:cNvPr id="4" name="object 4"/>
          <p:cNvSpPr txBox="1">
            <a:spLocks noGrp="1"/>
          </p:cNvSpPr>
          <p:nvPr>
            <p:ph type="title"/>
          </p:nvPr>
        </p:nvSpPr>
        <p:spPr>
          <a:xfrm>
            <a:off x="2425623" y="506984"/>
            <a:ext cx="7793990" cy="1359535"/>
          </a:xfrm>
          <a:prstGeom prst="rect">
            <a:avLst/>
          </a:prstGeom>
        </p:spPr>
        <p:txBody>
          <a:bodyPr vert="horz" wrap="square" lIns="0" tIns="13335" rIns="0" bIns="0" rtlCol="0" anchor="ctr">
            <a:spAutoFit/>
          </a:bodyPr>
          <a:lstStyle/>
          <a:p>
            <a:pPr marL="12700">
              <a:lnSpc>
                <a:spcPts val="3765"/>
              </a:lnSpc>
              <a:spcBef>
                <a:spcPts val="105"/>
              </a:spcBef>
            </a:pPr>
            <a:r>
              <a:rPr b="1">
                <a:latin typeface="Calibri"/>
                <a:cs typeface="Calibri"/>
              </a:rPr>
              <a:t>How</a:t>
            </a:r>
            <a:r>
              <a:rPr b="1" spc="-85">
                <a:latin typeface="Calibri"/>
                <a:cs typeface="Calibri"/>
              </a:rPr>
              <a:t> </a:t>
            </a:r>
            <a:r>
              <a:rPr b="1" spc="-10">
                <a:latin typeface="Calibri"/>
                <a:cs typeface="Calibri"/>
              </a:rPr>
              <a:t>Much?</a:t>
            </a:r>
          </a:p>
          <a:p>
            <a:pPr marL="12700" marR="5080">
              <a:lnSpc>
                <a:spcPct val="85000"/>
              </a:lnSpc>
              <a:spcBef>
                <a:spcPts val="300"/>
              </a:spcBef>
            </a:pPr>
            <a:r>
              <a:rPr sz="2100"/>
              <a:t>GSV</a:t>
            </a:r>
            <a:r>
              <a:rPr sz="2100" spc="-60"/>
              <a:t> </a:t>
            </a:r>
            <a:r>
              <a:rPr sz="2100"/>
              <a:t>and</a:t>
            </a:r>
            <a:r>
              <a:rPr sz="2100" spc="-70"/>
              <a:t> </a:t>
            </a:r>
            <a:r>
              <a:rPr sz="2100"/>
              <a:t>GSC</a:t>
            </a:r>
            <a:r>
              <a:rPr sz="2100" spc="-50"/>
              <a:t> </a:t>
            </a:r>
            <a:r>
              <a:rPr sz="2100"/>
              <a:t>award</a:t>
            </a:r>
            <a:r>
              <a:rPr sz="2100" spc="-70"/>
              <a:t> </a:t>
            </a:r>
            <a:r>
              <a:rPr sz="2100"/>
              <a:t>recipients</a:t>
            </a:r>
            <a:r>
              <a:rPr sz="2100" spc="-40"/>
              <a:t> </a:t>
            </a:r>
            <a:r>
              <a:rPr sz="2100"/>
              <a:t>receive</a:t>
            </a:r>
            <a:r>
              <a:rPr sz="2100" spc="-35"/>
              <a:t> </a:t>
            </a:r>
            <a:r>
              <a:rPr sz="2100"/>
              <a:t>a</a:t>
            </a:r>
            <a:r>
              <a:rPr sz="2100" spc="-60"/>
              <a:t> </a:t>
            </a:r>
            <a:r>
              <a:rPr sz="2100"/>
              <a:t>fixed</a:t>
            </a:r>
            <a:r>
              <a:rPr sz="2100" spc="-40"/>
              <a:t> </a:t>
            </a:r>
            <a:r>
              <a:rPr sz="2100"/>
              <a:t>cost</a:t>
            </a:r>
            <a:r>
              <a:rPr sz="2100" spc="-50"/>
              <a:t> </a:t>
            </a:r>
            <a:r>
              <a:rPr sz="2100"/>
              <a:t>per</a:t>
            </a:r>
            <a:r>
              <a:rPr sz="2100" spc="-50"/>
              <a:t> </a:t>
            </a:r>
            <a:r>
              <a:rPr sz="2100"/>
              <a:t>credit</a:t>
            </a:r>
            <a:r>
              <a:rPr sz="2100" spc="-45"/>
              <a:t> </a:t>
            </a:r>
            <a:r>
              <a:rPr sz="2100"/>
              <a:t>hour</a:t>
            </a:r>
            <a:r>
              <a:rPr sz="2100" spc="-55"/>
              <a:t> </a:t>
            </a:r>
            <a:r>
              <a:rPr sz="2100" spc="-10"/>
              <a:t>based </a:t>
            </a:r>
            <a:r>
              <a:rPr sz="2100"/>
              <a:t>on</a:t>
            </a:r>
            <a:r>
              <a:rPr sz="2100" spc="-40"/>
              <a:t> </a:t>
            </a:r>
            <a:r>
              <a:rPr sz="2100"/>
              <a:t>award</a:t>
            </a:r>
            <a:r>
              <a:rPr sz="2100" spc="-60"/>
              <a:t> </a:t>
            </a:r>
            <a:r>
              <a:rPr sz="2100"/>
              <a:t>level,</a:t>
            </a:r>
            <a:r>
              <a:rPr sz="2100" spc="-15"/>
              <a:t> </a:t>
            </a:r>
            <a:r>
              <a:rPr sz="2100"/>
              <a:t>institution</a:t>
            </a:r>
            <a:r>
              <a:rPr sz="2100" spc="-40"/>
              <a:t> </a:t>
            </a:r>
            <a:r>
              <a:rPr sz="2100"/>
              <a:t>type,</a:t>
            </a:r>
            <a:r>
              <a:rPr sz="2100" spc="-45"/>
              <a:t> </a:t>
            </a:r>
            <a:r>
              <a:rPr sz="2100"/>
              <a:t>and</a:t>
            </a:r>
            <a:r>
              <a:rPr sz="2100" spc="-60"/>
              <a:t> </a:t>
            </a:r>
            <a:r>
              <a:rPr sz="2100"/>
              <a:t>credit</a:t>
            </a:r>
            <a:r>
              <a:rPr sz="2100" spc="-35"/>
              <a:t> </a:t>
            </a:r>
            <a:r>
              <a:rPr sz="2100"/>
              <a:t>type</a:t>
            </a:r>
            <a:r>
              <a:rPr sz="2100" spc="-50"/>
              <a:t> </a:t>
            </a:r>
            <a:r>
              <a:rPr sz="2100"/>
              <a:t>as</a:t>
            </a:r>
            <a:r>
              <a:rPr sz="2100" spc="-45"/>
              <a:t> </a:t>
            </a:r>
            <a:r>
              <a:rPr sz="2100"/>
              <a:t>specified</a:t>
            </a:r>
            <a:r>
              <a:rPr sz="2100" spc="-20"/>
              <a:t> </a:t>
            </a:r>
            <a:r>
              <a:rPr sz="2100"/>
              <a:t>in</a:t>
            </a:r>
            <a:r>
              <a:rPr sz="2100" spc="-35"/>
              <a:t> </a:t>
            </a:r>
            <a:r>
              <a:rPr sz="2100"/>
              <a:t>the</a:t>
            </a:r>
            <a:r>
              <a:rPr sz="2100" spc="-70"/>
              <a:t> </a:t>
            </a:r>
            <a:r>
              <a:rPr sz="2100" u="sng" spc="-25">
                <a:solidFill>
                  <a:srgbClr val="034990"/>
                </a:solidFill>
                <a:uFill>
                  <a:solidFill>
                    <a:srgbClr val="034990"/>
                  </a:solidFill>
                </a:uFill>
                <a:hlinkClick r:id="rId2"/>
              </a:rPr>
              <a:t>BF</a:t>
            </a:r>
            <a:r>
              <a:rPr sz="2100" spc="-25">
                <a:solidFill>
                  <a:srgbClr val="034990"/>
                </a:solidFill>
              </a:rPr>
              <a:t> </a:t>
            </a:r>
            <a:r>
              <a:rPr sz="2100" u="sng">
                <a:solidFill>
                  <a:srgbClr val="034990"/>
                </a:solidFill>
                <a:uFill>
                  <a:solidFill>
                    <a:srgbClr val="034990"/>
                  </a:solidFill>
                </a:uFill>
                <a:hlinkClick r:id="rId2"/>
              </a:rPr>
              <a:t>Student</a:t>
            </a:r>
            <a:r>
              <a:rPr sz="2100" u="sng" spc="-65">
                <a:solidFill>
                  <a:srgbClr val="034990"/>
                </a:solidFill>
                <a:uFill>
                  <a:solidFill>
                    <a:srgbClr val="034990"/>
                  </a:solidFill>
                </a:uFill>
                <a:hlinkClick r:id="rId2"/>
              </a:rPr>
              <a:t> </a:t>
            </a:r>
            <a:r>
              <a:rPr sz="2100" u="sng">
                <a:solidFill>
                  <a:srgbClr val="034990"/>
                </a:solidFill>
                <a:uFill>
                  <a:solidFill>
                    <a:srgbClr val="034990"/>
                  </a:solidFill>
                </a:uFill>
                <a:hlinkClick r:id="rId2"/>
              </a:rPr>
              <a:t>Handbook,</a:t>
            </a:r>
            <a:r>
              <a:rPr sz="2100" u="sng" spc="-50">
                <a:solidFill>
                  <a:srgbClr val="034990"/>
                </a:solidFill>
                <a:uFill>
                  <a:solidFill>
                    <a:srgbClr val="034990"/>
                  </a:solidFill>
                </a:uFill>
                <a:hlinkClick r:id="rId2"/>
              </a:rPr>
              <a:t> </a:t>
            </a:r>
            <a:r>
              <a:rPr sz="2100" u="sng">
                <a:solidFill>
                  <a:srgbClr val="034990"/>
                </a:solidFill>
                <a:uFill>
                  <a:solidFill>
                    <a:srgbClr val="034990"/>
                  </a:solidFill>
                </a:uFill>
                <a:hlinkClick r:id="rId2"/>
              </a:rPr>
              <a:t>chapter</a:t>
            </a:r>
            <a:r>
              <a:rPr sz="2100" u="sng" spc="-60">
                <a:solidFill>
                  <a:srgbClr val="034990"/>
                </a:solidFill>
                <a:uFill>
                  <a:solidFill>
                    <a:srgbClr val="034990"/>
                  </a:solidFill>
                </a:uFill>
                <a:hlinkClick r:id="rId2"/>
              </a:rPr>
              <a:t> </a:t>
            </a:r>
            <a:r>
              <a:rPr sz="2100" u="sng" spc="-25">
                <a:solidFill>
                  <a:srgbClr val="034990"/>
                </a:solidFill>
                <a:uFill>
                  <a:solidFill>
                    <a:srgbClr val="034990"/>
                  </a:solidFill>
                </a:uFill>
                <a:hlinkClick r:id="rId2"/>
              </a:rPr>
              <a:t>2</a:t>
            </a:r>
            <a:r>
              <a:rPr sz="2100" spc="-25"/>
              <a:t>.</a:t>
            </a:r>
            <a:endParaRPr sz="2100"/>
          </a:p>
        </p:txBody>
      </p:sp>
      <p:sp>
        <p:nvSpPr>
          <p:cNvPr id="5" name="object 5"/>
          <p:cNvSpPr txBox="1"/>
          <p:nvPr/>
        </p:nvSpPr>
        <p:spPr>
          <a:xfrm>
            <a:off x="2425662" y="5373424"/>
            <a:ext cx="5697855" cy="937260"/>
          </a:xfrm>
          <a:prstGeom prst="rect">
            <a:avLst/>
          </a:prstGeom>
        </p:spPr>
        <p:txBody>
          <a:bodyPr vert="horz" wrap="square" lIns="0" tIns="12700" rIns="0" bIns="0" rtlCol="0">
            <a:spAutoFit/>
          </a:bodyPr>
          <a:lstStyle/>
          <a:p>
            <a:pPr marL="12700">
              <a:lnSpc>
                <a:spcPts val="2700"/>
              </a:lnSpc>
              <a:spcBef>
                <a:spcPts val="100"/>
              </a:spcBef>
            </a:pPr>
            <a:r>
              <a:rPr sz="2400" b="1">
                <a:latin typeface="Calibri"/>
                <a:cs typeface="Calibri"/>
              </a:rPr>
              <a:t>Example</a:t>
            </a:r>
            <a:r>
              <a:rPr sz="2400" b="1" spc="-65">
                <a:latin typeface="Calibri"/>
                <a:cs typeface="Calibri"/>
              </a:rPr>
              <a:t> </a:t>
            </a:r>
            <a:r>
              <a:rPr sz="2400" b="1">
                <a:latin typeface="Calibri"/>
                <a:cs typeface="Calibri"/>
              </a:rPr>
              <a:t>Costs</a:t>
            </a:r>
            <a:r>
              <a:rPr sz="2400" b="1" spc="-45">
                <a:latin typeface="Calibri"/>
                <a:cs typeface="Calibri"/>
              </a:rPr>
              <a:t> </a:t>
            </a:r>
            <a:r>
              <a:rPr sz="2100" b="1">
                <a:latin typeface="Calibri"/>
                <a:cs typeface="Calibri"/>
              </a:rPr>
              <a:t>[Gold</a:t>
            </a:r>
            <a:r>
              <a:rPr sz="2100" b="1" spc="-50">
                <a:latin typeface="Calibri"/>
                <a:cs typeface="Calibri"/>
              </a:rPr>
              <a:t> </a:t>
            </a:r>
            <a:r>
              <a:rPr sz="2100" b="1">
                <a:latin typeface="Calibri"/>
                <a:cs typeface="Calibri"/>
              </a:rPr>
              <a:t>Seal</a:t>
            </a:r>
            <a:r>
              <a:rPr sz="2100" b="1" spc="-55">
                <a:latin typeface="Calibri"/>
                <a:cs typeface="Calibri"/>
              </a:rPr>
              <a:t> </a:t>
            </a:r>
            <a:r>
              <a:rPr sz="2100" b="1" spc="-20">
                <a:latin typeface="Calibri"/>
                <a:cs typeface="Calibri"/>
              </a:rPr>
              <a:t>Approximate</a:t>
            </a:r>
            <a:r>
              <a:rPr sz="2100" b="1" spc="-25">
                <a:latin typeface="Calibri"/>
                <a:cs typeface="Calibri"/>
              </a:rPr>
              <a:t> </a:t>
            </a:r>
            <a:r>
              <a:rPr sz="2100" b="1" spc="-10">
                <a:latin typeface="Calibri"/>
                <a:cs typeface="Calibri"/>
              </a:rPr>
              <a:t>Coverage]</a:t>
            </a:r>
            <a:endParaRPr sz="2100">
              <a:latin typeface="Calibri"/>
              <a:cs typeface="Calibri"/>
            </a:endParaRPr>
          </a:p>
          <a:p>
            <a:pPr marL="12700">
              <a:lnSpc>
                <a:spcPts val="2150"/>
              </a:lnSpc>
            </a:pPr>
            <a:r>
              <a:rPr sz="2100">
                <a:latin typeface="Calibri"/>
                <a:cs typeface="Calibri"/>
              </a:rPr>
              <a:t>SPC:</a:t>
            </a:r>
            <a:r>
              <a:rPr sz="2100" spc="-15">
                <a:latin typeface="Calibri"/>
                <a:cs typeface="Calibri"/>
              </a:rPr>
              <a:t> </a:t>
            </a:r>
            <a:r>
              <a:rPr sz="2100">
                <a:latin typeface="Calibri"/>
                <a:cs typeface="Calibri"/>
              </a:rPr>
              <a:t>$111.75</a:t>
            </a:r>
            <a:r>
              <a:rPr sz="2100" spc="-50">
                <a:latin typeface="Calibri"/>
                <a:cs typeface="Calibri"/>
              </a:rPr>
              <a:t> </a:t>
            </a:r>
            <a:r>
              <a:rPr sz="2100">
                <a:latin typeface="Calibri"/>
                <a:cs typeface="Calibri"/>
              </a:rPr>
              <a:t>–</a:t>
            </a:r>
            <a:r>
              <a:rPr sz="2100" spc="-25">
                <a:latin typeface="Calibri"/>
                <a:cs typeface="Calibri"/>
              </a:rPr>
              <a:t> </a:t>
            </a:r>
            <a:r>
              <a:rPr sz="2100">
                <a:latin typeface="Calibri"/>
                <a:cs typeface="Calibri"/>
              </a:rPr>
              <a:t>$122.70</a:t>
            </a:r>
            <a:r>
              <a:rPr sz="2100" spc="-120">
                <a:latin typeface="Calibri"/>
                <a:cs typeface="Calibri"/>
              </a:rPr>
              <a:t> </a:t>
            </a:r>
            <a:r>
              <a:rPr>
                <a:latin typeface="Calibri"/>
                <a:cs typeface="Calibri"/>
              </a:rPr>
              <a:t>[≈32%</a:t>
            </a:r>
            <a:r>
              <a:rPr spc="-15">
                <a:latin typeface="Calibri"/>
                <a:cs typeface="Calibri"/>
              </a:rPr>
              <a:t> </a:t>
            </a:r>
            <a:r>
              <a:rPr>
                <a:latin typeface="Calibri"/>
                <a:cs typeface="Calibri"/>
              </a:rPr>
              <a:t>–</a:t>
            </a:r>
            <a:r>
              <a:rPr spc="-15">
                <a:latin typeface="Calibri"/>
                <a:cs typeface="Calibri"/>
              </a:rPr>
              <a:t> </a:t>
            </a:r>
            <a:r>
              <a:rPr>
                <a:latin typeface="Calibri"/>
                <a:cs typeface="Calibri"/>
              </a:rPr>
              <a:t>43%</a:t>
            </a:r>
            <a:r>
              <a:rPr spc="-15">
                <a:latin typeface="Calibri"/>
                <a:cs typeface="Calibri"/>
              </a:rPr>
              <a:t> </a:t>
            </a:r>
            <a:r>
              <a:rPr spc="-10">
                <a:latin typeface="Calibri"/>
                <a:cs typeface="Calibri"/>
              </a:rPr>
              <a:t>covered]</a:t>
            </a:r>
            <a:endParaRPr>
              <a:latin typeface="Calibri"/>
              <a:cs typeface="Calibri"/>
            </a:endParaRPr>
          </a:p>
          <a:p>
            <a:pPr marL="12700">
              <a:lnSpc>
                <a:spcPts val="2330"/>
              </a:lnSpc>
            </a:pPr>
            <a:r>
              <a:rPr sz="2100">
                <a:latin typeface="Calibri"/>
                <a:cs typeface="Calibri"/>
              </a:rPr>
              <a:t>PTC:</a:t>
            </a:r>
            <a:r>
              <a:rPr sz="2100" spc="-25">
                <a:latin typeface="Calibri"/>
                <a:cs typeface="Calibri"/>
              </a:rPr>
              <a:t> </a:t>
            </a:r>
            <a:r>
              <a:rPr sz="2100">
                <a:latin typeface="Calibri"/>
                <a:cs typeface="Calibri"/>
              </a:rPr>
              <a:t>$2.92</a:t>
            </a:r>
            <a:r>
              <a:rPr sz="2100" spc="-65">
                <a:latin typeface="Calibri"/>
                <a:cs typeface="Calibri"/>
              </a:rPr>
              <a:t> </a:t>
            </a:r>
            <a:r>
              <a:rPr sz="2100">
                <a:latin typeface="Calibri"/>
                <a:cs typeface="Calibri"/>
              </a:rPr>
              <a:t>per</a:t>
            </a:r>
            <a:r>
              <a:rPr sz="2100" spc="-25">
                <a:latin typeface="Calibri"/>
                <a:cs typeface="Calibri"/>
              </a:rPr>
              <a:t> </a:t>
            </a:r>
            <a:r>
              <a:rPr sz="2100">
                <a:latin typeface="Calibri"/>
                <a:cs typeface="Calibri"/>
              </a:rPr>
              <a:t>clock</a:t>
            </a:r>
            <a:r>
              <a:rPr sz="2100" spc="-30">
                <a:latin typeface="Calibri"/>
                <a:cs typeface="Calibri"/>
              </a:rPr>
              <a:t> </a:t>
            </a:r>
            <a:r>
              <a:rPr sz="2100">
                <a:latin typeface="Calibri"/>
                <a:cs typeface="Calibri"/>
              </a:rPr>
              <a:t>hour</a:t>
            </a:r>
            <a:r>
              <a:rPr sz="2100" spc="-35">
                <a:latin typeface="Calibri"/>
                <a:cs typeface="Calibri"/>
              </a:rPr>
              <a:t> </a:t>
            </a:r>
            <a:r>
              <a:rPr>
                <a:latin typeface="Calibri"/>
                <a:cs typeface="Calibri"/>
              </a:rPr>
              <a:t>[≈45%</a:t>
            </a:r>
            <a:r>
              <a:rPr spc="-40">
                <a:latin typeface="Calibri"/>
                <a:cs typeface="Calibri"/>
              </a:rPr>
              <a:t> </a:t>
            </a:r>
            <a:r>
              <a:rPr>
                <a:latin typeface="Calibri"/>
                <a:cs typeface="Calibri"/>
              </a:rPr>
              <a:t>–</a:t>
            </a:r>
            <a:r>
              <a:rPr spc="-20">
                <a:latin typeface="Calibri"/>
                <a:cs typeface="Calibri"/>
              </a:rPr>
              <a:t> </a:t>
            </a:r>
            <a:r>
              <a:rPr>
                <a:latin typeface="Calibri"/>
                <a:cs typeface="Calibri"/>
              </a:rPr>
              <a:t>55%</a:t>
            </a:r>
            <a:r>
              <a:rPr spc="-35">
                <a:latin typeface="Calibri"/>
                <a:cs typeface="Calibri"/>
              </a:rPr>
              <a:t> </a:t>
            </a:r>
            <a:r>
              <a:rPr spc="-10">
                <a:latin typeface="Calibri"/>
                <a:cs typeface="Calibri"/>
              </a:rPr>
              <a:t>covered]</a:t>
            </a:r>
            <a:endParaRPr>
              <a:latin typeface="Calibri"/>
              <a:cs typeface="Calibri"/>
            </a:endParaRPr>
          </a:p>
        </p:txBody>
      </p:sp>
      <p:pic>
        <p:nvPicPr>
          <p:cNvPr id="6" name="object 6"/>
          <p:cNvPicPr/>
          <p:nvPr/>
        </p:nvPicPr>
        <p:blipFill>
          <a:blip r:embed="rId3" cstate="print"/>
          <a:stretch>
            <a:fillRect/>
          </a:stretch>
        </p:blipFill>
        <p:spPr>
          <a:xfrm>
            <a:off x="2450478" y="1921942"/>
            <a:ext cx="8126081" cy="3154981"/>
          </a:xfrm>
          <a:prstGeom prst="rect">
            <a:avLst/>
          </a:prstGeom>
        </p:spPr>
      </p:pic>
      <p:grpSp>
        <p:nvGrpSpPr>
          <p:cNvPr id="7" name="object 7"/>
          <p:cNvGrpSpPr/>
          <p:nvPr/>
        </p:nvGrpSpPr>
        <p:grpSpPr>
          <a:xfrm>
            <a:off x="8651838" y="75689"/>
            <a:ext cx="1896745" cy="641350"/>
            <a:chOff x="7127837" y="75689"/>
            <a:chExt cx="1896745" cy="641350"/>
          </a:xfrm>
        </p:grpSpPr>
        <p:pic>
          <p:nvPicPr>
            <p:cNvPr id="8" name="object 8"/>
            <p:cNvPicPr/>
            <p:nvPr/>
          </p:nvPicPr>
          <p:blipFill>
            <a:blip r:embed="rId4" cstate="print"/>
            <a:stretch>
              <a:fillRect/>
            </a:stretch>
          </p:blipFill>
          <p:spPr>
            <a:xfrm>
              <a:off x="8384011" y="75689"/>
              <a:ext cx="640075" cy="641136"/>
            </a:xfrm>
            <a:prstGeom prst="rect">
              <a:avLst/>
            </a:prstGeom>
          </p:spPr>
        </p:pic>
        <p:pic>
          <p:nvPicPr>
            <p:cNvPr id="9" name="object 9"/>
            <p:cNvPicPr/>
            <p:nvPr/>
          </p:nvPicPr>
          <p:blipFill>
            <a:blip r:embed="rId5" cstate="print"/>
            <a:stretch>
              <a:fillRect/>
            </a:stretch>
          </p:blipFill>
          <p:spPr>
            <a:xfrm>
              <a:off x="7127837" y="76911"/>
              <a:ext cx="1215335" cy="640076"/>
            </a:xfrm>
            <a:prstGeom prst="rect">
              <a:avLst/>
            </a:prstGeom>
          </p:spPr>
        </p:pic>
      </p:grpSp>
      <p:sp>
        <p:nvSpPr>
          <p:cNvPr id="10" name="object 10"/>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55</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64966" y="1123055"/>
            <a:ext cx="1895475" cy="172720"/>
          </a:xfrm>
          <a:prstGeom prst="rect">
            <a:avLst/>
          </a:prstGeom>
        </p:spPr>
        <p:txBody>
          <a:bodyPr vert="horz" wrap="square" lIns="0" tIns="0" rIns="0" bIns="0" rtlCol="0">
            <a:spAutoFit/>
          </a:bodyPr>
          <a:lstStyle/>
          <a:p>
            <a:pPr>
              <a:lnSpc>
                <a:spcPts val="1285"/>
              </a:lnSpc>
            </a:pPr>
            <a:r>
              <a:rPr sz="1350" b="1">
                <a:solidFill>
                  <a:srgbClr val="FFFFFF"/>
                </a:solidFill>
                <a:latin typeface="Calibri"/>
                <a:cs typeface="Calibri"/>
              </a:rPr>
              <a:t>Gold</a:t>
            </a:r>
            <a:r>
              <a:rPr sz="1350" b="1" spc="-20">
                <a:solidFill>
                  <a:srgbClr val="FFFFFF"/>
                </a:solidFill>
                <a:latin typeface="Calibri"/>
                <a:cs typeface="Calibri"/>
              </a:rPr>
              <a:t> </a:t>
            </a:r>
            <a:r>
              <a:rPr sz="1350" b="1">
                <a:solidFill>
                  <a:srgbClr val="FFFFFF"/>
                </a:solidFill>
                <a:latin typeface="Calibri"/>
                <a:cs typeface="Calibri"/>
              </a:rPr>
              <a:t>Seal</a:t>
            </a:r>
            <a:r>
              <a:rPr sz="1350" b="1" spc="-15">
                <a:solidFill>
                  <a:srgbClr val="FFFFFF"/>
                </a:solidFill>
                <a:latin typeface="Calibri"/>
                <a:cs typeface="Calibri"/>
              </a:rPr>
              <a:t> </a:t>
            </a:r>
            <a:r>
              <a:rPr sz="1350" b="1" spc="-10">
                <a:solidFill>
                  <a:srgbClr val="FFFFFF"/>
                </a:solidFill>
                <a:latin typeface="Calibri"/>
                <a:cs typeface="Calibri"/>
              </a:rPr>
              <a:t>Vocational</a:t>
            </a:r>
            <a:r>
              <a:rPr sz="1350" b="1" spc="-30">
                <a:solidFill>
                  <a:srgbClr val="FFFFFF"/>
                </a:solidFill>
                <a:latin typeface="Calibri"/>
                <a:cs typeface="Calibri"/>
              </a:rPr>
              <a:t> </a:t>
            </a:r>
            <a:r>
              <a:rPr sz="1350" b="1" spc="-10">
                <a:solidFill>
                  <a:srgbClr val="FFFFFF"/>
                </a:solidFill>
                <a:latin typeface="Calibri"/>
                <a:cs typeface="Calibri"/>
              </a:rPr>
              <a:t>(GSV)</a:t>
            </a:r>
            <a:endParaRPr sz="1350">
              <a:latin typeface="Calibri"/>
              <a:cs typeface="Calibri"/>
            </a:endParaRPr>
          </a:p>
        </p:txBody>
      </p:sp>
      <p:sp>
        <p:nvSpPr>
          <p:cNvPr id="3" name="object 3"/>
          <p:cNvSpPr txBox="1"/>
          <p:nvPr/>
        </p:nvSpPr>
        <p:spPr>
          <a:xfrm>
            <a:off x="6406787" y="1407282"/>
            <a:ext cx="2210435" cy="487045"/>
          </a:xfrm>
          <a:prstGeom prst="rect">
            <a:avLst/>
          </a:prstGeom>
        </p:spPr>
        <p:txBody>
          <a:bodyPr vert="horz" wrap="square" lIns="0" tIns="0" rIns="0" bIns="0" rtlCol="0">
            <a:spAutoFit/>
          </a:bodyPr>
          <a:lstStyle/>
          <a:p>
            <a:pPr marL="635" algn="ctr">
              <a:lnSpc>
                <a:spcPts val="1914"/>
              </a:lnSpc>
            </a:pPr>
            <a:r>
              <a:rPr sz="2100" b="1" spc="-25">
                <a:latin typeface="Calibri"/>
                <a:cs typeface="Calibri"/>
              </a:rPr>
              <a:t>Yes</a:t>
            </a:r>
            <a:endParaRPr sz="2100">
              <a:latin typeface="Calibri"/>
              <a:cs typeface="Calibri"/>
            </a:endParaRPr>
          </a:p>
          <a:p>
            <a:pPr algn="ctr">
              <a:lnSpc>
                <a:spcPts val="1839"/>
              </a:lnSpc>
            </a:pPr>
            <a:r>
              <a:rPr sz="1600">
                <a:latin typeface="Calibri"/>
                <a:cs typeface="Calibri"/>
              </a:rPr>
              <a:t>Complete</a:t>
            </a:r>
            <a:r>
              <a:rPr sz="1600" spc="-20">
                <a:latin typeface="Calibri"/>
                <a:cs typeface="Calibri"/>
              </a:rPr>
              <a:t> </a:t>
            </a:r>
            <a:r>
              <a:rPr sz="1600">
                <a:latin typeface="Calibri"/>
                <a:cs typeface="Calibri"/>
              </a:rPr>
              <a:t>a</a:t>
            </a:r>
            <a:r>
              <a:rPr sz="1600" spc="-25">
                <a:latin typeface="Calibri"/>
                <a:cs typeface="Calibri"/>
              </a:rPr>
              <a:t> </a:t>
            </a:r>
            <a:r>
              <a:rPr sz="1600">
                <a:latin typeface="Calibri"/>
                <a:cs typeface="Calibri"/>
              </a:rPr>
              <a:t>single</a:t>
            </a:r>
            <a:r>
              <a:rPr sz="1600" spc="-45">
                <a:latin typeface="Calibri"/>
                <a:cs typeface="Calibri"/>
              </a:rPr>
              <a:t> </a:t>
            </a:r>
            <a:r>
              <a:rPr sz="1600" spc="-10">
                <a:latin typeface="Calibri"/>
                <a:cs typeface="Calibri"/>
              </a:rPr>
              <a:t>program</a:t>
            </a:r>
            <a:endParaRPr sz="1600">
              <a:latin typeface="Calibri"/>
              <a:cs typeface="Calibri"/>
            </a:endParaRPr>
          </a:p>
        </p:txBody>
      </p:sp>
      <p:sp>
        <p:nvSpPr>
          <p:cNvPr id="4" name="object 4"/>
          <p:cNvSpPr txBox="1"/>
          <p:nvPr/>
        </p:nvSpPr>
        <p:spPr>
          <a:xfrm>
            <a:off x="6364115" y="2053693"/>
            <a:ext cx="2295525" cy="487045"/>
          </a:xfrm>
          <a:prstGeom prst="rect">
            <a:avLst/>
          </a:prstGeom>
        </p:spPr>
        <p:txBody>
          <a:bodyPr vert="horz" wrap="square" lIns="0" tIns="0" rIns="0" bIns="0" rtlCol="0">
            <a:spAutoFit/>
          </a:bodyPr>
          <a:lstStyle/>
          <a:p>
            <a:pPr marL="688340">
              <a:lnSpc>
                <a:spcPts val="1914"/>
              </a:lnSpc>
            </a:pPr>
            <a:r>
              <a:rPr sz="2100" b="1">
                <a:latin typeface="Calibri"/>
                <a:cs typeface="Calibri"/>
              </a:rPr>
              <a:t>3.0</a:t>
            </a:r>
            <a:r>
              <a:rPr sz="2100" b="1" spc="-5">
                <a:latin typeface="Calibri"/>
                <a:cs typeface="Calibri"/>
              </a:rPr>
              <a:t> </a:t>
            </a:r>
            <a:r>
              <a:rPr sz="2100" b="1">
                <a:latin typeface="Calibri"/>
                <a:cs typeface="Calibri"/>
              </a:rPr>
              <a:t>/</a:t>
            </a:r>
            <a:r>
              <a:rPr sz="2100" b="1" spc="-10">
                <a:latin typeface="Calibri"/>
                <a:cs typeface="Calibri"/>
              </a:rPr>
              <a:t> </a:t>
            </a:r>
            <a:r>
              <a:rPr sz="2100" b="1" spc="-25">
                <a:latin typeface="Calibri"/>
                <a:cs typeface="Calibri"/>
              </a:rPr>
              <a:t>3.5</a:t>
            </a:r>
            <a:endParaRPr sz="2100">
              <a:latin typeface="Calibri"/>
              <a:cs typeface="Calibri"/>
            </a:endParaRPr>
          </a:p>
          <a:p>
            <a:pPr>
              <a:lnSpc>
                <a:spcPts val="1839"/>
              </a:lnSpc>
            </a:pPr>
            <a:r>
              <a:rPr sz="1600" spc="-10">
                <a:latin typeface="Calibri"/>
                <a:cs typeface="Calibri"/>
              </a:rPr>
              <a:t>non-</a:t>
            </a:r>
            <a:r>
              <a:rPr sz="1600">
                <a:latin typeface="Calibri"/>
                <a:cs typeface="Calibri"/>
              </a:rPr>
              <a:t>electives</a:t>
            </a:r>
            <a:r>
              <a:rPr sz="1600" spc="335">
                <a:latin typeface="Calibri"/>
                <a:cs typeface="Calibri"/>
              </a:rPr>
              <a:t> </a:t>
            </a:r>
            <a:r>
              <a:rPr sz="1600">
                <a:latin typeface="Calibri"/>
                <a:cs typeface="Calibri"/>
              </a:rPr>
              <a:t>/</a:t>
            </a:r>
            <a:r>
              <a:rPr sz="1600" spc="-20">
                <a:latin typeface="Calibri"/>
                <a:cs typeface="Calibri"/>
              </a:rPr>
              <a:t> </a:t>
            </a:r>
            <a:r>
              <a:rPr sz="1600">
                <a:latin typeface="Calibri"/>
                <a:cs typeface="Calibri"/>
              </a:rPr>
              <a:t>CTE</a:t>
            </a:r>
            <a:r>
              <a:rPr sz="1600" spc="-15">
                <a:latin typeface="Calibri"/>
                <a:cs typeface="Calibri"/>
              </a:rPr>
              <a:t> </a:t>
            </a:r>
            <a:r>
              <a:rPr sz="1600" spc="-10">
                <a:latin typeface="Calibri"/>
                <a:cs typeface="Calibri"/>
              </a:rPr>
              <a:t>courses</a:t>
            </a:r>
            <a:endParaRPr sz="1600">
              <a:latin typeface="Calibri"/>
              <a:cs typeface="Calibri"/>
            </a:endParaRPr>
          </a:p>
        </p:txBody>
      </p:sp>
      <p:sp>
        <p:nvSpPr>
          <p:cNvPr id="5" name="object 5"/>
          <p:cNvSpPr txBox="1"/>
          <p:nvPr/>
        </p:nvSpPr>
        <p:spPr>
          <a:xfrm>
            <a:off x="7333378" y="2700105"/>
            <a:ext cx="358140" cy="266700"/>
          </a:xfrm>
          <a:prstGeom prst="rect">
            <a:avLst/>
          </a:prstGeom>
        </p:spPr>
        <p:txBody>
          <a:bodyPr vert="horz" wrap="square" lIns="0" tIns="0" rIns="0" bIns="0" rtlCol="0">
            <a:spAutoFit/>
          </a:bodyPr>
          <a:lstStyle/>
          <a:p>
            <a:pPr>
              <a:lnSpc>
                <a:spcPts val="1995"/>
              </a:lnSpc>
            </a:pPr>
            <a:r>
              <a:rPr sz="2100" b="1" spc="-80">
                <a:latin typeface="Calibri"/>
                <a:cs typeface="Calibri"/>
              </a:rPr>
              <a:t>Yes</a:t>
            </a:r>
            <a:endParaRPr sz="2100">
              <a:latin typeface="Calibri"/>
              <a:cs typeface="Calibri"/>
            </a:endParaRPr>
          </a:p>
        </p:txBody>
      </p:sp>
      <p:sp>
        <p:nvSpPr>
          <p:cNvPr id="6" name="object 6"/>
          <p:cNvSpPr txBox="1"/>
          <p:nvPr/>
        </p:nvSpPr>
        <p:spPr>
          <a:xfrm>
            <a:off x="7333378" y="3195633"/>
            <a:ext cx="358140" cy="266700"/>
          </a:xfrm>
          <a:prstGeom prst="rect">
            <a:avLst/>
          </a:prstGeom>
        </p:spPr>
        <p:txBody>
          <a:bodyPr vert="horz" wrap="square" lIns="0" tIns="0" rIns="0" bIns="0" rtlCol="0">
            <a:spAutoFit/>
          </a:bodyPr>
          <a:lstStyle/>
          <a:p>
            <a:pPr>
              <a:lnSpc>
                <a:spcPts val="1995"/>
              </a:lnSpc>
            </a:pPr>
            <a:r>
              <a:rPr sz="2100" b="1" spc="-80">
                <a:latin typeface="Calibri"/>
                <a:cs typeface="Calibri"/>
              </a:rPr>
              <a:t>Yes</a:t>
            </a:r>
            <a:endParaRPr sz="2100">
              <a:latin typeface="Calibri"/>
              <a:cs typeface="Calibri"/>
            </a:endParaRPr>
          </a:p>
        </p:txBody>
      </p:sp>
      <p:sp>
        <p:nvSpPr>
          <p:cNvPr id="7" name="object 7"/>
          <p:cNvSpPr txBox="1"/>
          <p:nvPr/>
        </p:nvSpPr>
        <p:spPr>
          <a:xfrm>
            <a:off x="7356315" y="3957328"/>
            <a:ext cx="313055" cy="266700"/>
          </a:xfrm>
          <a:prstGeom prst="rect">
            <a:avLst/>
          </a:prstGeom>
        </p:spPr>
        <p:txBody>
          <a:bodyPr vert="horz" wrap="square" lIns="0" tIns="0" rIns="0" bIns="0" rtlCol="0">
            <a:spAutoFit/>
          </a:bodyPr>
          <a:lstStyle/>
          <a:p>
            <a:pPr>
              <a:lnSpc>
                <a:spcPts val="1995"/>
              </a:lnSpc>
            </a:pPr>
            <a:r>
              <a:rPr sz="2100" spc="-25">
                <a:latin typeface="Calibri"/>
                <a:cs typeface="Calibri"/>
              </a:rPr>
              <a:t>No</a:t>
            </a:r>
            <a:endParaRPr sz="2100">
              <a:latin typeface="Calibri"/>
              <a:cs typeface="Calibri"/>
            </a:endParaRPr>
          </a:p>
        </p:txBody>
      </p:sp>
      <p:sp>
        <p:nvSpPr>
          <p:cNvPr id="8" name="object 8"/>
          <p:cNvSpPr txBox="1"/>
          <p:nvPr/>
        </p:nvSpPr>
        <p:spPr>
          <a:xfrm>
            <a:off x="7356315" y="5440447"/>
            <a:ext cx="313055" cy="266700"/>
          </a:xfrm>
          <a:prstGeom prst="rect">
            <a:avLst/>
          </a:prstGeom>
        </p:spPr>
        <p:txBody>
          <a:bodyPr vert="horz" wrap="square" lIns="0" tIns="0" rIns="0" bIns="0" rtlCol="0">
            <a:spAutoFit/>
          </a:bodyPr>
          <a:lstStyle/>
          <a:p>
            <a:pPr>
              <a:lnSpc>
                <a:spcPts val="1995"/>
              </a:lnSpc>
            </a:pPr>
            <a:r>
              <a:rPr sz="2100" spc="-25">
                <a:latin typeface="Calibri"/>
                <a:cs typeface="Calibri"/>
              </a:rPr>
              <a:t>No</a:t>
            </a:r>
            <a:endParaRPr sz="2100">
              <a:latin typeface="Calibri"/>
              <a:cs typeface="Calibri"/>
            </a:endParaRPr>
          </a:p>
        </p:txBody>
      </p:sp>
      <p:sp>
        <p:nvSpPr>
          <p:cNvPr id="9" name="object 9"/>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10" name="object 10"/>
          <p:cNvSpPr txBox="1"/>
          <p:nvPr/>
        </p:nvSpPr>
        <p:spPr>
          <a:xfrm>
            <a:off x="1691894" y="1825627"/>
            <a:ext cx="393506" cy="320738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10">
                <a:solidFill>
                  <a:srgbClr val="FFFFFF"/>
                </a:solidFill>
                <a:latin typeface="Calibri"/>
                <a:cs typeface="Calibri"/>
              </a:rPr>
              <a:t>Summary</a:t>
            </a:r>
            <a:endParaRPr sz="3100">
              <a:latin typeface="Calibri"/>
              <a:cs typeface="Calibri"/>
            </a:endParaRPr>
          </a:p>
        </p:txBody>
      </p:sp>
      <p:sp>
        <p:nvSpPr>
          <p:cNvPr id="11" name="object 11"/>
          <p:cNvSpPr txBox="1">
            <a:spLocks noGrp="1"/>
          </p:cNvSpPr>
          <p:nvPr>
            <p:ph type="title"/>
          </p:nvPr>
        </p:nvSpPr>
        <p:spPr>
          <a:xfrm>
            <a:off x="2425701" y="426248"/>
            <a:ext cx="3938414" cy="675185"/>
          </a:xfrm>
          <a:prstGeom prst="rect">
            <a:avLst/>
          </a:prstGeom>
        </p:spPr>
        <p:txBody>
          <a:bodyPr vert="horz" wrap="square" lIns="0" tIns="13335" rIns="0" bIns="0" rtlCol="0" anchor="ctr">
            <a:spAutoFit/>
          </a:bodyPr>
          <a:lstStyle/>
          <a:p>
            <a:pPr marL="12700">
              <a:spcBef>
                <a:spcPts val="105"/>
              </a:spcBef>
            </a:pPr>
            <a:r>
              <a:rPr b="1">
                <a:latin typeface="Calibri"/>
                <a:cs typeface="Calibri"/>
              </a:rPr>
              <a:t>GSV</a:t>
            </a:r>
            <a:r>
              <a:rPr b="1" spc="-40">
                <a:latin typeface="Calibri"/>
                <a:cs typeface="Calibri"/>
              </a:rPr>
              <a:t> </a:t>
            </a:r>
            <a:r>
              <a:rPr b="1">
                <a:latin typeface="Calibri"/>
                <a:cs typeface="Calibri"/>
              </a:rPr>
              <a:t>vs.</a:t>
            </a:r>
            <a:r>
              <a:rPr b="1" spc="-35">
                <a:latin typeface="Calibri"/>
                <a:cs typeface="Calibri"/>
              </a:rPr>
              <a:t> </a:t>
            </a:r>
            <a:r>
              <a:rPr b="1" spc="-25">
                <a:latin typeface="Calibri"/>
                <a:cs typeface="Calibri"/>
              </a:rPr>
              <a:t>GSC</a:t>
            </a:r>
          </a:p>
        </p:txBody>
      </p:sp>
      <p:grpSp>
        <p:nvGrpSpPr>
          <p:cNvPr id="12" name="object 12"/>
          <p:cNvGrpSpPr/>
          <p:nvPr/>
        </p:nvGrpSpPr>
        <p:grpSpPr>
          <a:xfrm>
            <a:off x="8651838" y="75689"/>
            <a:ext cx="1896745" cy="641350"/>
            <a:chOff x="7127837" y="75689"/>
            <a:chExt cx="1896745" cy="641350"/>
          </a:xfrm>
        </p:grpSpPr>
        <p:pic>
          <p:nvPicPr>
            <p:cNvPr id="13" name="object 13"/>
            <p:cNvPicPr/>
            <p:nvPr/>
          </p:nvPicPr>
          <p:blipFill>
            <a:blip r:embed="rId2" cstate="print"/>
            <a:stretch>
              <a:fillRect/>
            </a:stretch>
          </p:blipFill>
          <p:spPr>
            <a:xfrm>
              <a:off x="8384011" y="75689"/>
              <a:ext cx="640075" cy="641136"/>
            </a:xfrm>
            <a:prstGeom prst="rect">
              <a:avLst/>
            </a:prstGeom>
          </p:spPr>
        </p:pic>
        <p:pic>
          <p:nvPicPr>
            <p:cNvPr id="14" name="object 14"/>
            <p:cNvPicPr/>
            <p:nvPr/>
          </p:nvPicPr>
          <p:blipFill>
            <a:blip r:embed="rId3" cstate="print"/>
            <a:stretch>
              <a:fillRect/>
            </a:stretch>
          </p:blipFill>
          <p:spPr>
            <a:xfrm>
              <a:off x="7127837" y="76911"/>
              <a:ext cx="1215335" cy="640076"/>
            </a:xfrm>
            <a:prstGeom prst="rect">
              <a:avLst/>
            </a:prstGeom>
          </p:spPr>
        </p:pic>
      </p:grpSp>
      <p:sp>
        <p:nvSpPr>
          <p:cNvPr id="15" name="object 15"/>
          <p:cNvSpPr txBox="1"/>
          <p:nvPr/>
        </p:nvSpPr>
        <p:spPr>
          <a:xfrm>
            <a:off x="6564966" y="1123569"/>
            <a:ext cx="1895475" cy="172720"/>
          </a:xfrm>
          <a:prstGeom prst="rect">
            <a:avLst/>
          </a:prstGeom>
        </p:spPr>
        <p:txBody>
          <a:bodyPr vert="horz" wrap="square" lIns="0" tIns="0" rIns="0" bIns="0" rtlCol="0">
            <a:spAutoFit/>
          </a:bodyPr>
          <a:lstStyle/>
          <a:p>
            <a:pPr>
              <a:lnSpc>
                <a:spcPts val="1285"/>
              </a:lnSpc>
            </a:pPr>
            <a:r>
              <a:rPr sz="1350" b="1">
                <a:solidFill>
                  <a:srgbClr val="FFFFFF"/>
                </a:solidFill>
                <a:latin typeface="Calibri"/>
                <a:cs typeface="Calibri"/>
              </a:rPr>
              <a:t>Gold</a:t>
            </a:r>
            <a:r>
              <a:rPr sz="1350" b="1" spc="-20">
                <a:solidFill>
                  <a:srgbClr val="FFFFFF"/>
                </a:solidFill>
                <a:latin typeface="Calibri"/>
                <a:cs typeface="Calibri"/>
              </a:rPr>
              <a:t> </a:t>
            </a:r>
            <a:r>
              <a:rPr sz="1350" b="1">
                <a:solidFill>
                  <a:srgbClr val="FFFFFF"/>
                </a:solidFill>
                <a:latin typeface="Calibri"/>
                <a:cs typeface="Calibri"/>
              </a:rPr>
              <a:t>Seal</a:t>
            </a:r>
            <a:r>
              <a:rPr sz="1350" b="1" spc="-15">
                <a:solidFill>
                  <a:srgbClr val="FFFFFF"/>
                </a:solidFill>
                <a:latin typeface="Calibri"/>
                <a:cs typeface="Calibri"/>
              </a:rPr>
              <a:t> </a:t>
            </a:r>
            <a:r>
              <a:rPr sz="1350" b="1" spc="-10">
                <a:solidFill>
                  <a:srgbClr val="FFFFFF"/>
                </a:solidFill>
                <a:latin typeface="Calibri"/>
                <a:cs typeface="Calibri"/>
              </a:rPr>
              <a:t>Vocational</a:t>
            </a:r>
            <a:r>
              <a:rPr sz="1350" b="1" spc="-30">
                <a:solidFill>
                  <a:srgbClr val="FFFFFF"/>
                </a:solidFill>
                <a:latin typeface="Calibri"/>
                <a:cs typeface="Calibri"/>
              </a:rPr>
              <a:t> </a:t>
            </a:r>
            <a:r>
              <a:rPr sz="1350" b="1" spc="-10">
                <a:solidFill>
                  <a:srgbClr val="FFFFFF"/>
                </a:solidFill>
                <a:latin typeface="Calibri"/>
                <a:cs typeface="Calibri"/>
              </a:rPr>
              <a:t>(GSV)</a:t>
            </a:r>
            <a:endParaRPr sz="1350">
              <a:latin typeface="Calibri"/>
              <a:cs typeface="Calibri"/>
            </a:endParaRPr>
          </a:p>
        </p:txBody>
      </p:sp>
      <p:sp>
        <p:nvSpPr>
          <p:cNvPr id="30" name="object 30"/>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56</a:t>
            </a:fld>
            <a:endParaRPr spc="-25"/>
          </a:p>
        </p:txBody>
      </p:sp>
      <p:sp>
        <p:nvSpPr>
          <p:cNvPr id="16" name="object 16"/>
          <p:cNvSpPr txBox="1"/>
          <p:nvPr/>
        </p:nvSpPr>
        <p:spPr>
          <a:xfrm>
            <a:off x="8887416" y="1123569"/>
            <a:ext cx="1502410" cy="172720"/>
          </a:xfrm>
          <a:prstGeom prst="rect">
            <a:avLst/>
          </a:prstGeom>
        </p:spPr>
        <p:txBody>
          <a:bodyPr vert="horz" wrap="square" lIns="0" tIns="0" rIns="0" bIns="0" rtlCol="0">
            <a:spAutoFit/>
          </a:bodyPr>
          <a:lstStyle/>
          <a:p>
            <a:pPr>
              <a:lnSpc>
                <a:spcPts val="1285"/>
              </a:lnSpc>
            </a:pPr>
            <a:r>
              <a:rPr sz="1350" b="1">
                <a:solidFill>
                  <a:srgbClr val="FFFFFF"/>
                </a:solidFill>
                <a:latin typeface="Calibri"/>
                <a:cs typeface="Calibri"/>
              </a:rPr>
              <a:t>Gold</a:t>
            </a:r>
            <a:r>
              <a:rPr sz="1350" b="1" spc="-20">
                <a:solidFill>
                  <a:srgbClr val="FFFFFF"/>
                </a:solidFill>
                <a:latin typeface="Calibri"/>
                <a:cs typeface="Calibri"/>
              </a:rPr>
              <a:t> </a:t>
            </a:r>
            <a:r>
              <a:rPr sz="1350" b="1">
                <a:solidFill>
                  <a:srgbClr val="FFFFFF"/>
                </a:solidFill>
                <a:latin typeface="Calibri"/>
                <a:cs typeface="Calibri"/>
              </a:rPr>
              <a:t>Seal</a:t>
            </a:r>
            <a:r>
              <a:rPr sz="1350" b="1" spc="-20">
                <a:solidFill>
                  <a:srgbClr val="FFFFFF"/>
                </a:solidFill>
                <a:latin typeface="Calibri"/>
                <a:cs typeface="Calibri"/>
              </a:rPr>
              <a:t> </a:t>
            </a:r>
            <a:r>
              <a:rPr sz="1350" b="1">
                <a:solidFill>
                  <a:srgbClr val="FFFFFF"/>
                </a:solidFill>
                <a:latin typeface="Calibri"/>
                <a:cs typeface="Calibri"/>
              </a:rPr>
              <a:t>CAPE</a:t>
            </a:r>
            <a:r>
              <a:rPr sz="1350" b="1" spc="-40">
                <a:solidFill>
                  <a:srgbClr val="FFFFFF"/>
                </a:solidFill>
                <a:latin typeface="Calibri"/>
                <a:cs typeface="Calibri"/>
              </a:rPr>
              <a:t> </a:t>
            </a:r>
            <a:r>
              <a:rPr sz="1350" b="1" spc="-20">
                <a:solidFill>
                  <a:srgbClr val="FFFFFF"/>
                </a:solidFill>
                <a:latin typeface="Calibri"/>
                <a:cs typeface="Calibri"/>
              </a:rPr>
              <a:t>(GSC)</a:t>
            </a:r>
            <a:endParaRPr sz="1350">
              <a:latin typeface="Calibri"/>
              <a:cs typeface="Calibri"/>
            </a:endParaRPr>
          </a:p>
        </p:txBody>
      </p:sp>
      <p:sp>
        <p:nvSpPr>
          <p:cNvPr id="17" name="object 17"/>
          <p:cNvSpPr txBox="1"/>
          <p:nvPr/>
        </p:nvSpPr>
        <p:spPr>
          <a:xfrm>
            <a:off x="6406787" y="1407795"/>
            <a:ext cx="2210435" cy="487045"/>
          </a:xfrm>
          <a:prstGeom prst="rect">
            <a:avLst/>
          </a:prstGeom>
        </p:spPr>
        <p:txBody>
          <a:bodyPr vert="horz" wrap="square" lIns="0" tIns="0" rIns="0" bIns="0" rtlCol="0">
            <a:spAutoFit/>
          </a:bodyPr>
          <a:lstStyle/>
          <a:p>
            <a:pPr marL="635" algn="ctr">
              <a:lnSpc>
                <a:spcPts val="1914"/>
              </a:lnSpc>
            </a:pPr>
            <a:r>
              <a:rPr sz="2100" b="1" spc="-25">
                <a:latin typeface="Calibri"/>
                <a:cs typeface="Calibri"/>
              </a:rPr>
              <a:t>Yes</a:t>
            </a:r>
            <a:endParaRPr sz="2100">
              <a:latin typeface="Calibri"/>
              <a:cs typeface="Calibri"/>
            </a:endParaRPr>
          </a:p>
          <a:p>
            <a:pPr algn="ctr">
              <a:lnSpc>
                <a:spcPts val="1839"/>
              </a:lnSpc>
            </a:pPr>
            <a:r>
              <a:rPr sz="1600">
                <a:latin typeface="Calibri"/>
                <a:cs typeface="Calibri"/>
              </a:rPr>
              <a:t>Complete</a:t>
            </a:r>
            <a:r>
              <a:rPr sz="1600" spc="-20">
                <a:latin typeface="Calibri"/>
                <a:cs typeface="Calibri"/>
              </a:rPr>
              <a:t> </a:t>
            </a:r>
            <a:r>
              <a:rPr sz="1600">
                <a:latin typeface="Calibri"/>
                <a:cs typeface="Calibri"/>
              </a:rPr>
              <a:t>a</a:t>
            </a:r>
            <a:r>
              <a:rPr sz="1600" spc="-25">
                <a:latin typeface="Calibri"/>
                <a:cs typeface="Calibri"/>
              </a:rPr>
              <a:t> </a:t>
            </a:r>
            <a:r>
              <a:rPr sz="1600">
                <a:latin typeface="Calibri"/>
                <a:cs typeface="Calibri"/>
              </a:rPr>
              <a:t>single</a:t>
            </a:r>
            <a:r>
              <a:rPr sz="1600" spc="-45">
                <a:latin typeface="Calibri"/>
                <a:cs typeface="Calibri"/>
              </a:rPr>
              <a:t> </a:t>
            </a:r>
            <a:r>
              <a:rPr sz="1600" spc="-10">
                <a:latin typeface="Calibri"/>
                <a:cs typeface="Calibri"/>
              </a:rPr>
              <a:t>program</a:t>
            </a:r>
            <a:endParaRPr sz="1600">
              <a:latin typeface="Calibri"/>
              <a:cs typeface="Calibri"/>
            </a:endParaRPr>
          </a:p>
        </p:txBody>
      </p:sp>
      <p:sp>
        <p:nvSpPr>
          <p:cNvPr id="18" name="object 18"/>
          <p:cNvSpPr txBox="1"/>
          <p:nvPr/>
        </p:nvSpPr>
        <p:spPr>
          <a:xfrm>
            <a:off x="9482092" y="1407794"/>
            <a:ext cx="313055" cy="266700"/>
          </a:xfrm>
          <a:prstGeom prst="rect">
            <a:avLst/>
          </a:prstGeom>
        </p:spPr>
        <p:txBody>
          <a:bodyPr vert="horz" wrap="square" lIns="0" tIns="0" rIns="0" bIns="0" rtlCol="0">
            <a:spAutoFit/>
          </a:bodyPr>
          <a:lstStyle/>
          <a:p>
            <a:pPr>
              <a:lnSpc>
                <a:spcPts val="1995"/>
              </a:lnSpc>
            </a:pPr>
            <a:r>
              <a:rPr sz="2100" spc="-25">
                <a:latin typeface="Calibri"/>
                <a:cs typeface="Calibri"/>
              </a:rPr>
              <a:t>No</a:t>
            </a:r>
            <a:endParaRPr sz="2100">
              <a:latin typeface="Calibri"/>
              <a:cs typeface="Calibri"/>
            </a:endParaRPr>
          </a:p>
        </p:txBody>
      </p:sp>
      <p:sp>
        <p:nvSpPr>
          <p:cNvPr id="19" name="object 19"/>
          <p:cNvSpPr txBox="1"/>
          <p:nvPr/>
        </p:nvSpPr>
        <p:spPr>
          <a:xfrm>
            <a:off x="6364115" y="2053209"/>
            <a:ext cx="2295525" cy="487045"/>
          </a:xfrm>
          <a:prstGeom prst="rect">
            <a:avLst/>
          </a:prstGeom>
        </p:spPr>
        <p:txBody>
          <a:bodyPr vert="horz" wrap="square" lIns="0" tIns="0" rIns="0" bIns="0" rtlCol="0">
            <a:spAutoFit/>
          </a:bodyPr>
          <a:lstStyle/>
          <a:p>
            <a:pPr marL="688340">
              <a:lnSpc>
                <a:spcPts val="1914"/>
              </a:lnSpc>
            </a:pPr>
            <a:r>
              <a:rPr sz="2100" b="1">
                <a:latin typeface="Calibri"/>
                <a:cs typeface="Calibri"/>
              </a:rPr>
              <a:t>3.0</a:t>
            </a:r>
            <a:r>
              <a:rPr sz="2100" b="1" spc="-5">
                <a:latin typeface="Calibri"/>
                <a:cs typeface="Calibri"/>
              </a:rPr>
              <a:t> </a:t>
            </a:r>
            <a:r>
              <a:rPr sz="2100" b="1">
                <a:latin typeface="Calibri"/>
                <a:cs typeface="Calibri"/>
              </a:rPr>
              <a:t>/</a:t>
            </a:r>
            <a:r>
              <a:rPr sz="2100" b="1" spc="-10">
                <a:latin typeface="Calibri"/>
                <a:cs typeface="Calibri"/>
              </a:rPr>
              <a:t> </a:t>
            </a:r>
            <a:r>
              <a:rPr sz="2100" b="1" spc="-25">
                <a:latin typeface="Calibri"/>
                <a:cs typeface="Calibri"/>
              </a:rPr>
              <a:t>3.5</a:t>
            </a:r>
            <a:endParaRPr sz="2100">
              <a:latin typeface="Calibri"/>
              <a:cs typeface="Calibri"/>
            </a:endParaRPr>
          </a:p>
          <a:p>
            <a:pPr>
              <a:lnSpc>
                <a:spcPts val="1839"/>
              </a:lnSpc>
            </a:pPr>
            <a:r>
              <a:rPr sz="1600" spc="-10">
                <a:latin typeface="Calibri"/>
                <a:cs typeface="Calibri"/>
              </a:rPr>
              <a:t>non-</a:t>
            </a:r>
            <a:r>
              <a:rPr sz="1600">
                <a:latin typeface="Calibri"/>
                <a:cs typeface="Calibri"/>
              </a:rPr>
              <a:t>electives</a:t>
            </a:r>
            <a:r>
              <a:rPr sz="1600" spc="335">
                <a:latin typeface="Calibri"/>
                <a:cs typeface="Calibri"/>
              </a:rPr>
              <a:t> </a:t>
            </a:r>
            <a:r>
              <a:rPr sz="1600">
                <a:latin typeface="Calibri"/>
                <a:cs typeface="Calibri"/>
              </a:rPr>
              <a:t>/</a:t>
            </a:r>
            <a:r>
              <a:rPr sz="1600" spc="-20">
                <a:latin typeface="Calibri"/>
                <a:cs typeface="Calibri"/>
              </a:rPr>
              <a:t> </a:t>
            </a:r>
            <a:r>
              <a:rPr sz="1600">
                <a:latin typeface="Calibri"/>
                <a:cs typeface="Calibri"/>
              </a:rPr>
              <a:t>CTE</a:t>
            </a:r>
            <a:r>
              <a:rPr sz="1600" spc="-15">
                <a:latin typeface="Calibri"/>
                <a:cs typeface="Calibri"/>
              </a:rPr>
              <a:t> </a:t>
            </a:r>
            <a:r>
              <a:rPr sz="1600" spc="-10">
                <a:latin typeface="Calibri"/>
                <a:cs typeface="Calibri"/>
              </a:rPr>
              <a:t>courses</a:t>
            </a:r>
            <a:endParaRPr sz="1600">
              <a:latin typeface="Calibri"/>
              <a:cs typeface="Calibri"/>
            </a:endParaRPr>
          </a:p>
        </p:txBody>
      </p:sp>
      <p:sp>
        <p:nvSpPr>
          <p:cNvPr id="20" name="object 20"/>
          <p:cNvSpPr txBox="1"/>
          <p:nvPr/>
        </p:nvSpPr>
        <p:spPr>
          <a:xfrm>
            <a:off x="9079755" y="1988984"/>
            <a:ext cx="1121410" cy="604909"/>
          </a:xfrm>
          <a:prstGeom prst="rect">
            <a:avLst/>
          </a:prstGeom>
        </p:spPr>
        <p:txBody>
          <a:bodyPr vert="horz" wrap="square" lIns="0" tIns="0" rIns="0" bIns="0" rtlCol="0">
            <a:spAutoFit/>
          </a:bodyPr>
          <a:lstStyle/>
          <a:p>
            <a:pPr algn="ctr">
              <a:lnSpc>
                <a:spcPts val="2065"/>
              </a:lnSpc>
            </a:pPr>
            <a:r>
              <a:rPr sz="2100" b="1" spc="-20">
                <a:latin typeface="Calibri"/>
                <a:cs typeface="Calibri"/>
              </a:rPr>
              <a:t>2.0</a:t>
            </a:r>
            <a:r>
              <a:rPr spc="-30" baseline="30092">
                <a:latin typeface="Wingdings"/>
                <a:cs typeface="Wingdings"/>
              </a:rPr>
              <a:t></a:t>
            </a:r>
            <a:endParaRPr baseline="30092">
              <a:latin typeface="Wingdings"/>
              <a:cs typeface="Wingdings"/>
            </a:endParaRPr>
          </a:p>
          <a:p>
            <a:pPr algn="ctr">
              <a:lnSpc>
                <a:spcPts val="1220"/>
              </a:lnSpc>
              <a:spcBef>
                <a:spcPts val="150"/>
              </a:spcBef>
            </a:pPr>
            <a:r>
              <a:rPr sz="1200" baseline="17361">
                <a:latin typeface="Wingdings"/>
                <a:cs typeface="Wingdings"/>
              </a:rPr>
              <a:t></a:t>
            </a:r>
            <a:r>
              <a:rPr sz="1200" spc="112" baseline="17361">
                <a:latin typeface="Times New Roman"/>
                <a:cs typeface="Times New Roman"/>
              </a:rPr>
              <a:t> </a:t>
            </a:r>
            <a:r>
              <a:rPr sz="1200" spc="-30">
                <a:latin typeface="Calibri"/>
                <a:cs typeface="Calibri"/>
              </a:rPr>
              <a:t>required</a:t>
            </a:r>
            <a:r>
              <a:rPr sz="1200" spc="-50">
                <a:latin typeface="Calibri"/>
                <a:cs typeface="Calibri"/>
              </a:rPr>
              <a:t> </a:t>
            </a:r>
            <a:r>
              <a:rPr sz="1200" spc="-25">
                <a:latin typeface="Calibri"/>
                <a:cs typeface="Calibri"/>
              </a:rPr>
              <a:t>for </a:t>
            </a:r>
            <a:r>
              <a:rPr sz="1200" spc="-20">
                <a:latin typeface="Calibri"/>
                <a:cs typeface="Calibri"/>
              </a:rPr>
              <a:t>high </a:t>
            </a:r>
            <a:r>
              <a:rPr sz="1200" spc="-25">
                <a:latin typeface="Calibri"/>
                <a:cs typeface="Calibri"/>
              </a:rPr>
              <a:t>school</a:t>
            </a:r>
            <a:r>
              <a:rPr sz="1200" spc="-15">
                <a:latin typeface="Calibri"/>
                <a:cs typeface="Calibri"/>
              </a:rPr>
              <a:t> </a:t>
            </a:r>
            <a:r>
              <a:rPr sz="1200" spc="-10">
                <a:latin typeface="Calibri"/>
                <a:cs typeface="Calibri"/>
              </a:rPr>
              <a:t>graduation</a:t>
            </a:r>
            <a:endParaRPr sz="1200">
              <a:latin typeface="Calibri"/>
              <a:cs typeface="Calibri"/>
            </a:endParaRPr>
          </a:p>
        </p:txBody>
      </p:sp>
      <p:sp>
        <p:nvSpPr>
          <p:cNvPr id="21" name="object 21"/>
          <p:cNvSpPr txBox="1"/>
          <p:nvPr/>
        </p:nvSpPr>
        <p:spPr>
          <a:xfrm>
            <a:off x="7333378" y="2698495"/>
            <a:ext cx="358140" cy="266700"/>
          </a:xfrm>
          <a:prstGeom prst="rect">
            <a:avLst/>
          </a:prstGeom>
        </p:spPr>
        <p:txBody>
          <a:bodyPr vert="horz" wrap="square" lIns="0" tIns="0" rIns="0" bIns="0" rtlCol="0">
            <a:spAutoFit/>
          </a:bodyPr>
          <a:lstStyle/>
          <a:p>
            <a:pPr>
              <a:lnSpc>
                <a:spcPts val="1995"/>
              </a:lnSpc>
            </a:pPr>
            <a:r>
              <a:rPr sz="2100" b="1" spc="-80">
                <a:latin typeface="Calibri"/>
                <a:cs typeface="Calibri"/>
              </a:rPr>
              <a:t>Yes</a:t>
            </a:r>
            <a:endParaRPr sz="2100">
              <a:latin typeface="Calibri"/>
              <a:cs typeface="Calibri"/>
            </a:endParaRPr>
          </a:p>
        </p:txBody>
      </p:sp>
      <p:sp>
        <p:nvSpPr>
          <p:cNvPr id="22" name="object 22"/>
          <p:cNvSpPr txBox="1"/>
          <p:nvPr/>
        </p:nvSpPr>
        <p:spPr>
          <a:xfrm>
            <a:off x="9482181" y="2698495"/>
            <a:ext cx="313055" cy="266700"/>
          </a:xfrm>
          <a:prstGeom prst="rect">
            <a:avLst/>
          </a:prstGeom>
        </p:spPr>
        <p:txBody>
          <a:bodyPr vert="horz" wrap="square" lIns="0" tIns="0" rIns="0" bIns="0" rtlCol="0">
            <a:spAutoFit/>
          </a:bodyPr>
          <a:lstStyle/>
          <a:p>
            <a:pPr>
              <a:lnSpc>
                <a:spcPts val="1995"/>
              </a:lnSpc>
            </a:pPr>
            <a:r>
              <a:rPr sz="2100" spc="-25">
                <a:latin typeface="Calibri"/>
                <a:cs typeface="Calibri"/>
              </a:rPr>
              <a:t>No</a:t>
            </a:r>
            <a:endParaRPr sz="2100">
              <a:latin typeface="Calibri"/>
              <a:cs typeface="Calibri"/>
            </a:endParaRPr>
          </a:p>
        </p:txBody>
      </p:sp>
      <p:sp>
        <p:nvSpPr>
          <p:cNvPr id="23" name="object 23"/>
          <p:cNvSpPr txBox="1"/>
          <p:nvPr/>
        </p:nvSpPr>
        <p:spPr>
          <a:xfrm>
            <a:off x="7333378" y="3194557"/>
            <a:ext cx="358140" cy="266700"/>
          </a:xfrm>
          <a:prstGeom prst="rect">
            <a:avLst/>
          </a:prstGeom>
        </p:spPr>
        <p:txBody>
          <a:bodyPr vert="horz" wrap="square" lIns="0" tIns="0" rIns="0" bIns="0" rtlCol="0">
            <a:spAutoFit/>
          </a:bodyPr>
          <a:lstStyle/>
          <a:p>
            <a:pPr>
              <a:lnSpc>
                <a:spcPts val="1995"/>
              </a:lnSpc>
            </a:pPr>
            <a:r>
              <a:rPr sz="2100" b="1" spc="-80">
                <a:latin typeface="Calibri"/>
                <a:cs typeface="Calibri"/>
              </a:rPr>
              <a:t>Yes</a:t>
            </a:r>
            <a:endParaRPr sz="2100">
              <a:latin typeface="Calibri"/>
              <a:cs typeface="Calibri"/>
            </a:endParaRPr>
          </a:p>
        </p:txBody>
      </p:sp>
      <p:sp>
        <p:nvSpPr>
          <p:cNvPr id="24" name="object 24"/>
          <p:cNvSpPr txBox="1"/>
          <p:nvPr/>
        </p:nvSpPr>
        <p:spPr>
          <a:xfrm>
            <a:off x="9459244" y="3194557"/>
            <a:ext cx="358140" cy="266700"/>
          </a:xfrm>
          <a:prstGeom prst="rect">
            <a:avLst/>
          </a:prstGeom>
        </p:spPr>
        <p:txBody>
          <a:bodyPr vert="horz" wrap="square" lIns="0" tIns="0" rIns="0" bIns="0" rtlCol="0">
            <a:spAutoFit/>
          </a:bodyPr>
          <a:lstStyle/>
          <a:p>
            <a:pPr>
              <a:lnSpc>
                <a:spcPts val="1995"/>
              </a:lnSpc>
            </a:pPr>
            <a:r>
              <a:rPr sz="2100" b="1" spc="-80">
                <a:latin typeface="Calibri"/>
                <a:cs typeface="Calibri"/>
              </a:rPr>
              <a:t>Yes</a:t>
            </a:r>
            <a:endParaRPr sz="2100">
              <a:latin typeface="Calibri"/>
              <a:cs typeface="Calibri"/>
            </a:endParaRPr>
          </a:p>
        </p:txBody>
      </p:sp>
      <p:sp>
        <p:nvSpPr>
          <p:cNvPr id="25" name="object 25"/>
          <p:cNvSpPr txBox="1"/>
          <p:nvPr/>
        </p:nvSpPr>
        <p:spPr>
          <a:xfrm>
            <a:off x="7356315" y="3957586"/>
            <a:ext cx="313055" cy="266700"/>
          </a:xfrm>
          <a:prstGeom prst="rect">
            <a:avLst/>
          </a:prstGeom>
        </p:spPr>
        <p:txBody>
          <a:bodyPr vert="horz" wrap="square" lIns="0" tIns="0" rIns="0" bIns="0" rtlCol="0">
            <a:spAutoFit/>
          </a:bodyPr>
          <a:lstStyle/>
          <a:p>
            <a:pPr>
              <a:lnSpc>
                <a:spcPts val="1995"/>
              </a:lnSpc>
            </a:pPr>
            <a:r>
              <a:rPr sz="2100" spc="-25">
                <a:latin typeface="Calibri"/>
                <a:cs typeface="Calibri"/>
              </a:rPr>
              <a:t>No</a:t>
            </a:r>
            <a:endParaRPr sz="2100">
              <a:latin typeface="Calibri"/>
              <a:cs typeface="Calibri"/>
            </a:endParaRPr>
          </a:p>
        </p:txBody>
      </p:sp>
      <p:sp>
        <p:nvSpPr>
          <p:cNvPr id="26" name="object 26"/>
          <p:cNvSpPr txBox="1"/>
          <p:nvPr/>
        </p:nvSpPr>
        <p:spPr>
          <a:xfrm>
            <a:off x="9459244" y="3957586"/>
            <a:ext cx="358140" cy="266700"/>
          </a:xfrm>
          <a:prstGeom prst="rect">
            <a:avLst/>
          </a:prstGeom>
        </p:spPr>
        <p:txBody>
          <a:bodyPr vert="horz" wrap="square" lIns="0" tIns="0" rIns="0" bIns="0" rtlCol="0">
            <a:spAutoFit/>
          </a:bodyPr>
          <a:lstStyle/>
          <a:p>
            <a:pPr>
              <a:lnSpc>
                <a:spcPts val="1995"/>
              </a:lnSpc>
            </a:pPr>
            <a:r>
              <a:rPr sz="2100" b="1" spc="-80">
                <a:latin typeface="Calibri"/>
                <a:cs typeface="Calibri"/>
              </a:rPr>
              <a:t>Yes</a:t>
            </a:r>
            <a:endParaRPr sz="2100">
              <a:latin typeface="Calibri"/>
              <a:cs typeface="Calibri"/>
            </a:endParaRPr>
          </a:p>
        </p:txBody>
      </p:sp>
      <p:sp>
        <p:nvSpPr>
          <p:cNvPr id="27" name="object 27"/>
          <p:cNvSpPr txBox="1"/>
          <p:nvPr/>
        </p:nvSpPr>
        <p:spPr>
          <a:xfrm>
            <a:off x="7356315" y="5439905"/>
            <a:ext cx="313055" cy="266700"/>
          </a:xfrm>
          <a:prstGeom prst="rect">
            <a:avLst/>
          </a:prstGeom>
        </p:spPr>
        <p:txBody>
          <a:bodyPr vert="horz" wrap="square" lIns="0" tIns="0" rIns="0" bIns="0" rtlCol="0">
            <a:spAutoFit/>
          </a:bodyPr>
          <a:lstStyle/>
          <a:p>
            <a:pPr>
              <a:lnSpc>
                <a:spcPts val="1995"/>
              </a:lnSpc>
            </a:pPr>
            <a:r>
              <a:rPr sz="2100" spc="-25">
                <a:latin typeface="Calibri"/>
                <a:cs typeface="Calibri"/>
              </a:rPr>
              <a:t>No</a:t>
            </a:r>
            <a:endParaRPr sz="2100">
              <a:latin typeface="Calibri"/>
              <a:cs typeface="Calibri"/>
            </a:endParaRPr>
          </a:p>
        </p:txBody>
      </p:sp>
      <p:sp>
        <p:nvSpPr>
          <p:cNvPr id="28" name="object 28"/>
          <p:cNvSpPr txBox="1"/>
          <p:nvPr/>
        </p:nvSpPr>
        <p:spPr>
          <a:xfrm>
            <a:off x="9459244" y="5439905"/>
            <a:ext cx="358140" cy="266700"/>
          </a:xfrm>
          <a:prstGeom prst="rect">
            <a:avLst/>
          </a:prstGeom>
        </p:spPr>
        <p:txBody>
          <a:bodyPr vert="horz" wrap="square" lIns="0" tIns="0" rIns="0" bIns="0" rtlCol="0">
            <a:spAutoFit/>
          </a:bodyPr>
          <a:lstStyle/>
          <a:p>
            <a:pPr>
              <a:lnSpc>
                <a:spcPts val="1995"/>
              </a:lnSpc>
            </a:pPr>
            <a:r>
              <a:rPr sz="2100" b="1" spc="-80">
                <a:latin typeface="Calibri"/>
                <a:cs typeface="Calibri"/>
              </a:rPr>
              <a:t>Yes</a:t>
            </a:r>
            <a:endParaRPr sz="2100">
              <a:latin typeface="Calibri"/>
              <a:cs typeface="Calibri"/>
            </a:endParaRPr>
          </a:p>
        </p:txBody>
      </p:sp>
      <p:graphicFrame>
        <p:nvGraphicFramePr>
          <p:cNvPr id="29" name="object 29"/>
          <p:cNvGraphicFramePr>
            <a:graphicFrameLocks noGrp="1"/>
          </p:cNvGraphicFramePr>
          <p:nvPr>
            <p:extLst>
              <p:ext uri="{D42A27DB-BD31-4B8C-83A1-F6EECF244321}">
                <p14:modId xmlns:p14="http://schemas.microsoft.com/office/powerpoint/2010/main" val="1353854038"/>
              </p:ext>
            </p:extLst>
          </p:nvPr>
        </p:nvGraphicFramePr>
        <p:xfrm>
          <a:off x="2425701" y="1224164"/>
          <a:ext cx="8000999" cy="5249545"/>
        </p:xfrm>
        <a:graphic>
          <a:graphicData uri="http://schemas.openxmlformats.org/drawingml/2006/table">
            <a:tbl>
              <a:tblPr firstRow="1" bandRow="1">
                <a:tableStyleId>{2D5ABB26-0587-4C30-8999-92F81FD0307C}</a:tableStyleId>
              </a:tblPr>
              <a:tblGrid>
                <a:gridCol w="3749040">
                  <a:extLst>
                    <a:ext uri="{9D8B030D-6E8A-4147-A177-3AD203B41FA5}">
                      <a16:colId xmlns:a16="http://schemas.microsoft.com/office/drawing/2014/main" val="20000"/>
                    </a:ext>
                  </a:extLst>
                </a:gridCol>
                <a:gridCol w="2560319">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tblGrid>
              <a:tr h="334645">
                <a:tc>
                  <a:txBody>
                    <a:bodyPr/>
                    <a:lstStyle/>
                    <a:p>
                      <a:pPr marL="45720">
                        <a:lnSpc>
                          <a:spcPct val="100000"/>
                        </a:lnSpc>
                        <a:spcBef>
                          <a:spcPts val="259"/>
                        </a:spcBef>
                      </a:pPr>
                      <a:r>
                        <a:rPr sz="1600" b="1" spc="-10">
                          <a:solidFill>
                            <a:srgbClr val="FFFFFF"/>
                          </a:solidFill>
                          <a:latin typeface="Calibri"/>
                          <a:cs typeface="Calibri"/>
                        </a:rPr>
                        <a:t>Requirements</a:t>
                      </a:r>
                      <a:endParaRPr sz="1600">
                        <a:latin typeface="Calibri"/>
                        <a:cs typeface="Calibri"/>
                      </a:endParaRPr>
                    </a:p>
                  </a:txBody>
                  <a:tcPr marL="0" marR="0" marT="33019" marB="0">
                    <a:lnL w="12700">
                      <a:solidFill>
                        <a:srgbClr val="000000"/>
                      </a:solidFill>
                      <a:prstDash val="solid"/>
                    </a:lnL>
                    <a:lnR w="19050">
                      <a:solidFill>
                        <a:srgbClr val="FFFFFF"/>
                      </a:solidFill>
                      <a:prstDash val="solid"/>
                    </a:lnR>
                    <a:lnT w="12700">
                      <a:solidFill>
                        <a:srgbClr val="0B163B"/>
                      </a:solidFill>
                      <a:prstDash val="solid"/>
                    </a:lnT>
                    <a:lnB w="12700">
                      <a:solidFill>
                        <a:srgbClr val="000000"/>
                      </a:solidFill>
                      <a:prstDash val="solid"/>
                    </a:lnB>
                    <a:solidFill>
                      <a:srgbClr val="001F5F"/>
                    </a:solidFill>
                  </a:tcPr>
                </a:tc>
                <a:tc>
                  <a:txBody>
                    <a:bodyPr/>
                    <a:lstStyle/>
                    <a:p>
                      <a:pPr algn="ctr">
                        <a:lnSpc>
                          <a:spcPct val="100000"/>
                        </a:lnSpc>
                        <a:spcBef>
                          <a:spcPts val="590"/>
                        </a:spcBef>
                      </a:pPr>
                      <a:r>
                        <a:rPr sz="1350" b="1">
                          <a:solidFill>
                            <a:srgbClr val="FFFFFF"/>
                          </a:solidFill>
                          <a:latin typeface="Calibri"/>
                          <a:cs typeface="Calibri"/>
                        </a:rPr>
                        <a:t>Gold</a:t>
                      </a:r>
                      <a:r>
                        <a:rPr sz="1350" b="1" spc="-20">
                          <a:solidFill>
                            <a:srgbClr val="FFFFFF"/>
                          </a:solidFill>
                          <a:latin typeface="Calibri"/>
                          <a:cs typeface="Calibri"/>
                        </a:rPr>
                        <a:t> </a:t>
                      </a:r>
                      <a:r>
                        <a:rPr sz="1350" b="1">
                          <a:solidFill>
                            <a:srgbClr val="FFFFFF"/>
                          </a:solidFill>
                          <a:latin typeface="Calibri"/>
                          <a:cs typeface="Calibri"/>
                        </a:rPr>
                        <a:t>Seal</a:t>
                      </a:r>
                      <a:r>
                        <a:rPr sz="1350" b="1" spc="-15">
                          <a:solidFill>
                            <a:srgbClr val="FFFFFF"/>
                          </a:solidFill>
                          <a:latin typeface="Calibri"/>
                          <a:cs typeface="Calibri"/>
                        </a:rPr>
                        <a:t> </a:t>
                      </a:r>
                      <a:r>
                        <a:rPr sz="1350" b="1" spc="-10">
                          <a:solidFill>
                            <a:srgbClr val="FFFFFF"/>
                          </a:solidFill>
                          <a:latin typeface="Calibri"/>
                          <a:cs typeface="Calibri"/>
                        </a:rPr>
                        <a:t>Vocational</a:t>
                      </a:r>
                      <a:r>
                        <a:rPr sz="1350" b="1" spc="-30">
                          <a:solidFill>
                            <a:srgbClr val="FFFFFF"/>
                          </a:solidFill>
                          <a:latin typeface="Calibri"/>
                          <a:cs typeface="Calibri"/>
                        </a:rPr>
                        <a:t> </a:t>
                      </a:r>
                      <a:r>
                        <a:rPr sz="1350" b="1" spc="-10">
                          <a:solidFill>
                            <a:srgbClr val="FFFFFF"/>
                          </a:solidFill>
                          <a:latin typeface="Calibri"/>
                          <a:cs typeface="Calibri"/>
                        </a:rPr>
                        <a:t>(GSV)</a:t>
                      </a:r>
                      <a:endParaRPr sz="1350">
                        <a:latin typeface="Calibri"/>
                        <a:cs typeface="Calibri"/>
                      </a:endParaRPr>
                    </a:p>
                  </a:txBody>
                  <a:tcPr marL="0" marR="0" marT="74930" marB="0">
                    <a:lnL w="19050">
                      <a:solidFill>
                        <a:srgbClr val="FFFFFF"/>
                      </a:solidFill>
                      <a:prstDash val="solid"/>
                    </a:lnL>
                    <a:lnR w="12700">
                      <a:solidFill>
                        <a:srgbClr val="FFFFFF"/>
                      </a:solidFill>
                      <a:prstDash val="solid"/>
                    </a:lnR>
                    <a:lnT w="12700">
                      <a:solidFill>
                        <a:srgbClr val="0B163B"/>
                      </a:solidFill>
                      <a:prstDash val="solid"/>
                    </a:lnT>
                    <a:lnB w="12700">
                      <a:solidFill>
                        <a:srgbClr val="0B163B"/>
                      </a:solidFill>
                      <a:prstDash val="solid"/>
                    </a:lnB>
                    <a:solidFill>
                      <a:srgbClr val="001F5F"/>
                    </a:solidFill>
                  </a:tcPr>
                </a:tc>
                <a:tc>
                  <a:txBody>
                    <a:bodyPr/>
                    <a:lstStyle/>
                    <a:p>
                      <a:pPr algn="ctr">
                        <a:lnSpc>
                          <a:spcPct val="100000"/>
                        </a:lnSpc>
                        <a:spcBef>
                          <a:spcPts val="590"/>
                        </a:spcBef>
                      </a:pPr>
                      <a:r>
                        <a:rPr sz="1350" b="1">
                          <a:solidFill>
                            <a:srgbClr val="FFFFFF"/>
                          </a:solidFill>
                          <a:latin typeface="Calibri"/>
                          <a:cs typeface="Calibri"/>
                        </a:rPr>
                        <a:t>Gold</a:t>
                      </a:r>
                      <a:r>
                        <a:rPr sz="1350" b="1" spc="-20">
                          <a:solidFill>
                            <a:srgbClr val="FFFFFF"/>
                          </a:solidFill>
                          <a:latin typeface="Calibri"/>
                          <a:cs typeface="Calibri"/>
                        </a:rPr>
                        <a:t> </a:t>
                      </a:r>
                      <a:r>
                        <a:rPr sz="1350" b="1">
                          <a:solidFill>
                            <a:srgbClr val="FFFFFF"/>
                          </a:solidFill>
                          <a:latin typeface="Calibri"/>
                          <a:cs typeface="Calibri"/>
                        </a:rPr>
                        <a:t>Seal</a:t>
                      </a:r>
                      <a:r>
                        <a:rPr sz="1350" b="1" spc="-20">
                          <a:solidFill>
                            <a:srgbClr val="FFFFFF"/>
                          </a:solidFill>
                          <a:latin typeface="Calibri"/>
                          <a:cs typeface="Calibri"/>
                        </a:rPr>
                        <a:t> </a:t>
                      </a:r>
                      <a:r>
                        <a:rPr sz="1350" b="1">
                          <a:solidFill>
                            <a:srgbClr val="FFFFFF"/>
                          </a:solidFill>
                          <a:latin typeface="Calibri"/>
                          <a:cs typeface="Calibri"/>
                        </a:rPr>
                        <a:t>CAPE</a:t>
                      </a:r>
                      <a:r>
                        <a:rPr sz="1350" b="1" spc="-40">
                          <a:solidFill>
                            <a:srgbClr val="FFFFFF"/>
                          </a:solidFill>
                          <a:latin typeface="Calibri"/>
                          <a:cs typeface="Calibri"/>
                        </a:rPr>
                        <a:t> </a:t>
                      </a:r>
                      <a:r>
                        <a:rPr sz="1350" b="1" spc="-20">
                          <a:solidFill>
                            <a:srgbClr val="FFFFFF"/>
                          </a:solidFill>
                          <a:latin typeface="Calibri"/>
                          <a:cs typeface="Calibri"/>
                        </a:rPr>
                        <a:t>(GSC)</a:t>
                      </a:r>
                      <a:endParaRPr sz="1350">
                        <a:latin typeface="Calibri"/>
                        <a:cs typeface="Calibri"/>
                      </a:endParaRPr>
                    </a:p>
                  </a:txBody>
                  <a:tcPr marL="0" marR="0" marT="74930" marB="0">
                    <a:lnL w="12700">
                      <a:solidFill>
                        <a:srgbClr val="FFFFFF"/>
                      </a:solidFill>
                      <a:prstDash val="solid"/>
                    </a:lnL>
                    <a:lnR w="12700">
                      <a:solidFill>
                        <a:srgbClr val="000000"/>
                      </a:solidFill>
                      <a:prstDash val="solid"/>
                    </a:lnR>
                    <a:lnT w="12700">
                      <a:solidFill>
                        <a:srgbClr val="0B163B"/>
                      </a:solidFill>
                      <a:prstDash val="solid"/>
                    </a:lnT>
                    <a:lnB w="12700">
                      <a:solidFill>
                        <a:srgbClr val="000000"/>
                      </a:solidFill>
                      <a:prstDash val="solid"/>
                    </a:lnB>
                    <a:solidFill>
                      <a:srgbClr val="001F5F"/>
                    </a:solidFill>
                  </a:tcPr>
                </a:tc>
                <a:extLst>
                  <a:ext uri="{0D108BD9-81ED-4DB2-BD59-A6C34878D82A}">
                    <a16:rowId xmlns:a16="http://schemas.microsoft.com/office/drawing/2014/main" val="10000"/>
                  </a:ext>
                </a:extLst>
              </a:tr>
              <a:tr h="602615">
                <a:tc>
                  <a:txBody>
                    <a:bodyPr/>
                    <a:lstStyle/>
                    <a:p>
                      <a:pPr marL="91440">
                        <a:lnSpc>
                          <a:spcPct val="100000"/>
                        </a:lnSpc>
                        <a:spcBef>
                          <a:spcPts val="855"/>
                        </a:spcBef>
                      </a:pPr>
                      <a:r>
                        <a:rPr sz="2100" spc="-10">
                          <a:latin typeface="Calibri"/>
                          <a:cs typeface="Calibri"/>
                        </a:rPr>
                        <a:t>Courses</a:t>
                      </a:r>
                      <a:endParaRPr sz="2100">
                        <a:latin typeface="Calibri"/>
                        <a:cs typeface="Calibri"/>
                      </a:endParaRPr>
                    </a:p>
                  </a:txBody>
                  <a:tcPr marL="0" marR="0" marT="108585" marB="0">
                    <a:lnL w="12700">
                      <a:solidFill>
                        <a:srgbClr val="000000"/>
                      </a:solidFill>
                      <a:prstDash val="solid"/>
                    </a:lnL>
                    <a:lnR w="19050">
                      <a:solidFill>
                        <a:srgbClr val="0B163B"/>
                      </a:solidFill>
                      <a:prstDash val="solid"/>
                    </a:lnR>
                    <a:lnT w="12700">
                      <a:solidFill>
                        <a:srgbClr val="000000"/>
                      </a:solidFill>
                      <a:prstDash val="solid"/>
                    </a:lnT>
                    <a:lnB w="12700">
                      <a:solidFill>
                        <a:srgbClr val="0B163B"/>
                      </a:solidFill>
                      <a:prstDash val="solid"/>
                    </a:lnB>
                    <a:solidFill>
                      <a:srgbClr val="FFFFFF"/>
                    </a:solidFill>
                  </a:tcPr>
                </a:tc>
                <a:tc>
                  <a:txBody>
                    <a:bodyPr/>
                    <a:lstStyle/>
                    <a:p>
                      <a:pPr algn="ctr">
                        <a:lnSpc>
                          <a:spcPts val="2440"/>
                        </a:lnSpc>
                      </a:pPr>
                      <a:r>
                        <a:rPr sz="2100" b="1" spc="-25">
                          <a:latin typeface="Calibri"/>
                          <a:cs typeface="Calibri"/>
                        </a:rPr>
                        <a:t>Yes</a:t>
                      </a:r>
                      <a:endParaRPr sz="2100">
                        <a:latin typeface="Calibri"/>
                        <a:cs typeface="Calibri"/>
                      </a:endParaRPr>
                    </a:p>
                    <a:p>
                      <a:pPr algn="ctr">
                        <a:lnSpc>
                          <a:spcPts val="1839"/>
                        </a:lnSpc>
                      </a:pPr>
                      <a:r>
                        <a:rPr sz="1600">
                          <a:latin typeface="Calibri"/>
                          <a:cs typeface="Calibri"/>
                        </a:rPr>
                        <a:t>Complete</a:t>
                      </a:r>
                      <a:r>
                        <a:rPr sz="1600" spc="-20">
                          <a:latin typeface="Calibri"/>
                          <a:cs typeface="Calibri"/>
                        </a:rPr>
                        <a:t> </a:t>
                      </a:r>
                      <a:r>
                        <a:rPr sz="1600">
                          <a:latin typeface="Calibri"/>
                          <a:cs typeface="Calibri"/>
                        </a:rPr>
                        <a:t>a</a:t>
                      </a:r>
                      <a:r>
                        <a:rPr sz="1600" spc="-25">
                          <a:latin typeface="Calibri"/>
                          <a:cs typeface="Calibri"/>
                        </a:rPr>
                        <a:t> </a:t>
                      </a:r>
                      <a:r>
                        <a:rPr sz="1600">
                          <a:latin typeface="Calibri"/>
                          <a:cs typeface="Calibri"/>
                        </a:rPr>
                        <a:t>single</a:t>
                      </a:r>
                      <a:r>
                        <a:rPr sz="1600" spc="-45">
                          <a:latin typeface="Calibri"/>
                          <a:cs typeface="Calibri"/>
                        </a:rPr>
                        <a:t> </a:t>
                      </a:r>
                      <a:r>
                        <a:rPr sz="1600" spc="-10">
                          <a:latin typeface="Calibri"/>
                          <a:cs typeface="Calibri"/>
                        </a:rPr>
                        <a:t>program</a:t>
                      </a:r>
                      <a:endParaRPr sz="1600">
                        <a:latin typeface="Calibri"/>
                        <a:cs typeface="Calibri"/>
                      </a:endParaRPr>
                    </a:p>
                  </a:txBody>
                  <a:tcPr marL="0" marR="0" marT="0" marB="0">
                    <a:lnL w="1905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algn="ctr">
                        <a:lnSpc>
                          <a:spcPct val="100000"/>
                        </a:lnSpc>
                      </a:pPr>
                      <a:r>
                        <a:rPr sz="2100" spc="-25">
                          <a:latin typeface="Calibri"/>
                          <a:cs typeface="Calibri"/>
                        </a:rPr>
                        <a:t>No</a:t>
                      </a:r>
                      <a:endParaRPr sz="2100">
                        <a:latin typeface="Calibri"/>
                        <a:cs typeface="Calibri"/>
                      </a:endParaRPr>
                    </a:p>
                  </a:txBody>
                  <a:tcPr marL="0" marR="0" marT="0" marB="0">
                    <a:lnL w="12700">
                      <a:solidFill>
                        <a:srgbClr val="0B163B"/>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1"/>
                  </a:ext>
                </a:extLst>
              </a:tr>
              <a:tr h="692785">
                <a:tc>
                  <a:txBody>
                    <a:bodyPr/>
                    <a:lstStyle/>
                    <a:p>
                      <a:pPr marL="91440">
                        <a:lnSpc>
                          <a:spcPct val="100000"/>
                        </a:lnSpc>
                        <a:spcBef>
                          <a:spcPts val="1220"/>
                        </a:spcBef>
                      </a:pPr>
                      <a:r>
                        <a:rPr sz="2100" spc="-40">
                          <a:latin typeface="Calibri"/>
                          <a:cs typeface="Calibri"/>
                        </a:rPr>
                        <a:t>GPA</a:t>
                      </a:r>
                      <a:r>
                        <a:rPr sz="2100" spc="-65">
                          <a:latin typeface="Calibri"/>
                          <a:cs typeface="Calibri"/>
                        </a:rPr>
                        <a:t> </a:t>
                      </a:r>
                      <a:r>
                        <a:rPr sz="2100" spc="-10">
                          <a:latin typeface="Calibri"/>
                          <a:cs typeface="Calibri"/>
                        </a:rPr>
                        <a:t>minimum</a:t>
                      </a:r>
                      <a:endParaRPr sz="2100">
                        <a:latin typeface="Calibri"/>
                        <a:cs typeface="Calibri"/>
                      </a:endParaRPr>
                    </a:p>
                  </a:txBody>
                  <a:tcPr marL="0" marR="0" marT="154940" marB="0">
                    <a:lnL w="12700">
                      <a:solidFill>
                        <a:srgbClr val="0B163B"/>
                      </a:solidFill>
                      <a:prstDash val="solid"/>
                    </a:lnL>
                    <a:lnR w="1905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marL="819785">
                        <a:lnSpc>
                          <a:spcPts val="2440"/>
                        </a:lnSpc>
                        <a:spcBef>
                          <a:spcPts val="335"/>
                        </a:spcBef>
                      </a:pPr>
                      <a:r>
                        <a:rPr sz="2100" b="1">
                          <a:latin typeface="Calibri"/>
                          <a:cs typeface="Calibri"/>
                        </a:rPr>
                        <a:t>3.0</a:t>
                      </a:r>
                      <a:r>
                        <a:rPr sz="2100" b="1" spc="-5">
                          <a:latin typeface="Calibri"/>
                          <a:cs typeface="Calibri"/>
                        </a:rPr>
                        <a:t> </a:t>
                      </a:r>
                      <a:r>
                        <a:rPr sz="2100" b="1">
                          <a:latin typeface="Calibri"/>
                          <a:cs typeface="Calibri"/>
                        </a:rPr>
                        <a:t>/</a:t>
                      </a:r>
                      <a:r>
                        <a:rPr sz="2100" b="1" spc="-10">
                          <a:latin typeface="Calibri"/>
                          <a:cs typeface="Calibri"/>
                        </a:rPr>
                        <a:t> </a:t>
                      </a:r>
                      <a:r>
                        <a:rPr sz="2100" b="1" spc="-25">
                          <a:latin typeface="Calibri"/>
                          <a:cs typeface="Calibri"/>
                        </a:rPr>
                        <a:t>3.5</a:t>
                      </a:r>
                      <a:endParaRPr sz="2100">
                        <a:latin typeface="Calibri"/>
                        <a:cs typeface="Calibri"/>
                      </a:endParaRPr>
                    </a:p>
                    <a:p>
                      <a:pPr marL="130810">
                        <a:lnSpc>
                          <a:spcPts val="1839"/>
                        </a:lnSpc>
                      </a:pPr>
                      <a:r>
                        <a:rPr sz="1600" spc="-10">
                          <a:latin typeface="Calibri"/>
                          <a:cs typeface="Calibri"/>
                        </a:rPr>
                        <a:t>non-</a:t>
                      </a:r>
                      <a:r>
                        <a:rPr sz="1600">
                          <a:latin typeface="Calibri"/>
                          <a:cs typeface="Calibri"/>
                        </a:rPr>
                        <a:t>electives</a:t>
                      </a:r>
                      <a:r>
                        <a:rPr sz="1600" spc="335">
                          <a:latin typeface="Calibri"/>
                          <a:cs typeface="Calibri"/>
                        </a:rPr>
                        <a:t> </a:t>
                      </a:r>
                      <a:r>
                        <a:rPr sz="1600">
                          <a:latin typeface="Calibri"/>
                          <a:cs typeface="Calibri"/>
                        </a:rPr>
                        <a:t>/</a:t>
                      </a:r>
                      <a:r>
                        <a:rPr sz="1600" spc="-20">
                          <a:latin typeface="Calibri"/>
                          <a:cs typeface="Calibri"/>
                        </a:rPr>
                        <a:t> </a:t>
                      </a:r>
                      <a:r>
                        <a:rPr sz="1600">
                          <a:latin typeface="Calibri"/>
                          <a:cs typeface="Calibri"/>
                        </a:rPr>
                        <a:t>CTE</a:t>
                      </a:r>
                      <a:r>
                        <a:rPr sz="1600" spc="-15">
                          <a:latin typeface="Calibri"/>
                          <a:cs typeface="Calibri"/>
                        </a:rPr>
                        <a:t> </a:t>
                      </a:r>
                      <a:r>
                        <a:rPr sz="1600" spc="-10">
                          <a:latin typeface="Calibri"/>
                          <a:cs typeface="Calibri"/>
                        </a:rPr>
                        <a:t>courses</a:t>
                      </a:r>
                      <a:endParaRPr sz="1600">
                        <a:latin typeface="Calibri"/>
                        <a:cs typeface="Calibri"/>
                      </a:endParaRPr>
                    </a:p>
                  </a:txBody>
                  <a:tcPr marL="0" marR="0" marT="42545" marB="0">
                    <a:lnL w="1905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marL="635" algn="ctr">
                        <a:lnSpc>
                          <a:spcPts val="2420"/>
                        </a:lnSpc>
                      </a:pPr>
                      <a:r>
                        <a:rPr sz="2100" b="1" spc="-20">
                          <a:latin typeface="Calibri"/>
                          <a:cs typeface="Calibri"/>
                        </a:rPr>
                        <a:t>2.0</a:t>
                      </a:r>
                      <a:r>
                        <a:rPr sz="1800" spc="-30" baseline="30092">
                          <a:latin typeface="Wingdings"/>
                          <a:cs typeface="Wingdings"/>
                        </a:rPr>
                        <a:t></a:t>
                      </a:r>
                      <a:endParaRPr sz="1800" baseline="30092">
                        <a:latin typeface="Wingdings"/>
                        <a:cs typeface="Wingdings"/>
                      </a:endParaRPr>
                    </a:p>
                    <a:p>
                      <a:pPr marL="286385" marR="276225" algn="ctr">
                        <a:lnSpc>
                          <a:spcPts val="1220"/>
                        </a:lnSpc>
                        <a:spcBef>
                          <a:spcPts val="150"/>
                        </a:spcBef>
                      </a:pPr>
                      <a:r>
                        <a:rPr sz="1200" baseline="17361">
                          <a:latin typeface="Wingdings"/>
                          <a:cs typeface="Wingdings"/>
                        </a:rPr>
                        <a:t></a:t>
                      </a:r>
                      <a:r>
                        <a:rPr sz="1200" spc="112" baseline="17361">
                          <a:latin typeface="Times New Roman"/>
                          <a:cs typeface="Times New Roman"/>
                        </a:rPr>
                        <a:t> </a:t>
                      </a:r>
                      <a:r>
                        <a:rPr sz="1200" spc="-30">
                          <a:latin typeface="Calibri"/>
                          <a:cs typeface="Calibri"/>
                        </a:rPr>
                        <a:t>required</a:t>
                      </a:r>
                      <a:r>
                        <a:rPr sz="1200" spc="-50">
                          <a:latin typeface="Calibri"/>
                          <a:cs typeface="Calibri"/>
                        </a:rPr>
                        <a:t> </a:t>
                      </a:r>
                      <a:r>
                        <a:rPr sz="1200" spc="-25">
                          <a:latin typeface="Calibri"/>
                          <a:cs typeface="Calibri"/>
                        </a:rPr>
                        <a:t>for </a:t>
                      </a:r>
                      <a:r>
                        <a:rPr sz="1200" spc="-20">
                          <a:latin typeface="Calibri"/>
                          <a:cs typeface="Calibri"/>
                        </a:rPr>
                        <a:t>high </a:t>
                      </a:r>
                      <a:r>
                        <a:rPr sz="1200" spc="-25">
                          <a:latin typeface="Calibri"/>
                          <a:cs typeface="Calibri"/>
                        </a:rPr>
                        <a:t>school</a:t>
                      </a:r>
                      <a:r>
                        <a:rPr sz="1200" spc="-15">
                          <a:latin typeface="Calibri"/>
                          <a:cs typeface="Calibri"/>
                        </a:rPr>
                        <a:t> </a:t>
                      </a:r>
                      <a:r>
                        <a:rPr sz="1200" spc="-10">
                          <a:latin typeface="Calibri"/>
                          <a:cs typeface="Calibri"/>
                        </a:rPr>
                        <a:t>graduation</a:t>
                      </a:r>
                      <a:endParaRPr sz="1200">
                        <a:latin typeface="Calibri"/>
                        <a:cs typeface="Calibri"/>
                      </a:endParaRPr>
                    </a:p>
                  </a:txBody>
                  <a:tcPr marL="0" marR="0" marT="0" marB="0">
                    <a:lnL w="12700">
                      <a:solidFill>
                        <a:srgbClr val="0B163B"/>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2"/>
                  </a:ext>
                </a:extLst>
              </a:tr>
              <a:tr h="379095">
                <a:tc>
                  <a:txBody>
                    <a:bodyPr/>
                    <a:lstStyle/>
                    <a:p>
                      <a:pPr marL="91440">
                        <a:lnSpc>
                          <a:spcPts val="2515"/>
                        </a:lnSpc>
                      </a:pPr>
                      <a:r>
                        <a:rPr sz="2100" spc="-40">
                          <a:latin typeface="Calibri"/>
                          <a:cs typeface="Calibri"/>
                        </a:rPr>
                        <a:t>ACT/SAT/PERT </a:t>
                      </a:r>
                      <a:r>
                        <a:rPr sz="2100" spc="-10">
                          <a:latin typeface="Calibri"/>
                          <a:cs typeface="Calibri"/>
                        </a:rPr>
                        <a:t>minimum</a:t>
                      </a:r>
                      <a:endParaRPr sz="2100">
                        <a:latin typeface="Calibri"/>
                        <a:cs typeface="Calibri"/>
                      </a:endParaRPr>
                    </a:p>
                  </a:txBody>
                  <a:tcPr marL="0" marR="0" marT="0" marB="0">
                    <a:lnL w="12700">
                      <a:solidFill>
                        <a:srgbClr val="0B163B"/>
                      </a:solidFill>
                      <a:prstDash val="solid"/>
                    </a:lnL>
                    <a:lnR w="1905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algn="ctr">
                        <a:lnSpc>
                          <a:spcPts val="2475"/>
                        </a:lnSpc>
                      </a:pPr>
                      <a:r>
                        <a:rPr sz="2100" b="1" spc="-25">
                          <a:latin typeface="Calibri"/>
                          <a:cs typeface="Calibri"/>
                        </a:rPr>
                        <a:t>Yes</a:t>
                      </a:r>
                      <a:endParaRPr sz="2100">
                        <a:latin typeface="Calibri"/>
                        <a:cs typeface="Calibri"/>
                      </a:endParaRPr>
                    </a:p>
                  </a:txBody>
                  <a:tcPr marL="0" marR="0" marT="0" marB="0">
                    <a:lnL w="1905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algn="ctr">
                        <a:lnSpc>
                          <a:spcPts val="2475"/>
                        </a:lnSpc>
                      </a:pPr>
                      <a:r>
                        <a:rPr sz="2100" spc="-25">
                          <a:latin typeface="Calibri"/>
                          <a:cs typeface="Calibri"/>
                        </a:rPr>
                        <a:t>No</a:t>
                      </a:r>
                      <a:endParaRPr sz="2100">
                        <a:latin typeface="Calibri"/>
                        <a:cs typeface="Calibri"/>
                      </a:endParaRPr>
                    </a:p>
                  </a:txBody>
                  <a:tcPr marL="0" marR="0" marT="0" marB="0">
                    <a:lnL w="12700">
                      <a:solidFill>
                        <a:srgbClr val="0B163B"/>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3"/>
                  </a:ext>
                </a:extLst>
              </a:tr>
              <a:tr h="610870">
                <a:tc>
                  <a:txBody>
                    <a:bodyPr/>
                    <a:lstStyle/>
                    <a:p>
                      <a:pPr marL="91440" marR="1270635">
                        <a:lnSpc>
                          <a:spcPts val="2020"/>
                        </a:lnSpc>
                        <a:spcBef>
                          <a:spcPts val="275"/>
                        </a:spcBef>
                      </a:pPr>
                      <a:r>
                        <a:rPr sz="2100">
                          <a:latin typeface="Calibri"/>
                          <a:cs typeface="Calibri"/>
                        </a:rPr>
                        <a:t>Service</a:t>
                      </a:r>
                      <a:r>
                        <a:rPr sz="2100" spc="-25">
                          <a:latin typeface="Calibri"/>
                          <a:cs typeface="Calibri"/>
                        </a:rPr>
                        <a:t> </a:t>
                      </a:r>
                      <a:r>
                        <a:rPr sz="2100">
                          <a:latin typeface="Calibri"/>
                          <a:cs typeface="Calibri"/>
                        </a:rPr>
                        <a:t>hours</a:t>
                      </a:r>
                      <a:r>
                        <a:rPr sz="2100" spc="-45">
                          <a:latin typeface="Calibri"/>
                          <a:cs typeface="Calibri"/>
                        </a:rPr>
                        <a:t> </a:t>
                      </a:r>
                      <a:r>
                        <a:rPr sz="2100">
                          <a:latin typeface="Calibri"/>
                          <a:cs typeface="Calibri"/>
                        </a:rPr>
                        <a:t>[30]</a:t>
                      </a:r>
                      <a:r>
                        <a:rPr sz="2100" spc="-50">
                          <a:latin typeface="Calibri"/>
                          <a:cs typeface="Calibri"/>
                        </a:rPr>
                        <a:t> </a:t>
                      </a:r>
                      <a:r>
                        <a:rPr sz="2100" spc="-25">
                          <a:latin typeface="Calibri"/>
                          <a:cs typeface="Calibri"/>
                        </a:rPr>
                        <a:t>or </a:t>
                      </a:r>
                      <a:r>
                        <a:rPr sz="2100">
                          <a:latin typeface="Calibri"/>
                          <a:cs typeface="Calibri"/>
                        </a:rPr>
                        <a:t>paid</a:t>
                      </a:r>
                      <a:r>
                        <a:rPr sz="2100" spc="-65">
                          <a:latin typeface="Calibri"/>
                          <a:cs typeface="Calibri"/>
                        </a:rPr>
                        <a:t> </a:t>
                      </a:r>
                      <a:r>
                        <a:rPr sz="2100">
                          <a:latin typeface="Calibri"/>
                          <a:cs typeface="Calibri"/>
                        </a:rPr>
                        <a:t>work</a:t>
                      </a:r>
                      <a:r>
                        <a:rPr sz="2100" spc="-40">
                          <a:latin typeface="Calibri"/>
                          <a:cs typeface="Calibri"/>
                        </a:rPr>
                        <a:t> </a:t>
                      </a:r>
                      <a:r>
                        <a:rPr sz="2100">
                          <a:latin typeface="Calibri"/>
                          <a:cs typeface="Calibri"/>
                        </a:rPr>
                        <a:t>hours</a:t>
                      </a:r>
                      <a:r>
                        <a:rPr sz="2100" spc="-45">
                          <a:latin typeface="Calibri"/>
                          <a:cs typeface="Calibri"/>
                        </a:rPr>
                        <a:t> </a:t>
                      </a:r>
                      <a:r>
                        <a:rPr sz="2100" spc="-20">
                          <a:latin typeface="Calibri"/>
                          <a:cs typeface="Calibri"/>
                        </a:rPr>
                        <a:t>[100]</a:t>
                      </a:r>
                      <a:endParaRPr sz="2100">
                        <a:latin typeface="Calibri"/>
                        <a:cs typeface="Calibri"/>
                      </a:endParaRPr>
                    </a:p>
                  </a:txBody>
                  <a:tcPr marL="0" marR="0" marT="34925" marB="0">
                    <a:lnL w="12700">
                      <a:solidFill>
                        <a:srgbClr val="0B163B"/>
                      </a:solidFill>
                      <a:prstDash val="solid"/>
                    </a:lnL>
                    <a:lnR w="1905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algn="ctr">
                        <a:lnSpc>
                          <a:spcPct val="100000"/>
                        </a:lnSpc>
                        <a:spcBef>
                          <a:spcPts val="875"/>
                        </a:spcBef>
                      </a:pPr>
                      <a:r>
                        <a:rPr sz="2100" b="1" spc="-25">
                          <a:latin typeface="Calibri"/>
                          <a:cs typeface="Calibri"/>
                        </a:rPr>
                        <a:t>Yes</a:t>
                      </a:r>
                      <a:endParaRPr sz="2100">
                        <a:latin typeface="Calibri"/>
                        <a:cs typeface="Calibri"/>
                      </a:endParaRPr>
                    </a:p>
                  </a:txBody>
                  <a:tcPr marL="0" marR="0" marT="111125" marB="0">
                    <a:lnL w="19050">
                      <a:solidFill>
                        <a:srgbClr val="0B163B"/>
                      </a:solidFill>
                      <a:prstDash val="solid"/>
                    </a:lnL>
                    <a:lnR w="12700">
                      <a:solidFill>
                        <a:srgbClr val="0B163B"/>
                      </a:solidFill>
                      <a:prstDash val="solid"/>
                    </a:lnR>
                    <a:lnT w="12700">
                      <a:solidFill>
                        <a:srgbClr val="0B163B"/>
                      </a:solidFill>
                      <a:prstDash val="solid"/>
                    </a:lnT>
                    <a:lnB w="19050">
                      <a:solidFill>
                        <a:srgbClr val="0B163B"/>
                      </a:solidFill>
                      <a:prstDash val="solid"/>
                    </a:lnB>
                    <a:solidFill>
                      <a:srgbClr val="FFFFFF"/>
                    </a:solidFill>
                  </a:tcPr>
                </a:tc>
                <a:tc>
                  <a:txBody>
                    <a:bodyPr/>
                    <a:lstStyle/>
                    <a:p>
                      <a:pPr algn="ctr">
                        <a:lnSpc>
                          <a:spcPct val="100000"/>
                        </a:lnSpc>
                        <a:spcBef>
                          <a:spcPts val="875"/>
                        </a:spcBef>
                      </a:pPr>
                      <a:r>
                        <a:rPr sz="2100" b="1" spc="-25">
                          <a:latin typeface="Calibri"/>
                          <a:cs typeface="Calibri"/>
                        </a:rPr>
                        <a:t>Yes</a:t>
                      </a:r>
                      <a:endParaRPr sz="2100">
                        <a:latin typeface="Calibri"/>
                        <a:cs typeface="Calibri"/>
                      </a:endParaRPr>
                    </a:p>
                  </a:txBody>
                  <a:tcPr marL="0" marR="0" marT="111125" marB="0">
                    <a:lnL w="12700">
                      <a:solidFill>
                        <a:srgbClr val="0B163B"/>
                      </a:solidFill>
                      <a:prstDash val="solid"/>
                    </a:lnL>
                    <a:lnR w="12700">
                      <a:solidFill>
                        <a:srgbClr val="000000"/>
                      </a:solidFill>
                      <a:prstDash val="solid"/>
                    </a:lnR>
                    <a:lnT w="12700">
                      <a:solidFill>
                        <a:srgbClr val="000000"/>
                      </a:solidFill>
                      <a:prstDash val="solid"/>
                    </a:lnT>
                    <a:lnB w="19050">
                      <a:solidFill>
                        <a:srgbClr val="000000"/>
                      </a:solidFill>
                      <a:prstDash val="solid"/>
                    </a:lnB>
                    <a:solidFill>
                      <a:srgbClr val="FFFFFF"/>
                    </a:solidFill>
                  </a:tcPr>
                </a:tc>
                <a:extLst>
                  <a:ext uri="{0D108BD9-81ED-4DB2-BD59-A6C34878D82A}">
                    <a16:rowId xmlns:a16="http://schemas.microsoft.com/office/drawing/2014/main" val="10004"/>
                  </a:ext>
                </a:extLst>
              </a:tr>
              <a:tr h="913765">
                <a:tc>
                  <a:txBody>
                    <a:bodyPr/>
                    <a:lstStyle/>
                    <a:p>
                      <a:pPr marL="91440" marR="446405">
                        <a:lnSpc>
                          <a:spcPct val="80900"/>
                        </a:lnSpc>
                        <a:spcBef>
                          <a:spcPts val="695"/>
                        </a:spcBef>
                      </a:pPr>
                      <a:r>
                        <a:rPr sz="2100">
                          <a:latin typeface="Calibri"/>
                          <a:cs typeface="Calibri"/>
                        </a:rPr>
                        <a:t>Bright</a:t>
                      </a:r>
                      <a:r>
                        <a:rPr sz="2100" spc="-35">
                          <a:latin typeface="Calibri"/>
                          <a:cs typeface="Calibri"/>
                        </a:rPr>
                        <a:t> </a:t>
                      </a:r>
                      <a:r>
                        <a:rPr sz="2100">
                          <a:latin typeface="Calibri"/>
                          <a:cs typeface="Calibri"/>
                        </a:rPr>
                        <a:t>Futures</a:t>
                      </a:r>
                      <a:r>
                        <a:rPr sz="2100" spc="-40">
                          <a:latin typeface="Calibri"/>
                          <a:cs typeface="Calibri"/>
                        </a:rPr>
                        <a:t> </a:t>
                      </a:r>
                      <a:r>
                        <a:rPr sz="2100">
                          <a:latin typeface="Calibri"/>
                          <a:cs typeface="Calibri"/>
                        </a:rPr>
                        <a:t>5</a:t>
                      </a:r>
                      <a:r>
                        <a:rPr sz="2100" spc="-45">
                          <a:latin typeface="Calibri"/>
                          <a:cs typeface="Calibri"/>
                        </a:rPr>
                        <a:t> </a:t>
                      </a:r>
                      <a:r>
                        <a:rPr sz="2100" spc="-10">
                          <a:latin typeface="Calibri"/>
                          <a:cs typeface="Calibri"/>
                        </a:rPr>
                        <a:t>Articulated </a:t>
                      </a:r>
                      <a:r>
                        <a:rPr sz="2100">
                          <a:latin typeface="Calibri"/>
                          <a:cs typeface="Calibri"/>
                        </a:rPr>
                        <a:t>Credit</a:t>
                      </a:r>
                      <a:r>
                        <a:rPr sz="2100" spc="-45">
                          <a:latin typeface="Calibri"/>
                          <a:cs typeface="Calibri"/>
                        </a:rPr>
                        <a:t> </a:t>
                      </a:r>
                      <a:r>
                        <a:rPr sz="2100">
                          <a:latin typeface="Calibri"/>
                          <a:cs typeface="Calibri"/>
                        </a:rPr>
                        <a:t>Hours</a:t>
                      </a:r>
                      <a:r>
                        <a:rPr sz="2100" spc="-55">
                          <a:latin typeface="Calibri"/>
                          <a:cs typeface="Calibri"/>
                        </a:rPr>
                        <a:t> </a:t>
                      </a:r>
                      <a:r>
                        <a:rPr sz="1600">
                          <a:latin typeface="Calibri"/>
                          <a:cs typeface="Calibri"/>
                        </a:rPr>
                        <a:t>(by</a:t>
                      </a:r>
                      <a:r>
                        <a:rPr sz="1600" spc="-35">
                          <a:latin typeface="Calibri"/>
                          <a:cs typeface="Calibri"/>
                        </a:rPr>
                        <a:t> </a:t>
                      </a:r>
                      <a:r>
                        <a:rPr sz="1600">
                          <a:latin typeface="Calibri"/>
                          <a:cs typeface="Calibri"/>
                        </a:rPr>
                        <a:t>earning</a:t>
                      </a:r>
                      <a:r>
                        <a:rPr sz="1600" spc="-55">
                          <a:latin typeface="Calibri"/>
                          <a:cs typeface="Calibri"/>
                        </a:rPr>
                        <a:t> </a:t>
                      </a:r>
                      <a:r>
                        <a:rPr sz="1600" spc="-10">
                          <a:latin typeface="Calibri"/>
                          <a:cs typeface="Calibri"/>
                        </a:rPr>
                        <a:t>qualifying </a:t>
                      </a:r>
                      <a:r>
                        <a:rPr sz="1600">
                          <a:latin typeface="Calibri"/>
                          <a:cs typeface="Calibri"/>
                        </a:rPr>
                        <a:t>industry</a:t>
                      </a:r>
                      <a:r>
                        <a:rPr sz="1600" spc="-45">
                          <a:latin typeface="Calibri"/>
                          <a:cs typeface="Calibri"/>
                        </a:rPr>
                        <a:t> </a:t>
                      </a:r>
                      <a:r>
                        <a:rPr sz="1600" spc="-10">
                          <a:latin typeface="Calibri"/>
                          <a:cs typeface="Calibri"/>
                        </a:rPr>
                        <a:t>certifications)</a:t>
                      </a:r>
                      <a:endParaRPr sz="1600">
                        <a:latin typeface="Calibri"/>
                        <a:cs typeface="Calibri"/>
                      </a:endParaRPr>
                    </a:p>
                  </a:txBody>
                  <a:tcPr marL="0" marR="0" marT="88265" marB="0">
                    <a:lnL w="12700">
                      <a:solidFill>
                        <a:srgbClr val="0B163B"/>
                      </a:solidFill>
                      <a:prstDash val="solid"/>
                    </a:lnL>
                    <a:lnR w="1905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algn="ctr">
                        <a:lnSpc>
                          <a:spcPct val="100000"/>
                        </a:lnSpc>
                        <a:spcBef>
                          <a:spcPts val="2070"/>
                        </a:spcBef>
                      </a:pPr>
                      <a:r>
                        <a:rPr sz="2100" spc="-25">
                          <a:latin typeface="Calibri"/>
                          <a:cs typeface="Calibri"/>
                        </a:rPr>
                        <a:t>No</a:t>
                      </a:r>
                      <a:endParaRPr sz="2100">
                        <a:latin typeface="Calibri"/>
                        <a:cs typeface="Calibri"/>
                      </a:endParaRPr>
                    </a:p>
                  </a:txBody>
                  <a:tcPr marL="0" marR="0" marT="262890" marB="0">
                    <a:lnL w="19050">
                      <a:solidFill>
                        <a:srgbClr val="0B163B"/>
                      </a:solidFill>
                      <a:prstDash val="solid"/>
                    </a:lnL>
                    <a:lnR w="12700">
                      <a:solidFill>
                        <a:srgbClr val="0B163B"/>
                      </a:solidFill>
                      <a:prstDash val="solid"/>
                    </a:lnR>
                    <a:lnT w="19050">
                      <a:solidFill>
                        <a:srgbClr val="0B163B"/>
                      </a:solidFill>
                      <a:prstDash val="solid"/>
                    </a:lnT>
                    <a:lnB w="12700">
                      <a:solidFill>
                        <a:srgbClr val="0B163B"/>
                      </a:solidFill>
                      <a:prstDash val="solid"/>
                    </a:lnB>
                    <a:solidFill>
                      <a:srgbClr val="FFFFFF"/>
                    </a:solidFill>
                  </a:tcPr>
                </a:tc>
                <a:tc>
                  <a:txBody>
                    <a:bodyPr/>
                    <a:lstStyle/>
                    <a:p>
                      <a:pPr algn="ctr">
                        <a:lnSpc>
                          <a:spcPct val="100000"/>
                        </a:lnSpc>
                        <a:spcBef>
                          <a:spcPts val="2070"/>
                        </a:spcBef>
                      </a:pPr>
                      <a:r>
                        <a:rPr sz="2100" b="1" spc="-25">
                          <a:latin typeface="Calibri"/>
                          <a:cs typeface="Calibri"/>
                        </a:rPr>
                        <a:t>Yes</a:t>
                      </a:r>
                      <a:endParaRPr sz="2100">
                        <a:latin typeface="Calibri"/>
                        <a:cs typeface="Calibri"/>
                      </a:endParaRPr>
                    </a:p>
                  </a:txBody>
                  <a:tcPr marL="0" marR="0" marT="262890" marB="0">
                    <a:lnL w="12700">
                      <a:solidFill>
                        <a:srgbClr val="0B163B"/>
                      </a:solidFill>
                      <a:prstDash val="solid"/>
                    </a:lnL>
                    <a:lnR w="12700">
                      <a:solidFill>
                        <a:srgbClr val="000000"/>
                      </a:solidFill>
                      <a:prstDash val="solid"/>
                    </a:lnR>
                    <a:lnT w="1905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5"/>
                  </a:ext>
                </a:extLst>
              </a:tr>
              <a:tr h="334645">
                <a:tc>
                  <a:txBody>
                    <a:bodyPr/>
                    <a:lstStyle/>
                    <a:p>
                      <a:pPr marL="91440">
                        <a:lnSpc>
                          <a:spcPct val="100000"/>
                        </a:lnSpc>
                        <a:spcBef>
                          <a:spcPts val="275"/>
                        </a:spcBef>
                      </a:pPr>
                      <a:r>
                        <a:rPr sz="1600" b="1" spc="-10">
                          <a:solidFill>
                            <a:srgbClr val="FFFFFF"/>
                          </a:solidFill>
                          <a:latin typeface="Calibri"/>
                          <a:cs typeface="Calibri"/>
                        </a:rPr>
                        <a:t>Funding</a:t>
                      </a:r>
                      <a:endParaRPr sz="1600">
                        <a:latin typeface="Calibri"/>
                        <a:cs typeface="Calibri"/>
                      </a:endParaRPr>
                    </a:p>
                  </a:txBody>
                  <a:tcPr marL="0" marR="0" marT="34925" marB="0">
                    <a:lnL w="12700">
                      <a:solidFill>
                        <a:srgbClr val="0B163B"/>
                      </a:solidFill>
                      <a:prstDash val="solid"/>
                    </a:lnL>
                    <a:lnR w="19050">
                      <a:solidFill>
                        <a:srgbClr val="0B163B"/>
                      </a:solidFill>
                      <a:prstDash val="solid"/>
                    </a:lnR>
                    <a:lnT w="12700">
                      <a:solidFill>
                        <a:srgbClr val="0B163B"/>
                      </a:solidFill>
                      <a:prstDash val="solid"/>
                    </a:lnT>
                    <a:lnB w="12700">
                      <a:solidFill>
                        <a:srgbClr val="0B163B"/>
                      </a:solidFill>
                      <a:prstDash val="solid"/>
                    </a:lnB>
                    <a:solidFill>
                      <a:srgbClr val="001F5F"/>
                    </a:solidFill>
                  </a:tcPr>
                </a:tc>
                <a:tc>
                  <a:txBody>
                    <a:bodyPr/>
                    <a:lstStyle/>
                    <a:p>
                      <a:pPr>
                        <a:lnSpc>
                          <a:spcPct val="100000"/>
                        </a:lnSpc>
                      </a:pPr>
                      <a:endParaRPr sz="1900">
                        <a:latin typeface="Times New Roman"/>
                        <a:cs typeface="Times New Roman"/>
                      </a:endParaRPr>
                    </a:p>
                  </a:txBody>
                  <a:tcPr marL="0" marR="0" marT="0" marB="0">
                    <a:lnL w="19050">
                      <a:solidFill>
                        <a:srgbClr val="0B163B"/>
                      </a:solidFill>
                      <a:prstDash val="solid"/>
                    </a:lnL>
                    <a:lnR w="12700">
                      <a:solidFill>
                        <a:srgbClr val="0B163B"/>
                      </a:solidFill>
                      <a:prstDash val="solid"/>
                    </a:lnR>
                    <a:lnT w="12700">
                      <a:solidFill>
                        <a:srgbClr val="0B163B"/>
                      </a:solidFill>
                      <a:prstDash val="solid"/>
                    </a:lnT>
                    <a:lnB w="28575">
                      <a:solidFill>
                        <a:srgbClr val="0B163B"/>
                      </a:solidFill>
                      <a:prstDash val="solid"/>
                    </a:lnB>
                    <a:solidFill>
                      <a:srgbClr val="001F5F"/>
                    </a:solidFill>
                  </a:tcPr>
                </a:tc>
                <a:tc>
                  <a:txBody>
                    <a:bodyPr/>
                    <a:lstStyle/>
                    <a:p>
                      <a:pPr>
                        <a:lnSpc>
                          <a:spcPct val="100000"/>
                        </a:lnSpc>
                      </a:pPr>
                      <a:endParaRPr sz="1900">
                        <a:latin typeface="Times New Roman"/>
                        <a:cs typeface="Times New Roman"/>
                      </a:endParaRPr>
                    </a:p>
                  </a:txBody>
                  <a:tcPr marL="0" marR="0" marT="0" marB="0">
                    <a:lnL w="12700">
                      <a:solidFill>
                        <a:srgbClr val="0B163B"/>
                      </a:solidFill>
                      <a:prstDash val="solid"/>
                    </a:lnL>
                    <a:lnR w="12700">
                      <a:solidFill>
                        <a:srgbClr val="000000"/>
                      </a:solidFill>
                      <a:prstDash val="solid"/>
                    </a:lnR>
                    <a:lnT w="12700">
                      <a:solidFill>
                        <a:srgbClr val="000000"/>
                      </a:solidFill>
                      <a:prstDash val="solid"/>
                    </a:lnT>
                    <a:lnB w="28575">
                      <a:solidFill>
                        <a:srgbClr val="0B163B"/>
                      </a:solidFill>
                      <a:prstDash val="solid"/>
                    </a:lnB>
                    <a:solidFill>
                      <a:srgbClr val="001F5F"/>
                    </a:solidFill>
                  </a:tcPr>
                </a:tc>
                <a:extLst>
                  <a:ext uri="{0D108BD9-81ED-4DB2-BD59-A6C34878D82A}">
                    <a16:rowId xmlns:a16="http://schemas.microsoft.com/office/drawing/2014/main" val="10006"/>
                  </a:ext>
                </a:extLst>
              </a:tr>
              <a:tr h="1381125">
                <a:tc>
                  <a:txBody>
                    <a:bodyPr/>
                    <a:lstStyle/>
                    <a:p>
                      <a:pPr marL="91440">
                        <a:lnSpc>
                          <a:spcPts val="2070"/>
                        </a:lnSpc>
                      </a:pPr>
                      <a:r>
                        <a:rPr sz="2100" spc="-10">
                          <a:latin typeface="Calibri"/>
                          <a:cs typeface="Calibri"/>
                        </a:rPr>
                        <a:t>Recipients</a:t>
                      </a:r>
                      <a:r>
                        <a:rPr sz="2100" spc="-20">
                          <a:latin typeface="Calibri"/>
                          <a:cs typeface="Calibri"/>
                        </a:rPr>
                        <a:t> </a:t>
                      </a:r>
                      <a:r>
                        <a:rPr sz="2100">
                          <a:latin typeface="Calibri"/>
                          <a:cs typeface="Calibri"/>
                        </a:rPr>
                        <a:t>who</a:t>
                      </a:r>
                      <a:r>
                        <a:rPr sz="2100" spc="-25">
                          <a:latin typeface="Calibri"/>
                          <a:cs typeface="Calibri"/>
                        </a:rPr>
                        <a:t> </a:t>
                      </a:r>
                      <a:r>
                        <a:rPr sz="2100">
                          <a:latin typeface="Calibri"/>
                          <a:cs typeface="Calibri"/>
                        </a:rPr>
                        <a:t>earn</a:t>
                      </a:r>
                      <a:r>
                        <a:rPr sz="2100" spc="-20">
                          <a:latin typeface="Calibri"/>
                          <a:cs typeface="Calibri"/>
                        </a:rPr>
                        <a:t> </a:t>
                      </a:r>
                      <a:r>
                        <a:rPr sz="2100">
                          <a:latin typeface="Calibri"/>
                          <a:cs typeface="Calibri"/>
                        </a:rPr>
                        <a:t>an</a:t>
                      </a:r>
                      <a:r>
                        <a:rPr sz="2100" spc="-40">
                          <a:latin typeface="Calibri"/>
                          <a:cs typeface="Calibri"/>
                        </a:rPr>
                        <a:t> </a:t>
                      </a:r>
                      <a:r>
                        <a:rPr sz="2100" spc="-10">
                          <a:latin typeface="Calibri"/>
                          <a:cs typeface="Calibri"/>
                        </a:rPr>
                        <a:t>eligible</a:t>
                      </a:r>
                      <a:endParaRPr sz="2100">
                        <a:latin typeface="Calibri"/>
                        <a:cs typeface="Calibri"/>
                      </a:endParaRPr>
                    </a:p>
                    <a:p>
                      <a:pPr marL="91440" marR="108585">
                        <a:lnSpc>
                          <a:spcPct val="80000"/>
                        </a:lnSpc>
                        <a:spcBef>
                          <a:spcPts val="250"/>
                        </a:spcBef>
                      </a:pPr>
                      <a:r>
                        <a:rPr sz="2100">
                          <a:latin typeface="Calibri"/>
                          <a:cs typeface="Calibri"/>
                        </a:rPr>
                        <a:t>A.S.</a:t>
                      </a:r>
                      <a:r>
                        <a:rPr sz="2100" spc="-40">
                          <a:latin typeface="Calibri"/>
                          <a:cs typeface="Calibri"/>
                        </a:rPr>
                        <a:t> </a:t>
                      </a:r>
                      <a:r>
                        <a:rPr sz="2100">
                          <a:latin typeface="Calibri"/>
                          <a:cs typeface="Calibri"/>
                        </a:rPr>
                        <a:t>or</a:t>
                      </a:r>
                      <a:r>
                        <a:rPr sz="2100" spc="-15">
                          <a:latin typeface="Calibri"/>
                          <a:cs typeface="Calibri"/>
                        </a:rPr>
                        <a:t> </a:t>
                      </a:r>
                      <a:r>
                        <a:rPr sz="2100">
                          <a:latin typeface="Calibri"/>
                          <a:cs typeface="Calibri"/>
                        </a:rPr>
                        <a:t>A.A.S.</a:t>
                      </a:r>
                      <a:r>
                        <a:rPr sz="2100" spc="-40">
                          <a:latin typeface="Calibri"/>
                          <a:cs typeface="Calibri"/>
                        </a:rPr>
                        <a:t> </a:t>
                      </a:r>
                      <a:r>
                        <a:rPr sz="2100">
                          <a:latin typeface="Calibri"/>
                          <a:cs typeface="Calibri"/>
                        </a:rPr>
                        <a:t>degree</a:t>
                      </a:r>
                      <a:r>
                        <a:rPr sz="2100" spc="-5">
                          <a:latin typeface="Calibri"/>
                          <a:cs typeface="Calibri"/>
                        </a:rPr>
                        <a:t> </a:t>
                      </a:r>
                      <a:r>
                        <a:rPr sz="2100">
                          <a:latin typeface="Calibri"/>
                          <a:cs typeface="Calibri"/>
                        </a:rPr>
                        <a:t>may</a:t>
                      </a:r>
                      <a:r>
                        <a:rPr sz="2100" spc="-50">
                          <a:latin typeface="Calibri"/>
                          <a:cs typeface="Calibri"/>
                        </a:rPr>
                        <a:t> </a:t>
                      </a:r>
                      <a:r>
                        <a:rPr sz="2100" spc="-20">
                          <a:latin typeface="Calibri"/>
                          <a:cs typeface="Calibri"/>
                        </a:rPr>
                        <a:t>also </a:t>
                      </a:r>
                      <a:r>
                        <a:rPr sz="2100">
                          <a:latin typeface="Calibri"/>
                          <a:cs typeface="Calibri"/>
                        </a:rPr>
                        <a:t>receive</a:t>
                      </a:r>
                      <a:r>
                        <a:rPr sz="2100" spc="-35">
                          <a:latin typeface="Calibri"/>
                          <a:cs typeface="Calibri"/>
                        </a:rPr>
                        <a:t> </a:t>
                      </a:r>
                      <a:r>
                        <a:rPr sz="2100">
                          <a:latin typeface="Calibri"/>
                          <a:cs typeface="Calibri"/>
                        </a:rPr>
                        <a:t>an</a:t>
                      </a:r>
                      <a:r>
                        <a:rPr sz="2100" spc="-65">
                          <a:latin typeface="Calibri"/>
                          <a:cs typeface="Calibri"/>
                        </a:rPr>
                        <a:t> </a:t>
                      </a:r>
                      <a:r>
                        <a:rPr sz="2100">
                          <a:latin typeface="Calibri"/>
                          <a:cs typeface="Calibri"/>
                        </a:rPr>
                        <a:t>award</a:t>
                      </a:r>
                      <a:r>
                        <a:rPr sz="2100" spc="-70">
                          <a:latin typeface="Calibri"/>
                          <a:cs typeface="Calibri"/>
                        </a:rPr>
                        <a:t> </a:t>
                      </a:r>
                      <a:r>
                        <a:rPr sz="2100">
                          <a:latin typeface="Calibri"/>
                          <a:cs typeface="Calibri"/>
                        </a:rPr>
                        <a:t>for</a:t>
                      </a:r>
                      <a:r>
                        <a:rPr sz="2100" spc="-40">
                          <a:latin typeface="Calibri"/>
                          <a:cs typeface="Calibri"/>
                        </a:rPr>
                        <a:t> </a:t>
                      </a:r>
                      <a:r>
                        <a:rPr sz="2100">
                          <a:latin typeface="Calibri"/>
                          <a:cs typeface="Calibri"/>
                        </a:rPr>
                        <a:t>a</a:t>
                      </a:r>
                      <a:r>
                        <a:rPr sz="2100" spc="-60">
                          <a:latin typeface="Calibri"/>
                          <a:cs typeface="Calibri"/>
                        </a:rPr>
                        <a:t> </a:t>
                      </a:r>
                      <a:r>
                        <a:rPr sz="2100" spc="-10">
                          <a:latin typeface="Calibri"/>
                          <a:cs typeface="Calibri"/>
                        </a:rPr>
                        <a:t>maximum </a:t>
                      </a:r>
                      <a:r>
                        <a:rPr sz="2100">
                          <a:latin typeface="Calibri"/>
                          <a:cs typeface="Calibri"/>
                        </a:rPr>
                        <a:t>of</a:t>
                      </a:r>
                      <a:r>
                        <a:rPr sz="2100" spc="-45">
                          <a:latin typeface="Calibri"/>
                          <a:cs typeface="Calibri"/>
                        </a:rPr>
                        <a:t> </a:t>
                      </a:r>
                      <a:r>
                        <a:rPr sz="2100">
                          <a:latin typeface="Calibri"/>
                          <a:cs typeface="Calibri"/>
                        </a:rPr>
                        <a:t>60</a:t>
                      </a:r>
                      <a:r>
                        <a:rPr sz="2100" spc="-45">
                          <a:latin typeface="Calibri"/>
                          <a:cs typeface="Calibri"/>
                        </a:rPr>
                        <a:t> </a:t>
                      </a:r>
                      <a:r>
                        <a:rPr sz="2100">
                          <a:latin typeface="Calibri"/>
                          <a:cs typeface="Calibri"/>
                        </a:rPr>
                        <a:t>credit</a:t>
                      </a:r>
                      <a:r>
                        <a:rPr sz="2100" spc="-40">
                          <a:latin typeface="Calibri"/>
                          <a:cs typeface="Calibri"/>
                        </a:rPr>
                        <a:t> </a:t>
                      </a:r>
                      <a:r>
                        <a:rPr sz="2100">
                          <a:latin typeface="Calibri"/>
                          <a:cs typeface="Calibri"/>
                        </a:rPr>
                        <a:t>hours</a:t>
                      </a:r>
                      <a:r>
                        <a:rPr sz="2100" spc="-30">
                          <a:latin typeface="Calibri"/>
                          <a:cs typeface="Calibri"/>
                        </a:rPr>
                        <a:t> </a:t>
                      </a:r>
                      <a:r>
                        <a:rPr sz="2100" spc="-10">
                          <a:latin typeface="Calibri"/>
                          <a:cs typeface="Calibri"/>
                        </a:rPr>
                        <a:t>toward</a:t>
                      </a:r>
                      <a:r>
                        <a:rPr sz="2100" spc="-50">
                          <a:latin typeface="Calibri"/>
                          <a:cs typeface="Calibri"/>
                        </a:rPr>
                        <a:t> </a:t>
                      </a:r>
                      <a:r>
                        <a:rPr sz="2100" spc="-25">
                          <a:latin typeface="Calibri"/>
                          <a:cs typeface="Calibri"/>
                        </a:rPr>
                        <a:t>an </a:t>
                      </a:r>
                      <a:r>
                        <a:rPr sz="2100">
                          <a:latin typeface="Calibri"/>
                          <a:cs typeface="Calibri"/>
                        </a:rPr>
                        <a:t>eligible</a:t>
                      </a:r>
                      <a:r>
                        <a:rPr sz="2100" spc="5">
                          <a:latin typeface="Calibri"/>
                          <a:cs typeface="Calibri"/>
                        </a:rPr>
                        <a:t> </a:t>
                      </a:r>
                      <a:r>
                        <a:rPr sz="2100">
                          <a:latin typeface="Calibri"/>
                          <a:cs typeface="Calibri"/>
                        </a:rPr>
                        <a:t>B.S.</a:t>
                      </a:r>
                      <a:r>
                        <a:rPr sz="2100" spc="-40">
                          <a:latin typeface="Calibri"/>
                          <a:cs typeface="Calibri"/>
                        </a:rPr>
                        <a:t> </a:t>
                      </a:r>
                      <a:r>
                        <a:rPr sz="2100">
                          <a:latin typeface="Calibri"/>
                          <a:cs typeface="Calibri"/>
                        </a:rPr>
                        <a:t>or</a:t>
                      </a:r>
                      <a:r>
                        <a:rPr sz="2100" spc="-15">
                          <a:latin typeface="Calibri"/>
                          <a:cs typeface="Calibri"/>
                        </a:rPr>
                        <a:t> </a:t>
                      </a:r>
                      <a:r>
                        <a:rPr sz="2100">
                          <a:latin typeface="Calibri"/>
                          <a:cs typeface="Calibri"/>
                        </a:rPr>
                        <a:t>B.A.S.</a:t>
                      </a:r>
                      <a:r>
                        <a:rPr sz="2100" spc="-35">
                          <a:latin typeface="Calibri"/>
                          <a:cs typeface="Calibri"/>
                        </a:rPr>
                        <a:t> </a:t>
                      </a:r>
                      <a:r>
                        <a:rPr sz="2100" spc="-10">
                          <a:latin typeface="Calibri"/>
                          <a:cs typeface="Calibri"/>
                        </a:rPr>
                        <a:t>degree.</a:t>
                      </a:r>
                      <a:endParaRPr sz="2100">
                        <a:latin typeface="Calibri"/>
                        <a:cs typeface="Calibri"/>
                      </a:endParaRPr>
                    </a:p>
                  </a:txBody>
                  <a:tcPr marL="0" marR="0" marT="0" marB="0">
                    <a:lnL w="12700">
                      <a:solidFill>
                        <a:srgbClr val="0B163B"/>
                      </a:solidFill>
                      <a:prstDash val="solid"/>
                    </a:lnL>
                    <a:lnR w="1905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a:lnSpc>
                          <a:spcPct val="100000"/>
                        </a:lnSpc>
                        <a:spcBef>
                          <a:spcPts val="1500"/>
                        </a:spcBef>
                      </a:pPr>
                      <a:endParaRPr sz="2100">
                        <a:latin typeface="Times New Roman"/>
                        <a:cs typeface="Times New Roman"/>
                      </a:endParaRPr>
                    </a:p>
                    <a:p>
                      <a:pPr algn="ctr">
                        <a:lnSpc>
                          <a:spcPct val="100000"/>
                        </a:lnSpc>
                      </a:pPr>
                      <a:r>
                        <a:rPr sz="2100" spc="-25">
                          <a:latin typeface="Calibri"/>
                          <a:cs typeface="Calibri"/>
                        </a:rPr>
                        <a:t>No</a:t>
                      </a:r>
                      <a:endParaRPr sz="2100">
                        <a:latin typeface="Calibri"/>
                        <a:cs typeface="Calibri"/>
                      </a:endParaRPr>
                    </a:p>
                  </a:txBody>
                  <a:tcPr marL="0" marR="0" marT="190500" marB="0">
                    <a:lnL w="19050">
                      <a:solidFill>
                        <a:srgbClr val="0B163B"/>
                      </a:solidFill>
                      <a:prstDash val="solid"/>
                    </a:lnL>
                    <a:lnR w="12700">
                      <a:solidFill>
                        <a:srgbClr val="0B163B"/>
                      </a:solidFill>
                      <a:prstDash val="solid"/>
                    </a:lnR>
                    <a:lnT w="28575">
                      <a:solidFill>
                        <a:srgbClr val="0B163B"/>
                      </a:solidFill>
                      <a:prstDash val="solid"/>
                    </a:lnT>
                    <a:lnB w="19050">
                      <a:solidFill>
                        <a:srgbClr val="0B163B"/>
                      </a:solidFill>
                      <a:prstDash val="solid"/>
                    </a:lnB>
                    <a:solidFill>
                      <a:srgbClr val="FFFFFF"/>
                    </a:solidFill>
                  </a:tcPr>
                </a:tc>
                <a:tc>
                  <a:txBody>
                    <a:bodyPr/>
                    <a:lstStyle/>
                    <a:p>
                      <a:pPr>
                        <a:lnSpc>
                          <a:spcPct val="100000"/>
                        </a:lnSpc>
                        <a:spcBef>
                          <a:spcPts val="1500"/>
                        </a:spcBef>
                      </a:pPr>
                      <a:endParaRPr sz="2100">
                        <a:latin typeface="Times New Roman"/>
                        <a:cs typeface="Times New Roman"/>
                      </a:endParaRPr>
                    </a:p>
                    <a:p>
                      <a:pPr algn="ctr">
                        <a:lnSpc>
                          <a:spcPct val="100000"/>
                        </a:lnSpc>
                      </a:pPr>
                      <a:r>
                        <a:rPr sz="2100" b="1" spc="-25">
                          <a:latin typeface="Calibri"/>
                          <a:cs typeface="Calibri"/>
                        </a:rPr>
                        <a:t>Yes</a:t>
                      </a:r>
                      <a:endParaRPr sz="2100">
                        <a:latin typeface="Calibri"/>
                        <a:cs typeface="Calibri"/>
                      </a:endParaRPr>
                    </a:p>
                  </a:txBody>
                  <a:tcPr marL="0" marR="0" marT="190500" marB="0">
                    <a:lnL w="12700">
                      <a:solidFill>
                        <a:srgbClr val="0B163B"/>
                      </a:solidFill>
                      <a:prstDash val="solid"/>
                    </a:lnL>
                    <a:lnR w="12700">
                      <a:solidFill>
                        <a:srgbClr val="000000"/>
                      </a:solidFill>
                      <a:prstDash val="solid"/>
                    </a:lnR>
                    <a:lnT w="28575">
                      <a:solidFill>
                        <a:srgbClr val="0B163B"/>
                      </a:solidFill>
                      <a:prstDash val="solid"/>
                    </a:lnT>
                    <a:lnB w="19050">
                      <a:solidFill>
                        <a:srgbClr val="000000"/>
                      </a:solidFill>
                      <a:prstDash val="solid"/>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2070500"/>
            <a:ext cx="393506" cy="271526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20">
                <a:solidFill>
                  <a:srgbClr val="FFFFFF"/>
                </a:solidFill>
                <a:latin typeface="Calibri"/>
                <a:cs typeface="Calibri"/>
              </a:rPr>
              <a:t>Award</a:t>
            </a:r>
            <a:endParaRPr sz="3100">
              <a:latin typeface="Calibri"/>
              <a:cs typeface="Calibri"/>
            </a:endParaRPr>
          </a:p>
        </p:txBody>
      </p:sp>
      <p:sp>
        <p:nvSpPr>
          <p:cNvPr id="4" name="object 4"/>
          <p:cNvSpPr txBox="1">
            <a:spLocks noGrp="1"/>
          </p:cNvSpPr>
          <p:nvPr>
            <p:ph type="title"/>
          </p:nvPr>
        </p:nvSpPr>
        <p:spPr>
          <a:xfrm>
            <a:off x="2425433" y="493908"/>
            <a:ext cx="7595870" cy="1719060"/>
          </a:xfrm>
          <a:prstGeom prst="rect">
            <a:avLst/>
          </a:prstGeom>
        </p:spPr>
        <p:txBody>
          <a:bodyPr vert="horz" wrap="square" lIns="0" tIns="13335" rIns="0" bIns="0" rtlCol="0" anchor="ctr">
            <a:spAutoFit/>
          </a:bodyPr>
          <a:lstStyle/>
          <a:p>
            <a:pPr marL="12700">
              <a:lnSpc>
                <a:spcPts val="3820"/>
              </a:lnSpc>
              <a:spcBef>
                <a:spcPts val="105"/>
              </a:spcBef>
            </a:pPr>
            <a:r>
              <a:rPr b="1" spc="-10">
                <a:latin typeface="Calibri"/>
                <a:cs typeface="Calibri"/>
              </a:rPr>
              <a:t>Stipulations</a:t>
            </a:r>
          </a:p>
          <a:p>
            <a:pPr marL="12700" marR="5080">
              <a:lnSpc>
                <a:spcPts val="2270"/>
              </a:lnSpc>
              <a:spcBef>
                <a:spcPts val="260"/>
              </a:spcBef>
            </a:pPr>
            <a:r>
              <a:rPr sz="2100" i="1">
                <a:latin typeface="Calibri"/>
                <a:cs typeface="Calibri"/>
              </a:rPr>
              <a:t>Gold</a:t>
            </a:r>
            <a:r>
              <a:rPr sz="2100" i="1" spc="-15">
                <a:latin typeface="Calibri"/>
                <a:cs typeface="Calibri"/>
              </a:rPr>
              <a:t> </a:t>
            </a:r>
            <a:r>
              <a:rPr sz="2100" i="1">
                <a:latin typeface="Calibri"/>
                <a:cs typeface="Calibri"/>
              </a:rPr>
              <a:t>Seal</a:t>
            </a:r>
            <a:r>
              <a:rPr sz="2100" i="1" spc="-30">
                <a:latin typeface="Calibri"/>
                <a:cs typeface="Calibri"/>
              </a:rPr>
              <a:t> </a:t>
            </a:r>
            <a:r>
              <a:rPr sz="2100" i="1">
                <a:latin typeface="Calibri"/>
                <a:cs typeface="Calibri"/>
              </a:rPr>
              <a:t>awards</a:t>
            </a:r>
            <a:r>
              <a:rPr sz="2100" i="1" spc="-30">
                <a:latin typeface="Calibri"/>
                <a:cs typeface="Calibri"/>
              </a:rPr>
              <a:t> </a:t>
            </a:r>
            <a:r>
              <a:rPr sz="2100" i="1" spc="-10">
                <a:latin typeface="Calibri"/>
                <a:cs typeface="Calibri"/>
              </a:rPr>
              <a:t>(GSC/GSV)</a:t>
            </a:r>
            <a:r>
              <a:rPr sz="2100" i="1" spc="-5">
                <a:latin typeface="Calibri"/>
                <a:cs typeface="Calibri"/>
              </a:rPr>
              <a:t> </a:t>
            </a:r>
            <a:r>
              <a:rPr sz="2100" i="1">
                <a:latin typeface="Calibri"/>
                <a:cs typeface="Calibri"/>
              </a:rPr>
              <a:t>may</a:t>
            </a:r>
            <a:r>
              <a:rPr sz="2100" i="1" spc="-15">
                <a:latin typeface="Calibri"/>
                <a:cs typeface="Calibri"/>
              </a:rPr>
              <a:t> </a:t>
            </a:r>
            <a:r>
              <a:rPr sz="2100" i="1">
                <a:latin typeface="Calibri"/>
                <a:cs typeface="Calibri"/>
              </a:rPr>
              <a:t>only</a:t>
            </a:r>
            <a:r>
              <a:rPr sz="2100" i="1" spc="-20">
                <a:latin typeface="Calibri"/>
                <a:cs typeface="Calibri"/>
              </a:rPr>
              <a:t> </a:t>
            </a:r>
            <a:r>
              <a:rPr sz="2100" i="1">
                <a:latin typeface="Calibri"/>
                <a:cs typeface="Calibri"/>
              </a:rPr>
              <a:t>be</a:t>
            </a:r>
            <a:r>
              <a:rPr sz="2100" i="1" spc="-35">
                <a:latin typeface="Calibri"/>
                <a:cs typeface="Calibri"/>
              </a:rPr>
              <a:t> </a:t>
            </a:r>
            <a:r>
              <a:rPr sz="2100" i="1">
                <a:latin typeface="Calibri"/>
                <a:cs typeface="Calibri"/>
              </a:rPr>
              <a:t>used</a:t>
            </a:r>
            <a:r>
              <a:rPr sz="2100" i="1" spc="-40">
                <a:latin typeface="Calibri"/>
                <a:cs typeface="Calibri"/>
              </a:rPr>
              <a:t> </a:t>
            </a:r>
            <a:r>
              <a:rPr sz="2100" i="1">
                <a:latin typeface="Calibri"/>
                <a:cs typeface="Calibri"/>
              </a:rPr>
              <a:t>at</a:t>
            </a:r>
            <a:r>
              <a:rPr sz="2100" i="1" spc="-30">
                <a:latin typeface="Calibri"/>
                <a:cs typeface="Calibri"/>
              </a:rPr>
              <a:t> </a:t>
            </a:r>
            <a:r>
              <a:rPr sz="2100" i="1" spc="-10">
                <a:latin typeface="Calibri"/>
                <a:cs typeface="Calibri"/>
              </a:rPr>
              <a:t>postsecondary </a:t>
            </a:r>
            <a:r>
              <a:rPr sz="2100" i="1">
                <a:latin typeface="Calibri"/>
                <a:cs typeface="Calibri"/>
              </a:rPr>
              <a:t>institutions</a:t>
            </a:r>
            <a:r>
              <a:rPr sz="2100" i="1" spc="-80">
                <a:latin typeface="Calibri"/>
                <a:cs typeface="Calibri"/>
              </a:rPr>
              <a:t> </a:t>
            </a:r>
            <a:r>
              <a:rPr sz="2100" i="1">
                <a:latin typeface="Calibri"/>
                <a:cs typeface="Calibri"/>
              </a:rPr>
              <a:t>that</a:t>
            </a:r>
            <a:r>
              <a:rPr sz="2100" i="1" spc="-60">
                <a:latin typeface="Calibri"/>
                <a:cs typeface="Calibri"/>
              </a:rPr>
              <a:t> </a:t>
            </a:r>
            <a:r>
              <a:rPr sz="2100" i="1">
                <a:latin typeface="Calibri"/>
                <a:cs typeface="Calibri"/>
              </a:rPr>
              <a:t>offer</a:t>
            </a:r>
            <a:r>
              <a:rPr sz="2100" i="1" spc="-40">
                <a:latin typeface="Calibri"/>
                <a:cs typeface="Calibri"/>
              </a:rPr>
              <a:t> </a:t>
            </a:r>
            <a:r>
              <a:rPr sz="2100" i="1">
                <a:latin typeface="Calibri"/>
                <a:cs typeface="Calibri"/>
              </a:rPr>
              <a:t>an</a:t>
            </a:r>
            <a:r>
              <a:rPr sz="2100" i="1" spc="-65">
                <a:latin typeface="Calibri"/>
                <a:cs typeface="Calibri"/>
              </a:rPr>
              <a:t> </a:t>
            </a:r>
            <a:r>
              <a:rPr sz="2100" i="1">
                <a:latin typeface="Calibri"/>
                <a:cs typeface="Calibri"/>
              </a:rPr>
              <a:t>applied</a:t>
            </a:r>
            <a:r>
              <a:rPr sz="2100" i="1" spc="-55">
                <a:latin typeface="Calibri"/>
                <a:cs typeface="Calibri"/>
              </a:rPr>
              <a:t> </a:t>
            </a:r>
            <a:r>
              <a:rPr sz="2100" i="1">
                <a:latin typeface="Calibri"/>
                <a:cs typeface="Calibri"/>
              </a:rPr>
              <a:t>technology</a:t>
            </a:r>
            <a:r>
              <a:rPr sz="2100" i="1" spc="-80">
                <a:latin typeface="Calibri"/>
                <a:cs typeface="Calibri"/>
              </a:rPr>
              <a:t> </a:t>
            </a:r>
            <a:r>
              <a:rPr sz="2100" i="1">
                <a:latin typeface="Calibri"/>
                <a:cs typeface="Calibri"/>
              </a:rPr>
              <a:t>diploma,</a:t>
            </a:r>
            <a:r>
              <a:rPr sz="2100" i="1" spc="-50">
                <a:latin typeface="Calibri"/>
                <a:cs typeface="Calibri"/>
              </a:rPr>
              <a:t> </a:t>
            </a:r>
            <a:r>
              <a:rPr sz="2100" i="1">
                <a:latin typeface="Calibri"/>
                <a:cs typeface="Calibri"/>
              </a:rPr>
              <a:t>technical</a:t>
            </a:r>
            <a:r>
              <a:rPr sz="2100" i="1" spc="-65">
                <a:latin typeface="Calibri"/>
                <a:cs typeface="Calibri"/>
              </a:rPr>
              <a:t> </a:t>
            </a:r>
            <a:r>
              <a:rPr sz="2100" i="1" spc="-10">
                <a:latin typeface="Calibri"/>
                <a:cs typeface="Calibri"/>
              </a:rPr>
              <a:t>degree </a:t>
            </a:r>
            <a:r>
              <a:rPr sz="2100" i="1">
                <a:latin typeface="Calibri"/>
                <a:cs typeface="Calibri"/>
              </a:rPr>
              <a:t>education</a:t>
            </a:r>
            <a:r>
              <a:rPr sz="2100" i="1" spc="-65">
                <a:latin typeface="Calibri"/>
                <a:cs typeface="Calibri"/>
              </a:rPr>
              <a:t> </a:t>
            </a:r>
            <a:r>
              <a:rPr sz="2100" i="1">
                <a:latin typeface="Calibri"/>
                <a:cs typeface="Calibri"/>
              </a:rPr>
              <a:t>program</a:t>
            </a:r>
            <a:r>
              <a:rPr sz="2100" i="1" spc="-45">
                <a:latin typeface="Calibri"/>
                <a:cs typeface="Calibri"/>
              </a:rPr>
              <a:t> </a:t>
            </a:r>
            <a:r>
              <a:rPr sz="2100" i="1">
                <a:latin typeface="Calibri"/>
                <a:cs typeface="Calibri"/>
              </a:rPr>
              <a:t>(associate</a:t>
            </a:r>
            <a:r>
              <a:rPr sz="2100" i="1" spc="-55">
                <a:latin typeface="Calibri"/>
                <a:cs typeface="Calibri"/>
              </a:rPr>
              <a:t> </a:t>
            </a:r>
            <a:r>
              <a:rPr sz="2100" i="1">
                <a:latin typeface="Calibri"/>
                <a:cs typeface="Calibri"/>
              </a:rPr>
              <a:t>in</a:t>
            </a:r>
            <a:r>
              <a:rPr sz="2100" i="1" spc="-30">
                <a:latin typeface="Calibri"/>
                <a:cs typeface="Calibri"/>
              </a:rPr>
              <a:t> </a:t>
            </a:r>
            <a:r>
              <a:rPr sz="2100" i="1">
                <a:latin typeface="Calibri"/>
                <a:cs typeface="Calibri"/>
              </a:rPr>
              <a:t>science–A.S.</a:t>
            </a:r>
            <a:r>
              <a:rPr sz="2100" i="1" spc="-55">
                <a:latin typeface="Calibri"/>
                <a:cs typeface="Calibri"/>
              </a:rPr>
              <a:t> </a:t>
            </a:r>
            <a:r>
              <a:rPr sz="2100" i="1">
                <a:latin typeface="Calibri"/>
                <a:cs typeface="Calibri"/>
              </a:rPr>
              <a:t>or</a:t>
            </a:r>
            <a:r>
              <a:rPr sz="2100" i="1" spc="-25">
                <a:latin typeface="Calibri"/>
                <a:cs typeface="Calibri"/>
              </a:rPr>
              <a:t> </a:t>
            </a:r>
            <a:r>
              <a:rPr sz="2100" i="1">
                <a:latin typeface="Calibri"/>
                <a:cs typeface="Calibri"/>
              </a:rPr>
              <a:t>associate</a:t>
            </a:r>
            <a:r>
              <a:rPr sz="2100" i="1" spc="-55">
                <a:latin typeface="Calibri"/>
                <a:cs typeface="Calibri"/>
              </a:rPr>
              <a:t> </a:t>
            </a:r>
            <a:r>
              <a:rPr sz="2100" i="1">
                <a:latin typeface="Calibri"/>
                <a:cs typeface="Calibri"/>
              </a:rPr>
              <a:t>in</a:t>
            </a:r>
            <a:r>
              <a:rPr sz="2100" i="1" spc="-40">
                <a:latin typeface="Calibri"/>
                <a:cs typeface="Calibri"/>
              </a:rPr>
              <a:t> </a:t>
            </a:r>
            <a:r>
              <a:rPr sz="2100" i="1" spc="-10">
                <a:latin typeface="Calibri"/>
                <a:cs typeface="Calibri"/>
              </a:rPr>
              <a:t>applied </a:t>
            </a:r>
            <a:r>
              <a:rPr sz="2100" i="1">
                <a:latin typeface="Calibri"/>
                <a:cs typeface="Calibri"/>
              </a:rPr>
              <a:t>science–A.A.S.),</a:t>
            </a:r>
            <a:r>
              <a:rPr sz="2100" i="1" spc="-60">
                <a:latin typeface="Calibri"/>
                <a:cs typeface="Calibri"/>
              </a:rPr>
              <a:t> </a:t>
            </a:r>
            <a:r>
              <a:rPr sz="2100" i="1">
                <a:latin typeface="Calibri"/>
                <a:cs typeface="Calibri"/>
              </a:rPr>
              <a:t>or</a:t>
            </a:r>
            <a:r>
              <a:rPr sz="2100" i="1" spc="-50">
                <a:latin typeface="Calibri"/>
                <a:cs typeface="Calibri"/>
              </a:rPr>
              <a:t> </a:t>
            </a:r>
            <a:r>
              <a:rPr sz="2100" i="1">
                <a:latin typeface="Calibri"/>
                <a:cs typeface="Calibri"/>
              </a:rPr>
              <a:t>a</a:t>
            </a:r>
            <a:r>
              <a:rPr sz="2100" i="1" spc="-45">
                <a:latin typeface="Calibri"/>
                <a:cs typeface="Calibri"/>
              </a:rPr>
              <a:t> </a:t>
            </a:r>
            <a:r>
              <a:rPr sz="2100" i="1">
                <a:latin typeface="Calibri"/>
                <a:cs typeface="Calibri"/>
              </a:rPr>
              <a:t>career</a:t>
            </a:r>
            <a:r>
              <a:rPr sz="2100" i="1" spc="-60">
                <a:latin typeface="Calibri"/>
                <a:cs typeface="Calibri"/>
              </a:rPr>
              <a:t> </a:t>
            </a:r>
            <a:r>
              <a:rPr sz="2100" i="1">
                <a:latin typeface="Calibri"/>
                <a:cs typeface="Calibri"/>
              </a:rPr>
              <a:t>certificate</a:t>
            </a:r>
            <a:r>
              <a:rPr sz="2100" i="1" spc="-50">
                <a:latin typeface="Calibri"/>
                <a:cs typeface="Calibri"/>
              </a:rPr>
              <a:t> </a:t>
            </a:r>
            <a:r>
              <a:rPr sz="2100" i="1" spc="-10">
                <a:latin typeface="Calibri"/>
                <a:cs typeface="Calibri"/>
              </a:rPr>
              <a:t>program.</a:t>
            </a:r>
            <a:endParaRPr sz="2100">
              <a:latin typeface="Calibri"/>
              <a:cs typeface="Calibri"/>
            </a:endParaRPr>
          </a:p>
        </p:txBody>
      </p:sp>
      <p:sp>
        <p:nvSpPr>
          <p:cNvPr id="5" name="object 5"/>
          <p:cNvSpPr txBox="1"/>
          <p:nvPr/>
        </p:nvSpPr>
        <p:spPr>
          <a:xfrm>
            <a:off x="2425701" y="2923580"/>
            <a:ext cx="7750175" cy="2744341"/>
          </a:xfrm>
          <a:prstGeom prst="rect">
            <a:avLst/>
          </a:prstGeom>
        </p:spPr>
        <p:txBody>
          <a:bodyPr vert="horz" wrap="square" lIns="0" tIns="12700" rIns="0" bIns="0" rtlCol="0">
            <a:spAutoFit/>
          </a:bodyPr>
          <a:lstStyle/>
          <a:p>
            <a:pPr marL="12700">
              <a:lnSpc>
                <a:spcPts val="2730"/>
              </a:lnSpc>
              <a:spcBef>
                <a:spcPts val="100"/>
              </a:spcBef>
            </a:pPr>
            <a:r>
              <a:rPr sz="2400" b="1">
                <a:latin typeface="Calibri"/>
                <a:cs typeface="Calibri"/>
              </a:rPr>
              <a:t>What’s</a:t>
            </a:r>
            <a:r>
              <a:rPr sz="2400" b="1" spc="-70">
                <a:latin typeface="Calibri"/>
                <a:cs typeface="Calibri"/>
              </a:rPr>
              <a:t> </a:t>
            </a:r>
            <a:r>
              <a:rPr sz="2400" b="1">
                <a:latin typeface="Calibri"/>
                <a:cs typeface="Calibri"/>
              </a:rPr>
              <a:t>the</a:t>
            </a:r>
            <a:r>
              <a:rPr sz="2400" b="1" spc="-80">
                <a:latin typeface="Calibri"/>
                <a:cs typeface="Calibri"/>
              </a:rPr>
              <a:t> </a:t>
            </a:r>
            <a:r>
              <a:rPr sz="2400" b="1" spc="-10">
                <a:latin typeface="Calibri"/>
                <a:cs typeface="Calibri"/>
              </a:rPr>
              <a:t>Difference?</a:t>
            </a:r>
            <a:endParaRPr sz="2400">
              <a:latin typeface="Calibri"/>
              <a:cs typeface="Calibri"/>
            </a:endParaRPr>
          </a:p>
          <a:p>
            <a:pPr marL="244475" marR="33655" indent="-232410">
              <a:lnSpc>
                <a:spcPts val="2270"/>
              </a:lnSpc>
              <a:spcBef>
                <a:spcPts val="135"/>
              </a:spcBef>
              <a:buFont typeface="Arial"/>
              <a:buChar char="•"/>
              <a:tabLst>
                <a:tab pos="244475" algn="l"/>
              </a:tabLst>
            </a:pPr>
            <a:r>
              <a:rPr sz="2100">
                <a:latin typeface="Calibri"/>
                <a:cs typeface="Calibri"/>
              </a:rPr>
              <a:t>Associate</a:t>
            </a:r>
            <a:r>
              <a:rPr sz="2100" spc="-30">
                <a:latin typeface="Calibri"/>
                <a:cs typeface="Calibri"/>
              </a:rPr>
              <a:t> </a:t>
            </a:r>
            <a:r>
              <a:rPr sz="2100">
                <a:latin typeface="Calibri"/>
                <a:cs typeface="Calibri"/>
              </a:rPr>
              <a:t>of</a:t>
            </a:r>
            <a:r>
              <a:rPr sz="2100" spc="-50">
                <a:latin typeface="Calibri"/>
                <a:cs typeface="Calibri"/>
              </a:rPr>
              <a:t> </a:t>
            </a:r>
            <a:r>
              <a:rPr sz="2100">
                <a:latin typeface="Calibri"/>
                <a:cs typeface="Calibri"/>
              </a:rPr>
              <a:t>Science</a:t>
            </a:r>
            <a:r>
              <a:rPr sz="2100" spc="-30">
                <a:latin typeface="Calibri"/>
                <a:cs typeface="Calibri"/>
              </a:rPr>
              <a:t> </a:t>
            </a:r>
            <a:r>
              <a:rPr sz="2100">
                <a:latin typeface="Calibri"/>
                <a:cs typeface="Calibri"/>
              </a:rPr>
              <a:t>(A.S.):</a:t>
            </a:r>
            <a:r>
              <a:rPr sz="2100" spc="-60">
                <a:latin typeface="Calibri"/>
                <a:cs typeface="Calibri"/>
              </a:rPr>
              <a:t> </a:t>
            </a:r>
            <a:r>
              <a:rPr sz="2100">
                <a:latin typeface="Calibri"/>
                <a:cs typeface="Calibri"/>
              </a:rPr>
              <a:t>A</a:t>
            </a:r>
            <a:r>
              <a:rPr sz="2100" spc="-50">
                <a:latin typeface="Calibri"/>
                <a:cs typeface="Calibri"/>
              </a:rPr>
              <a:t> </a:t>
            </a:r>
            <a:r>
              <a:rPr sz="2100" spc="-20">
                <a:latin typeface="Calibri"/>
                <a:cs typeface="Calibri"/>
              </a:rPr>
              <a:t>two-</a:t>
            </a:r>
            <a:r>
              <a:rPr sz="2100">
                <a:latin typeface="Calibri"/>
                <a:cs typeface="Calibri"/>
              </a:rPr>
              <a:t>year</a:t>
            </a:r>
            <a:r>
              <a:rPr sz="2100" spc="-55">
                <a:latin typeface="Calibri"/>
                <a:cs typeface="Calibri"/>
              </a:rPr>
              <a:t> </a:t>
            </a:r>
            <a:r>
              <a:rPr sz="2100">
                <a:latin typeface="Calibri"/>
                <a:cs typeface="Calibri"/>
              </a:rPr>
              <a:t>degree</a:t>
            </a:r>
            <a:r>
              <a:rPr sz="2100" spc="-40">
                <a:latin typeface="Calibri"/>
                <a:cs typeface="Calibri"/>
              </a:rPr>
              <a:t> </a:t>
            </a:r>
            <a:r>
              <a:rPr sz="2100">
                <a:latin typeface="Calibri"/>
                <a:cs typeface="Calibri"/>
              </a:rPr>
              <a:t>that</a:t>
            </a:r>
            <a:r>
              <a:rPr sz="2100" spc="-65">
                <a:latin typeface="Calibri"/>
                <a:cs typeface="Calibri"/>
              </a:rPr>
              <a:t> </a:t>
            </a:r>
            <a:r>
              <a:rPr sz="2100">
                <a:latin typeface="Calibri"/>
                <a:cs typeface="Calibri"/>
              </a:rPr>
              <a:t>prepares</a:t>
            </a:r>
            <a:r>
              <a:rPr sz="2100" spc="-50">
                <a:latin typeface="Calibri"/>
                <a:cs typeface="Calibri"/>
              </a:rPr>
              <a:t> </a:t>
            </a:r>
            <a:r>
              <a:rPr sz="2100" spc="-10">
                <a:latin typeface="Calibri"/>
                <a:cs typeface="Calibri"/>
              </a:rPr>
              <a:t>students </a:t>
            </a:r>
            <a:r>
              <a:rPr sz="2100">
                <a:latin typeface="Calibri"/>
                <a:cs typeface="Calibri"/>
              </a:rPr>
              <a:t>to</a:t>
            </a:r>
            <a:r>
              <a:rPr sz="2100" spc="-45">
                <a:latin typeface="Calibri"/>
                <a:cs typeface="Calibri"/>
              </a:rPr>
              <a:t> </a:t>
            </a:r>
            <a:r>
              <a:rPr sz="2100">
                <a:latin typeface="Calibri"/>
                <a:cs typeface="Calibri"/>
              </a:rPr>
              <a:t>begin</a:t>
            </a:r>
            <a:r>
              <a:rPr sz="2100" spc="-35">
                <a:latin typeface="Calibri"/>
                <a:cs typeface="Calibri"/>
              </a:rPr>
              <a:t> </a:t>
            </a:r>
            <a:r>
              <a:rPr sz="2100">
                <a:latin typeface="Calibri"/>
                <a:cs typeface="Calibri"/>
              </a:rPr>
              <a:t>a</a:t>
            </a:r>
            <a:r>
              <a:rPr sz="2100" spc="-45">
                <a:latin typeface="Calibri"/>
                <a:cs typeface="Calibri"/>
              </a:rPr>
              <a:t> </a:t>
            </a:r>
            <a:r>
              <a:rPr sz="2100">
                <a:latin typeface="Calibri"/>
                <a:cs typeface="Calibri"/>
              </a:rPr>
              <a:t>career</a:t>
            </a:r>
            <a:r>
              <a:rPr sz="2100" spc="-35">
                <a:latin typeface="Calibri"/>
                <a:cs typeface="Calibri"/>
              </a:rPr>
              <a:t> </a:t>
            </a:r>
            <a:r>
              <a:rPr sz="2100">
                <a:latin typeface="Calibri"/>
                <a:cs typeface="Calibri"/>
              </a:rPr>
              <a:t>or</a:t>
            </a:r>
            <a:r>
              <a:rPr sz="2100" spc="-30">
                <a:latin typeface="Calibri"/>
                <a:cs typeface="Calibri"/>
              </a:rPr>
              <a:t> </a:t>
            </a:r>
            <a:r>
              <a:rPr sz="2100">
                <a:latin typeface="Calibri"/>
                <a:cs typeface="Calibri"/>
              </a:rPr>
              <a:t>continue</a:t>
            </a:r>
            <a:r>
              <a:rPr sz="2100" spc="-35">
                <a:latin typeface="Calibri"/>
                <a:cs typeface="Calibri"/>
              </a:rPr>
              <a:t> </a:t>
            </a:r>
            <a:r>
              <a:rPr sz="2100">
                <a:latin typeface="Calibri"/>
                <a:cs typeface="Calibri"/>
              </a:rPr>
              <a:t>into</a:t>
            </a:r>
            <a:r>
              <a:rPr sz="2100" spc="-40">
                <a:latin typeface="Calibri"/>
                <a:cs typeface="Calibri"/>
              </a:rPr>
              <a:t> </a:t>
            </a:r>
            <a:r>
              <a:rPr sz="2100">
                <a:latin typeface="Calibri"/>
                <a:cs typeface="Calibri"/>
              </a:rPr>
              <a:t>a</a:t>
            </a:r>
            <a:r>
              <a:rPr sz="2100" spc="-45">
                <a:latin typeface="Calibri"/>
                <a:cs typeface="Calibri"/>
              </a:rPr>
              <a:t> </a:t>
            </a:r>
            <a:r>
              <a:rPr sz="2100">
                <a:latin typeface="Calibri"/>
                <a:cs typeface="Calibri"/>
              </a:rPr>
              <a:t>B.A.S.</a:t>
            </a:r>
            <a:r>
              <a:rPr sz="2100" spc="-50">
                <a:latin typeface="Calibri"/>
                <a:cs typeface="Calibri"/>
              </a:rPr>
              <a:t> </a:t>
            </a:r>
            <a:r>
              <a:rPr sz="2100">
                <a:latin typeface="Calibri"/>
                <a:cs typeface="Calibri"/>
              </a:rPr>
              <a:t>degree</a:t>
            </a:r>
            <a:r>
              <a:rPr sz="2100" spc="-25">
                <a:latin typeface="Calibri"/>
                <a:cs typeface="Calibri"/>
              </a:rPr>
              <a:t> </a:t>
            </a:r>
            <a:r>
              <a:rPr sz="2100">
                <a:latin typeface="Calibri"/>
                <a:cs typeface="Calibri"/>
              </a:rPr>
              <a:t>at</a:t>
            </a:r>
            <a:r>
              <a:rPr sz="2100" spc="-50">
                <a:latin typeface="Calibri"/>
                <a:cs typeface="Calibri"/>
              </a:rPr>
              <a:t> </a:t>
            </a:r>
            <a:r>
              <a:rPr sz="2100" spc="-20">
                <a:latin typeface="Calibri"/>
                <a:cs typeface="Calibri"/>
              </a:rPr>
              <a:t>SPC.</a:t>
            </a:r>
            <a:endParaRPr sz="2100">
              <a:latin typeface="Calibri"/>
              <a:cs typeface="Calibri"/>
            </a:endParaRPr>
          </a:p>
          <a:p>
            <a:pPr marL="244475" marR="215265" indent="-231775">
              <a:lnSpc>
                <a:spcPts val="2270"/>
              </a:lnSpc>
              <a:spcBef>
                <a:spcPts val="1195"/>
              </a:spcBef>
              <a:buFont typeface="Arial"/>
              <a:buChar char="•"/>
              <a:tabLst>
                <a:tab pos="244475" algn="l"/>
              </a:tabLst>
            </a:pPr>
            <a:r>
              <a:rPr sz="2100">
                <a:latin typeface="Calibri"/>
                <a:cs typeface="Calibri"/>
              </a:rPr>
              <a:t>Associate</a:t>
            </a:r>
            <a:r>
              <a:rPr sz="2100" spc="-35">
                <a:latin typeface="Calibri"/>
                <a:cs typeface="Calibri"/>
              </a:rPr>
              <a:t> </a:t>
            </a:r>
            <a:r>
              <a:rPr sz="2100">
                <a:latin typeface="Calibri"/>
                <a:cs typeface="Calibri"/>
              </a:rPr>
              <a:t>of</a:t>
            </a:r>
            <a:r>
              <a:rPr sz="2100" spc="-55">
                <a:latin typeface="Calibri"/>
                <a:cs typeface="Calibri"/>
              </a:rPr>
              <a:t> </a:t>
            </a:r>
            <a:r>
              <a:rPr sz="2100">
                <a:latin typeface="Calibri"/>
                <a:cs typeface="Calibri"/>
              </a:rPr>
              <a:t>Applied</a:t>
            </a:r>
            <a:r>
              <a:rPr sz="2100" spc="-40">
                <a:latin typeface="Calibri"/>
                <a:cs typeface="Calibri"/>
              </a:rPr>
              <a:t> </a:t>
            </a:r>
            <a:r>
              <a:rPr sz="2100">
                <a:latin typeface="Calibri"/>
                <a:cs typeface="Calibri"/>
              </a:rPr>
              <a:t>Science</a:t>
            </a:r>
            <a:r>
              <a:rPr sz="2100" spc="-40">
                <a:latin typeface="Calibri"/>
                <a:cs typeface="Calibri"/>
              </a:rPr>
              <a:t> </a:t>
            </a:r>
            <a:r>
              <a:rPr sz="2100">
                <a:latin typeface="Calibri"/>
                <a:cs typeface="Calibri"/>
              </a:rPr>
              <a:t>(A.A.S.)</a:t>
            </a:r>
            <a:r>
              <a:rPr sz="2100" spc="-65">
                <a:latin typeface="Calibri"/>
                <a:cs typeface="Calibri"/>
              </a:rPr>
              <a:t> </a:t>
            </a:r>
            <a:r>
              <a:rPr sz="2100">
                <a:latin typeface="Calibri"/>
                <a:cs typeface="Calibri"/>
              </a:rPr>
              <a:t>degree</a:t>
            </a:r>
            <a:r>
              <a:rPr sz="2100" spc="-30">
                <a:latin typeface="Calibri"/>
                <a:cs typeface="Calibri"/>
              </a:rPr>
              <a:t> </a:t>
            </a:r>
            <a:r>
              <a:rPr sz="2100" spc="-10">
                <a:latin typeface="Calibri"/>
                <a:cs typeface="Calibri"/>
              </a:rPr>
              <a:t>programs</a:t>
            </a:r>
            <a:r>
              <a:rPr sz="2100" spc="-45">
                <a:latin typeface="Calibri"/>
                <a:cs typeface="Calibri"/>
              </a:rPr>
              <a:t> </a:t>
            </a:r>
            <a:r>
              <a:rPr sz="2100">
                <a:latin typeface="Calibri"/>
                <a:cs typeface="Calibri"/>
              </a:rPr>
              <a:t>are</a:t>
            </a:r>
            <a:r>
              <a:rPr sz="2100" spc="-55">
                <a:latin typeface="Calibri"/>
                <a:cs typeface="Calibri"/>
              </a:rPr>
              <a:t> </a:t>
            </a:r>
            <a:r>
              <a:rPr sz="2100" spc="-10">
                <a:latin typeface="Calibri"/>
                <a:cs typeface="Calibri"/>
              </a:rPr>
              <a:t>designed </a:t>
            </a:r>
            <a:r>
              <a:rPr sz="2100">
                <a:latin typeface="Calibri"/>
                <a:cs typeface="Calibri"/>
              </a:rPr>
              <a:t>for</a:t>
            </a:r>
            <a:r>
              <a:rPr sz="2100" spc="-55">
                <a:latin typeface="Calibri"/>
                <a:cs typeface="Calibri"/>
              </a:rPr>
              <a:t> </a:t>
            </a:r>
            <a:r>
              <a:rPr sz="2100">
                <a:latin typeface="Calibri"/>
                <a:cs typeface="Calibri"/>
              </a:rPr>
              <a:t>students</a:t>
            </a:r>
            <a:r>
              <a:rPr sz="2100" spc="-60">
                <a:latin typeface="Calibri"/>
                <a:cs typeface="Calibri"/>
              </a:rPr>
              <a:t> </a:t>
            </a:r>
            <a:r>
              <a:rPr sz="2100">
                <a:latin typeface="Calibri"/>
                <a:cs typeface="Calibri"/>
              </a:rPr>
              <a:t>who</a:t>
            </a:r>
            <a:r>
              <a:rPr sz="2100" spc="-65">
                <a:latin typeface="Calibri"/>
                <a:cs typeface="Calibri"/>
              </a:rPr>
              <a:t> </a:t>
            </a:r>
            <a:r>
              <a:rPr sz="2100">
                <a:latin typeface="Calibri"/>
                <a:cs typeface="Calibri"/>
              </a:rPr>
              <a:t>want</a:t>
            </a:r>
            <a:r>
              <a:rPr sz="2100" spc="-75">
                <a:latin typeface="Calibri"/>
                <a:cs typeface="Calibri"/>
              </a:rPr>
              <a:t> </a:t>
            </a:r>
            <a:r>
              <a:rPr sz="2100">
                <a:latin typeface="Calibri"/>
                <a:cs typeface="Calibri"/>
              </a:rPr>
              <a:t>to</a:t>
            </a:r>
            <a:r>
              <a:rPr sz="2100" spc="-65">
                <a:latin typeface="Calibri"/>
                <a:cs typeface="Calibri"/>
              </a:rPr>
              <a:t> </a:t>
            </a:r>
            <a:r>
              <a:rPr sz="2100">
                <a:latin typeface="Calibri"/>
                <a:cs typeface="Calibri"/>
              </a:rPr>
              <a:t>enter</a:t>
            </a:r>
            <a:r>
              <a:rPr sz="2100" spc="-50">
                <a:latin typeface="Calibri"/>
                <a:cs typeface="Calibri"/>
              </a:rPr>
              <a:t> </a:t>
            </a:r>
            <a:r>
              <a:rPr sz="2100">
                <a:latin typeface="Calibri"/>
                <a:cs typeface="Calibri"/>
              </a:rPr>
              <a:t>the</a:t>
            </a:r>
            <a:r>
              <a:rPr sz="2100" spc="-75">
                <a:latin typeface="Calibri"/>
                <a:cs typeface="Calibri"/>
              </a:rPr>
              <a:t> </a:t>
            </a:r>
            <a:r>
              <a:rPr sz="2100" spc="-10">
                <a:latin typeface="Calibri"/>
                <a:cs typeface="Calibri"/>
              </a:rPr>
              <a:t>workforce</a:t>
            </a:r>
            <a:r>
              <a:rPr sz="2100" spc="-30">
                <a:latin typeface="Calibri"/>
                <a:cs typeface="Calibri"/>
              </a:rPr>
              <a:t> </a:t>
            </a:r>
            <a:r>
              <a:rPr sz="2100">
                <a:latin typeface="Calibri"/>
                <a:cs typeface="Calibri"/>
              </a:rPr>
              <a:t>immediately</a:t>
            </a:r>
            <a:r>
              <a:rPr sz="2100" spc="-60">
                <a:latin typeface="Calibri"/>
                <a:cs typeface="Calibri"/>
              </a:rPr>
              <a:t> </a:t>
            </a:r>
            <a:r>
              <a:rPr sz="2100" spc="-20">
                <a:latin typeface="Calibri"/>
                <a:cs typeface="Calibri"/>
              </a:rPr>
              <a:t>upon </a:t>
            </a:r>
            <a:r>
              <a:rPr sz="2100">
                <a:latin typeface="Calibri"/>
                <a:cs typeface="Calibri"/>
              </a:rPr>
              <a:t>completing</a:t>
            </a:r>
            <a:r>
              <a:rPr sz="2100" spc="-60">
                <a:latin typeface="Calibri"/>
                <a:cs typeface="Calibri"/>
              </a:rPr>
              <a:t> </a:t>
            </a:r>
            <a:r>
              <a:rPr sz="2100">
                <a:latin typeface="Calibri"/>
                <a:cs typeface="Calibri"/>
              </a:rPr>
              <a:t>their</a:t>
            </a:r>
            <a:r>
              <a:rPr sz="2100" spc="-55">
                <a:latin typeface="Calibri"/>
                <a:cs typeface="Calibri"/>
              </a:rPr>
              <a:t> </a:t>
            </a:r>
            <a:r>
              <a:rPr sz="2100" spc="-10">
                <a:latin typeface="Calibri"/>
                <a:cs typeface="Calibri"/>
              </a:rPr>
              <a:t>program.</a:t>
            </a:r>
            <a:endParaRPr sz="2100">
              <a:latin typeface="Calibri"/>
              <a:cs typeface="Calibri"/>
            </a:endParaRPr>
          </a:p>
          <a:p>
            <a:pPr marL="244475" marR="5080" indent="-232410">
              <a:lnSpc>
                <a:spcPts val="2270"/>
              </a:lnSpc>
              <a:spcBef>
                <a:spcPts val="1195"/>
              </a:spcBef>
              <a:buFont typeface="Arial"/>
              <a:buChar char="•"/>
              <a:tabLst>
                <a:tab pos="244475" algn="l"/>
              </a:tabLst>
            </a:pPr>
            <a:r>
              <a:rPr sz="2100">
                <a:latin typeface="Calibri"/>
                <a:cs typeface="Calibri"/>
              </a:rPr>
              <a:t>Associate</a:t>
            </a:r>
            <a:r>
              <a:rPr sz="2100" spc="-30">
                <a:latin typeface="Calibri"/>
                <a:cs typeface="Calibri"/>
              </a:rPr>
              <a:t> </a:t>
            </a:r>
            <a:r>
              <a:rPr sz="2100">
                <a:latin typeface="Calibri"/>
                <a:cs typeface="Calibri"/>
              </a:rPr>
              <a:t>of</a:t>
            </a:r>
            <a:r>
              <a:rPr sz="2100" spc="-55">
                <a:latin typeface="Calibri"/>
                <a:cs typeface="Calibri"/>
              </a:rPr>
              <a:t> </a:t>
            </a:r>
            <a:r>
              <a:rPr sz="2100">
                <a:latin typeface="Calibri"/>
                <a:cs typeface="Calibri"/>
              </a:rPr>
              <a:t>Arts</a:t>
            </a:r>
            <a:r>
              <a:rPr sz="2100" spc="-40">
                <a:latin typeface="Calibri"/>
                <a:cs typeface="Calibri"/>
              </a:rPr>
              <a:t> </a:t>
            </a:r>
            <a:r>
              <a:rPr sz="2100">
                <a:latin typeface="Calibri"/>
                <a:cs typeface="Calibri"/>
              </a:rPr>
              <a:t>(A.A.):</a:t>
            </a:r>
            <a:r>
              <a:rPr sz="2100" spc="-55">
                <a:latin typeface="Calibri"/>
                <a:cs typeface="Calibri"/>
              </a:rPr>
              <a:t> </a:t>
            </a:r>
            <a:r>
              <a:rPr sz="2100">
                <a:latin typeface="Calibri"/>
                <a:cs typeface="Calibri"/>
              </a:rPr>
              <a:t>A</a:t>
            </a:r>
            <a:r>
              <a:rPr sz="2100" spc="-55">
                <a:latin typeface="Calibri"/>
                <a:cs typeface="Calibri"/>
              </a:rPr>
              <a:t> </a:t>
            </a:r>
            <a:r>
              <a:rPr sz="2100" spc="-20">
                <a:latin typeface="Calibri"/>
                <a:cs typeface="Calibri"/>
              </a:rPr>
              <a:t>two-</a:t>
            </a:r>
            <a:r>
              <a:rPr sz="2100">
                <a:latin typeface="Calibri"/>
                <a:cs typeface="Calibri"/>
              </a:rPr>
              <a:t>year</a:t>
            </a:r>
            <a:r>
              <a:rPr sz="2100" spc="-60">
                <a:latin typeface="Calibri"/>
                <a:cs typeface="Calibri"/>
              </a:rPr>
              <a:t> </a:t>
            </a:r>
            <a:r>
              <a:rPr sz="2100">
                <a:latin typeface="Calibri"/>
                <a:cs typeface="Calibri"/>
              </a:rPr>
              <a:t>degree</a:t>
            </a:r>
            <a:r>
              <a:rPr sz="2100" spc="-35">
                <a:latin typeface="Calibri"/>
                <a:cs typeface="Calibri"/>
              </a:rPr>
              <a:t> </a:t>
            </a:r>
            <a:r>
              <a:rPr sz="2100">
                <a:latin typeface="Calibri"/>
                <a:cs typeface="Calibri"/>
              </a:rPr>
              <a:t>that</a:t>
            </a:r>
            <a:r>
              <a:rPr sz="2100" spc="-65">
                <a:latin typeface="Calibri"/>
                <a:cs typeface="Calibri"/>
              </a:rPr>
              <a:t> </a:t>
            </a:r>
            <a:r>
              <a:rPr sz="2100">
                <a:latin typeface="Calibri"/>
                <a:cs typeface="Calibri"/>
              </a:rPr>
              <a:t>prepares</a:t>
            </a:r>
            <a:r>
              <a:rPr sz="2100" spc="-50">
                <a:latin typeface="Calibri"/>
                <a:cs typeface="Calibri"/>
              </a:rPr>
              <a:t> </a:t>
            </a:r>
            <a:r>
              <a:rPr sz="2100">
                <a:latin typeface="Calibri"/>
                <a:cs typeface="Calibri"/>
              </a:rPr>
              <a:t>students</a:t>
            </a:r>
            <a:r>
              <a:rPr sz="2100" spc="-55">
                <a:latin typeface="Calibri"/>
                <a:cs typeface="Calibri"/>
              </a:rPr>
              <a:t> </a:t>
            </a:r>
            <a:r>
              <a:rPr sz="2100" spc="-25">
                <a:latin typeface="Calibri"/>
                <a:cs typeface="Calibri"/>
              </a:rPr>
              <a:t>for </a:t>
            </a:r>
            <a:r>
              <a:rPr sz="2100">
                <a:latin typeface="Calibri"/>
                <a:cs typeface="Calibri"/>
              </a:rPr>
              <a:t>a</a:t>
            </a:r>
            <a:r>
              <a:rPr sz="2100" spc="-55">
                <a:latin typeface="Calibri"/>
                <a:cs typeface="Calibri"/>
              </a:rPr>
              <a:t> </a:t>
            </a:r>
            <a:r>
              <a:rPr sz="2100">
                <a:latin typeface="Calibri"/>
                <a:cs typeface="Calibri"/>
              </a:rPr>
              <a:t>bachelor’s</a:t>
            </a:r>
            <a:r>
              <a:rPr sz="2100" spc="-40">
                <a:latin typeface="Calibri"/>
                <a:cs typeface="Calibri"/>
              </a:rPr>
              <a:t> </a:t>
            </a:r>
            <a:r>
              <a:rPr sz="2100">
                <a:latin typeface="Calibri"/>
                <a:cs typeface="Calibri"/>
              </a:rPr>
              <a:t>degrees</a:t>
            </a:r>
            <a:r>
              <a:rPr sz="2100" spc="-30">
                <a:latin typeface="Calibri"/>
                <a:cs typeface="Calibri"/>
              </a:rPr>
              <a:t> </a:t>
            </a:r>
            <a:r>
              <a:rPr sz="2100">
                <a:latin typeface="Calibri"/>
                <a:cs typeface="Calibri"/>
              </a:rPr>
              <a:t>at</a:t>
            </a:r>
            <a:r>
              <a:rPr sz="2100" spc="-55">
                <a:latin typeface="Calibri"/>
                <a:cs typeface="Calibri"/>
              </a:rPr>
              <a:t> </a:t>
            </a:r>
            <a:r>
              <a:rPr sz="2100">
                <a:latin typeface="Calibri"/>
                <a:cs typeface="Calibri"/>
              </a:rPr>
              <a:t>SPC</a:t>
            </a:r>
            <a:r>
              <a:rPr sz="2100" spc="-35">
                <a:latin typeface="Calibri"/>
                <a:cs typeface="Calibri"/>
              </a:rPr>
              <a:t> </a:t>
            </a:r>
            <a:r>
              <a:rPr sz="2100">
                <a:latin typeface="Calibri"/>
                <a:cs typeface="Calibri"/>
              </a:rPr>
              <a:t>or</a:t>
            </a:r>
            <a:r>
              <a:rPr sz="2100" spc="-35">
                <a:latin typeface="Calibri"/>
                <a:cs typeface="Calibri"/>
              </a:rPr>
              <a:t> </a:t>
            </a:r>
            <a:r>
              <a:rPr sz="2100">
                <a:latin typeface="Calibri"/>
                <a:cs typeface="Calibri"/>
              </a:rPr>
              <a:t>a</a:t>
            </a:r>
            <a:r>
              <a:rPr sz="2100" spc="-70">
                <a:latin typeface="Calibri"/>
                <a:cs typeface="Calibri"/>
              </a:rPr>
              <a:t> </a:t>
            </a:r>
            <a:r>
              <a:rPr sz="2100">
                <a:latin typeface="Calibri"/>
                <a:cs typeface="Calibri"/>
              </a:rPr>
              <a:t>state</a:t>
            </a:r>
            <a:r>
              <a:rPr sz="2100" spc="-45">
                <a:latin typeface="Calibri"/>
                <a:cs typeface="Calibri"/>
              </a:rPr>
              <a:t> </a:t>
            </a:r>
            <a:r>
              <a:rPr sz="2100" spc="-10">
                <a:latin typeface="Calibri"/>
                <a:cs typeface="Calibri"/>
              </a:rPr>
              <a:t>university.</a:t>
            </a:r>
            <a:endParaRPr sz="2100">
              <a:latin typeface="Calibri"/>
              <a:cs typeface="Calibri"/>
            </a:endParaRPr>
          </a:p>
        </p:txBody>
      </p:sp>
      <p:grpSp>
        <p:nvGrpSpPr>
          <p:cNvPr id="6" name="object 6"/>
          <p:cNvGrpSpPr/>
          <p:nvPr/>
        </p:nvGrpSpPr>
        <p:grpSpPr>
          <a:xfrm>
            <a:off x="8651838" y="75689"/>
            <a:ext cx="1896745" cy="641350"/>
            <a:chOff x="7127837" y="75689"/>
            <a:chExt cx="1896745" cy="641350"/>
          </a:xfrm>
        </p:grpSpPr>
        <p:pic>
          <p:nvPicPr>
            <p:cNvPr id="7" name="object 7"/>
            <p:cNvPicPr/>
            <p:nvPr/>
          </p:nvPicPr>
          <p:blipFill>
            <a:blip r:embed="rId2" cstate="print"/>
            <a:stretch>
              <a:fillRect/>
            </a:stretch>
          </p:blipFill>
          <p:spPr>
            <a:xfrm>
              <a:off x="8384011" y="75689"/>
              <a:ext cx="640075" cy="641136"/>
            </a:xfrm>
            <a:prstGeom prst="rect">
              <a:avLst/>
            </a:prstGeom>
          </p:spPr>
        </p:pic>
        <p:pic>
          <p:nvPicPr>
            <p:cNvPr id="8" name="object 8"/>
            <p:cNvPicPr/>
            <p:nvPr/>
          </p:nvPicPr>
          <p:blipFill>
            <a:blip r:embed="rId3" cstate="print"/>
            <a:stretch>
              <a:fillRect/>
            </a:stretch>
          </p:blipFill>
          <p:spPr>
            <a:xfrm>
              <a:off x="7127837" y="76911"/>
              <a:ext cx="1215335" cy="640076"/>
            </a:xfrm>
            <a:prstGeom prst="rect">
              <a:avLst/>
            </a:prstGeom>
          </p:spPr>
        </p:pic>
      </p:grpSp>
      <p:sp>
        <p:nvSpPr>
          <p:cNvPr id="9" name="object 9"/>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57</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2070500"/>
            <a:ext cx="393506" cy="271526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40">
                <a:solidFill>
                  <a:srgbClr val="FFFFFF"/>
                </a:solidFill>
                <a:latin typeface="Calibri"/>
                <a:cs typeface="Calibri"/>
              </a:rPr>
              <a:t> </a:t>
            </a:r>
            <a:r>
              <a:rPr sz="3100" b="1">
                <a:solidFill>
                  <a:srgbClr val="FFFFFF"/>
                </a:solidFill>
                <a:latin typeface="Calibri"/>
                <a:cs typeface="Calibri"/>
              </a:rPr>
              <a:t>Seal</a:t>
            </a:r>
            <a:r>
              <a:rPr sz="3100" b="1" spc="-50">
                <a:solidFill>
                  <a:srgbClr val="FFFFFF"/>
                </a:solidFill>
                <a:latin typeface="Calibri"/>
                <a:cs typeface="Calibri"/>
              </a:rPr>
              <a:t> </a:t>
            </a:r>
            <a:r>
              <a:rPr sz="3100" b="1" spc="-20">
                <a:solidFill>
                  <a:srgbClr val="FFFFFF"/>
                </a:solidFill>
                <a:latin typeface="Calibri"/>
                <a:cs typeface="Calibri"/>
              </a:rPr>
              <a:t>Award</a:t>
            </a:r>
            <a:endParaRPr sz="3100">
              <a:latin typeface="Calibri"/>
              <a:cs typeface="Calibri"/>
            </a:endParaRPr>
          </a:p>
        </p:txBody>
      </p:sp>
      <p:sp>
        <p:nvSpPr>
          <p:cNvPr id="4" name="object 4"/>
          <p:cNvSpPr txBox="1">
            <a:spLocks noGrp="1"/>
          </p:cNvSpPr>
          <p:nvPr>
            <p:ph type="title"/>
          </p:nvPr>
        </p:nvSpPr>
        <p:spPr>
          <a:xfrm>
            <a:off x="2425700" y="113941"/>
            <a:ext cx="5879376" cy="675185"/>
          </a:xfrm>
          <a:prstGeom prst="rect">
            <a:avLst/>
          </a:prstGeom>
        </p:spPr>
        <p:txBody>
          <a:bodyPr vert="horz" wrap="square" lIns="0" tIns="13335" rIns="0" bIns="0" rtlCol="0" anchor="ctr">
            <a:spAutoFit/>
          </a:bodyPr>
          <a:lstStyle/>
          <a:p>
            <a:pPr marL="12700">
              <a:spcBef>
                <a:spcPts val="105"/>
              </a:spcBef>
            </a:pPr>
            <a:r>
              <a:rPr b="1" spc="-10">
                <a:latin typeface="Calibri"/>
                <a:cs typeface="Calibri"/>
              </a:rPr>
              <a:t>Participating</a:t>
            </a:r>
            <a:r>
              <a:rPr b="1" spc="-70">
                <a:latin typeface="Calibri"/>
                <a:cs typeface="Calibri"/>
              </a:rPr>
              <a:t> </a:t>
            </a:r>
            <a:r>
              <a:rPr b="1" spc="-10">
                <a:latin typeface="Calibri"/>
                <a:cs typeface="Calibri"/>
              </a:rPr>
              <a:t>Institutions</a:t>
            </a:r>
          </a:p>
        </p:txBody>
      </p:sp>
      <p:sp>
        <p:nvSpPr>
          <p:cNvPr id="5" name="object 5"/>
          <p:cNvSpPr txBox="1"/>
          <p:nvPr/>
        </p:nvSpPr>
        <p:spPr>
          <a:xfrm>
            <a:off x="2898981" y="5327595"/>
            <a:ext cx="5698490" cy="151323"/>
          </a:xfrm>
          <a:prstGeom prst="rect">
            <a:avLst/>
          </a:prstGeom>
        </p:spPr>
        <p:txBody>
          <a:bodyPr vert="horz" wrap="square" lIns="0" tIns="12700" rIns="0" bIns="0" rtlCol="0">
            <a:spAutoFit/>
          </a:bodyPr>
          <a:lstStyle/>
          <a:p>
            <a:pPr marL="12700">
              <a:spcBef>
                <a:spcPts val="100"/>
              </a:spcBef>
            </a:pPr>
            <a:r>
              <a:rPr sz="900">
                <a:latin typeface="Calibri"/>
                <a:cs typeface="Calibri"/>
              </a:rPr>
              <a:t>Statewide</a:t>
            </a:r>
            <a:r>
              <a:rPr sz="900" spc="35">
                <a:latin typeface="Calibri"/>
                <a:cs typeface="Calibri"/>
              </a:rPr>
              <a:t> </a:t>
            </a:r>
            <a:r>
              <a:rPr sz="900">
                <a:latin typeface="Calibri"/>
                <a:cs typeface="Calibri"/>
              </a:rPr>
              <a:t>list</a:t>
            </a:r>
            <a:r>
              <a:rPr sz="900" spc="40">
                <a:latin typeface="Calibri"/>
                <a:cs typeface="Calibri"/>
              </a:rPr>
              <a:t> </a:t>
            </a:r>
            <a:r>
              <a:rPr sz="900">
                <a:latin typeface="Calibri"/>
                <a:cs typeface="Calibri"/>
              </a:rPr>
              <a:t>of</a:t>
            </a:r>
            <a:r>
              <a:rPr sz="900" spc="15">
                <a:latin typeface="Calibri"/>
                <a:cs typeface="Calibri"/>
              </a:rPr>
              <a:t> </a:t>
            </a:r>
            <a:r>
              <a:rPr sz="900">
                <a:latin typeface="Calibri"/>
                <a:cs typeface="Calibri"/>
              </a:rPr>
              <a:t>District</a:t>
            </a:r>
            <a:r>
              <a:rPr sz="900" spc="25">
                <a:latin typeface="Calibri"/>
                <a:cs typeface="Calibri"/>
              </a:rPr>
              <a:t> </a:t>
            </a:r>
            <a:r>
              <a:rPr sz="900">
                <a:latin typeface="Calibri"/>
                <a:cs typeface="Calibri"/>
              </a:rPr>
              <a:t>Postsecondary</a:t>
            </a:r>
            <a:r>
              <a:rPr sz="900" spc="30">
                <a:latin typeface="Calibri"/>
                <a:cs typeface="Calibri"/>
              </a:rPr>
              <a:t> </a:t>
            </a:r>
            <a:r>
              <a:rPr sz="900" spc="-10">
                <a:latin typeface="Calibri"/>
                <a:cs typeface="Calibri"/>
              </a:rPr>
              <a:t>Institutions:</a:t>
            </a:r>
            <a:r>
              <a:rPr sz="900" spc="55">
                <a:latin typeface="Calibri"/>
                <a:cs typeface="Calibri"/>
              </a:rPr>
              <a:t> </a:t>
            </a:r>
            <a:r>
              <a:rPr sz="900" u="sng" spc="-10">
                <a:solidFill>
                  <a:srgbClr val="034990"/>
                </a:solidFill>
                <a:uFill>
                  <a:solidFill>
                    <a:srgbClr val="034990"/>
                  </a:solidFill>
                </a:uFill>
                <a:latin typeface="Calibri"/>
                <a:cs typeface="Calibri"/>
                <a:hlinkClick r:id="rId2"/>
              </a:rPr>
              <a:t>https://www.fldoe.org/academics/career-adult-edu/dist-ps-instit.stm</a:t>
            </a:r>
            <a:r>
              <a:rPr sz="900" u="sng" spc="-10">
                <a:solidFill>
                  <a:srgbClr val="034990"/>
                </a:solidFill>
                <a:uFill>
                  <a:solidFill>
                    <a:srgbClr val="034990"/>
                  </a:solidFill>
                </a:uFill>
                <a:latin typeface="Calibri"/>
                <a:cs typeface="Calibri"/>
              </a:rPr>
              <a:t>l</a:t>
            </a:r>
            <a:endParaRPr sz="900">
              <a:latin typeface="Calibri"/>
              <a:cs typeface="Calibri"/>
            </a:endParaRPr>
          </a:p>
        </p:txBody>
      </p:sp>
      <p:sp>
        <p:nvSpPr>
          <p:cNvPr id="6" name="object 6"/>
          <p:cNvSpPr txBox="1"/>
          <p:nvPr/>
        </p:nvSpPr>
        <p:spPr>
          <a:xfrm>
            <a:off x="2425701" y="976376"/>
            <a:ext cx="7428865" cy="1068070"/>
          </a:xfrm>
          <a:prstGeom prst="rect">
            <a:avLst/>
          </a:prstGeom>
        </p:spPr>
        <p:txBody>
          <a:bodyPr vert="horz" wrap="square" lIns="0" tIns="61594" rIns="0" bIns="0" rtlCol="0">
            <a:spAutoFit/>
          </a:bodyPr>
          <a:lstStyle/>
          <a:p>
            <a:pPr marL="12700" marR="5080">
              <a:lnSpc>
                <a:spcPts val="2140"/>
              </a:lnSpc>
              <a:spcBef>
                <a:spcPts val="484"/>
              </a:spcBef>
            </a:pPr>
            <a:r>
              <a:rPr sz="2100">
                <a:latin typeface="Calibri"/>
                <a:cs typeface="Calibri"/>
              </a:rPr>
              <a:t>Bright</a:t>
            </a:r>
            <a:r>
              <a:rPr sz="2100" spc="-55">
                <a:latin typeface="Calibri"/>
                <a:cs typeface="Calibri"/>
              </a:rPr>
              <a:t> </a:t>
            </a:r>
            <a:r>
              <a:rPr sz="2100">
                <a:latin typeface="Calibri"/>
                <a:cs typeface="Calibri"/>
              </a:rPr>
              <a:t>Futures</a:t>
            </a:r>
            <a:r>
              <a:rPr sz="2100" spc="-60">
                <a:latin typeface="Calibri"/>
                <a:cs typeface="Calibri"/>
              </a:rPr>
              <a:t> </a:t>
            </a:r>
            <a:r>
              <a:rPr sz="2100">
                <a:latin typeface="Calibri"/>
                <a:cs typeface="Calibri"/>
              </a:rPr>
              <a:t>Gold</a:t>
            </a:r>
            <a:r>
              <a:rPr sz="2100" spc="-50">
                <a:latin typeface="Calibri"/>
                <a:cs typeface="Calibri"/>
              </a:rPr>
              <a:t> </a:t>
            </a:r>
            <a:r>
              <a:rPr sz="2100">
                <a:latin typeface="Calibri"/>
                <a:cs typeface="Calibri"/>
              </a:rPr>
              <a:t>Seal</a:t>
            </a:r>
            <a:r>
              <a:rPr sz="2100" spc="-55">
                <a:latin typeface="Calibri"/>
                <a:cs typeface="Calibri"/>
              </a:rPr>
              <a:t> </a:t>
            </a:r>
            <a:r>
              <a:rPr sz="2100">
                <a:latin typeface="Calibri"/>
                <a:cs typeface="Calibri"/>
              </a:rPr>
              <a:t>Scholarships</a:t>
            </a:r>
            <a:r>
              <a:rPr sz="2100" spc="-45">
                <a:latin typeface="Calibri"/>
                <a:cs typeface="Calibri"/>
              </a:rPr>
              <a:t> </a:t>
            </a:r>
            <a:r>
              <a:rPr sz="2100">
                <a:latin typeface="Calibri"/>
                <a:cs typeface="Calibri"/>
              </a:rPr>
              <a:t>are</a:t>
            </a:r>
            <a:r>
              <a:rPr sz="2100" spc="-60">
                <a:latin typeface="Calibri"/>
                <a:cs typeface="Calibri"/>
              </a:rPr>
              <a:t> </a:t>
            </a:r>
            <a:r>
              <a:rPr sz="2100">
                <a:latin typeface="Calibri"/>
                <a:cs typeface="Calibri"/>
              </a:rPr>
              <a:t>accepted</a:t>
            </a:r>
            <a:r>
              <a:rPr sz="2100" spc="-70">
                <a:latin typeface="Calibri"/>
                <a:cs typeface="Calibri"/>
              </a:rPr>
              <a:t> </a:t>
            </a:r>
            <a:r>
              <a:rPr sz="2100">
                <a:latin typeface="Calibri"/>
                <a:cs typeface="Calibri"/>
              </a:rPr>
              <a:t>at</a:t>
            </a:r>
            <a:r>
              <a:rPr sz="2100" spc="-75">
                <a:latin typeface="Calibri"/>
                <a:cs typeface="Calibri"/>
              </a:rPr>
              <a:t> </a:t>
            </a:r>
            <a:r>
              <a:rPr sz="2100">
                <a:latin typeface="Calibri"/>
                <a:cs typeface="Calibri"/>
              </a:rPr>
              <a:t>Florida</a:t>
            </a:r>
            <a:r>
              <a:rPr sz="2100" spc="-35">
                <a:latin typeface="Calibri"/>
                <a:cs typeface="Calibri"/>
              </a:rPr>
              <a:t> </a:t>
            </a:r>
            <a:r>
              <a:rPr sz="2100" spc="-10">
                <a:latin typeface="Calibri"/>
                <a:cs typeface="Calibri"/>
              </a:rPr>
              <a:t>College </a:t>
            </a:r>
            <a:r>
              <a:rPr sz="2100">
                <a:latin typeface="Calibri"/>
                <a:cs typeface="Calibri"/>
              </a:rPr>
              <a:t>System</a:t>
            </a:r>
            <a:r>
              <a:rPr sz="2100" spc="-65">
                <a:latin typeface="Calibri"/>
                <a:cs typeface="Calibri"/>
              </a:rPr>
              <a:t> </a:t>
            </a:r>
            <a:r>
              <a:rPr sz="2100">
                <a:latin typeface="Calibri"/>
                <a:cs typeface="Calibri"/>
              </a:rPr>
              <a:t>schools</a:t>
            </a:r>
            <a:r>
              <a:rPr sz="2100" spc="-45">
                <a:latin typeface="Calibri"/>
                <a:cs typeface="Calibri"/>
              </a:rPr>
              <a:t> </a:t>
            </a:r>
            <a:r>
              <a:rPr sz="2100">
                <a:latin typeface="Calibri"/>
                <a:cs typeface="Calibri"/>
              </a:rPr>
              <a:t>and</a:t>
            </a:r>
            <a:r>
              <a:rPr sz="2100" spc="-75">
                <a:latin typeface="Calibri"/>
                <a:cs typeface="Calibri"/>
              </a:rPr>
              <a:t> </a:t>
            </a:r>
            <a:r>
              <a:rPr sz="2100">
                <a:latin typeface="Calibri"/>
                <a:cs typeface="Calibri"/>
              </a:rPr>
              <a:t>District</a:t>
            </a:r>
            <a:r>
              <a:rPr sz="2100" spc="-60">
                <a:latin typeface="Calibri"/>
                <a:cs typeface="Calibri"/>
              </a:rPr>
              <a:t> </a:t>
            </a:r>
            <a:r>
              <a:rPr sz="2100" spc="-10">
                <a:latin typeface="Calibri"/>
                <a:cs typeface="Calibri"/>
              </a:rPr>
              <a:t>Postsecondary</a:t>
            </a:r>
            <a:r>
              <a:rPr sz="2100" spc="-55">
                <a:latin typeface="Calibri"/>
                <a:cs typeface="Calibri"/>
              </a:rPr>
              <a:t> </a:t>
            </a:r>
            <a:r>
              <a:rPr sz="2100" spc="-10">
                <a:latin typeface="Calibri"/>
                <a:cs typeface="Calibri"/>
              </a:rPr>
              <a:t>Institutions.</a:t>
            </a:r>
            <a:endParaRPr sz="2100">
              <a:latin typeface="Calibri"/>
              <a:cs typeface="Calibri"/>
            </a:endParaRPr>
          </a:p>
          <a:p>
            <a:pPr marL="378460" indent="-285750">
              <a:spcBef>
                <a:spcPts val="660"/>
              </a:spcBef>
              <a:buFont typeface="Wingdings"/>
              <a:buChar char=""/>
              <a:tabLst>
                <a:tab pos="378460" algn="l"/>
              </a:tabLst>
            </a:pPr>
            <a:r>
              <a:rPr sz="2400" b="1">
                <a:latin typeface="Calibri"/>
                <a:cs typeface="Calibri"/>
              </a:rPr>
              <a:t>Florida</a:t>
            </a:r>
            <a:r>
              <a:rPr sz="2400" b="1" spc="-15">
                <a:latin typeface="Calibri"/>
                <a:cs typeface="Calibri"/>
              </a:rPr>
              <a:t> </a:t>
            </a:r>
            <a:r>
              <a:rPr sz="2400" b="1">
                <a:latin typeface="Calibri"/>
                <a:cs typeface="Calibri"/>
              </a:rPr>
              <a:t>College</a:t>
            </a:r>
            <a:r>
              <a:rPr sz="2400" b="1" spc="-10">
                <a:latin typeface="Calibri"/>
                <a:cs typeface="Calibri"/>
              </a:rPr>
              <a:t> </a:t>
            </a:r>
            <a:r>
              <a:rPr sz="2400" b="1" spc="-25">
                <a:latin typeface="Calibri"/>
                <a:cs typeface="Calibri"/>
              </a:rPr>
              <a:t>System</a:t>
            </a:r>
            <a:r>
              <a:rPr sz="2400" b="1" spc="-70">
                <a:latin typeface="Calibri"/>
                <a:cs typeface="Calibri"/>
              </a:rPr>
              <a:t> </a:t>
            </a:r>
            <a:r>
              <a:rPr sz="1000">
                <a:latin typeface="Calibri"/>
                <a:cs typeface="Calibri"/>
              </a:rPr>
              <a:t>[source:</a:t>
            </a:r>
            <a:r>
              <a:rPr sz="1000" spc="15">
                <a:latin typeface="Calibri"/>
                <a:cs typeface="Calibri"/>
              </a:rPr>
              <a:t> </a:t>
            </a:r>
            <a:r>
              <a:rPr sz="1000" u="sng" spc="-10">
                <a:solidFill>
                  <a:srgbClr val="034990"/>
                </a:solidFill>
                <a:uFill>
                  <a:solidFill>
                    <a:srgbClr val="034990"/>
                  </a:solidFill>
                </a:uFill>
                <a:latin typeface="Calibri"/>
                <a:cs typeface="Calibri"/>
                <a:hlinkClick r:id="rId3"/>
              </a:rPr>
              <a:t>https://www.fldoe.org/schools/higher-ed/fl-college-system/</a:t>
            </a:r>
            <a:r>
              <a:rPr sz="1000" spc="-10">
                <a:latin typeface="Calibri"/>
                <a:cs typeface="Calibri"/>
              </a:rPr>
              <a:t>]</a:t>
            </a:r>
            <a:endParaRPr sz="1000">
              <a:latin typeface="Calibri"/>
              <a:cs typeface="Calibri"/>
            </a:endParaRPr>
          </a:p>
        </p:txBody>
      </p:sp>
      <p:graphicFrame>
        <p:nvGraphicFramePr>
          <p:cNvPr id="7" name="object 7"/>
          <p:cNvGraphicFramePr>
            <a:graphicFrameLocks noGrp="1"/>
          </p:cNvGraphicFramePr>
          <p:nvPr/>
        </p:nvGraphicFramePr>
        <p:xfrm>
          <a:off x="2785991" y="2026062"/>
          <a:ext cx="7256780" cy="1882139"/>
        </p:xfrm>
        <a:graphic>
          <a:graphicData uri="http://schemas.openxmlformats.org/drawingml/2006/table">
            <a:tbl>
              <a:tblPr firstRow="1" bandRow="1">
                <a:tableStyleId>{2D5ABB26-0587-4C30-8999-92F81FD0307C}</a:tableStyleId>
              </a:tblPr>
              <a:tblGrid>
                <a:gridCol w="259207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2104390">
                  <a:extLst>
                    <a:ext uri="{9D8B030D-6E8A-4147-A177-3AD203B41FA5}">
                      <a16:colId xmlns:a16="http://schemas.microsoft.com/office/drawing/2014/main" val="20002"/>
                    </a:ext>
                  </a:extLst>
                </a:gridCol>
              </a:tblGrid>
              <a:tr h="1882139">
                <a:tc>
                  <a:txBody>
                    <a:bodyPr/>
                    <a:lstStyle/>
                    <a:p>
                      <a:pPr marL="144145" indent="-112395">
                        <a:lnSpc>
                          <a:spcPct val="100000"/>
                        </a:lnSpc>
                        <a:spcBef>
                          <a:spcPts val="290"/>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4"/>
                        </a:rPr>
                        <a:t>Broward</a:t>
                      </a:r>
                      <a:r>
                        <a:rPr sz="1100" u="sng" spc="-30">
                          <a:solidFill>
                            <a:srgbClr val="034990"/>
                          </a:solidFill>
                          <a:uFill>
                            <a:solidFill>
                              <a:srgbClr val="034990"/>
                            </a:solidFill>
                          </a:uFill>
                          <a:latin typeface="Calibri"/>
                          <a:cs typeface="Calibri"/>
                          <a:hlinkClick r:id="rId4"/>
                        </a:rPr>
                        <a:t> </a:t>
                      </a:r>
                      <a:r>
                        <a:rPr sz="1100" u="sng" spc="-10">
                          <a:solidFill>
                            <a:srgbClr val="034990"/>
                          </a:solidFill>
                          <a:uFill>
                            <a:solidFill>
                              <a:srgbClr val="034990"/>
                            </a:solidFill>
                          </a:uFill>
                          <a:latin typeface="Calibri"/>
                          <a:cs typeface="Calibri"/>
                          <a:hlinkClick r:id="rId4"/>
                        </a:rPr>
                        <a:t>College</a:t>
                      </a:r>
                      <a:endParaRPr sz="1100">
                        <a:latin typeface="Calibri"/>
                        <a:cs typeface="Calibri"/>
                      </a:endParaRPr>
                    </a:p>
                    <a:p>
                      <a:pPr marL="144145" indent="-112395">
                        <a:lnSpc>
                          <a:spcPct val="100000"/>
                        </a:lnSpc>
                        <a:spcBef>
                          <a:spcPts val="95"/>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5"/>
                        </a:rPr>
                        <a:t>Chipola</a:t>
                      </a:r>
                      <a:r>
                        <a:rPr sz="1100" u="sng" spc="-30">
                          <a:solidFill>
                            <a:srgbClr val="034990"/>
                          </a:solidFill>
                          <a:uFill>
                            <a:solidFill>
                              <a:srgbClr val="034990"/>
                            </a:solidFill>
                          </a:uFill>
                          <a:latin typeface="Calibri"/>
                          <a:cs typeface="Calibri"/>
                          <a:hlinkClick r:id="rId5"/>
                        </a:rPr>
                        <a:t> </a:t>
                      </a:r>
                      <a:r>
                        <a:rPr sz="1100" u="sng" spc="-10">
                          <a:solidFill>
                            <a:srgbClr val="034990"/>
                          </a:solidFill>
                          <a:uFill>
                            <a:solidFill>
                              <a:srgbClr val="034990"/>
                            </a:solidFill>
                          </a:uFill>
                          <a:latin typeface="Calibri"/>
                          <a:cs typeface="Calibri"/>
                          <a:hlinkClick r:id="rId5"/>
                        </a:rPr>
                        <a:t>College</a:t>
                      </a:r>
                      <a:endParaRPr sz="1100">
                        <a:latin typeface="Calibri"/>
                        <a:cs typeface="Calibri"/>
                      </a:endParaRPr>
                    </a:p>
                    <a:p>
                      <a:pPr marL="144145" indent="-112395">
                        <a:lnSpc>
                          <a:spcPct val="100000"/>
                        </a:lnSpc>
                        <a:spcBef>
                          <a:spcPts val="95"/>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6"/>
                        </a:rPr>
                        <a:t>College</a:t>
                      </a:r>
                      <a:r>
                        <a:rPr sz="1100" u="sng" spc="-30">
                          <a:solidFill>
                            <a:srgbClr val="034990"/>
                          </a:solidFill>
                          <a:uFill>
                            <a:solidFill>
                              <a:srgbClr val="034990"/>
                            </a:solidFill>
                          </a:uFill>
                          <a:latin typeface="Calibri"/>
                          <a:cs typeface="Calibri"/>
                          <a:hlinkClick r:id="rId6"/>
                        </a:rPr>
                        <a:t> </a:t>
                      </a:r>
                      <a:r>
                        <a:rPr sz="1100" u="sng">
                          <a:solidFill>
                            <a:srgbClr val="034990"/>
                          </a:solidFill>
                          <a:uFill>
                            <a:solidFill>
                              <a:srgbClr val="034990"/>
                            </a:solidFill>
                          </a:uFill>
                          <a:latin typeface="Calibri"/>
                          <a:cs typeface="Calibri"/>
                          <a:hlinkClick r:id="rId6"/>
                        </a:rPr>
                        <a:t>of</a:t>
                      </a:r>
                      <a:r>
                        <a:rPr sz="1100" u="sng" spc="-15">
                          <a:solidFill>
                            <a:srgbClr val="034990"/>
                          </a:solidFill>
                          <a:uFill>
                            <a:solidFill>
                              <a:srgbClr val="034990"/>
                            </a:solidFill>
                          </a:uFill>
                          <a:latin typeface="Calibri"/>
                          <a:cs typeface="Calibri"/>
                          <a:hlinkClick r:id="rId6"/>
                        </a:rPr>
                        <a:t> </a:t>
                      </a:r>
                      <a:r>
                        <a:rPr sz="1100" u="sng">
                          <a:solidFill>
                            <a:srgbClr val="034990"/>
                          </a:solidFill>
                          <a:uFill>
                            <a:solidFill>
                              <a:srgbClr val="034990"/>
                            </a:solidFill>
                          </a:uFill>
                          <a:latin typeface="Calibri"/>
                          <a:cs typeface="Calibri"/>
                          <a:hlinkClick r:id="rId6"/>
                        </a:rPr>
                        <a:t>Central</a:t>
                      </a:r>
                      <a:r>
                        <a:rPr sz="1100" u="sng" spc="-30">
                          <a:solidFill>
                            <a:srgbClr val="034990"/>
                          </a:solidFill>
                          <a:uFill>
                            <a:solidFill>
                              <a:srgbClr val="034990"/>
                            </a:solidFill>
                          </a:uFill>
                          <a:latin typeface="Calibri"/>
                          <a:cs typeface="Calibri"/>
                          <a:hlinkClick r:id="rId6"/>
                        </a:rPr>
                        <a:t> </a:t>
                      </a:r>
                      <a:r>
                        <a:rPr sz="1100" u="sng" spc="-10">
                          <a:solidFill>
                            <a:srgbClr val="034990"/>
                          </a:solidFill>
                          <a:uFill>
                            <a:solidFill>
                              <a:srgbClr val="034990"/>
                            </a:solidFill>
                          </a:uFill>
                          <a:latin typeface="Calibri"/>
                          <a:cs typeface="Calibri"/>
                          <a:hlinkClick r:id="rId6"/>
                        </a:rPr>
                        <a:t>Florida</a:t>
                      </a:r>
                      <a:endParaRPr sz="1100">
                        <a:latin typeface="Calibri"/>
                        <a:cs typeface="Calibri"/>
                      </a:endParaRPr>
                    </a:p>
                    <a:p>
                      <a:pPr marL="144145" indent="-112395">
                        <a:lnSpc>
                          <a:spcPct val="100000"/>
                        </a:lnSpc>
                        <a:spcBef>
                          <a:spcPts val="110"/>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7"/>
                        </a:rPr>
                        <a:t>Daytona</a:t>
                      </a:r>
                      <a:r>
                        <a:rPr sz="1100" u="sng" spc="-45">
                          <a:solidFill>
                            <a:srgbClr val="034990"/>
                          </a:solidFill>
                          <a:uFill>
                            <a:solidFill>
                              <a:srgbClr val="034990"/>
                            </a:solidFill>
                          </a:uFill>
                          <a:latin typeface="Calibri"/>
                          <a:cs typeface="Calibri"/>
                          <a:hlinkClick r:id="rId7"/>
                        </a:rPr>
                        <a:t> </a:t>
                      </a:r>
                      <a:r>
                        <a:rPr sz="1100" u="sng">
                          <a:solidFill>
                            <a:srgbClr val="034990"/>
                          </a:solidFill>
                          <a:uFill>
                            <a:solidFill>
                              <a:srgbClr val="034990"/>
                            </a:solidFill>
                          </a:uFill>
                          <a:latin typeface="Calibri"/>
                          <a:cs typeface="Calibri"/>
                          <a:hlinkClick r:id="rId7"/>
                        </a:rPr>
                        <a:t>State</a:t>
                      </a:r>
                      <a:r>
                        <a:rPr sz="1100" u="sng" spc="-15">
                          <a:solidFill>
                            <a:srgbClr val="034990"/>
                          </a:solidFill>
                          <a:uFill>
                            <a:solidFill>
                              <a:srgbClr val="034990"/>
                            </a:solidFill>
                          </a:uFill>
                          <a:latin typeface="Calibri"/>
                          <a:cs typeface="Calibri"/>
                          <a:hlinkClick r:id="rId7"/>
                        </a:rPr>
                        <a:t> </a:t>
                      </a:r>
                      <a:r>
                        <a:rPr sz="1100" u="sng" spc="-10">
                          <a:solidFill>
                            <a:srgbClr val="034990"/>
                          </a:solidFill>
                          <a:uFill>
                            <a:solidFill>
                              <a:srgbClr val="034990"/>
                            </a:solidFill>
                          </a:uFill>
                          <a:latin typeface="Calibri"/>
                          <a:cs typeface="Calibri"/>
                          <a:hlinkClick r:id="rId7"/>
                        </a:rPr>
                        <a:t>College</a:t>
                      </a:r>
                      <a:endParaRPr sz="1100">
                        <a:latin typeface="Calibri"/>
                        <a:cs typeface="Calibri"/>
                      </a:endParaRPr>
                    </a:p>
                    <a:p>
                      <a:pPr marL="144145" indent="-112395">
                        <a:lnSpc>
                          <a:spcPct val="100000"/>
                        </a:lnSpc>
                        <a:spcBef>
                          <a:spcPts val="95"/>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8"/>
                        </a:rPr>
                        <a:t>Eastern</a:t>
                      </a:r>
                      <a:r>
                        <a:rPr sz="1100" u="sng" spc="-30">
                          <a:solidFill>
                            <a:srgbClr val="034990"/>
                          </a:solidFill>
                          <a:uFill>
                            <a:solidFill>
                              <a:srgbClr val="034990"/>
                            </a:solidFill>
                          </a:uFill>
                          <a:latin typeface="Calibri"/>
                          <a:cs typeface="Calibri"/>
                          <a:hlinkClick r:id="rId8"/>
                        </a:rPr>
                        <a:t> </a:t>
                      </a:r>
                      <a:r>
                        <a:rPr sz="1100" u="sng">
                          <a:solidFill>
                            <a:srgbClr val="034990"/>
                          </a:solidFill>
                          <a:uFill>
                            <a:solidFill>
                              <a:srgbClr val="034990"/>
                            </a:solidFill>
                          </a:uFill>
                          <a:latin typeface="Calibri"/>
                          <a:cs typeface="Calibri"/>
                          <a:hlinkClick r:id="rId8"/>
                        </a:rPr>
                        <a:t>Florida</a:t>
                      </a:r>
                      <a:r>
                        <a:rPr sz="1100" u="sng" spc="-25">
                          <a:solidFill>
                            <a:srgbClr val="034990"/>
                          </a:solidFill>
                          <a:uFill>
                            <a:solidFill>
                              <a:srgbClr val="034990"/>
                            </a:solidFill>
                          </a:uFill>
                          <a:latin typeface="Calibri"/>
                          <a:cs typeface="Calibri"/>
                          <a:hlinkClick r:id="rId8"/>
                        </a:rPr>
                        <a:t> </a:t>
                      </a:r>
                      <a:r>
                        <a:rPr sz="1100" u="sng">
                          <a:solidFill>
                            <a:srgbClr val="034990"/>
                          </a:solidFill>
                          <a:uFill>
                            <a:solidFill>
                              <a:srgbClr val="034990"/>
                            </a:solidFill>
                          </a:uFill>
                          <a:latin typeface="Calibri"/>
                          <a:cs typeface="Calibri"/>
                          <a:hlinkClick r:id="rId8"/>
                        </a:rPr>
                        <a:t>State</a:t>
                      </a:r>
                      <a:r>
                        <a:rPr sz="1100" u="sng" spc="-20">
                          <a:solidFill>
                            <a:srgbClr val="034990"/>
                          </a:solidFill>
                          <a:uFill>
                            <a:solidFill>
                              <a:srgbClr val="034990"/>
                            </a:solidFill>
                          </a:uFill>
                          <a:latin typeface="Calibri"/>
                          <a:cs typeface="Calibri"/>
                          <a:hlinkClick r:id="rId8"/>
                        </a:rPr>
                        <a:t> </a:t>
                      </a:r>
                      <a:r>
                        <a:rPr sz="1100" u="sng" spc="-10">
                          <a:solidFill>
                            <a:srgbClr val="034990"/>
                          </a:solidFill>
                          <a:uFill>
                            <a:solidFill>
                              <a:srgbClr val="034990"/>
                            </a:solidFill>
                          </a:uFill>
                          <a:latin typeface="Calibri"/>
                          <a:cs typeface="Calibri"/>
                          <a:hlinkClick r:id="rId8"/>
                        </a:rPr>
                        <a:t>College</a:t>
                      </a:r>
                      <a:endParaRPr sz="1100">
                        <a:latin typeface="Calibri"/>
                        <a:cs typeface="Calibri"/>
                      </a:endParaRPr>
                    </a:p>
                    <a:p>
                      <a:pPr marL="144145" indent="-112395">
                        <a:lnSpc>
                          <a:spcPct val="100000"/>
                        </a:lnSpc>
                        <a:spcBef>
                          <a:spcPts val="100"/>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9"/>
                        </a:rPr>
                        <a:t>Florida</a:t>
                      </a:r>
                      <a:r>
                        <a:rPr sz="1100" u="sng" spc="-45">
                          <a:solidFill>
                            <a:srgbClr val="034990"/>
                          </a:solidFill>
                          <a:uFill>
                            <a:solidFill>
                              <a:srgbClr val="034990"/>
                            </a:solidFill>
                          </a:uFill>
                          <a:latin typeface="Calibri"/>
                          <a:cs typeface="Calibri"/>
                          <a:hlinkClick r:id="rId9"/>
                        </a:rPr>
                        <a:t> </a:t>
                      </a:r>
                      <a:r>
                        <a:rPr sz="1100" u="sng">
                          <a:solidFill>
                            <a:srgbClr val="034990"/>
                          </a:solidFill>
                          <a:uFill>
                            <a:solidFill>
                              <a:srgbClr val="034990"/>
                            </a:solidFill>
                          </a:uFill>
                          <a:latin typeface="Calibri"/>
                          <a:cs typeface="Calibri"/>
                          <a:hlinkClick r:id="rId9"/>
                        </a:rPr>
                        <a:t>Gateway</a:t>
                      </a:r>
                      <a:r>
                        <a:rPr sz="1100" u="sng" spc="-35">
                          <a:solidFill>
                            <a:srgbClr val="034990"/>
                          </a:solidFill>
                          <a:uFill>
                            <a:solidFill>
                              <a:srgbClr val="034990"/>
                            </a:solidFill>
                          </a:uFill>
                          <a:latin typeface="Calibri"/>
                          <a:cs typeface="Calibri"/>
                          <a:hlinkClick r:id="rId9"/>
                        </a:rPr>
                        <a:t> </a:t>
                      </a:r>
                      <a:r>
                        <a:rPr sz="1100" u="sng" spc="-10">
                          <a:solidFill>
                            <a:srgbClr val="034990"/>
                          </a:solidFill>
                          <a:uFill>
                            <a:solidFill>
                              <a:srgbClr val="034990"/>
                            </a:solidFill>
                          </a:uFill>
                          <a:latin typeface="Calibri"/>
                          <a:cs typeface="Calibri"/>
                          <a:hlinkClick r:id="rId9"/>
                        </a:rPr>
                        <a:t>College</a:t>
                      </a:r>
                      <a:endParaRPr sz="1100">
                        <a:latin typeface="Calibri"/>
                        <a:cs typeface="Calibri"/>
                      </a:endParaRPr>
                    </a:p>
                    <a:p>
                      <a:pPr marL="144145" indent="-112395">
                        <a:lnSpc>
                          <a:spcPct val="100000"/>
                        </a:lnSpc>
                        <a:spcBef>
                          <a:spcPts val="105"/>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10"/>
                        </a:rPr>
                        <a:t>College</a:t>
                      </a:r>
                      <a:r>
                        <a:rPr sz="1100" u="sng" spc="-25">
                          <a:solidFill>
                            <a:srgbClr val="034990"/>
                          </a:solidFill>
                          <a:uFill>
                            <a:solidFill>
                              <a:srgbClr val="034990"/>
                            </a:solidFill>
                          </a:uFill>
                          <a:latin typeface="Calibri"/>
                          <a:cs typeface="Calibri"/>
                          <a:hlinkClick r:id="rId10"/>
                        </a:rPr>
                        <a:t> </a:t>
                      </a:r>
                      <a:r>
                        <a:rPr sz="1100" u="sng">
                          <a:solidFill>
                            <a:srgbClr val="034990"/>
                          </a:solidFill>
                          <a:uFill>
                            <a:solidFill>
                              <a:srgbClr val="034990"/>
                            </a:solidFill>
                          </a:uFill>
                          <a:latin typeface="Calibri"/>
                          <a:cs typeface="Calibri"/>
                          <a:hlinkClick r:id="rId10"/>
                        </a:rPr>
                        <a:t>of</a:t>
                      </a:r>
                      <a:r>
                        <a:rPr sz="1100" u="sng" spc="-15">
                          <a:solidFill>
                            <a:srgbClr val="034990"/>
                          </a:solidFill>
                          <a:uFill>
                            <a:solidFill>
                              <a:srgbClr val="034990"/>
                            </a:solidFill>
                          </a:uFill>
                          <a:latin typeface="Calibri"/>
                          <a:cs typeface="Calibri"/>
                          <a:hlinkClick r:id="rId10"/>
                        </a:rPr>
                        <a:t> </a:t>
                      </a:r>
                      <a:r>
                        <a:rPr sz="1100" u="sng">
                          <a:solidFill>
                            <a:srgbClr val="034990"/>
                          </a:solidFill>
                          <a:uFill>
                            <a:solidFill>
                              <a:srgbClr val="034990"/>
                            </a:solidFill>
                          </a:uFill>
                          <a:latin typeface="Calibri"/>
                          <a:cs typeface="Calibri"/>
                          <a:hlinkClick r:id="rId10"/>
                        </a:rPr>
                        <a:t>the</a:t>
                      </a:r>
                      <a:r>
                        <a:rPr sz="1100" u="sng" spc="-20">
                          <a:solidFill>
                            <a:srgbClr val="034990"/>
                          </a:solidFill>
                          <a:uFill>
                            <a:solidFill>
                              <a:srgbClr val="034990"/>
                            </a:solidFill>
                          </a:uFill>
                          <a:latin typeface="Calibri"/>
                          <a:cs typeface="Calibri"/>
                          <a:hlinkClick r:id="rId10"/>
                        </a:rPr>
                        <a:t> </a:t>
                      </a:r>
                      <a:r>
                        <a:rPr sz="1100" u="sng">
                          <a:solidFill>
                            <a:srgbClr val="034990"/>
                          </a:solidFill>
                          <a:uFill>
                            <a:solidFill>
                              <a:srgbClr val="034990"/>
                            </a:solidFill>
                          </a:uFill>
                          <a:latin typeface="Calibri"/>
                          <a:cs typeface="Calibri"/>
                          <a:hlinkClick r:id="rId10"/>
                        </a:rPr>
                        <a:t>Florida</a:t>
                      </a:r>
                      <a:r>
                        <a:rPr sz="1100" u="sng" spc="-30">
                          <a:solidFill>
                            <a:srgbClr val="034990"/>
                          </a:solidFill>
                          <a:uFill>
                            <a:solidFill>
                              <a:srgbClr val="034990"/>
                            </a:solidFill>
                          </a:uFill>
                          <a:latin typeface="Calibri"/>
                          <a:cs typeface="Calibri"/>
                          <a:hlinkClick r:id="rId10"/>
                        </a:rPr>
                        <a:t> </a:t>
                      </a:r>
                      <a:r>
                        <a:rPr sz="1100" u="sng" spc="-20">
                          <a:solidFill>
                            <a:srgbClr val="034990"/>
                          </a:solidFill>
                          <a:uFill>
                            <a:solidFill>
                              <a:srgbClr val="034990"/>
                            </a:solidFill>
                          </a:uFill>
                          <a:latin typeface="Calibri"/>
                          <a:cs typeface="Calibri"/>
                          <a:hlinkClick r:id="rId10"/>
                        </a:rPr>
                        <a:t>Keys</a:t>
                      </a:r>
                      <a:endParaRPr sz="1100">
                        <a:latin typeface="Calibri"/>
                        <a:cs typeface="Calibri"/>
                      </a:endParaRPr>
                    </a:p>
                    <a:p>
                      <a:pPr marL="144145" indent="-112395">
                        <a:lnSpc>
                          <a:spcPct val="100000"/>
                        </a:lnSpc>
                        <a:spcBef>
                          <a:spcPts val="95"/>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11"/>
                        </a:rPr>
                        <a:t>Florida</a:t>
                      </a:r>
                      <a:r>
                        <a:rPr sz="1100" u="sng" spc="-30">
                          <a:solidFill>
                            <a:srgbClr val="034990"/>
                          </a:solidFill>
                          <a:uFill>
                            <a:solidFill>
                              <a:srgbClr val="034990"/>
                            </a:solidFill>
                          </a:uFill>
                          <a:latin typeface="Calibri"/>
                          <a:cs typeface="Calibri"/>
                          <a:hlinkClick r:id="rId11"/>
                        </a:rPr>
                        <a:t> </a:t>
                      </a:r>
                      <a:r>
                        <a:rPr sz="1100" u="sng">
                          <a:solidFill>
                            <a:srgbClr val="034990"/>
                          </a:solidFill>
                          <a:uFill>
                            <a:solidFill>
                              <a:srgbClr val="034990"/>
                            </a:solidFill>
                          </a:uFill>
                          <a:latin typeface="Calibri"/>
                          <a:cs typeface="Calibri"/>
                          <a:hlinkClick r:id="rId11"/>
                        </a:rPr>
                        <a:t>Southwestern</a:t>
                      </a:r>
                      <a:r>
                        <a:rPr sz="1100" u="sng" spc="-45">
                          <a:solidFill>
                            <a:srgbClr val="034990"/>
                          </a:solidFill>
                          <a:uFill>
                            <a:solidFill>
                              <a:srgbClr val="034990"/>
                            </a:solidFill>
                          </a:uFill>
                          <a:latin typeface="Calibri"/>
                          <a:cs typeface="Calibri"/>
                          <a:hlinkClick r:id="rId11"/>
                        </a:rPr>
                        <a:t> </a:t>
                      </a:r>
                      <a:r>
                        <a:rPr sz="1100" u="sng">
                          <a:solidFill>
                            <a:srgbClr val="034990"/>
                          </a:solidFill>
                          <a:uFill>
                            <a:solidFill>
                              <a:srgbClr val="034990"/>
                            </a:solidFill>
                          </a:uFill>
                          <a:latin typeface="Calibri"/>
                          <a:cs typeface="Calibri"/>
                          <a:hlinkClick r:id="rId11"/>
                        </a:rPr>
                        <a:t>State</a:t>
                      </a:r>
                      <a:r>
                        <a:rPr sz="1100" u="sng" spc="-35">
                          <a:solidFill>
                            <a:srgbClr val="034990"/>
                          </a:solidFill>
                          <a:uFill>
                            <a:solidFill>
                              <a:srgbClr val="034990"/>
                            </a:solidFill>
                          </a:uFill>
                          <a:latin typeface="Calibri"/>
                          <a:cs typeface="Calibri"/>
                          <a:hlinkClick r:id="rId11"/>
                        </a:rPr>
                        <a:t> </a:t>
                      </a:r>
                      <a:r>
                        <a:rPr sz="1100" u="sng" spc="-10">
                          <a:solidFill>
                            <a:srgbClr val="034990"/>
                          </a:solidFill>
                          <a:uFill>
                            <a:solidFill>
                              <a:srgbClr val="034990"/>
                            </a:solidFill>
                          </a:uFill>
                          <a:latin typeface="Calibri"/>
                          <a:cs typeface="Calibri"/>
                          <a:hlinkClick r:id="rId11"/>
                        </a:rPr>
                        <a:t>College</a:t>
                      </a:r>
                      <a:endParaRPr sz="1100">
                        <a:latin typeface="Calibri"/>
                        <a:cs typeface="Calibri"/>
                      </a:endParaRPr>
                    </a:p>
                    <a:p>
                      <a:pPr marL="144145" indent="-112395">
                        <a:lnSpc>
                          <a:spcPct val="100000"/>
                        </a:lnSpc>
                        <a:spcBef>
                          <a:spcPts val="95"/>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12"/>
                        </a:rPr>
                        <a:t>Florida</a:t>
                      </a:r>
                      <a:r>
                        <a:rPr sz="1100" u="sng" spc="-30">
                          <a:solidFill>
                            <a:srgbClr val="034990"/>
                          </a:solidFill>
                          <a:uFill>
                            <a:solidFill>
                              <a:srgbClr val="034990"/>
                            </a:solidFill>
                          </a:uFill>
                          <a:latin typeface="Calibri"/>
                          <a:cs typeface="Calibri"/>
                          <a:hlinkClick r:id="rId12"/>
                        </a:rPr>
                        <a:t> </a:t>
                      </a:r>
                      <a:r>
                        <a:rPr sz="1100" u="sng">
                          <a:solidFill>
                            <a:srgbClr val="034990"/>
                          </a:solidFill>
                          <a:uFill>
                            <a:solidFill>
                              <a:srgbClr val="034990"/>
                            </a:solidFill>
                          </a:uFill>
                          <a:latin typeface="Calibri"/>
                          <a:cs typeface="Calibri"/>
                          <a:hlinkClick r:id="rId12"/>
                        </a:rPr>
                        <a:t>State</a:t>
                      </a:r>
                      <a:r>
                        <a:rPr sz="1100" u="sng" spc="-20">
                          <a:solidFill>
                            <a:srgbClr val="034990"/>
                          </a:solidFill>
                          <a:uFill>
                            <a:solidFill>
                              <a:srgbClr val="034990"/>
                            </a:solidFill>
                          </a:uFill>
                          <a:latin typeface="Calibri"/>
                          <a:cs typeface="Calibri"/>
                          <a:hlinkClick r:id="rId12"/>
                        </a:rPr>
                        <a:t> </a:t>
                      </a:r>
                      <a:r>
                        <a:rPr sz="1100" u="sng">
                          <a:solidFill>
                            <a:srgbClr val="034990"/>
                          </a:solidFill>
                          <a:uFill>
                            <a:solidFill>
                              <a:srgbClr val="034990"/>
                            </a:solidFill>
                          </a:uFill>
                          <a:latin typeface="Calibri"/>
                          <a:cs typeface="Calibri"/>
                          <a:hlinkClick r:id="rId12"/>
                        </a:rPr>
                        <a:t>College</a:t>
                      </a:r>
                      <a:r>
                        <a:rPr sz="1100" u="sng" spc="-35">
                          <a:solidFill>
                            <a:srgbClr val="034990"/>
                          </a:solidFill>
                          <a:uFill>
                            <a:solidFill>
                              <a:srgbClr val="034990"/>
                            </a:solidFill>
                          </a:uFill>
                          <a:latin typeface="Calibri"/>
                          <a:cs typeface="Calibri"/>
                          <a:hlinkClick r:id="rId12"/>
                        </a:rPr>
                        <a:t> </a:t>
                      </a:r>
                      <a:r>
                        <a:rPr sz="1100" u="sng">
                          <a:solidFill>
                            <a:srgbClr val="034990"/>
                          </a:solidFill>
                          <a:uFill>
                            <a:solidFill>
                              <a:srgbClr val="034990"/>
                            </a:solidFill>
                          </a:uFill>
                          <a:latin typeface="Calibri"/>
                          <a:cs typeface="Calibri"/>
                          <a:hlinkClick r:id="rId12"/>
                        </a:rPr>
                        <a:t>at</a:t>
                      </a:r>
                      <a:r>
                        <a:rPr sz="1100" u="sng" spc="-10">
                          <a:solidFill>
                            <a:srgbClr val="034990"/>
                          </a:solidFill>
                          <a:uFill>
                            <a:solidFill>
                              <a:srgbClr val="034990"/>
                            </a:solidFill>
                          </a:uFill>
                          <a:latin typeface="Calibri"/>
                          <a:cs typeface="Calibri"/>
                          <a:hlinkClick r:id="rId12"/>
                        </a:rPr>
                        <a:t> Jacksonville</a:t>
                      </a:r>
                      <a:endParaRPr sz="1100">
                        <a:latin typeface="Calibri"/>
                        <a:cs typeface="Calibri"/>
                      </a:endParaRPr>
                    </a:p>
                    <a:p>
                      <a:pPr marL="144145" indent="-112395">
                        <a:lnSpc>
                          <a:spcPct val="100000"/>
                        </a:lnSpc>
                        <a:spcBef>
                          <a:spcPts val="110"/>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13"/>
                        </a:rPr>
                        <a:t>Gulf Coast</a:t>
                      </a:r>
                      <a:r>
                        <a:rPr sz="1100" u="sng" spc="-30">
                          <a:solidFill>
                            <a:srgbClr val="034990"/>
                          </a:solidFill>
                          <a:uFill>
                            <a:solidFill>
                              <a:srgbClr val="034990"/>
                            </a:solidFill>
                          </a:uFill>
                          <a:latin typeface="Calibri"/>
                          <a:cs typeface="Calibri"/>
                          <a:hlinkClick r:id="rId13"/>
                        </a:rPr>
                        <a:t> </a:t>
                      </a:r>
                      <a:r>
                        <a:rPr sz="1100" u="sng">
                          <a:solidFill>
                            <a:srgbClr val="034990"/>
                          </a:solidFill>
                          <a:uFill>
                            <a:solidFill>
                              <a:srgbClr val="034990"/>
                            </a:solidFill>
                          </a:uFill>
                          <a:latin typeface="Calibri"/>
                          <a:cs typeface="Calibri"/>
                          <a:hlinkClick r:id="rId13"/>
                        </a:rPr>
                        <a:t>State</a:t>
                      </a:r>
                      <a:r>
                        <a:rPr sz="1100" u="sng" spc="-15">
                          <a:solidFill>
                            <a:srgbClr val="034990"/>
                          </a:solidFill>
                          <a:uFill>
                            <a:solidFill>
                              <a:srgbClr val="034990"/>
                            </a:solidFill>
                          </a:uFill>
                          <a:latin typeface="Calibri"/>
                          <a:cs typeface="Calibri"/>
                          <a:hlinkClick r:id="rId13"/>
                        </a:rPr>
                        <a:t> </a:t>
                      </a:r>
                      <a:r>
                        <a:rPr sz="1100" u="sng" spc="-10">
                          <a:solidFill>
                            <a:srgbClr val="034990"/>
                          </a:solidFill>
                          <a:uFill>
                            <a:solidFill>
                              <a:srgbClr val="034990"/>
                            </a:solidFill>
                          </a:uFill>
                          <a:latin typeface="Calibri"/>
                          <a:cs typeface="Calibri"/>
                          <a:hlinkClick r:id="rId13"/>
                        </a:rPr>
                        <a:t>College</a:t>
                      </a:r>
                      <a:endParaRPr sz="1100">
                        <a:latin typeface="Calibri"/>
                        <a:cs typeface="Calibri"/>
                      </a:endParaRPr>
                    </a:p>
                  </a:txBody>
                  <a:tcPr marL="0" marR="0" marT="36830" marB="0">
                    <a:lnR w="6350">
                      <a:solidFill>
                        <a:srgbClr val="001F5F"/>
                      </a:solidFill>
                      <a:prstDash val="solid"/>
                    </a:lnR>
                  </a:tcPr>
                </a:tc>
                <a:tc>
                  <a:txBody>
                    <a:bodyPr/>
                    <a:lstStyle/>
                    <a:p>
                      <a:pPr marL="203835" indent="-112395">
                        <a:lnSpc>
                          <a:spcPct val="100000"/>
                        </a:lnSpc>
                        <a:spcBef>
                          <a:spcPts val="290"/>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14"/>
                        </a:rPr>
                        <a:t>Hillsborough</a:t>
                      </a:r>
                      <a:r>
                        <a:rPr sz="1100" u="sng" spc="-55">
                          <a:solidFill>
                            <a:srgbClr val="034990"/>
                          </a:solidFill>
                          <a:uFill>
                            <a:solidFill>
                              <a:srgbClr val="034990"/>
                            </a:solidFill>
                          </a:uFill>
                          <a:latin typeface="Calibri"/>
                          <a:cs typeface="Calibri"/>
                          <a:hlinkClick r:id="rId14"/>
                        </a:rPr>
                        <a:t> </a:t>
                      </a:r>
                      <a:r>
                        <a:rPr sz="1100" u="sng">
                          <a:solidFill>
                            <a:srgbClr val="034990"/>
                          </a:solidFill>
                          <a:uFill>
                            <a:solidFill>
                              <a:srgbClr val="034990"/>
                            </a:solidFill>
                          </a:uFill>
                          <a:latin typeface="Calibri"/>
                          <a:cs typeface="Calibri"/>
                          <a:hlinkClick r:id="rId14"/>
                        </a:rPr>
                        <a:t>Community</a:t>
                      </a:r>
                      <a:r>
                        <a:rPr sz="1100" u="sng" spc="-50">
                          <a:solidFill>
                            <a:srgbClr val="034990"/>
                          </a:solidFill>
                          <a:uFill>
                            <a:solidFill>
                              <a:srgbClr val="034990"/>
                            </a:solidFill>
                          </a:uFill>
                          <a:latin typeface="Calibri"/>
                          <a:cs typeface="Calibri"/>
                          <a:hlinkClick r:id="rId14"/>
                        </a:rPr>
                        <a:t> </a:t>
                      </a:r>
                      <a:r>
                        <a:rPr sz="1100" u="sng" spc="-10">
                          <a:solidFill>
                            <a:srgbClr val="034990"/>
                          </a:solidFill>
                          <a:uFill>
                            <a:solidFill>
                              <a:srgbClr val="034990"/>
                            </a:solidFill>
                          </a:uFill>
                          <a:latin typeface="Calibri"/>
                          <a:cs typeface="Calibri"/>
                          <a:hlinkClick r:id="rId14"/>
                        </a:rPr>
                        <a:t>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rPr>
                        <a:t>I</a:t>
                      </a:r>
                      <a:r>
                        <a:rPr sz="1100" u="sng">
                          <a:solidFill>
                            <a:srgbClr val="034990"/>
                          </a:solidFill>
                          <a:uFill>
                            <a:solidFill>
                              <a:srgbClr val="034990"/>
                            </a:solidFill>
                          </a:uFill>
                          <a:latin typeface="Calibri"/>
                          <a:cs typeface="Calibri"/>
                          <a:hlinkClick r:id="rId15"/>
                        </a:rPr>
                        <a:t>ndian</a:t>
                      </a:r>
                      <a:r>
                        <a:rPr sz="1100" u="sng" spc="-30">
                          <a:solidFill>
                            <a:srgbClr val="034990"/>
                          </a:solidFill>
                          <a:uFill>
                            <a:solidFill>
                              <a:srgbClr val="034990"/>
                            </a:solidFill>
                          </a:uFill>
                          <a:latin typeface="Calibri"/>
                          <a:cs typeface="Calibri"/>
                          <a:hlinkClick r:id="rId15"/>
                        </a:rPr>
                        <a:t> </a:t>
                      </a:r>
                      <a:r>
                        <a:rPr sz="1100" u="sng">
                          <a:solidFill>
                            <a:srgbClr val="034990"/>
                          </a:solidFill>
                          <a:uFill>
                            <a:solidFill>
                              <a:srgbClr val="034990"/>
                            </a:solidFill>
                          </a:uFill>
                          <a:latin typeface="Calibri"/>
                          <a:cs typeface="Calibri"/>
                          <a:hlinkClick r:id="rId15"/>
                        </a:rPr>
                        <a:t>River</a:t>
                      </a:r>
                      <a:r>
                        <a:rPr sz="1100" u="sng" spc="-10">
                          <a:solidFill>
                            <a:srgbClr val="034990"/>
                          </a:solidFill>
                          <a:uFill>
                            <a:solidFill>
                              <a:srgbClr val="034990"/>
                            </a:solidFill>
                          </a:uFill>
                          <a:latin typeface="Calibri"/>
                          <a:cs typeface="Calibri"/>
                          <a:hlinkClick r:id="rId15"/>
                        </a:rPr>
                        <a:t> </a:t>
                      </a:r>
                      <a:r>
                        <a:rPr sz="1100" u="sng">
                          <a:solidFill>
                            <a:srgbClr val="034990"/>
                          </a:solidFill>
                          <a:uFill>
                            <a:solidFill>
                              <a:srgbClr val="034990"/>
                            </a:solidFill>
                          </a:uFill>
                          <a:latin typeface="Calibri"/>
                          <a:cs typeface="Calibri"/>
                          <a:hlinkClick r:id="rId15"/>
                        </a:rPr>
                        <a:t>State</a:t>
                      </a:r>
                      <a:r>
                        <a:rPr sz="1100" u="sng" spc="-40">
                          <a:solidFill>
                            <a:srgbClr val="034990"/>
                          </a:solidFill>
                          <a:uFill>
                            <a:solidFill>
                              <a:srgbClr val="034990"/>
                            </a:solidFill>
                          </a:uFill>
                          <a:latin typeface="Calibri"/>
                          <a:cs typeface="Calibri"/>
                          <a:hlinkClick r:id="rId15"/>
                        </a:rPr>
                        <a:t> </a:t>
                      </a:r>
                      <a:r>
                        <a:rPr sz="1100" u="sng" spc="-10">
                          <a:solidFill>
                            <a:srgbClr val="034990"/>
                          </a:solidFill>
                          <a:uFill>
                            <a:solidFill>
                              <a:srgbClr val="034990"/>
                            </a:solidFill>
                          </a:uFill>
                          <a:latin typeface="Calibri"/>
                          <a:cs typeface="Calibri"/>
                          <a:hlinkClick r:id="rId15"/>
                        </a:rPr>
                        <a:t>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spc="-10">
                          <a:solidFill>
                            <a:srgbClr val="034990"/>
                          </a:solidFill>
                          <a:uFill>
                            <a:solidFill>
                              <a:srgbClr val="034990"/>
                            </a:solidFill>
                          </a:uFill>
                          <a:latin typeface="Calibri"/>
                          <a:cs typeface="Calibri"/>
                          <a:hlinkClick r:id="rId16"/>
                        </a:rPr>
                        <a:t>Lake–Sumter</a:t>
                      </a:r>
                      <a:r>
                        <a:rPr sz="1100" u="sng" spc="5">
                          <a:solidFill>
                            <a:srgbClr val="034990"/>
                          </a:solidFill>
                          <a:uFill>
                            <a:solidFill>
                              <a:srgbClr val="034990"/>
                            </a:solidFill>
                          </a:uFill>
                          <a:latin typeface="Calibri"/>
                          <a:cs typeface="Calibri"/>
                          <a:hlinkClick r:id="rId16"/>
                        </a:rPr>
                        <a:t> </a:t>
                      </a:r>
                      <a:r>
                        <a:rPr sz="1100" u="sng">
                          <a:solidFill>
                            <a:srgbClr val="034990"/>
                          </a:solidFill>
                          <a:uFill>
                            <a:solidFill>
                              <a:srgbClr val="034990"/>
                            </a:solidFill>
                          </a:uFill>
                          <a:latin typeface="Calibri"/>
                          <a:cs typeface="Calibri"/>
                          <a:hlinkClick r:id="rId16"/>
                        </a:rPr>
                        <a:t>State</a:t>
                      </a:r>
                      <a:r>
                        <a:rPr sz="1100" u="sng" spc="25">
                          <a:solidFill>
                            <a:srgbClr val="034990"/>
                          </a:solidFill>
                          <a:uFill>
                            <a:solidFill>
                              <a:srgbClr val="034990"/>
                            </a:solidFill>
                          </a:uFill>
                          <a:latin typeface="Calibri"/>
                          <a:cs typeface="Calibri"/>
                          <a:hlinkClick r:id="rId16"/>
                        </a:rPr>
                        <a:t> </a:t>
                      </a:r>
                      <a:r>
                        <a:rPr sz="1100" u="sng" spc="-10">
                          <a:solidFill>
                            <a:srgbClr val="034990"/>
                          </a:solidFill>
                          <a:uFill>
                            <a:solidFill>
                              <a:srgbClr val="034990"/>
                            </a:solidFill>
                          </a:uFill>
                          <a:latin typeface="Calibri"/>
                          <a:cs typeface="Calibri"/>
                          <a:hlinkClick r:id="rId16"/>
                        </a:rPr>
                        <a:t>College</a:t>
                      </a:r>
                      <a:endParaRPr sz="1100">
                        <a:latin typeface="Calibri"/>
                        <a:cs typeface="Calibri"/>
                      </a:endParaRPr>
                    </a:p>
                    <a:p>
                      <a:pPr marL="203835" indent="-112395">
                        <a:lnSpc>
                          <a:spcPct val="100000"/>
                        </a:lnSpc>
                        <a:spcBef>
                          <a:spcPts val="110"/>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17"/>
                        </a:rPr>
                        <a:t>Miami</a:t>
                      </a:r>
                      <a:r>
                        <a:rPr sz="1100" u="sng" spc="-45">
                          <a:solidFill>
                            <a:srgbClr val="034990"/>
                          </a:solidFill>
                          <a:uFill>
                            <a:solidFill>
                              <a:srgbClr val="034990"/>
                            </a:solidFill>
                          </a:uFill>
                          <a:latin typeface="Calibri"/>
                          <a:cs typeface="Calibri"/>
                          <a:hlinkClick r:id="rId17"/>
                        </a:rPr>
                        <a:t> </a:t>
                      </a:r>
                      <a:r>
                        <a:rPr sz="1100" u="sng">
                          <a:solidFill>
                            <a:srgbClr val="034990"/>
                          </a:solidFill>
                          <a:uFill>
                            <a:solidFill>
                              <a:srgbClr val="034990"/>
                            </a:solidFill>
                          </a:uFill>
                          <a:latin typeface="Calibri"/>
                          <a:cs typeface="Calibri"/>
                          <a:hlinkClick r:id="rId17"/>
                        </a:rPr>
                        <a:t>Dade</a:t>
                      </a:r>
                      <a:r>
                        <a:rPr sz="1100" u="sng" spc="-20">
                          <a:solidFill>
                            <a:srgbClr val="034990"/>
                          </a:solidFill>
                          <a:uFill>
                            <a:solidFill>
                              <a:srgbClr val="034990"/>
                            </a:solidFill>
                          </a:uFill>
                          <a:latin typeface="Calibri"/>
                          <a:cs typeface="Calibri"/>
                          <a:hlinkClick r:id="rId17"/>
                        </a:rPr>
                        <a:t> </a:t>
                      </a:r>
                      <a:r>
                        <a:rPr sz="1100" u="sng" spc="-10">
                          <a:solidFill>
                            <a:srgbClr val="034990"/>
                          </a:solidFill>
                          <a:uFill>
                            <a:solidFill>
                              <a:srgbClr val="034990"/>
                            </a:solidFill>
                          </a:uFill>
                          <a:latin typeface="Calibri"/>
                          <a:cs typeface="Calibri"/>
                          <a:hlinkClick r:id="rId17"/>
                        </a:rPr>
                        <a:t>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18"/>
                        </a:rPr>
                        <a:t>North</a:t>
                      </a:r>
                      <a:r>
                        <a:rPr sz="1100" u="sng" spc="-20">
                          <a:solidFill>
                            <a:srgbClr val="034990"/>
                          </a:solidFill>
                          <a:uFill>
                            <a:solidFill>
                              <a:srgbClr val="034990"/>
                            </a:solidFill>
                          </a:uFill>
                          <a:latin typeface="Calibri"/>
                          <a:cs typeface="Calibri"/>
                          <a:hlinkClick r:id="rId18"/>
                        </a:rPr>
                        <a:t> </a:t>
                      </a:r>
                      <a:r>
                        <a:rPr sz="1100" u="sng">
                          <a:solidFill>
                            <a:srgbClr val="034990"/>
                          </a:solidFill>
                          <a:uFill>
                            <a:solidFill>
                              <a:srgbClr val="034990"/>
                            </a:solidFill>
                          </a:uFill>
                          <a:latin typeface="Calibri"/>
                          <a:cs typeface="Calibri"/>
                          <a:hlinkClick r:id="rId18"/>
                        </a:rPr>
                        <a:t>Florida</a:t>
                      </a:r>
                      <a:r>
                        <a:rPr sz="1100" u="sng" spc="-30">
                          <a:solidFill>
                            <a:srgbClr val="034990"/>
                          </a:solidFill>
                          <a:uFill>
                            <a:solidFill>
                              <a:srgbClr val="034990"/>
                            </a:solidFill>
                          </a:uFill>
                          <a:latin typeface="Calibri"/>
                          <a:cs typeface="Calibri"/>
                          <a:hlinkClick r:id="rId18"/>
                        </a:rPr>
                        <a:t> </a:t>
                      </a:r>
                      <a:r>
                        <a:rPr sz="1100" u="sng" spc="-10">
                          <a:solidFill>
                            <a:srgbClr val="034990"/>
                          </a:solidFill>
                          <a:uFill>
                            <a:solidFill>
                              <a:srgbClr val="034990"/>
                            </a:solidFill>
                          </a:uFill>
                          <a:latin typeface="Calibri"/>
                          <a:cs typeface="Calibri"/>
                          <a:hlinkClick r:id="rId18"/>
                        </a:rPr>
                        <a:t>College</a:t>
                      </a:r>
                      <a:endParaRPr sz="1100">
                        <a:latin typeface="Calibri"/>
                        <a:cs typeface="Calibri"/>
                      </a:endParaRPr>
                    </a:p>
                    <a:p>
                      <a:pPr marL="203835" indent="-112395">
                        <a:lnSpc>
                          <a:spcPct val="100000"/>
                        </a:lnSpc>
                        <a:spcBef>
                          <a:spcPts val="100"/>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19"/>
                        </a:rPr>
                        <a:t>Northwest</a:t>
                      </a:r>
                      <a:r>
                        <a:rPr sz="1100" u="sng" spc="-35">
                          <a:solidFill>
                            <a:srgbClr val="034990"/>
                          </a:solidFill>
                          <a:uFill>
                            <a:solidFill>
                              <a:srgbClr val="034990"/>
                            </a:solidFill>
                          </a:uFill>
                          <a:latin typeface="Calibri"/>
                          <a:cs typeface="Calibri"/>
                          <a:hlinkClick r:id="rId19"/>
                        </a:rPr>
                        <a:t> </a:t>
                      </a:r>
                      <a:r>
                        <a:rPr sz="1100" u="sng">
                          <a:solidFill>
                            <a:srgbClr val="034990"/>
                          </a:solidFill>
                          <a:uFill>
                            <a:solidFill>
                              <a:srgbClr val="034990"/>
                            </a:solidFill>
                          </a:uFill>
                          <a:latin typeface="Calibri"/>
                          <a:cs typeface="Calibri"/>
                          <a:hlinkClick r:id="rId19"/>
                        </a:rPr>
                        <a:t>Florida</a:t>
                      </a:r>
                      <a:r>
                        <a:rPr sz="1100" u="sng" spc="-25">
                          <a:solidFill>
                            <a:srgbClr val="034990"/>
                          </a:solidFill>
                          <a:uFill>
                            <a:solidFill>
                              <a:srgbClr val="034990"/>
                            </a:solidFill>
                          </a:uFill>
                          <a:latin typeface="Calibri"/>
                          <a:cs typeface="Calibri"/>
                          <a:hlinkClick r:id="rId19"/>
                        </a:rPr>
                        <a:t> </a:t>
                      </a:r>
                      <a:r>
                        <a:rPr sz="1100" u="sng">
                          <a:solidFill>
                            <a:srgbClr val="034990"/>
                          </a:solidFill>
                          <a:uFill>
                            <a:solidFill>
                              <a:srgbClr val="034990"/>
                            </a:solidFill>
                          </a:uFill>
                          <a:latin typeface="Calibri"/>
                          <a:cs typeface="Calibri"/>
                          <a:hlinkClick r:id="rId19"/>
                        </a:rPr>
                        <a:t>State</a:t>
                      </a:r>
                      <a:r>
                        <a:rPr sz="1100" u="sng" spc="-30">
                          <a:solidFill>
                            <a:srgbClr val="034990"/>
                          </a:solidFill>
                          <a:uFill>
                            <a:solidFill>
                              <a:srgbClr val="034990"/>
                            </a:solidFill>
                          </a:uFill>
                          <a:latin typeface="Calibri"/>
                          <a:cs typeface="Calibri"/>
                          <a:hlinkClick r:id="rId19"/>
                        </a:rPr>
                        <a:t> </a:t>
                      </a:r>
                      <a:r>
                        <a:rPr sz="1100" u="sng" spc="-10">
                          <a:solidFill>
                            <a:srgbClr val="034990"/>
                          </a:solidFill>
                          <a:uFill>
                            <a:solidFill>
                              <a:srgbClr val="034990"/>
                            </a:solidFill>
                          </a:uFill>
                          <a:latin typeface="Calibri"/>
                          <a:cs typeface="Calibri"/>
                          <a:hlinkClick r:id="rId19"/>
                        </a:rPr>
                        <a:t>College</a:t>
                      </a:r>
                      <a:endParaRPr sz="1100">
                        <a:latin typeface="Calibri"/>
                        <a:cs typeface="Calibri"/>
                      </a:endParaRPr>
                    </a:p>
                    <a:p>
                      <a:pPr marL="203835" indent="-112395">
                        <a:lnSpc>
                          <a:spcPct val="100000"/>
                        </a:lnSpc>
                        <a:spcBef>
                          <a:spcPts val="10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0"/>
                        </a:rPr>
                        <a:t>Palm</a:t>
                      </a:r>
                      <a:r>
                        <a:rPr sz="1100" u="sng" spc="-35">
                          <a:solidFill>
                            <a:srgbClr val="034990"/>
                          </a:solidFill>
                          <a:uFill>
                            <a:solidFill>
                              <a:srgbClr val="034990"/>
                            </a:solidFill>
                          </a:uFill>
                          <a:latin typeface="Calibri"/>
                          <a:cs typeface="Calibri"/>
                          <a:hlinkClick r:id="rId20"/>
                        </a:rPr>
                        <a:t> </a:t>
                      </a:r>
                      <a:r>
                        <a:rPr sz="1100" u="sng">
                          <a:solidFill>
                            <a:srgbClr val="034990"/>
                          </a:solidFill>
                          <a:uFill>
                            <a:solidFill>
                              <a:srgbClr val="034990"/>
                            </a:solidFill>
                          </a:uFill>
                          <a:latin typeface="Calibri"/>
                          <a:cs typeface="Calibri"/>
                          <a:hlinkClick r:id="rId20"/>
                        </a:rPr>
                        <a:t>Beach</a:t>
                      </a:r>
                      <a:r>
                        <a:rPr sz="1100" u="sng" spc="-25">
                          <a:solidFill>
                            <a:srgbClr val="034990"/>
                          </a:solidFill>
                          <a:uFill>
                            <a:solidFill>
                              <a:srgbClr val="034990"/>
                            </a:solidFill>
                          </a:uFill>
                          <a:latin typeface="Calibri"/>
                          <a:cs typeface="Calibri"/>
                          <a:hlinkClick r:id="rId20"/>
                        </a:rPr>
                        <a:t> </a:t>
                      </a:r>
                      <a:r>
                        <a:rPr sz="1100" u="sng">
                          <a:solidFill>
                            <a:srgbClr val="034990"/>
                          </a:solidFill>
                          <a:uFill>
                            <a:solidFill>
                              <a:srgbClr val="034990"/>
                            </a:solidFill>
                          </a:uFill>
                          <a:latin typeface="Calibri"/>
                          <a:cs typeface="Calibri"/>
                          <a:hlinkClick r:id="rId20"/>
                        </a:rPr>
                        <a:t>State</a:t>
                      </a:r>
                      <a:r>
                        <a:rPr sz="1100" u="sng" spc="-25">
                          <a:solidFill>
                            <a:srgbClr val="034990"/>
                          </a:solidFill>
                          <a:uFill>
                            <a:solidFill>
                              <a:srgbClr val="034990"/>
                            </a:solidFill>
                          </a:uFill>
                          <a:latin typeface="Calibri"/>
                          <a:cs typeface="Calibri"/>
                          <a:hlinkClick r:id="rId20"/>
                        </a:rPr>
                        <a:t> </a:t>
                      </a:r>
                      <a:r>
                        <a:rPr sz="1100" u="sng" spc="-10">
                          <a:solidFill>
                            <a:srgbClr val="034990"/>
                          </a:solidFill>
                          <a:uFill>
                            <a:solidFill>
                              <a:srgbClr val="034990"/>
                            </a:solidFill>
                          </a:uFill>
                          <a:latin typeface="Calibri"/>
                          <a:cs typeface="Calibri"/>
                          <a:hlinkClick r:id="rId20"/>
                        </a:rPr>
                        <a:t>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spc="-10">
                          <a:solidFill>
                            <a:srgbClr val="034990"/>
                          </a:solidFill>
                          <a:uFill>
                            <a:solidFill>
                              <a:srgbClr val="034990"/>
                            </a:solidFill>
                          </a:uFill>
                          <a:latin typeface="Calibri"/>
                          <a:cs typeface="Calibri"/>
                          <a:hlinkClick r:id="rId21"/>
                        </a:rPr>
                        <a:t>Pasco–Hernando</a:t>
                      </a:r>
                      <a:r>
                        <a:rPr sz="1100" u="sng" spc="15">
                          <a:solidFill>
                            <a:srgbClr val="034990"/>
                          </a:solidFill>
                          <a:uFill>
                            <a:solidFill>
                              <a:srgbClr val="034990"/>
                            </a:solidFill>
                          </a:uFill>
                          <a:latin typeface="Calibri"/>
                          <a:cs typeface="Calibri"/>
                          <a:hlinkClick r:id="rId21"/>
                        </a:rPr>
                        <a:t> </a:t>
                      </a:r>
                      <a:r>
                        <a:rPr sz="1100" u="sng">
                          <a:solidFill>
                            <a:srgbClr val="034990"/>
                          </a:solidFill>
                          <a:uFill>
                            <a:solidFill>
                              <a:srgbClr val="034990"/>
                            </a:solidFill>
                          </a:uFill>
                          <a:latin typeface="Calibri"/>
                          <a:cs typeface="Calibri"/>
                          <a:hlinkClick r:id="rId21"/>
                        </a:rPr>
                        <a:t>State</a:t>
                      </a:r>
                      <a:r>
                        <a:rPr sz="1100" u="sng" spc="35">
                          <a:solidFill>
                            <a:srgbClr val="034990"/>
                          </a:solidFill>
                          <a:uFill>
                            <a:solidFill>
                              <a:srgbClr val="034990"/>
                            </a:solidFill>
                          </a:uFill>
                          <a:latin typeface="Calibri"/>
                          <a:cs typeface="Calibri"/>
                          <a:hlinkClick r:id="rId21"/>
                        </a:rPr>
                        <a:t> </a:t>
                      </a:r>
                      <a:r>
                        <a:rPr sz="1100" u="sng" spc="-10">
                          <a:solidFill>
                            <a:srgbClr val="034990"/>
                          </a:solidFill>
                          <a:uFill>
                            <a:solidFill>
                              <a:srgbClr val="034990"/>
                            </a:solidFill>
                          </a:uFill>
                          <a:latin typeface="Calibri"/>
                          <a:cs typeface="Calibri"/>
                          <a:hlinkClick r:id="rId21"/>
                        </a:rPr>
                        <a:t>College</a:t>
                      </a:r>
                      <a:endParaRPr sz="1100">
                        <a:latin typeface="Calibri"/>
                        <a:cs typeface="Calibri"/>
                      </a:endParaRPr>
                    </a:p>
                    <a:p>
                      <a:pPr marL="203835" indent="-112395">
                        <a:lnSpc>
                          <a:spcPct val="100000"/>
                        </a:lnSpc>
                        <a:spcBef>
                          <a:spcPts val="100"/>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2"/>
                        </a:rPr>
                        <a:t>Pensacola</a:t>
                      </a:r>
                      <a:r>
                        <a:rPr sz="1100" u="sng" spc="-40">
                          <a:solidFill>
                            <a:srgbClr val="034990"/>
                          </a:solidFill>
                          <a:uFill>
                            <a:solidFill>
                              <a:srgbClr val="034990"/>
                            </a:solidFill>
                          </a:uFill>
                          <a:latin typeface="Calibri"/>
                          <a:cs typeface="Calibri"/>
                          <a:hlinkClick r:id="rId22"/>
                        </a:rPr>
                        <a:t> </a:t>
                      </a:r>
                      <a:r>
                        <a:rPr sz="1100" u="sng">
                          <a:solidFill>
                            <a:srgbClr val="034990"/>
                          </a:solidFill>
                          <a:uFill>
                            <a:solidFill>
                              <a:srgbClr val="034990"/>
                            </a:solidFill>
                          </a:uFill>
                          <a:latin typeface="Calibri"/>
                          <a:cs typeface="Calibri"/>
                          <a:hlinkClick r:id="rId22"/>
                        </a:rPr>
                        <a:t>State</a:t>
                      </a:r>
                      <a:r>
                        <a:rPr sz="1100" u="sng" spc="-30">
                          <a:solidFill>
                            <a:srgbClr val="034990"/>
                          </a:solidFill>
                          <a:uFill>
                            <a:solidFill>
                              <a:srgbClr val="034990"/>
                            </a:solidFill>
                          </a:uFill>
                          <a:latin typeface="Calibri"/>
                          <a:cs typeface="Calibri"/>
                          <a:hlinkClick r:id="rId22"/>
                        </a:rPr>
                        <a:t> </a:t>
                      </a:r>
                      <a:r>
                        <a:rPr sz="1100" u="sng" spc="-10">
                          <a:solidFill>
                            <a:srgbClr val="034990"/>
                          </a:solidFill>
                          <a:uFill>
                            <a:solidFill>
                              <a:srgbClr val="034990"/>
                            </a:solidFill>
                          </a:uFill>
                          <a:latin typeface="Calibri"/>
                          <a:cs typeface="Calibri"/>
                          <a:hlinkClick r:id="rId22"/>
                        </a:rPr>
                        <a:t>College</a:t>
                      </a:r>
                      <a:endParaRPr sz="1100">
                        <a:latin typeface="Calibri"/>
                        <a:cs typeface="Calibri"/>
                      </a:endParaRPr>
                    </a:p>
                  </a:txBody>
                  <a:tcPr marL="0" marR="0" marT="36830" marB="0">
                    <a:lnL w="6350">
                      <a:solidFill>
                        <a:srgbClr val="001F5F"/>
                      </a:solidFill>
                      <a:prstDash val="solid"/>
                    </a:lnL>
                    <a:lnR w="6350">
                      <a:solidFill>
                        <a:srgbClr val="001F5F"/>
                      </a:solidFill>
                      <a:prstDash val="solid"/>
                    </a:lnR>
                  </a:tcPr>
                </a:tc>
                <a:tc>
                  <a:txBody>
                    <a:bodyPr/>
                    <a:lstStyle/>
                    <a:p>
                      <a:pPr marL="203835" indent="-112395">
                        <a:lnSpc>
                          <a:spcPct val="100000"/>
                        </a:lnSpc>
                        <a:spcBef>
                          <a:spcPts val="290"/>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3"/>
                        </a:rPr>
                        <a:t>Polk</a:t>
                      </a:r>
                      <a:r>
                        <a:rPr sz="1100" u="sng" spc="-25">
                          <a:solidFill>
                            <a:srgbClr val="034990"/>
                          </a:solidFill>
                          <a:uFill>
                            <a:solidFill>
                              <a:srgbClr val="034990"/>
                            </a:solidFill>
                          </a:uFill>
                          <a:latin typeface="Calibri"/>
                          <a:cs typeface="Calibri"/>
                          <a:hlinkClick r:id="rId23"/>
                        </a:rPr>
                        <a:t> </a:t>
                      </a:r>
                      <a:r>
                        <a:rPr sz="1100" u="sng">
                          <a:solidFill>
                            <a:srgbClr val="034990"/>
                          </a:solidFill>
                          <a:uFill>
                            <a:solidFill>
                              <a:srgbClr val="034990"/>
                            </a:solidFill>
                          </a:uFill>
                          <a:latin typeface="Calibri"/>
                          <a:cs typeface="Calibri"/>
                          <a:hlinkClick r:id="rId23"/>
                        </a:rPr>
                        <a:t>State</a:t>
                      </a:r>
                      <a:r>
                        <a:rPr sz="1100" u="sng" spc="-10">
                          <a:solidFill>
                            <a:srgbClr val="034990"/>
                          </a:solidFill>
                          <a:uFill>
                            <a:solidFill>
                              <a:srgbClr val="034990"/>
                            </a:solidFill>
                          </a:uFill>
                          <a:latin typeface="Calibri"/>
                          <a:cs typeface="Calibri"/>
                          <a:hlinkClick r:id="rId23"/>
                        </a:rPr>
                        <a:t> 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4"/>
                        </a:rPr>
                        <a:t>Santa</a:t>
                      </a:r>
                      <a:r>
                        <a:rPr sz="1100" u="sng" spc="-30">
                          <a:solidFill>
                            <a:srgbClr val="034990"/>
                          </a:solidFill>
                          <a:uFill>
                            <a:solidFill>
                              <a:srgbClr val="034990"/>
                            </a:solidFill>
                          </a:uFill>
                          <a:latin typeface="Calibri"/>
                          <a:cs typeface="Calibri"/>
                          <a:hlinkClick r:id="rId24"/>
                        </a:rPr>
                        <a:t> </a:t>
                      </a:r>
                      <a:r>
                        <a:rPr sz="1100" u="sng">
                          <a:solidFill>
                            <a:srgbClr val="034990"/>
                          </a:solidFill>
                          <a:uFill>
                            <a:solidFill>
                              <a:srgbClr val="034990"/>
                            </a:solidFill>
                          </a:uFill>
                          <a:latin typeface="Calibri"/>
                          <a:cs typeface="Calibri"/>
                          <a:hlinkClick r:id="rId24"/>
                        </a:rPr>
                        <a:t>Fe</a:t>
                      </a:r>
                      <a:r>
                        <a:rPr sz="1100" u="sng" spc="-15">
                          <a:solidFill>
                            <a:srgbClr val="034990"/>
                          </a:solidFill>
                          <a:uFill>
                            <a:solidFill>
                              <a:srgbClr val="034990"/>
                            </a:solidFill>
                          </a:uFill>
                          <a:latin typeface="Calibri"/>
                          <a:cs typeface="Calibri"/>
                          <a:hlinkClick r:id="rId24"/>
                        </a:rPr>
                        <a:t> </a:t>
                      </a:r>
                      <a:r>
                        <a:rPr sz="1100" u="sng" spc="-10">
                          <a:solidFill>
                            <a:srgbClr val="034990"/>
                          </a:solidFill>
                          <a:uFill>
                            <a:solidFill>
                              <a:srgbClr val="034990"/>
                            </a:solidFill>
                          </a:uFill>
                          <a:latin typeface="Calibri"/>
                          <a:cs typeface="Calibri"/>
                          <a:hlinkClick r:id="rId24"/>
                        </a:rPr>
                        <a:t>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5"/>
                        </a:rPr>
                        <a:t>Seminole</a:t>
                      </a:r>
                      <a:r>
                        <a:rPr sz="1100" u="sng" spc="-30">
                          <a:solidFill>
                            <a:srgbClr val="034990"/>
                          </a:solidFill>
                          <a:uFill>
                            <a:solidFill>
                              <a:srgbClr val="034990"/>
                            </a:solidFill>
                          </a:uFill>
                          <a:latin typeface="Calibri"/>
                          <a:cs typeface="Calibri"/>
                          <a:hlinkClick r:id="rId25"/>
                        </a:rPr>
                        <a:t> </a:t>
                      </a:r>
                      <a:r>
                        <a:rPr sz="1100" u="sng">
                          <a:solidFill>
                            <a:srgbClr val="034990"/>
                          </a:solidFill>
                          <a:uFill>
                            <a:solidFill>
                              <a:srgbClr val="034990"/>
                            </a:solidFill>
                          </a:uFill>
                          <a:latin typeface="Calibri"/>
                          <a:cs typeface="Calibri"/>
                          <a:hlinkClick r:id="rId25"/>
                        </a:rPr>
                        <a:t>State</a:t>
                      </a:r>
                      <a:r>
                        <a:rPr sz="1100" u="sng" spc="-30">
                          <a:solidFill>
                            <a:srgbClr val="034990"/>
                          </a:solidFill>
                          <a:uFill>
                            <a:solidFill>
                              <a:srgbClr val="034990"/>
                            </a:solidFill>
                          </a:uFill>
                          <a:latin typeface="Calibri"/>
                          <a:cs typeface="Calibri"/>
                          <a:hlinkClick r:id="rId25"/>
                        </a:rPr>
                        <a:t> </a:t>
                      </a:r>
                      <a:r>
                        <a:rPr sz="1100" u="sng">
                          <a:solidFill>
                            <a:srgbClr val="034990"/>
                          </a:solidFill>
                          <a:uFill>
                            <a:solidFill>
                              <a:srgbClr val="034990"/>
                            </a:solidFill>
                          </a:uFill>
                          <a:latin typeface="Calibri"/>
                          <a:cs typeface="Calibri"/>
                          <a:hlinkClick r:id="rId25"/>
                        </a:rPr>
                        <a:t>College</a:t>
                      </a:r>
                      <a:r>
                        <a:rPr sz="1100" u="sng" spc="-20">
                          <a:solidFill>
                            <a:srgbClr val="034990"/>
                          </a:solidFill>
                          <a:uFill>
                            <a:solidFill>
                              <a:srgbClr val="034990"/>
                            </a:solidFill>
                          </a:uFill>
                          <a:latin typeface="Calibri"/>
                          <a:cs typeface="Calibri"/>
                          <a:hlinkClick r:id="rId25"/>
                        </a:rPr>
                        <a:t> </a:t>
                      </a:r>
                      <a:r>
                        <a:rPr sz="1100" u="sng">
                          <a:solidFill>
                            <a:srgbClr val="034990"/>
                          </a:solidFill>
                          <a:uFill>
                            <a:solidFill>
                              <a:srgbClr val="034990"/>
                            </a:solidFill>
                          </a:uFill>
                          <a:latin typeface="Calibri"/>
                          <a:cs typeface="Calibri"/>
                          <a:hlinkClick r:id="rId25"/>
                        </a:rPr>
                        <a:t>of</a:t>
                      </a:r>
                      <a:r>
                        <a:rPr sz="1100" u="sng" spc="-10">
                          <a:solidFill>
                            <a:srgbClr val="034990"/>
                          </a:solidFill>
                          <a:uFill>
                            <a:solidFill>
                              <a:srgbClr val="034990"/>
                            </a:solidFill>
                          </a:uFill>
                          <a:latin typeface="Calibri"/>
                          <a:cs typeface="Calibri"/>
                          <a:hlinkClick r:id="rId25"/>
                        </a:rPr>
                        <a:t> Florida</a:t>
                      </a:r>
                      <a:endParaRPr sz="1100">
                        <a:latin typeface="Calibri"/>
                        <a:cs typeface="Calibri"/>
                      </a:endParaRPr>
                    </a:p>
                    <a:p>
                      <a:pPr marL="203835" indent="-112395">
                        <a:lnSpc>
                          <a:spcPct val="100000"/>
                        </a:lnSpc>
                        <a:spcBef>
                          <a:spcPts val="110"/>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6"/>
                        </a:rPr>
                        <a:t>South</a:t>
                      </a:r>
                      <a:r>
                        <a:rPr sz="1100" u="sng" spc="-40">
                          <a:solidFill>
                            <a:srgbClr val="034990"/>
                          </a:solidFill>
                          <a:uFill>
                            <a:solidFill>
                              <a:srgbClr val="034990"/>
                            </a:solidFill>
                          </a:uFill>
                          <a:latin typeface="Calibri"/>
                          <a:cs typeface="Calibri"/>
                          <a:hlinkClick r:id="rId26"/>
                        </a:rPr>
                        <a:t> </a:t>
                      </a:r>
                      <a:r>
                        <a:rPr sz="1100" u="sng">
                          <a:solidFill>
                            <a:srgbClr val="034990"/>
                          </a:solidFill>
                          <a:uFill>
                            <a:solidFill>
                              <a:srgbClr val="034990"/>
                            </a:solidFill>
                          </a:uFill>
                          <a:latin typeface="Calibri"/>
                          <a:cs typeface="Calibri"/>
                          <a:hlinkClick r:id="rId26"/>
                        </a:rPr>
                        <a:t>Florida</a:t>
                      </a:r>
                      <a:r>
                        <a:rPr sz="1100" u="sng" spc="-20">
                          <a:solidFill>
                            <a:srgbClr val="034990"/>
                          </a:solidFill>
                          <a:uFill>
                            <a:solidFill>
                              <a:srgbClr val="034990"/>
                            </a:solidFill>
                          </a:uFill>
                          <a:latin typeface="Calibri"/>
                          <a:cs typeface="Calibri"/>
                          <a:hlinkClick r:id="rId26"/>
                        </a:rPr>
                        <a:t> </a:t>
                      </a:r>
                      <a:r>
                        <a:rPr sz="1100" u="sng">
                          <a:solidFill>
                            <a:srgbClr val="034990"/>
                          </a:solidFill>
                          <a:uFill>
                            <a:solidFill>
                              <a:srgbClr val="034990"/>
                            </a:solidFill>
                          </a:uFill>
                          <a:latin typeface="Calibri"/>
                          <a:cs typeface="Calibri"/>
                          <a:hlinkClick r:id="rId26"/>
                        </a:rPr>
                        <a:t>State</a:t>
                      </a:r>
                      <a:r>
                        <a:rPr sz="1100" u="sng" spc="-15">
                          <a:solidFill>
                            <a:srgbClr val="034990"/>
                          </a:solidFill>
                          <a:uFill>
                            <a:solidFill>
                              <a:srgbClr val="034990"/>
                            </a:solidFill>
                          </a:uFill>
                          <a:latin typeface="Calibri"/>
                          <a:cs typeface="Calibri"/>
                          <a:hlinkClick r:id="rId26"/>
                        </a:rPr>
                        <a:t> </a:t>
                      </a:r>
                      <a:r>
                        <a:rPr sz="1100" u="sng" spc="-10">
                          <a:solidFill>
                            <a:srgbClr val="034990"/>
                          </a:solidFill>
                          <a:uFill>
                            <a:solidFill>
                              <a:srgbClr val="034990"/>
                            </a:solidFill>
                          </a:uFill>
                          <a:latin typeface="Calibri"/>
                          <a:cs typeface="Calibri"/>
                          <a:hlinkClick r:id="rId26"/>
                        </a:rPr>
                        <a:t>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7"/>
                        </a:rPr>
                        <a:t>St.</a:t>
                      </a:r>
                      <a:r>
                        <a:rPr sz="1100" u="sng" spc="-15">
                          <a:solidFill>
                            <a:srgbClr val="034990"/>
                          </a:solidFill>
                          <a:uFill>
                            <a:solidFill>
                              <a:srgbClr val="034990"/>
                            </a:solidFill>
                          </a:uFill>
                          <a:latin typeface="Calibri"/>
                          <a:cs typeface="Calibri"/>
                          <a:hlinkClick r:id="rId27"/>
                        </a:rPr>
                        <a:t> </a:t>
                      </a:r>
                      <a:r>
                        <a:rPr sz="1100" u="sng">
                          <a:solidFill>
                            <a:srgbClr val="034990"/>
                          </a:solidFill>
                          <a:uFill>
                            <a:solidFill>
                              <a:srgbClr val="034990"/>
                            </a:solidFill>
                          </a:uFill>
                          <a:latin typeface="Calibri"/>
                          <a:cs typeface="Calibri"/>
                          <a:hlinkClick r:id="rId27"/>
                        </a:rPr>
                        <a:t>Johns</a:t>
                      </a:r>
                      <a:r>
                        <a:rPr sz="1100" u="sng" spc="-25">
                          <a:solidFill>
                            <a:srgbClr val="034990"/>
                          </a:solidFill>
                          <a:uFill>
                            <a:solidFill>
                              <a:srgbClr val="034990"/>
                            </a:solidFill>
                          </a:uFill>
                          <a:latin typeface="Calibri"/>
                          <a:cs typeface="Calibri"/>
                          <a:hlinkClick r:id="rId27"/>
                        </a:rPr>
                        <a:t> </a:t>
                      </a:r>
                      <a:r>
                        <a:rPr sz="1100" u="sng">
                          <a:solidFill>
                            <a:srgbClr val="034990"/>
                          </a:solidFill>
                          <a:uFill>
                            <a:solidFill>
                              <a:srgbClr val="034990"/>
                            </a:solidFill>
                          </a:uFill>
                          <a:latin typeface="Calibri"/>
                          <a:cs typeface="Calibri"/>
                          <a:hlinkClick r:id="rId27"/>
                        </a:rPr>
                        <a:t>River</a:t>
                      </a:r>
                      <a:r>
                        <a:rPr sz="1100" u="sng" spc="-10">
                          <a:solidFill>
                            <a:srgbClr val="034990"/>
                          </a:solidFill>
                          <a:uFill>
                            <a:solidFill>
                              <a:srgbClr val="034990"/>
                            </a:solidFill>
                          </a:uFill>
                          <a:latin typeface="Calibri"/>
                          <a:cs typeface="Calibri"/>
                          <a:hlinkClick r:id="rId27"/>
                        </a:rPr>
                        <a:t> </a:t>
                      </a:r>
                      <a:r>
                        <a:rPr sz="1100" u="sng">
                          <a:solidFill>
                            <a:srgbClr val="034990"/>
                          </a:solidFill>
                          <a:uFill>
                            <a:solidFill>
                              <a:srgbClr val="034990"/>
                            </a:solidFill>
                          </a:uFill>
                          <a:latin typeface="Calibri"/>
                          <a:cs typeface="Calibri"/>
                          <a:hlinkClick r:id="rId27"/>
                        </a:rPr>
                        <a:t>State</a:t>
                      </a:r>
                      <a:r>
                        <a:rPr sz="1100" u="sng" spc="-20">
                          <a:solidFill>
                            <a:srgbClr val="034990"/>
                          </a:solidFill>
                          <a:uFill>
                            <a:solidFill>
                              <a:srgbClr val="034990"/>
                            </a:solidFill>
                          </a:uFill>
                          <a:latin typeface="Calibri"/>
                          <a:cs typeface="Calibri"/>
                          <a:hlinkClick r:id="rId27"/>
                        </a:rPr>
                        <a:t> </a:t>
                      </a:r>
                      <a:r>
                        <a:rPr sz="1100" u="sng" spc="-10">
                          <a:solidFill>
                            <a:srgbClr val="034990"/>
                          </a:solidFill>
                          <a:uFill>
                            <a:solidFill>
                              <a:srgbClr val="034990"/>
                            </a:solidFill>
                          </a:uFill>
                          <a:latin typeface="Calibri"/>
                          <a:cs typeface="Calibri"/>
                          <a:hlinkClick r:id="rId27"/>
                        </a:rPr>
                        <a:t>College</a:t>
                      </a:r>
                      <a:endParaRPr sz="1100">
                        <a:latin typeface="Calibri"/>
                        <a:cs typeface="Calibri"/>
                      </a:endParaRPr>
                    </a:p>
                    <a:p>
                      <a:pPr marL="205740" indent="-114300">
                        <a:lnSpc>
                          <a:spcPct val="100000"/>
                        </a:lnSpc>
                        <a:spcBef>
                          <a:spcPts val="95"/>
                        </a:spcBef>
                        <a:buClr>
                          <a:srgbClr val="000000"/>
                        </a:buClr>
                        <a:buFont typeface="Arial"/>
                        <a:buChar char="•"/>
                        <a:tabLst>
                          <a:tab pos="205740" algn="l"/>
                        </a:tabLst>
                      </a:pPr>
                      <a:r>
                        <a:rPr sz="1200" b="1" u="sng">
                          <a:solidFill>
                            <a:srgbClr val="034990"/>
                          </a:solidFill>
                          <a:uFill>
                            <a:solidFill>
                              <a:srgbClr val="034990"/>
                            </a:solidFill>
                          </a:uFill>
                          <a:latin typeface="Calibri"/>
                          <a:cs typeface="Calibri"/>
                          <a:hlinkClick r:id="rId28"/>
                        </a:rPr>
                        <a:t>St.</a:t>
                      </a:r>
                      <a:r>
                        <a:rPr sz="1200" b="1" u="sng" spc="-20">
                          <a:solidFill>
                            <a:srgbClr val="034990"/>
                          </a:solidFill>
                          <a:uFill>
                            <a:solidFill>
                              <a:srgbClr val="034990"/>
                            </a:solidFill>
                          </a:uFill>
                          <a:latin typeface="Calibri"/>
                          <a:cs typeface="Calibri"/>
                          <a:hlinkClick r:id="rId28"/>
                        </a:rPr>
                        <a:t> </a:t>
                      </a:r>
                      <a:r>
                        <a:rPr sz="1200" b="1" u="sng" spc="-10">
                          <a:solidFill>
                            <a:srgbClr val="034990"/>
                          </a:solidFill>
                          <a:uFill>
                            <a:solidFill>
                              <a:srgbClr val="034990"/>
                            </a:solidFill>
                          </a:uFill>
                          <a:latin typeface="Calibri"/>
                          <a:cs typeface="Calibri"/>
                          <a:hlinkClick r:id="rId28"/>
                        </a:rPr>
                        <a:t>Petersburg</a:t>
                      </a:r>
                      <a:r>
                        <a:rPr sz="1200" b="1" u="sng" spc="-30">
                          <a:solidFill>
                            <a:srgbClr val="034990"/>
                          </a:solidFill>
                          <a:uFill>
                            <a:solidFill>
                              <a:srgbClr val="034990"/>
                            </a:solidFill>
                          </a:uFill>
                          <a:latin typeface="Calibri"/>
                          <a:cs typeface="Calibri"/>
                          <a:hlinkClick r:id="rId28"/>
                        </a:rPr>
                        <a:t> </a:t>
                      </a:r>
                      <a:r>
                        <a:rPr sz="1200" b="1" u="sng" spc="-10">
                          <a:solidFill>
                            <a:srgbClr val="034990"/>
                          </a:solidFill>
                          <a:uFill>
                            <a:solidFill>
                              <a:srgbClr val="034990"/>
                            </a:solidFill>
                          </a:uFill>
                          <a:latin typeface="Calibri"/>
                          <a:cs typeface="Calibri"/>
                          <a:hlinkClick r:id="rId28"/>
                        </a:rPr>
                        <a:t>College</a:t>
                      </a:r>
                      <a:endParaRPr sz="1200">
                        <a:latin typeface="Calibri"/>
                        <a:cs typeface="Calibri"/>
                      </a:endParaRPr>
                    </a:p>
                    <a:p>
                      <a:pPr marL="203835" indent="-112395">
                        <a:lnSpc>
                          <a:spcPct val="100000"/>
                        </a:lnSpc>
                        <a:spcBef>
                          <a:spcPts val="110"/>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29"/>
                        </a:rPr>
                        <a:t>State</a:t>
                      </a:r>
                      <a:r>
                        <a:rPr sz="1100" u="sng" spc="-30">
                          <a:solidFill>
                            <a:srgbClr val="034990"/>
                          </a:solidFill>
                          <a:uFill>
                            <a:solidFill>
                              <a:srgbClr val="034990"/>
                            </a:solidFill>
                          </a:uFill>
                          <a:latin typeface="Calibri"/>
                          <a:cs typeface="Calibri"/>
                          <a:hlinkClick r:id="rId29"/>
                        </a:rPr>
                        <a:t> </a:t>
                      </a:r>
                      <a:r>
                        <a:rPr sz="1100" u="sng">
                          <a:solidFill>
                            <a:srgbClr val="034990"/>
                          </a:solidFill>
                          <a:uFill>
                            <a:solidFill>
                              <a:srgbClr val="034990"/>
                            </a:solidFill>
                          </a:uFill>
                          <a:latin typeface="Calibri"/>
                          <a:cs typeface="Calibri"/>
                          <a:hlinkClick r:id="rId29"/>
                        </a:rPr>
                        <a:t>College</a:t>
                      </a:r>
                      <a:r>
                        <a:rPr sz="1100" u="sng" spc="-20">
                          <a:solidFill>
                            <a:srgbClr val="034990"/>
                          </a:solidFill>
                          <a:uFill>
                            <a:solidFill>
                              <a:srgbClr val="034990"/>
                            </a:solidFill>
                          </a:uFill>
                          <a:latin typeface="Calibri"/>
                          <a:cs typeface="Calibri"/>
                          <a:hlinkClick r:id="rId29"/>
                        </a:rPr>
                        <a:t> </a:t>
                      </a:r>
                      <a:r>
                        <a:rPr sz="1100" u="sng">
                          <a:solidFill>
                            <a:srgbClr val="034990"/>
                          </a:solidFill>
                          <a:uFill>
                            <a:solidFill>
                              <a:srgbClr val="034990"/>
                            </a:solidFill>
                          </a:uFill>
                          <a:latin typeface="Calibri"/>
                          <a:cs typeface="Calibri"/>
                          <a:hlinkClick r:id="rId29"/>
                        </a:rPr>
                        <a:t>of</a:t>
                      </a:r>
                      <a:r>
                        <a:rPr sz="1100" u="sng" spc="-10">
                          <a:solidFill>
                            <a:srgbClr val="034990"/>
                          </a:solidFill>
                          <a:uFill>
                            <a:solidFill>
                              <a:srgbClr val="034990"/>
                            </a:solidFill>
                          </a:uFill>
                          <a:latin typeface="Calibri"/>
                          <a:cs typeface="Calibri"/>
                          <a:hlinkClick r:id="rId29"/>
                        </a:rPr>
                        <a:t> Florida</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30"/>
                        </a:rPr>
                        <a:t>Tallahassee</a:t>
                      </a:r>
                      <a:r>
                        <a:rPr sz="1100" u="sng" spc="-55">
                          <a:solidFill>
                            <a:srgbClr val="034990"/>
                          </a:solidFill>
                          <a:uFill>
                            <a:solidFill>
                              <a:srgbClr val="034990"/>
                            </a:solidFill>
                          </a:uFill>
                          <a:latin typeface="Calibri"/>
                          <a:cs typeface="Calibri"/>
                          <a:hlinkClick r:id="rId30"/>
                        </a:rPr>
                        <a:t> </a:t>
                      </a:r>
                      <a:r>
                        <a:rPr sz="1100" u="sng">
                          <a:solidFill>
                            <a:srgbClr val="034990"/>
                          </a:solidFill>
                          <a:uFill>
                            <a:solidFill>
                              <a:srgbClr val="034990"/>
                            </a:solidFill>
                          </a:uFill>
                          <a:latin typeface="Calibri"/>
                          <a:cs typeface="Calibri"/>
                          <a:hlinkClick r:id="rId30"/>
                        </a:rPr>
                        <a:t>Community</a:t>
                      </a:r>
                      <a:r>
                        <a:rPr sz="1100" u="sng" spc="-60">
                          <a:solidFill>
                            <a:srgbClr val="034990"/>
                          </a:solidFill>
                          <a:uFill>
                            <a:solidFill>
                              <a:srgbClr val="034990"/>
                            </a:solidFill>
                          </a:uFill>
                          <a:latin typeface="Calibri"/>
                          <a:cs typeface="Calibri"/>
                          <a:hlinkClick r:id="rId30"/>
                        </a:rPr>
                        <a:t> </a:t>
                      </a:r>
                      <a:r>
                        <a:rPr sz="1100" u="sng" spc="-10">
                          <a:solidFill>
                            <a:srgbClr val="034990"/>
                          </a:solidFill>
                          <a:uFill>
                            <a:solidFill>
                              <a:srgbClr val="034990"/>
                            </a:solidFill>
                          </a:uFill>
                          <a:latin typeface="Calibri"/>
                          <a:cs typeface="Calibri"/>
                          <a:hlinkClick r:id="rId30"/>
                        </a:rPr>
                        <a:t>College</a:t>
                      </a:r>
                      <a:endParaRPr sz="1100">
                        <a:latin typeface="Calibri"/>
                        <a:cs typeface="Calibri"/>
                      </a:endParaRPr>
                    </a:p>
                    <a:p>
                      <a:pPr marL="203835" indent="-112395">
                        <a:lnSpc>
                          <a:spcPct val="100000"/>
                        </a:lnSpc>
                        <a:spcBef>
                          <a:spcPts val="95"/>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31"/>
                        </a:rPr>
                        <a:t>Valencia</a:t>
                      </a:r>
                      <a:r>
                        <a:rPr sz="1100" u="sng" spc="-50">
                          <a:solidFill>
                            <a:srgbClr val="034990"/>
                          </a:solidFill>
                          <a:uFill>
                            <a:solidFill>
                              <a:srgbClr val="034990"/>
                            </a:solidFill>
                          </a:uFill>
                          <a:latin typeface="Calibri"/>
                          <a:cs typeface="Calibri"/>
                          <a:hlinkClick r:id="rId31"/>
                        </a:rPr>
                        <a:t> </a:t>
                      </a:r>
                      <a:r>
                        <a:rPr sz="1100" u="sng" spc="-10">
                          <a:solidFill>
                            <a:srgbClr val="034990"/>
                          </a:solidFill>
                          <a:uFill>
                            <a:solidFill>
                              <a:srgbClr val="034990"/>
                            </a:solidFill>
                          </a:uFill>
                          <a:latin typeface="Calibri"/>
                          <a:cs typeface="Calibri"/>
                          <a:hlinkClick r:id="rId31"/>
                        </a:rPr>
                        <a:t>College</a:t>
                      </a:r>
                      <a:endParaRPr sz="1100">
                        <a:latin typeface="Calibri"/>
                        <a:cs typeface="Calibri"/>
                      </a:endParaRPr>
                    </a:p>
                  </a:txBody>
                  <a:tcPr marL="0" marR="0" marT="36830" marB="0">
                    <a:lnL w="6350">
                      <a:solidFill>
                        <a:srgbClr val="001F5F"/>
                      </a:solidFill>
                      <a:prstDash val="solid"/>
                    </a:lnL>
                  </a:tcPr>
                </a:tc>
                <a:extLst>
                  <a:ext uri="{0D108BD9-81ED-4DB2-BD59-A6C34878D82A}">
                    <a16:rowId xmlns:a16="http://schemas.microsoft.com/office/drawing/2014/main" val="10000"/>
                  </a:ext>
                </a:extLst>
              </a:tr>
            </a:tbl>
          </a:graphicData>
        </a:graphic>
      </p:graphicFrame>
      <p:sp>
        <p:nvSpPr>
          <p:cNvPr id="8" name="object 8"/>
          <p:cNvSpPr txBox="1"/>
          <p:nvPr/>
        </p:nvSpPr>
        <p:spPr>
          <a:xfrm>
            <a:off x="2506256" y="4139228"/>
            <a:ext cx="5798820" cy="391160"/>
          </a:xfrm>
          <a:prstGeom prst="rect">
            <a:avLst/>
          </a:prstGeom>
        </p:spPr>
        <p:txBody>
          <a:bodyPr vert="horz" wrap="square" lIns="0" tIns="12700" rIns="0" bIns="0" rtlCol="0">
            <a:spAutoFit/>
          </a:bodyPr>
          <a:lstStyle/>
          <a:p>
            <a:pPr marL="298450" indent="-285750">
              <a:spcBef>
                <a:spcPts val="100"/>
              </a:spcBef>
              <a:buFont typeface="Wingdings"/>
              <a:buChar char=""/>
              <a:tabLst>
                <a:tab pos="298450" algn="l"/>
              </a:tabLst>
            </a:pPr>
            <a:r>
              <a:rPr sz="2400" b="1">
                <a:latin typeface="Calibri"/>
                <a:cs typeface="Calibri"/>
              </a:rPr>
              <a:t>Regional</a:t>
            </a:r>
            <a:r>
              <a:rPr sz="2400" b="1" spc="-90">
                <a:latin typeface="Calibri"/>
                <a:cs typeface="Calibri"/>
              </a:rPr>
              <a:t> </a:t>
            </a:r>
            <a:r>
              <a:rPr sz="2400" b="1">
                <a:latin typeface="Calibri"/>
                <a:cs typeface="Calibri"/>
              </a:rPr>
              <a:t>District</a:t>
            </a:r>
            <a:r>
              <a:rPr sz="2400" b="1" spc="-75">
                <a:latin typeface="Calibri"/>
                <a:cs typeface="Calibri"/>
              </a:rPr>
              <a:t> </a:t>
            </a:r>
            <a:r>
              <a:rPr sz="2400" b="1" spc="-10">
                <a:latin typeface="Calibri"/>
                <a:cs typeface="Calibri"/>
              </a:rPr>
              <a:t>Postsecondary</a:t>
            </a:r>
            <a:r>
              <a:rPr sz="2400" b="1" spc="-85">
                <a:latin typeface="Calibri"/>
                <a:cs typeface="Calibri"/>
              </a:rPr>
              <a:t> </a:t>
            </a:r>
            <a:r>
              <a:rPr sz="2400" b="1" spc="-10">
                <a:latin typeface="Calibri"/>
                <a:cs typeface="Calibri"/>
              </a:rPr>
              <a:t>Institutions</a:t>
            </a:r>
            <a:endParaRPr sz="2400">
              <a:latin typeface="Calibri"/>
              <a:cs typeface="Calibri"/>
            </a:endParaRPr>
          </a:p>
        </p:txBody>
      </p:sp>
      <p:graphicFrame>
        <p:nvGraphicFramePr>
          <p:cNvPr id="9" name="object 9"/>
          <p:cNvGraphicFramePr>
            <a:graphicFrameLocks noGrp="1"/>
          </p:cNvGraphicFramePr>
          <p:nvPr/>
        </p:nvGraphicFramePr>
        <p:xfrm>
          <a:off x="2785881" y="4492127"/>
          <a:ext cx="7167879" cy="818515"/>
        </p:xfrm>
        <a:graphic>
          <a:graphicData uri="http://schemas.openxmlformats.org/drawingml/2006/table">
            <a:tbl>
              <a:tblPr firstRow="1" bandRow="1">
                <a:tableStyleId>{2D5ABB26-0587-4C30-8999-92F81FD0307C}</a:tableStyleId>
              </a:tblPr>
              <a:tblGrid>
                <a:gridCol w="259207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2015489">
                  <a:extLst>
                    <a:ext uri="{9D8B030D-6E8A-4147-A177-3AD203B41FA5}">
                      <a16:colId xmlns:a16="http://schemas.microsoft.com/office/drawing/2014/main" val="20002"/>
                    </a:ext>
                  </a:extLst>
                </a:gridCol>
              </a:tblGrid>
              <a:tr h="818515">
                <a:tc>
                  <a:txBody>
                    <a:bodyPr/>
                    <a:lstStyle/>
                    <a:p>
                      <a:pPr marL="31750">
                        <a:lnSpc>
                          <a:spcPct val="100000"/>
                        </a:lnSpc>
                        <a:spcBef>
                          <a:spcPts val="270"/>
                        </a:spcBef>
                      </a:pPr>
                      <a:r>
                        <a:rPr sz="1300" b="1">
                          <a:latin typeface="Calibri"/>
                          <a:cs typeface="Calibri"/>
                        </a:rPr>
                        <a:t>Pinellas</a:t>
                      </a:r>
                      <a:r>
                        <a:rPr sz="1300" b="1" spc="-30">
                          <a:latin typeface="Calibri"/>
                          <a:cs typeface="Calibri"/>
                        </a:rPr>
                        <a:t> </a:t>
                      </a:r>
                      <a:r>
                        <a:rPr sz="1300" b="1" spc="-10">
                          <a:latin typeface="Calibri"/>
                          <a:cs typeface="Calibri"/>
                        </a:rPr>
                        <a:t>County</a:t>
                      </a:r>
                      <a:endParaRPr sz="1300">
                        <a:latin typeface="Calibri"/>
                        <a:cs typeface="Calibri"/>
                      </a:endParaRPr>
                    </a:p>
                    <a:p>
                      <a:pPr marL="144145" indent="-112395">
                        <a:lnSpc>
                          <a:spcPct val="100000"/>
                        </a:lnSpc>
                        <a:spcBef>
                          <a:spcPts val="114"/>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32"/>
                        </a:rPr>
                        <a:t>Pinellas</a:t>
                      </a:r>
                      <a:r>
                        <a:rPr sz="1100" u="sng" spc="-45">
                          <a:solidFill>
                            <a:srgbClr val="034990"/>
                          </a:solidFill>
                          <a:uFill>
                            <a:solidFill>
                              <a:srgbClr val="034990"/>
                            </a:solidFill>
                          </a:uFill>
                          <a:latin typeface="Calibri"/>
                          <a:cs typeface="Calibri"/>
                          <a:hlinkClick r:id="rId32"/>
                        </a:rPr>
                        <a:t> </a:t>
                      </a:r>
                      <a:r>
                        <a:rPr sz="1100" u="sng">
                          <a:solidFill>
                            <a:srgbClr val="034990"/>
                          </a:solidFill>
                          <a:uFill>
                            <a:solidFill>
                              <a:srgbClr val="034990"/>
                            </a:solidFill>
                          </a:uFill>
                          <a:latin typeface="Calibri"/>
                          <a:cs typeface="Calibri"/>
                          <a:hlinkClick r:id="rId32"/>
                        </a:rPr>
                        <a:t>Technical</a:t>
                      </a:r>
                      <a:r>
                        <a:rPr sz="1100" u="sng" spc="-30">
                          <a:solidFill>
                            <a:srgbClr val="034990"/>
                          </a:solidFill>
                          <a:uFill>
                            <a:solidFill>
                              <a:srgbClr val="034990"/>
                            </a:solidFill>
                          </a:uFill>
                          <a:latin typeface="Calibri"/>
                          <a:cs typeface="Calibri"/>
                          <a:hlinkClick r:id="rId32"/>
                        </a:rPr>
                        <a:t> </a:t>
                      </a:r>
                      <a:r>
                        <a:rPr sz="1100" u="sng">
                          <a:solidFill>
                            <a:srgbClr val="034990"/>
                          </a:solidFill>
                          <a:uFill>
                            <a:solidFill>
                              <a:srgbClr val="034990"/>
                            </a:solidFill>
                          </a:uFill>
                          <a:latin typeface="Calibri"/>
                          <a:cs typeface="Calibri"/>
                          <a:hlinkClick r:id="rId32"/>
                        </a:rPr>
                        <a:t>Colleg</a:t>
                      </a:r>
                      <a:r>
                        <a:rPr sz="1100" u="sng">
                          <a:solidFill>
                            <a:srgbClr val="034990"/>
                          </a:solidFill>
                          <a:uFill>
                            <a:solidFill>
                              <a:srgbClr val="034990"/>
                            </a:solidFill>
                          </a:uFill>
                          <a:latin typeface="Calibri"/>
                          <a:cs typeface="Calibri"/>
                        </a:rPr>
                        <a:t>e</a:t>
                      </a:r>
                      <a:r>
                        <a:rPr sz="1100" u="sng" spc="-25">
                          <a:solidFill>
                            <a:srgbClr val="034990"/>
                          </a:solidFill>
                          <a:uFill>
                            <a:solidFill>
                              <a:srgbClr val="034990"/>
                            </a:solidFill>
                          </a:uFill>
                          <a:latin typeface="Calibri"/>
                          <a:cs typeface="Calibri"/>
                        </a:rPr>
                        <a:t> </a:t>
                      </a:r>
                      <a:r>
                        <a:rPr sz="1100" u="sng">
                          <a:solidFill>
                            <a:srgbClr val="034990"/>
                          </a:solidFill>
                          <a:uFill>
                            <a:solidFill>
                              <a:srgbClr val="034990"/>
                            </a:solidFill>
                          </a:uFill>
                          <a:latin typeface="Calibri"/>
                          <a:cs typeface="Calibri"/>
                          <a:hlinkClick r:id="rId32"/>
                        </a:rPr>
                        <a:t>-</a:t>
                      </a:r>
                      <a:r>
                        <a:rPr sz="1100" u="sng" spc="-5">
                          <a:solidFill>
                            <a:srgbClr val="034990"/>
                          </a:solidFill>
                          <a:uFill>
                            <a:solidFill>
                              <a:srgbClr val="034990"/>
                            </a:solidFill>
                          </a:uFill>
                          <a:latin typeface="Calibri"/>
                          <a:cs typeface="Calibri"/>
                        </a:rPr>
                        <a:t> </a:t>
                      </a:r>
                      <a:r>
                        <a:rPr sz="1100" u="sng" spc="-10">
                          <a:solidFill>
                            <a:srgbClr val="034990"/>
                          </a:solidFill>
                          <a:uFill>
                            <a:solidFill>
                              <a:srgbClr val="034990"/>
                            </a:solidFill>
                          </a:uFill>
                          <a:latin typeface="Calibri"/>
                          <a:cs typeface="Calibri"/>
                          <a:hlinkClick r:id="rId32"/>
                        </a:rPr>
                        <a:t>Clearwater</a:t>
                      </a:r>
                      <a:endParaRPr sz="1100">
                        <a:latin typeface="Calibri"/>
                        <a:cs typeface="Calibri"/>
                      </a:endParaRPr>
                    </a:p>
                    <a:p>
                      <a:pPr marL="144145" indent="-112395">
                        <a:lnSpc>
                          <a:spcPct val="100000"/>
                        </a:lnSpc>
                        <a:spcBef>
                          <a:spcPts val="300"/>
                        </a:spcBef>
                        <a:buClr>
                          <a:srgbClr val="000000"/>
                        </a:buClr>
                        <a:buFont typeface="Arial"/>
                        <a:buChar char="•"/>
                        <a:tabLst>
                          <a:tab pos="144145" algn="l"/>
                        </a:tabLst>
                      </a:pPr>
                      <a:r>
                        <a:rPr sz="1100" u="sng">
                          <a:solidFill>
                            <a:srgbClr val="034990"/>
                          </a:solidFill>
                          <a:uFill>
                            <a:solidFill>
                              <a:srgbClr val="034990"/>
                            </a:solidFill>
                          </a:uFill>
                          <a:latin typeface="Calibri"/>
                          <a:cs typeface="Calibri"/>
                          <a:hlinkClick r:id="rId33"/>
                        </a:rPr>
                        <a:t>Pinellas</a:t>
                      </a:r>
                      <a:r>
                        <a:rPr sz="1100" u="sng" spc="-40">
                          <a:solidFill>
                            <a:srgbClr val="034990"/>
                          </a:solidFill>
                          <a:uFill>
                            <a:solidFill>
                              <a:srgbClr val="034990"/>
                            </a:solidFill>
                          </a:uFill>
                          <a:latin typeface="Calibri"/>
                          <a:cs typeface="Calibri"/>
                          <a:hlinkClick r:id="rId33"/>
                        </a:rPr>
                        <a:t> </a:t>
                      </a:r>
                      <a:r>
                        <a:rPr sz="1100" u="sng">
                          <a:solidFill>
                            <a:srgbClr val="034990"/>
                          </a:solidFill>
                          <a:uFill>
                            <a:solidFill>
                              <a:srgbClr val="034990"/>
                            </a:solidFill>
                          </a:uFill>
                          <a:latin typeface="Calibri"/>
                          <a:cs typeface="Calibri"/>
                          <a:hlinkClick r:id="rId33"/>
                        </a:rPr>
                        <a:t>Technical</a:t>
                      </a:r>
                      <a:r>
                        <a:rPr sz="1100" u="sng" spc="-25">
                          <a:solidFill>
                            <a:srgbClr val="034990"/>
                          </a:solidFill>
                          <a:uFill>
                            <a:solidFill>
                              <a:srgbClr val="034990"/>
                            </a:solidFill>
                          </a:uFill>
                          <a:latin typeface="Calibri"/>
                          <a:cs typeface="Calibri"/>
                          <a:hlinkClick r:id="rId33"/>
                        </a:rPr>
                        <a:t> </a:t>
                      </a:r>
                      <a:r>
                        <a:rPr sz="1100" u="sng">
                          <a:solidFill>
                            <a:srgbClr val="034990"/>
                          </a:solidFill>
                          <a:uFill>
                            <a:solidFill>
                              <a:srgbClr val="034990"/>
                            </a:solidFill>
                          </a:uFill>
                          <a:latin typeface="Calibri"/>
                          <a:cs typeface="Calibri"/>
                          <a:hlinkClick r:id="rId33"/>
                        </a:rPr>
                        <a:t>Colleg</a:t>
                      </a:r>
                      <a:r>
                        <a:rPr sz="1100" u="sng">
                          <a:solidFill>
                            <a:srgbClr val="034990"/>
                          </a:solidFill>
                          <a:uFill>
                            <a:solidFill>
                              <a:srgbClr val="034990"/>
                            </a:solidFill>
                          </a:uFill>
                          <a:latin typeface="Calibri"/>
                          <a:cs typeface="Calibri"/>
                        </a:rPr>
                        <a:t>e</a:t>
                      </a:r>
                      <a:r>
                        <a:rPr sz="1100" u="sng" spc="-25">
                          <a:solidFill>
                            <a:srgbClr val="034990"/>
                          </a:solidFill>
                          <a:uFill>
                            <a:solidFill>
                              <a:srgbClr val="034990"/>
                            </a:solidFill>
                          </a:uFill>
                          <a:latin typeface="Calibri"/>
                          <a:cs typeface="Calibri"/>
                        </a:rPr>
                        <a:t> </a:t>
                      </a:r>
                      <a:r>
                        <a:rPr sz="1100" u="sng">
                          <a:solidFill>
                            <a:srgbClr val="034990"/>
                          </a:solidFill>
                          <a:uFill>
                            <a:solidFill>
                              <a:srgbClr val="034990"/>
                            </a:solidFill>
                          </a:uFill>
                          <a:latin typeface="Calibri"/>
                          <a:cs typeface="Calibri"/>
                          <a:hlinkClick r:id="rId33"/>
                        </a:rPr>
                        <a:t>-</a:t>
                      </a:r>
                      <a:r>
                        <a:rPr sz="1100" u="sng" spc="-5">
                          <a:solidFill>
                            <a:srgbClr val="034990"/>
                          </a:solidFill>
                          <a:uFill>
                            <a:solidFill>
                              <a:srgbClr val="034990"/>
                            </a:solidFill>
                          </a:uFill>
                          <a:latin typeface="Calibri"/>
                          <a:cs typeface="Calibri"/>
                        </a:rPr>
                        <a:t> </a:t>
                      </a:r>
                      <a:r>
                        <a:rPr sz="1100" u="sng">
                          <a:solidFill>
                            <a:srgbClr val="034990"/>
                          </a:solidFill>
                          <a:uFill>
                            <a:solidFill>
                              <a:srgbClr val="034990"/>
                            </a:solidFill>
                          </a:uFill>
                          <a:latin typeface="Calibri"/>
                          <a:cs typeface="Calibri"/>
                          <a:hlinkClick r:id="rId33"/>
                        </a:rPr>
                        <a:t>St.</a:t>
                      </a:r>
                      <a:r>
                        <a:rPr sz="1100" u="sng" spc="-25">
                          <a:solidFill>
                            <a:srgbClr val="034990"/>
                          </a:solidFill>
                          <a:uFill>
                            <a:solidFill>
                              <a:srgbClr val="034990"/>
                            </a:solidFill>
                          </a:uFill>
                          <a:latin typeface="Calibri"/>
                          <a:cs typeface="Calibri"/>
                          <a:hlinkClick r:id="rId33"/>
                        </a:rPr>
                        <a:t> </a:t>
                      </a:r>
                      <a:r>
                        <a:rPr sz="1100" u="sng" spc="-10">
                          <a:solidFill>
                            <a:srgbClr val="034990"/>
                          </a:solidFill>
                          <a:uFill>
                            <a:solidFill>
                              <a:srgbClr val="034990"/>
                            </a:solidFill>
                          </a:uFill>
                          <a:latin typeface="Calibri"/>
                          <a:cs typeface="Calibri"/>
                          <a:hlinkClick r:id="rId33"/>
                        </a:rPr>
                        <a:t>Petersburg</a:t>
                      </a:r>
                      <a:endParaRPr sz="1100">
                        <a:latin typeface="Calibri"/>
                        <a:cs typeface="Calibri"/>
                      </a:endParaRPr>
                    </a:p>
                  </a:txBody>
                  <a:tcPr marL="0" marR="0" marT="34290" marB="0">
                    <a:lnR w="6350">
                      <a:solidFill>
                        <a:srgbClr val="001F5F"/>
                      </a:solidFill>
                      <a:prstDash val="solid"/>
                    </a:lnR>
                  </a:tcPr>
                </a:tc>
                <a:tc>
                  <a:txBody>
                    <a:bodyPr/>
                    <a:lstStyle/>
                    <a:p>
                      <a:pPr marL="91440">
                        <a:lnSpc>
                          <a:spcPct val="100000"/>
                        </a:lnSpc>
                        <a:spcBef>
                          <a:spcPts val="270"/>
                        </a:spcBef>
                      </a:pPr>
                      <a:r>
                        <a:rPr sz="1300" b="1">
                          <a:latin typeface="Calibri"/>
                          <a:cs typeface="Calibri"/>
                        </a:rPr>
                        <a:t>Pasco</a:t>
                      </a:r>
                      <a:r>
                        <a:rPr sz="1300" b="1" spc="-50">
                          <a:latin typeface="Calibri"/>
                          <a:cs typeface="Calibri"/>
                        </a:rPr>
                        <a:t> </a:t>
                      </a:r>
                      <a:r>
                        <a:rPr sz="1300" b="1" spc="-10">
                          <a:latin typeface="Calibri"/>
                          <a:cs typeface="Calibri"/>
                        </a:rPr>
                        <a:t>County</a:t>
                      </a:r>
                      <a:endParaRPr sz="1300">
                        <a:latin typeface="Calibri"/>
                        <a:cs typeface="Calibri"/>
                      </a:endParaRPr>
                    </a:p>
                    <a:p>
                      <a:pPr marL="203835" indent="-112395">
                        <a:lnSpc>
                          <a:spcPct val="100000"/>
                        </a:lnSpc>
                        <a:spcBef>
                          <a:spcPts val="114"/>
                        </a:spcBef>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34"/>
                        </a:rPr>
                        <a:t>Fred</a:t>
                      </a:r>
                      <a:r>
                        <a:rPr sz="1100" u="sng" spc="-20">
                          <a:solidFill>
                            <a:srgbClr val="034990"/>
                          </a:solidFill>
                          <a:uFill>
                            <a:solidFill>
                              <a:srgbClr val="034990"/>
                            </a:solidFill>
                          </a:uFill>
                          <a:latin typeface="Calibri"/>
                          <a:cs typeface="Calibri"/>
                          <a:hlinkClick r:id="rId34"/>
                        </a:rPr>
                        <a:t> </a:t>
                      </a:r>
                      <a:r>
                        <a:rPr sz="1100" u="sng">
                          <a:solidFill>
                            <a:srgbClr val="034990"/>
                          </a:solidFill>
                          <a:uFill>
                            <a:solidFill>
                              <a:srgbClr val="034990"/>
                            </a:solidFill>
                          </a:uFill>
                          <a:latin typeface="Calibri"/>
                          <a:cs typeface="Calibri"/>
                          <a:hlinkClick r:id="rId34"/>
                        </a:rPr>
                        <a:t>K.</a:t>
                      </a:r>
                      <a:r>
                        <a:rPr sz="1100" u="sng" spc="-30">
                          <a:solidFill>
                            <a:srgbClr val="034990"/>
                          </a:solidFill>
                          <a:uFill>
                            <a:solidFill>
                              <a:srgbClr val="034990"/>
                            </a:solidFill>
                          </a:uFill>
                          <a:latin typeface="Calibri"/>
                          <a:cs typeface="Calibri"/>
                          <a:hlinkClick r:id="rId34"/>
                        </a:rPr>
                        <a:t> </a:t>
                      </a:r>
                      <a:r>
                        <a:rPr sz="1100" u="sng">
                          <a:solidFill>
                            <a:srgbClr val="034990"/>
                          </a:solidFill>
                          <a:uFill>
                            <a:solidFill>
                              <a:srgbClr val="034990"/>
                            </a:solidFill>
                          </a:uFill>
                          <a:latin typeface="Calibri"/>
                          <a:cs typeface="Calibri"/>
                          <a:hlinkClick r:id="rId34"/>
                        </a:rPr>
                        <a:t>Marchman</a:t>
                      </a:r>
                      <a:r>
                        <a:rPr sz="1100" u="sng" spc="-50">
                          <a:solidFill>
                            <a:srgbClr val="034990"/>
                          </a:solidFill>
                          <a:uFill>
                            <a:solidFill>
                              <a:srgbClr val="034990"/>
                            </a:solidFill>
                          </a:uFill>
                          <a:latin typeface="Calibri"/>
                          <a:cs typeface="Calibri"/>
                          <a:hlinkClick r:id="rId34"/>
                        </a:rPr>
                        <a:t> </a:t>
                      </a:r>
                      <a:r>
                        <a:rPr sz="1100" u="sng">
                          <a:solidFill>
                            <a:srgbClr val="034990"/>
                          </a:solidFill>
                          <a:uFill>
                            <a:solidFill>
                              <a:srgbClr val="034990"/>
                            </a:solidFill>
                          </a:uFill>
                          <a:latin typeface="Calibri"/>
                          <a:cs typeface="Calibri"/>
                          <a:hlinkClick r:id="rId34"/>
                        </a:rPr>
                        <a:t>Technical</a:t>
                      </a:r>
                      <a:r>
                        <a:rPr sz="1100" u="sng" spc="-35">
                          <a:solidFill>
                            <a:srgbClr val="034990"/>
                          </a:solidFill>
                          <a:uFill>
                            <a:solidFill>
                              <a:srgbClr val="034990"/>
                            </a:solidFill>
                          </a:uFill>
                          <a:latin typeface="Calibri"/>
                          <a:cs typeface="Calibri"/>
                          <a:hlinkClick r:id="rId34"/>
                        </a:rPr>
                        <a:t> </a:t>
                      </a:r>
                      <a:r>
                        <a:rPr sz="1100" u="sng" spc="-10">
                          <a:solidFill>
                            <a:srgbClr val="034990"/>
                          </a:solidFill>
                          <a:uFill>
                            <a:solidFill>
                              <a:srgbClr val="034990"/>
                            </a:solidFill>
                          </a:uFill>
                          <a:latin typeface="Calibri"/>
                          <a:cs typeface="Calibri"/>
                          <a:hlinkClick r:id="rId34"/>
                        </a:rPr>
                        <a:t>College</a:t>
                      </a:r>
                      <a:endParaRPr sz="1100">
                        <a:latin typeface="Calibri"/>
                        <a:cs typeface="Calibri"/>
                      </a:endParaRPr>
                    </a:p>
                  </a:txBody>
                  <a:tcPr marL="0" marR="0" marT="34290" marB="0">
                    <a:lnL w="6350">
                      <a:solidFill>
                        <a:srgbClr val="001F5F"/>
                      </a:solidFill>
                      <a:prstDash val="solid"/>
                    </a:lnL>
                    <a:lnR w="6350">
                      <a:solidFill>
                        <a:srgbClr val="001F5F"/>
                      </a:solidFill>
                      <a:prstDash val="solid"/>
                    </a:lnR>
                  </a:tcPr>
                </a:tc>
                <a:tc>
                  <a:txBody>
                    <a:bodyPr/>
                    <a:lstStyle/>
                    <a:p>
                      <a:pPr marL="91440">
                        <a:lnSpc>
                          <a:spcPct val="100000"/>
                        </a:lnSpc>
                        <a:spcBef>
                          <a:spcPts val="270"/>
                        </a:spcBef>
                      </a:pPr>
                      <a:r>
                        <a:rPr sz="1300" b="1" spc="-10">
                          <a:latin typeface="Calibri"/>
                          <a:cs typeface="Calibri"/>
                        </a:rPr>
                        <a:t>Hillsborough</a:t>
                      </a:r>
                      <a:r>
                        <a:rPr sz="1300" b="1" spc="40">
                          <a:latin typeface="Calibri"/>
                          <a:cs typeface="Calibri"/>
                        </a:rPr>
                        <a:t> </a:t>
                      </a:r>
                      <a:r>
                        <a:rPr sz="1300" b="1" spc="-10">
                          <a:latin typeface="Calibri"/>
                          <a:cs typeface="Calibri"/>
                        </a:rPr>
                        <a:t>County</a:t>
                      </a:r>
                      <a:endParaRPr sz="1300">
                        <a:latin typeface="Calibri"/>
                        <a:cs typeface="Calibri"/>
                      </a:endParaRPr>
                    </a:p>
                    <a:p>
                      <a:pPr marL="203835" indent="-112395">
                        <a:lnSpc>
                          <a:spcPct val="100000"/>
                        </a:lnSpc>
                        <a:spcBef>
                          <a:spcPts val="114"/>
                        </a:spcBef>
                        <a:buClr>
                          <a:srgbClr val="000000"/>
                        </a:buClr>
                        <a:buFont typeface="Arial"/>
                        <a:buChar char="•"/>
                        <a:tabLst>
                          <a:tab pos="203835" algn="l"/>
                        </a:tabLst>
                      </a:pPr>
                      <a:r>
                        <a:rPr sz="1100" u="sng" spc="-10">
                          <a:solidFill>
                            <a:srgbClr val="034990"/>
                          </a:solidFill>
                          <a:uFill>
                            <a:solidFill>
                              <a:srgbClr val="034990"/>
                            </a:solidFill>
                          </a:uFill>
                          <a:latin typeface="Calibri"/>
                          <a:cs typeface="Calibri"/>
                          <a:hlinkClick r:id="rId35"/>
                        </a:rPr>
                        <a:t>Aparicio-</a:t>
                      </a:r>
                      <a:r>
                        <a:rPr sz="1100" u="sng">
                          <a:solidFill>
                            <a:srgbClr val="034990"/>
                          </a:solidFill>
                          <a:uFill>
                            <a:solidFill>
                              <a:srgbClr val="034990"/>
                            </a:solidFill>
                          </a:uFill>
                          <a:latin typeface="Calibri"/>
                          <a:cs typeface="Calibri"/>
                          <a:hlinkClick r:id="rId35"/>
                        </a:rPr>
                        <a:t>Levy</a:t>
                      </a:r>
                      <a:r>
                        <a:rPr sz="1100" u="sng" spc="-10">
                          <a:solidFill>
                            <a:srgbClr val="034990"/>
                          </a:solidFill>
                          <a:uFill>
                            <a:solidFill>
                              <a:srgbClr val="034990"/>
                            </a:solidFill>
                          </a:uFill>
                          <a:latin typeface="Calibri"/>
                          <a:cs typeface="Calibri"/>
                          <a:hlinkClick r:id="rId35"/>
                        </a:rPr>
                        <a:t> </a:t>
                      </a:r>
                      <a:r>
                        <a:rPr sz="1100" u="sng">
                          <a:solidFill>
                            <a:srgbClr val="034990"/>
                          </a:solidFill>
                          <a:uFill>
                            <a:solidFill>
                              <a:srgbClr val="034990"/>
                            </a:solidFill>
                          </a:uFill>
                          <a:latin typeface="Calibri"/>
                          <a:cs typeface="Calibri"/>
                          <a:hlinkClick r:id="rId35"/>
                        </a:rPr>
                        <a:t>Technical</a:t>
                      </a:r>
                      <a:r>
                        <a:rPr sz="1100" u="sng" spc="-5">
                          <a:solidFill>
                            <a:srgbClr val="034990"/>
                          </a:solidFill>
                          <a:uFill>
                            <a:solidFill>
                              <a:srgbClr val="034990"/>
                            </a:solidFill>
                          </a:uFill>
                          <a:latin typeface="Calibri"/>
                          <a:cs typeface="Calibri"/>
                          <a:hlinkClick r:id="rId35"/>
                        </a:rPr>
                        <a:t> </a:t>
                      </a:r>
                      <a:r>
                        <a:rPr sz="1100" u="sng" spc="-10">
                          <a:solidFill>
                            <a:srgbClr val="034990"/>
                          </a:solidFill>
                          <a:uFill>
                            <a:solidFill>
                              <a:srgbClr val="034990"/>
                            </a:solidFill>
                          </a:uFill>
                          <a:latin typeface="Calibri"/>
                          <a:cs typeface="Calibri"/>
                          <a:hlinkClick r:id="rId35"/>
                        </a:rPr>
                        <a:t>College</a:t>
                      </a:r>
                      <a:endParaRPr sz="1100">
                        <a:latin typeface="Calibri"/>
                        <a:cs typeface="Calibri"/>
                      </a:endParaRPr>
                    </a:p>
                    <a:p>
                      <a:pPr marL="203200" indent="-112395">
                        <a:lnSpc>
                          <a:spcPct val="100000"/>
                        </a:lnSpc>
                        <a:buClr>
                          <a:srgbClr val="000000"/>
                        </a:buClr>
                        <a:buFont typeface="Arial"/>
                        <a:buChar char="•"/>
                        <a:tabLst>
                          <a:tab pos="203200" algn="l"/>
                        </a:tabLst>
                      </a:pPr>
                      <a:r>
                        <a:rPr sz="1100" u="sng">
                          <a:solidFill>
                            <a:srgbClr val="034990"/>
                          </a:solidFill>
                          <a:uFill>
                            <a:solidFill>
                              <a:srgbClr val="034990"/>
                            </a:solidFill>
                          </a:uFill>
                          <a:latin typeface="Calibri"/>
                          <a:cs typeface="Calibri"/>
                          <a:hlinkClick r:id="rId36"/>
                        </a:rPr>
                        <a:t>Brewster</a:t>
                      </a:r>
                      <a:r>
                        <a:rPr sz="1100" u="sng" spc="-45">
                          <a:solidFill>
                            <a:srgbClr val="034990"/>
                          </a:solidFill>
                          <a:uFill>
                            <a:solidFill>
                              <a:srgbClr val="034990"/>
                            </a:solidFill>
                          </a:uFill>
                          <a:latin typeface="Calibri"/>
                          <a:cs typeface="Calibri"/>
                          <a:hlinkClick r:id="rId36"/>
                        </a:rPr>
                        <a:t> </a:t>
                      </a:r>
                      <a:r>
                        <a:rPr sz="1100" u="sng">
                          <a:solidFill>
                            <a:srgbClr val="034990"/>
                          </a:solidFill>
                          <a:uFill>
                            <a:solidFill>
                              <a:srgbClr val="034990"/>
                            </a:solidFill>
                          </a:uFill>
                          <a:latin typeface="Calibri"/>
                          <a:cs typeface="Calibri"/>
                          <a:hlinkClick r:id="rId36"/>
                        </a:rPr>
                        <a:t>Technical</a:t>
                      </a:r>
                      <a:r>
                        <a:rPr sz="1100" u="sng" spc="-45">
                          <a:solidFill>
                            <a:srgbClr val="034990"/>
                          </a:solidFill>
                          <a:uFill>
                            <a:solidFill>
                              <a:srgbClr val="034990"/>
                            </a:solidFill>
                          </a:uFill>
                          <a:latin typeface="Calibri"/>
                          <a:cs typeface="Calibri"/>
                          <a:hlinkClick r:id="rId36"/>
                        </a:rPr>
                        <a:t> </a:t>
                      </a:r>
                      <a:r>
                        <a:rPr sz="1100" u="sng" spc="-10">
                          <a:solidFill>
                            <a:srgbClr val="034990"/>
                          </a:solidFill>
                          <a:uFill>
                            <a:solidFill>
                              <a:srgbClr val="034990"/>
                            </a:solidFill>
                          </a:uFill>
                          <a:latin typeface="Calibri"/>
                          <a:cs typeface="Calibri"/>
                          <a:hlinkClick r:id="rId36"/>
                        </a:rPr>
                        <a:t>College</a:t>
                      </a:r>
                      <a:endParaRPr sz="1100">
                        <a:latin typeface="Calibri"/>
                        <a:cs typeface="Calibri"/>
                      </a:endParaRPr>
                    </a:p>
                    <a:p>
                      <a:pPr marL="203835" indent="-112395">
                        <a:lnSpc>
                          <a:spcPct val="100000"/>
                        </a:lnSpc>
                        <a:buClr>
                          <a:srgbClr val="000000"/>
                        </a:buClr>
                        <a:buFont typeface="Arial"/>
                        <a:buChar char="•"/>
                        <a:tabLst>
                          <a:tab pos="203835" algn="l"/>
                        </a:tabLst>
                      </a:pPr>
                      <a:r>
                        <a:rPr sz="1100" u="sng">
                          <a:solidFill>
                            <a:srgbClr val="034990"/>
                          </a:solidFill>
                          <a:uFill>
                            <a:solidFill>
                              <a:srgbClr val="034990"/>
                            </a:solidFill>
                          </a:uFill>
                          <a:latin typeface="Calibri"/>
                          <a:cs typeface="Calibri"/>
                          <a:hlinkClick r:id="rId37"/>
                        </a:rPr>
                        <a:t>Erwin</a:t>
                      </a:r>
                      <a:r>
                        <a:rPr sz="1100" u="sng" spc="-35">
                          <a:solidFill>
                            <a:srgbClr val="034990"/>
                          </a:solidFill>
                          <a:uFill>
                            <a:solidFill>
                              <a:srgbClr val="034990"/>
                            </a:solidFill>
                          </a:uFill>
                          <a:latin typeface="Calibri"/>
                          <a:cs typeface="Calibri"/>
                          <a:hlinkClick r:id="rId37"/>
                        </a:rPr>
                        <a:t> </a:t>
                      </a:r>
                      <a:r>
                        <a:rPr sz="1100" u="sng">
                          <a:solidFill>
                            <a:srgbClr val="034990"/>
                          </a:solidFill>
                          <a:uFill>
                            <a:solidFill>
                              <a:srgbClr val="034990"/>
                            </a:solidFill>
                          </a:uFill>
                          <a:latin typeface="Calibri"/>
                          <a:cs typeface="Calibri"/>
                          <a:hlinkClick r:id="rId37"/>
                        </a:rPr>
                        <a:t>Technical</a:t>
                      </a:r>
                      <a:r>
                        <a:rPr sz="1100" u="sng" spc="-45">
                          <a:solidFill>
                            <a:srgbClr val="034990"/>
                          </a:solidFill>
                          <a:uFill>
                            <a:solidFill>
                              <a:srgbClr val="034990"/>
                            </a:solidFill>
                          </a:uFill>
                          <a:latin typeface="Calibri"/>
                          <a:cs typeface="Calibri"/>
                          <a:hlinkClick r:id="rId37"/>
                        </a:rPr>
                        <a:t> </a:t>
                      </a:r>
                      <a:r>
                        <a:rPr sz="1100" u="sng" spc="-10">
                          <a:solidFill>
                            <a:srgbClr val="034990"/>
                          </a:solidFill>
                          <a:uFill>
                            <a:solidFill>
                              <a:srgbClr val="034990"/>
                            </a:solidFill>
                          </a:uFill>
                          <a:latin typeface="Calibri"/>
                          <a:cs typeface="Calibri"/>
                          <a:hlinkClick r:id="rId37"/>
                        </a:rPr>
                        <a:t>College</a:t>
                      </a:r>
                      <a:endParaRPr sz="1100">
                        <a:latin typeface="Calibri"/>
                        <a:cs typeface="Calibri"/>
                      </a:endParaRPr>
                    </a:p>
                  </a:txBody>
                  <a:tcPr marL="0" marR="0" marT="34290" marB="0">
                    <a:lnL w="6350">
                      <a:solidFill>
                        <a:srgbClr val="001F5F"/>
                      </a:solidFill>
                      <a:prstDash val="solid"/>
                    </a:lnL>
                  </a:tcPr>
                </a:tc>
                <a:extLst>
                  <a:ext uri="{0D108BD9-81ED-4DB2-BD59-A6C34878D82A}">
                    <a16:rowId xmlns:a16="http://schemas.microsoft.com/office/drawing/2014/main" val="10000"/>
                  </a:ext>
                </a:extLst>
              </a:tr>
            </a:tbl>
          </a:graphicData>
        </a:graphic>
      </p:graphicFrame>
      <p:grpSp>
        <p:nvGrpSpPr>
          <p:cNvPr id="10" name="object 10"/>
          <p:cNvGrpSpPr/>
          <p:nvPr/>
        </p:nvGrpSpPr>
        <p:grpSpPr>
          <a:xfrm>
            <a:off x="8651838" y="75689"/>
            <a:ext cx="1896745" cy="641350"/>
            <a:chOff x="7127837" y="75689"/>
            <a:chExt cx="1896745" cy="641350"/>
          </a:xfrm>
        </p:grpSpPr>
        <p:pic>
          <p:nvPicPr>
            <p:cNvPr id="11" name="object 11"/>
            <p:cNvPicPr/>
            <p:nvPr/>
          </p:nvPicPr>
          <p:blipFill>
            <a:blip r:embed="rId38" cstate="print"/>
            <a:stretch>
              <a:fillRect/>
            </a:stretch>
          </p:blipFill>
          <p:spPr>
            <a:xfrm>
              <a:off x="8384011" y="75689"/>
              <a:ext cx="640075" cy="641136"/>
            </a:xfrm>
            <a:prstGeom prst="rect">
              <a:avLst/>
            </a:prstGeom>
          </p:spPr>
        </p:pic>
        <p:pic>
          <p:nvPicPr>
            <p:cNvPr id="12" name="object 12"/>
            <p:cNvPicPr/>
            <p:nvPr/>
          </p:nvPicPr>
          <p:blipFill>
            <a:blip r:embed="rId39" cstate="print"/>
            <a:stretch>
              <a:fillRect/>
            </a:stretch>
          </p:blipFill>
          <p:spPr>
            <a:xfrm>
              <a:off x="7127837" y="76911"/>
              <a:ext cx="1215335" cy="640076"/>
            </a:xfrm>
            <a:prstGeom prst="rect">
              <a:avLst/>
            </a:prstGeom>
          </p:spPr>
        </p:pic>
      </p:grpSp>
      <p:sp>
        <p:nvSpPr>
          <p:cNvPr id="13" name="object 13"/>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58</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758458"/>
            <a:ext cx="393506" cy="534289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75">
                <a:solidFill>
                  <a:srgbClr val="FFFFFF"/>
                </a:solidFill>
                <a:latin typeface="Calibri"/>
                <a:cs typeface="Calibri"/>
              </a:rPr>
              <a:t> </a:t>
            </a:r>
            <a:r>
              <a:rPr sz="3100" b="1">
                <a:solidFill>
                  <a:srgbClr val="FFFFFF"/>
                </a:solidFill>
                <a:latin typeface="Calibri"/>
                <a:cs typeface="Calibri"/>
              </a:rPr>
              <a:t>Seal</a:t>
            </a:r>
            <a:r>
              <a:rPr sz="3100" b="1" spc="-85">
                <a:solidFill>
                  <a:srgbClr val="FFFFFF"/>
                </a:solidFill>
                <a:latin typeface="Calibri"/>
                <a:cs typeface="Calibri"/>
              </a:rPr>
              <a:t> </a:t>
            </a:r>
            <a:r>
              <a:rPr sz="3100" b="1">
                <a:solidFill>
                  <a:srgbClr val="FFFFFF"/>
                </a:solidFill>
                <a:latin typeface="Calibri"/>
                <a:cs typeface="Calibri"/>
              </a:rPr>
              <a:t>Award:</a:t>
            </a:r>
            <a:r>
              <a:rPr sz="3100" b="1" spc="-80">
                <a:solidFill>
                  <a:srgbClr val="FFFFFF"/>
                </a:solidFill>
                <a:latin typeface="Calibri"/>
                <a:cs typeface="Calibri"/>
              </a:rPr>
              <a:t> </a:t>
            </a:r>
            <a:r>
              <a:rPr sz="3100" b="1">
                <a:solidFill>
                  <a:srgbClr val="FFFFFF"/>
                </a:solidFill>
                <a:latin typeface="Calibri"/>
                <a:cs typeface="Calibri"/>
              </a:rPr>
              <a:t>Degrees</a:t>
            </a:r>
            <a:r>
              <a:rPr sz="3100" b="1" spc="-75">
                <a:solidFill>
                  <a:srgbClr val="FFFFFF"/>
                </a:solidFill>
                <a:latin typeface="Calibri"/>
                <a:cs typeface="Calibri"/>
              </a:rPr>
              <a:t> </a:t>
            </a:r>
            <a:r>
              <a:rPr sz="3100" b="1">
                <a:solidFill>
                  <a:srgbClr val="FFFFFF"/>
                </a:solidFill>
                <a:latin typeface="Calibri"/>
                <a:cs typeface="Calibri"/>
              </a:rPr>
              <a:t>at</a:t>
            </a:r>
            <a:r>
              <a:rPr sz="3100" b="1" spc="-85">
                <a:solidFill>
                  <a:srgbClr val="FFFFFF"/>
                </a:solidFill>
                <a:latin typeface="Calibri"/>
                <a:cs typeface="Calibri"/>
              </a:rPr>
              <a:t> </a:t>
            </a:r>
            <a:r>
              <a:rPr sz="3100" b="1" spc="-25">
                <a:solidFill>
                  <a:srgbClr val="FFFFFF"/>
                </a:solidFill>
                <a:latin typeface="Calibri"/>
                <a:cs typeface="Calibri"/>
              </a:rPr>
              <a:t>SPC</a:t>
            </a:r>
            <a:endParaRPr sz="3100">
              <a:latin typeface="Calibri"/>
              <a:cs typeface="Calibri"/>
            </a:endParaRPr>
          </a:p>
        </p:txBody>
      </p:sp>
      <p:sp>
        <p:nvSpPr>
          <p:cNvPr id="4" name="object 4"/>
          <p:cNvSpPr txBox="1">
            <a:spLocks noGrp="1"/>
          </p:cNvSpPr>
          <p:nvPr>
            <p:ph type="title"/>
          </p:nvPr>
        </p:nvSpPr>
        <p:spPr>
          <a:xfrm>
            <a:off x="2324827" y="52813"/>
            <a:ext cx="5369185" cy="675185"/>
          </a:xfrm>
          <a:prstGeom prst="rect">
            <a:avLst/>
          </a:prstGeom>
        </p:spPr>
        <p:txBody>
          <a:bodyPr vert="horz" wrap="square" lIns="0" tIns="13335" rIns="0" bIns="0" rtlCol="0" anchor="ctr">
            <a:spAutoFit/>
          </a:bodyPr>
          <a:lstStyle/>
          <a:p>
            <a:pPr marL="12700">
              <a:spcBef>
                <a:spcPts val="105"/>
              </a:spcBef>
            </a:pPr>
            <a:r>
              <a:rPr b="1">
                <a:solidFill>
                  <a:srgbClr val="0B163B"/>
                </a:solidFill>
                <a:latin typeface="Calibri"/>
                <a:cs typeface="Calibri"/>
              </a:rPr>
              <a:t>SPC:</a:t>
            </a:r>
            <a:r>
              <a:rPr b="1" spc="-5">
                <a:solidFill>
                  <a:srgbClr val="0B163B"/>
                </a:solidFill>
                <a:latin typeface="Calibri"/>
                <a:cs typeface="Calibri"/>
              </a:rPr>
              <a:t> </a:t>
            </a:r>
            <a:r>
              <a:rPr b="1">
                <a:solidFill>
                  <a:srgbClr val="0B163B"/>
                </a:solidFill>
                <a:latin typeface="Calibri"/>
                <a:cs typeface="Calibri"/>
              </a:rPr>
              <a:t>A.S.</a:t>
            </a:r>
            <a:r>
              <a:rPr b="1" spc="-35">
                <a:solidFill>
                  <a:srgbClr val="0B163B"/>
                </a:solidFill>
                <a:latin typeface="Calibri"/>
                <a:cs typeface="Calibri"/>
              </a:rPr>
              <a:t> </a:t>
            </a:r>
            <a:r>
              <a:rPr b="1" spc="-10">
                <a:solidFill>
                  <a:srgbClr val="0B163B"/>
                </a:solidFill>
                <a:latin typeface="Calibri"/>
                <a:cs typeface="Calibri"/>
              </a:rPr>
              <a:t>Degrees</a:t>
            </a:r>
          </a:p>
        </p:txBody>
      </p:sp>
      <p:sp>
        <p:nvSpPr>
          <p:cNvPr id="5" name="object 5"/>
          <p:cNvSpPr txBox="1"/>
          <p:nvPr/>
        </p:nvSpPr>
        <p:spPr>
          <a:xfrm>
            <a:off x="10447117" y="6626794"/>
            <a:ext cx="141605" cy="151323"/>
          </a:xfrm>
          <a:prstGeom prst="rect">
            <a:avLst/>
          </a:prstGeom>
        </p:spPr>
        <p:txBody>
          <a:bodyPr vert="horz" wrap="square" lIns="0" tIns="12700" rIns="0" bIns="0" rtlCol="0">
            <a:spAutoFit/>
          </a:bodyPr>
          <a:lstStyle/>
          <a:p>
            <a:pPr marL="12700">
              <a:spcBef>
                <a:spcPts val="100"/>
              </a:spcBef>
            </a:pPr>
            <a:r>
              <a:rPr sz="900" spc="-25">
                <a:solidFill>
                  <a:srgbClr val="888888"/>
                </a:solidFill>
                <a:latin typeface="Calibri"/>
                <a:cs typeface="Calibri"/>
              </a:rPr>
              <a:t>18</a:t>
            </a:r>
            <a:endParaRPr sz="900">
              <a:latin typeface="Calibri"/>
              <a:cs typeface="Calibri"/>
            </a:endParaRPr>
          </a:p>
        </p:txBody>
      </p:sp>
      <p:sp>
        <p:nvSpPr>
          <p:cNvPr id="6" name="object 6"/>
          <p:cNvSpPr txBox="1"/>
          <p:nvPr/>
        </p:nvSpPr>
        <p:spPr>
          <a:xfrm>
            <a:off x="2425700" y="976377"/>
            <a:ext cx="7595870" cy="889635"/>
          </a:xfrm>
          <a:prstGeom prst="rect">
            <a:avLst/>
          </a:prstGeom>
        </p:spPr>
        <p:txBody>
          <a:bodyPr vert="horz" wrap="square" lIns="0" tIns="61594" rIns="0" bIns="0" rtlCol="0">
            <a:spAutoFit/>
          </a:bodyPr>
          <a:lstStyle/>
          <a:p>
            <a:pPr marL="12700" marR="5080">
              <a:lnSpc>
                <a:spcPts val="2140"/>
              </a:lnSpc>
              <a:spcBef>
                <a:spcPts val="484"/>
              </a:spcBef>
            </a:pPr>
            <a:r>
              <a:rPr sz="2100">
                <a:latin typeface="Calibri"/>
                <a:cs typeface="Calibri"/>
              </a:rPr>
              <a:t>Certain</a:t>
            </a:r>
            <a:r>
              <a:rPr sz="2100" spc="-45">
                <a:latin typeface="Calibri"/>
                <a:cs typeface="Calibri"/>
              </a:rPr>
              <a:t> </a:t>
            </a:r>
            <a:r>
              <a:rPr sz="2100">
                <a:latin typeface="Calibri"/>
                <a:cs typeface="Calibri"/>
              </a:rPr>
              <a:t>industry</a:t>
            </a:r>
            <a:r>
              <a:rPr sz="2100" spc="-45">
                <a:latin typeface="Calibri"/>
                <a:cs typeface="Calibri"/>
              </a:rPr>
              <a:t> </a:t>
            </a:r>
            <a:r>
              <a:rPr sz="2100" spc="-10">
                <a:latin typeface="Calibri"/>
                <a:cs typeface="Calibri"/>
              </a:rPr>
              <a:t>certifications</a:t>
            </a:r>
            <a:r>
              <a:rPr sz="2100" spc="-40">
                <a:latin typeface="Calibri"/>
                <a:cs typeface="Calibri"/>
              </a:rPr>
              <a:t> </a:t>
            </a:r>
            <a:r>
              <a:rPr sz="2100">
                <a:latin typeface="Calibri"/>
                <a:cs typeface="Calibri"/>
              </a:rPr>
              <a:t>earned</a:t>
            </a:r>
            <a:r>
              <a:rPr sz="2100" spc="-40">
                <a:latin typeface="Calibri"/>
                <a:cs typeface="Calibri"/>
              </a:rPr>
              <a:t> </a:t>
            </a:r>
            <a:r>
              <a:rPr sz="2100">
                <a:latin typeface="Calibri"/>
                <a:cs typeface="Calibri"/>
              </a:rPr>
              <a:t>in</a:t>
            </a:r>
            <a:r>
              <a:rPr sz="2100" spc="-40">
                <a:latin typeface="Calibri"/>
                <a:cs typeface="Calibri"/>
              </a:rPr>
              <a:t> </a:t>
            </a:r>
            <a:r>
              <a:rPr sz="2100">
                <a:latin typeface="Calibri"/>
                <a:cs typeface="Calibri"/>
              </a:rPr>
              <a:t>high</a:t>
            </a:r>
            <a:r>
              <a:rPr sz="2100" spc="-45">
                <a:latin typeface="Calibri"/>
                <a:cs typeface="Calibri"/>
              </a:rPr>
              <a:t> </a:t>
            </a:r>
            <a:r>
              <a:rPr sz="2100">
                <a:latin typeface="Calibri"/>
                <a:cs typeface="Calibri"/>
              </a:rPr>
              <a:t>school</a:t>
            </a:r>
            <a:r>
              <a:rPr sz="2100" spc="-25">
                <a:latin typeface="Calibri"/>
                <a:cs typeface="Calibri"/>
              </a:rPr>
              <a:t> </a:t>
            </a:r>
            <a:r>
              <a:rPr sz="2100">
                <a:latin typeface="Calibri"/>
                <a:cs typeface="Calibri"/>
              </a:rPr>
              <a:t>award</a:t>
            </a:r>
            <a:r>
              <a:rPr sz="2100" spc="-60">
                <a:latin typeface="Calibri"/>
                <a:cs typeface="Calibri"/>
              </a:rPr>
              <a:t> </a:t>
            </a:r>
            <a:r>
              <a:rPr sz="2100" spc="-10">
                <a:latin typeface="Calibri"/>
                <a:cs typeface="Calibri"/>
              </a:rPr>
              <a:t>articulated </a:t>
            </a:r>
            <a:r>
              <a:rPr sz="2100">
                <a:latin typeface="Calibri"/>
                <a:cs typeface="Calibri"/>
              </a:rPr>
              <a:t>credit</a:t>
            </a:r>
            <a:r>
              <a:rPr sz="2100" spc="-65">
                <a:latin typeface="Calibri"/>
                <a:cs typeface="Calibri"/>
              </a:rPr>
              <a:t> </a:t>
            </a:r>
            <a:r>
              <a:rPr sz="2100" spc="-10">
                <a:latin typeface="Calibri"/>
                <a:cs typeface="Calibri"/>
              </a:rPr>
              <a:t>toward</a:t>
            </a:r>
            <a:r>
              <a:rPr sz="2100" spc="-75">
                <a:latin typeface="Calibri"/>
                <a:cs typeface="Calibri"/>
              </a:rPr>
              <a:t> </a:t>
            </a:r>
            <a:r>
              <a:rPr sz="2100">
                <a:latin typeface="Calibri"/>
                <a:cs typeface="Calibri"/>
              </a:rPr>
              <a:t>A.S./A.A.S.</a:t>
            </a:r>
            <a:r>
              <a:rPr sz="2100" spc="-70">
                <a:latin typeface="Calibri"/>
                <a:cs typeface="Calibri"/>
              </a:rPr>
              <a:t> </a:t>
            </a:r>
            <a:r>
              <a:rPr sz="2100">
                <a:latin typeface="Calibri"/>
                <a:cs typeface="Calibri"/>
              </a:rPr>
              <a:t>degrees</a:t>
            </a:r>
            <a:r>
              <a:rPr sz="2100" spc="-50">
                <a:latin typeface="Calibri"/>
                <a:cs typeface="Calibri"/>
              </a:rPr>
              <a:t> </a:t>
            </a:r>
            <a:r>
              <a:rPr sz="2100" spc="-10">
                <a:latin typeface="Calibri"/>
                <a:cs typeface="Calibri"/>
              </a:rPr>
              <a:t>statewide*.</a:t>
            </a:r>
            <a:r>
              <a:rPr sz="2100" spc="-65">
                <a:latin typeface="Calibri"/>
                <a:cs typeface="Calibri"/>
              </a:rPr>
              <a:t> </a:t>
            </a:r>
            <a:r>
              <a:rPr sz="2100">
                <a:latin typeface="Calibri"/>
                <a:cs typeface="Calibri"/>
              </a:rPr>
              <a:t>This</a:t>
            </a:r>
            <a:r>
              <a:rPr sz="2100" spc="-55">
                <a:latin typeface="Calibri"/>
                <a:cs typeface="Calibri"/>
              </a:rPr>
              <a:t> </a:t>
            </a:r>
            <a:r>
              <a:rPr sz="2100">
                <a:latin typeface="Calibri"/>
                <a:cs typeface="Calibri"/>
              </a:rPr>
              <a:t>table</a:t>
            </a:r>
            <a:r>
              <a:rPr sz="2100" spc="-75">
                <a:latin typeface="Calibri"/>
                <a:cs typeface="Calibri"/>
              </a:rPr>
              <a:t> </a:t>
            </a:r>
            <a:r>
              <a:rPr sz="2100">
                <a:latin typeface="Calibri"/>
                <a:cs typeface="Calibri"/>
              </a:rPr>
              <a:t>highlights</a:t>
            </a:r>
            <a:r>
              <a:rPr sz="2100" spc="-50">
                <a:latin typeface="Calibri"/>
                <a:cs typeface="Calibri"/>
              </a:rPr>
              <a:t> </a:t>
            </a:r>
            <a:r>
              <a:rPr sz="2100" spc="-25">
                <a:latin typeface="Calibri"/>
                <a:cs typeface="Calibri"/>
              </a:rPr>
              <a:t>SPC</a:t>
            </a:r>
            <a:endParaRPr sz="2100">
              <a:latin typeface="Calibri"/>
              <a:cs typeface="Calibri"/>
            </a:endParaRPr>
          </a:p>
          <a:p>
            <a:pPr marL="12700">
              <a:lnSpc>
                <a:spcPts val="2135"/>
              </a:lnSpc>
            </a:pPr>
            <a:r>
              <a:rPr sz="2100">
                <a:latin typeface="Calibri"/>
                <a:cs typeface="Calibri"/>
              </a:rPr>
              <a:t>A.S.</a:t>
            </a:r>
            <a:r>
              <a:rPr sz="2100" spc="-75">
                <a:latin typeface="Calibri"/>
                <a:cs typeface="Calibri"/>
              </a:rPr>
              <a:t> </a:t>
            </a:r>
            <a:r>
              <a:rPr sz="2100">
                <a:latin typeface="Calibri"/>
                <a:cs typeface="Calibri"/>
              </a:rPr>
              <a:t>programs</a:t>
            </a:r>
            <a:r>
              <a:rPr sz="2100" spc="-45">
                <a:latin typeface="Calibri"/>
                <a:cs typeface="Calibri"/>
              </a:rPr>
              <a:t> </a:t>
            </a:r>
            <a:r>
              <a:rPr sz="2100">
                <a:latin typeface="Calibri"/>
                <a:cs typeface="Calibri"/>
              </a:rPr>
              <a:t>with</a:t>
            </a:r>
            <a:r>
              <a:rPr sz="2100" spc="-70">
                <a:latin typeface="Calibri"/>
                <a:cs typeface="Calibri"/>
              </a:rPr>
              <a:t> </a:t>
            </a:r>
            <a:r>
              <a:rPr sz="2100">
                <a:latin typeface="Calibri"/>
                <a:cs typeface="Calibri"/>
              </a:rPr>
              <a:t>credit</a:t>
            </a:r>
            <a:r>
              <a:rPr sz="2100" spc="-60">
                <a:latin typeface="Calibri"/>
                <a:cs typeface="Calibri"/>
              </a:rPr>
              <a:t> </a:t>
            </a:r>
            <a:r>
              <a:rPr sz="2100">
                <a:latin typeface="Calibri"/>
                <a:cs typeface="Calibri"/>
              </a:rPr>
              <a:t>awarded</a:t>
            </a:r>
            <a:r>
              <a:rPr sz="2100" spc="-80">
                <a:latin typeface="Calibri"/>
                <a:cs typeface="Calibri"/>
              </a:rPr>
              <a:t> </a:t>
            </a:r>
            <a:r>
              <a:rPr sz="2100">
                <a:latin typeface="Calibri"/>
                <a:cs typeface="Calibri"/>
              </a:rPr>
              <a:t>for</a:t>
            </a:r>
            <a:r>
              <a:rPr sz="2100" spc="-50">
                <a:latin typeface="Calibri"/>
                <a:cs typeface="Calibri"/>
              </a:rPr>
              <a:t> </a:t>
            </a:r>
            <a:r>
              <a:rPr sz="2100">
                <a:latin typeface="Calibri"/>
                <a:cs typeface="Calibri"/>
              </a:rPr>
              <a:t>earned</a:t>
            </a:r>
            <a:r>
              <a:rPr sz="2100" spc="-55">
                <a:latin typeface="Calibri"/>
                <a:cs typeface="Calibri"/>
              </a:rPr>
              <a:t> </a:t>
            </a:r>
            <a:r>
              <a:rPr sz="2100">
                <a:latin typeface="Calibri"/>
                <a:cs typeface="Calibri"/>
              </a:rPr>
              <a:t>industry</a:t>
            </a:r>
            <a:r>
              <a:rPr sz="2100" spc="-65">
                <a:latin typeface="Calibri"/>
                <a:cs typeface="Calibri"/>
              </a:rPr>
              <a:t> </a:t>
            </a:r>
            <a:r>
              <a:rPr sz="2100" spc="-10">
                <a:latin typeface="Calibri"/>
                <a:cs typeface="Calibri"/>
              </a:rPr>
              <a:t>certifications.</a:t>
            </a:r>
            <a:endParaRPr sz="2100">
              <a:latin typeface="Calibri"/>
              <a:cs typeface="Calibri"/>
            </a:endParaRPr>
          </a:p>
        </p:txBody>
      </p:sp>
      <p:grpSp>
        <p:nvGrpSpPr>
          <p:cNvPr id="7" name="object 7"/>
          <p:cNvGrpSpPr/>
          <p:nvPr/>
        </p:nvGrpSpPr>
        <p:grpSpPr>
          <a:xfrm>
            <a:off x="8651838" y="75689"/>
            <a:ext cx="1896745" cy="641350"/>
            <a:chOff x="7127837" y="75689"/>
            <a:chExt cx="1896745" cy="641350"/>
          </a:xfrm>
        </p:grpSpPr>
        <p:pic>
          <p:nvPicPr>
            <p:cNvPr id="8" name="object 8"/>
            <p:cNvPicPr/>
            <p:nvPr/>
          </p:nvPicPr>
          <p:blipFill>
            <a:blip r:embed="rId2" cstate="print"/>
            <a:stretch>
              <a:fillRect/>
            </a:stretch>
          </p:blipFill>
          <p:spPr>
            <a:xfrm>
              <a:off x="8384011" y="75689"/>
              <a:ext cx="640075" cy="641136"/>
            </a:xfrm>
            <a:prstGeom prst="rect">
              <a:avLst/>
            </a:prstGeom>
          </p:spPr>
        </p:pic>
        <p:pic>
          <p:nvPicPr>
            <p:cNvPr id="9" name="object 9"/>
            <p:cNvPicPr/>
            <p:nvPr/>
          </p:nvPicPr>
          <p:blipFill>
            <a:blip r:embed="rId3" cstate="print"/>
            <a:stretch>
              <a:fillRect/>
            </a:stretch>
          </p:blipFill>
          <p:spPr>
            <a:xfrm>
              <a:off x="7127837" y="76911"/>
              <a:ext cx="1215335" cy="640076"/>
            </a:xfrm>
            <a:prstGeom prst="rect">
              <a:avLst/>
            </a:prstGeom>
          </p:spPr>
        </p:pic>
      </p:grpSp>
      <p:graphicFrame>
        <p:nvGraphicFramePr>
          <p:cNvPr id="10" name="object 10"/>
          <p:cNvGraphicFramePr>
            <a:graphicFrameLocks noGrp="1"/>
          </p:cNvGraphicFramePr>
          <p:nvPr/>
        </p:nvGraphicFramePr>
        <p:xfrm>
          <a:off x="2435225" y="1887925"/>
          <a:ext cx="6126479" cy="2395854"/>
        </p:xfrm>
        <a:graphic>
          <a:graphicData uri="http://schemas.openxmlformats.org/drawingml/2006/table">
            <a:tbl>
              <a:tblPr firstRow="1" bandRow="1">
                <a:tableStyleId>{2D5ABB26-0587-4C30-8999-92F81FD0307C}</a:tableStyleId>
              </a:tblPr>
              <a:tblGrid>
                <a:gridCol w="914400">
                  <a:extLst>
                    <a:ext uri="{9D8B030D-6E8A-4147-A177-3AD203B41FA5}">
                      <a16:colId xmlns:a16="http://schemas.microsoft.com/office/drawing/2014/main" val="20000"/>
                    </a:ext>
                  </a:extLst>
                </a:gridCol>
                <a:gridCol w="365759">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3108960">
                  <a:extLst>
                    <a:ext uri="{9D8B030D-6E8A-4147-A177-3AD203B41FA5}">
                      <a16:colId xmlns:a16="http://schemas.microsoft.com/office/drawing/2014/main" val="20003"/>
                    </a:ext>
                  </a:extLst>
                </a:gridCol>
              </a:tblGrid>
              <a:tr h="182245">
                <a:tc gridSpan="3">
                  <a:txBody>
                    <a:bodyPr/>
                    <a:lstStyle/>
                    <a:p>
                      <a:pPr marL="439420">
                        <a:lnSpc>
                          <a:spcPct val="100000"/>
                        </a:lnSpc>
                        <a:spcBef>
                          <a:spcPts val="240"/>
                        </a:spcBef>
                      </a:pPr>
                      <a:r>
                        <a:rPr sz="900" b="1">
                          <a:solidFill>
                            <a:srgbClr val="FFFFFF"/>
                          </a:solidFill>
                          <a:latin typeface="Calibri"/>
                          <a:cs typeface="Calibri"/>
                        </a:rPr>
                        <a:t>CAPE</a:t>
                      </a:r>
                      <a:r>
                        <a:rPr sz="900" b="1" spc="-20">
                          <a:solidFill>
                            <a:srgbClr val="FFFFFF"/>
                          </a:solidFill>
                          <a:latin typeface="Calibri"/>
                          <a:cs typeface="Calibri"/>
                        </a:rPr>
                        <a:t> </a:t>
                      </a:r>
                      <a:r>
                        <a:rPr sz="900" b="1">
                          <a:solidFill>
                            <a:srgbClr val="FFFFFF"/>
                          </a:solidFill>
                          <a:latin typeface="Calibri"/>
                          <a:cs typeface="Calibri"/>
                        </a:rPr>
                        <a:t>Industry</a:t>
                      </a:r>
                      <a:r>
                        <a:rPr sz="900" b="1" spc="10">
                          <a:solidFill>
                            <a:srgbClr val="FFFFFF"/>
                          </a:solidFill>
                          <a:latin typeface="Calibri"/>
                          <a:cs typeface="Calibri"/>
                        </a:rPr>
                        <a:t> </a:t>
                      </a:r>
                      <a:r>
                        <a:rPr sz="900" b="1" spc="-10">
                          <a:solidFill>
                            <a:srgbClr val="FFFFFF"/>
                          </a:solidFill>
                          <a:latin typeface="Calibri"/>
                          <a:cs typeface="Calibri"/>
                        </a:rPr>
                        <a:t>Certification</a:t>
                      </a:r>
                      <a:r>
                        <a:rPr sz="900" b="1" spc="25">
                          <a:solidFill>
                            <a:srgbClr val="FFFFFF"/>
                          </a:solidFill>
                          <a:latin typeface="Calibri"/>
                          <a:cs typeface="Calibri"/>
                        </a:rPr>
                        <a:t> </a:t>
                      </a:r>
                      <a:r>
                        <a:rPr sz="900" b="1" spc="-10">
                          <a:solidFill>
                            <a:srgbClr val="FFFFFF"/>
                          </a:solidFill>
                          <a:latin typeface="Calibri"/>
                          <a:cs typeface="Calibri"/>
                        </a:rPr>
                        <a:t>Articulated</a:t>
                      </a:r>
                      <a:r>
                        <a:rPr sz="900" b="1" spc="35">
                          <a:solidFill>
                            <a:srgbClr val="FFFFFF"/>
                          </a:solidFill>
                          <a:latin typeface="Calibri"/>
                          <a:cs typeface="Calibri"/>
                        </a:rPr>
                        <a:t> </a:t>
                      </a:r>
                      <a:r>
                        <a:rPr sz="900" b="1" spc="-10">
                          <a:solidFill>
                            <a:srgbClr val="FFFFFF"/>
                          </a:solidFill>
                          <a:latin typeface="Calibri"/>
                          <a:cs typeface="Calibri"/>
                        </a:rPr>
                        <a:t>Credit</a:t>
                      </a:r>
                      <a:endParaRPr sz="900">
                        <a:latin typeface="Calibri"/>
                        <a:cs typeface="Calibri"/>
                      </a:endParaRPr>
                    </a:p>
                  </a:txBody>
                  <a:tcPr marL="0" marR="0" marT="30480" marB="0">
                    <a:lnR w="6350">
                      <a:solidFill>
                        <a:srgbClr val="FFFFFF"/>
                      </a:solidFill>
                      <a:prstDash val="solid"/>
                    </a:lnR>
                    <a:lnT w="6350">
                      <a:solidFill>
                        <a:srgbClr val="FFFFFF"/>
                      </a:solidFill>
                      <a:prstDash val="solid"/>
                    </a:lnT>
                    <a:lnB w="6350">
                      <a:solidFill>
                        <a:srgbClr val="FFFFFF"/>
                      </a:solidFill>
                      <a:prstDash val="solid"/>
                    </a:lnB>
                    <a:solidFill>
                      <a:srgbClr val="0B163B"/>
                    </a:solidFill>
                  </a:tcPr>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spcBef>
                          <a:spcPts val="495"/>
                        </a:spcBef>
                      </a:pPr>
                      <a:endParaRPr sz="900">
                        <a:latin typeface="Times New Roman"/>
                        <a:cs typeface="Times New Roman"/>
                      </a:endParaRPr>
                    </a:p>
                    <a:p>
                      <a:pPr marL="628015">
                        <a:lnSpc>
                          <a:spcPct val="100000"/>
                        </a:lnSpc>
                      </a:pPr>
                      <a:r>
                        <a:rPr sz="900" b="1">
                          <a:solidFill>
                            <a:srgbClr val="FFFFFF"/>
                          </a:solidFill>
                          <a:latin typeface="Calibri"/>
                          <a:cs typeface="Calibri"/>
                        </a:rPr>
                        <a:t>Associate (AAS</a:t>
                      </a:r>
                      <a:r>
                        <a:rPr sz="900" b="1" spc="-25">
                          <a:solidFill>
                            <a:srgbClr val="FFFFFF"/>
                          </a:solidFill>
                          <a:latin typeface="Calibri"/>
                          <a:cs typeface="Calibri"/>
                        </a:rPr>
                        <a:t> </a:t>
                      </a:r>
                      <a:r>
                        <a:rPr sz="900" b="1">
                          <a:solidFill>
                            <a:srgbClr val="FFFFFF"/>
                          </a:solidFill>
                          <a:latin typeface="Calibri"/>
                          <a:cs typeface="Calibri"/>
                        </a:rPr>
                        <a:t>OR</a:t>
                      </a:r>
                      <a:r>
                        <a:rPr sz="900" b="1" spc="-25">
                          <a:solidFill>
                            <a:srgbClr val="FFFFFF"/>
                          </a:solidFill>
                          <a:latin typeface="Calibri"/>
                          <a:cs typeface="Calibri"/>
                        </a:rPr>
                        <a:t> </a:t>
                      </a:r>
                      <a:r>
                        <a:rPr sz="900" b="1">
                          <a:solidFill>
                            <a:srgbClr val="FFFFFF"/>
                          </a:solidFill>
                          <a:latin typeface="Calibri"/>
                          <a:cs typeface="Calibri"/>
                        </a:rPr>
                        <a:t>AS)</a:t>
                      </a:r>
                      <a:r>
                        <a:rPr sz="900" b="1" spc="-30">
                          <a:solidFill>
                            <a:srgbClr val="FFFFFF"/>
                          </a:solidFill>
                          <a:latin typeface="Calibri"/>
                          <a:cs typeface="Calibri"/>
                        </a:rPr>
                        <a:t> </a:t>
                      </a:r>
                      <a:r>
                        <a:rPr sz="900" b="1">
                          <a:solidFill>
                            <a:srgbClr val="FFFFFF"/>
                          </a:solidFill>
                          <a:latin typeface="Calibri"/>
                          <a:cs typeface="Calibri"/>
                        </a:rPr>
                        <a:t>Degree</a:t>
                      </a:r>
                      <a:r>
                        <a:rPr sz="900" b="1" spc="-50">
                          <a:solidFill>
                            <a:srgbClr val="FFFFFF"/>
                          </a:solidFill>
                          <a:latin typeface="Calibri"/>
                          <a:cs typeface="Calibri"/>
                        </a:rPr>
                        <a:t> </a:t>
                      </a:r>
                      <a:r>
                        <a:rPr sz="900" b="1" spc="-10">
                          <a:solidFill>
                            <a:srgbClr val="FFFFFF"/>
                          </a:solidFill>
                          <a:latin typeface="Calibri"/>
                          <a:cs typeface="Calibri"/>
                        </a:rPr>
                        <a:t>Options</a:t>
                      </a:r>
                      <a:r>
                        <a:rPr sz="1200" spc="-15" baseline="20833">
                          <a:solidFill>
                            <a:srgbClr val="FFFFFF"/>
                          </a:solidFill>
                          <a:latin typeface="Wingdings"/>
                          <a:cs typeface="Wingdings"/>
                        </a:rPr>
                        <a:t></a:t>
                      </a:r>
                      <a:endParaRPr sz="1200" baseline="20833">
                        <a:latin typeface="Wingdings"/>
                        <a:cs typeface="Wingdings"/>
                      </a:endParaRPr>
                    </a:p>
                  </a:txBody>
                  <a:tcPr marL="0" marR="0" marT="62865" marB="0">
                    <a:lnL w="6350">
                      <a:solidFill>
                        <a:srgbClr val="FFFFFF"/>
                      </a:solidFill>
                      <a:prstDash val="solid"/>
                    </a:lnL>
                    <a:lnT w="6350">
                      <a:solidFill>
                        <a:srgbClr val="FFFFFF"/>
                      </a:solidFill>
                      <a:prstDash val="solid"/>
                    </a:lnT>
                    <a:solidFill>
                      <a:srgbClr val="0B163B"/>
                    </a:solidFill>
                  </a:tcPr>
                </a:tc>
                <a:extLst>
                  <a:ext uri="{0D108BD9-81ED-4DB2-BD59-A6C34878D82A}">
                    <a16:rowId xmlns:a16="http://schemas.microsoft.com/office/drawing/2014/main" val="10000"/>
                  </a:ext>
                </a:extLst>
              </a:tr>
              <a:tr h="172720">
                <a:tc>
                  <a:txBody>
                    <a:bodyPr/>
                    <a:lstStyle/>
                    <a:p>
                      <a:pPr marR="2540" algn="r">
                        <a:lnSpc>
                          <a:spcPct val="100000"/>
                        </a:lnSpc>
                        <a:spcBef>
                          <a:spcPts val="125"/>
                        </a:spcBef>
                      </a:pPr>
                      <a:r>
                        <a:rPr sz="900" b="1">
                          <a:solidFill>
                            <a:srgbClr val="FFFFFF"/>
                          </a:solidFill>
                          <a:latin typeface="Calibri"/>
                          <a:cs typeface="Calibri"/>
                        </a:rPr>
                        <a:t>Ind.</a:t>
                      </a:r>
                      <a:r>
                        <a:rPr sz="900" b="1" spc="-20">
                          <a:solidFill>
                            <a:srgbClr val="FFFFFF"/>
                          </a:solidFill>
                          <a:latin typeface="Calibri"/>
                          <a:cs typeface="Calibri"/>
                        </a:rPr>
                        <a:t> </a:t>
                      </a:r>
                      <a:r>
                        <a:rPr sz="900" b="1" spc="-10">
                          <a:solidFill>
                            <a:srgbClr val="FFFFFF"/>
                          </a:solidFill>
                          <a:latin typeface="Calibri"/>
                          <a:cs typeface="Calibri"/>
                        </a:rPr>
                        <a:t>Cert.</a:t>
                      </a:r>
                      <a:endParaRPr sz="900">
                        <a:latin typeface="Calibri"/>
                        <a:cs typeface="Calibri"/>
                      </a:endParaRPr>
                    </a:p>
                  </a:txBody>
                  <a:tcPr marL="0" marR="0" marT="15875" marB="0">
                    <a:lnR w="6350">
                      <a:solidFill>
                        <a:srgbClr val="FFFFFF"/>
                      </a:solidFill>
                      <a:prstDash val="solid"/>
                    </a:lnR>
                    <a:lnT w="6350">
                      <a:solidFill>
                        <a:srgbClr val="FFFFFF"/>
                      </a:solidFill>
                      <a:prstDash val="solid"/>
                    </a:lnT>
                    <a:solidFill>
                      <a:srgbClr val="0B163B"/>
                    </a:solidFill>
                  </a:tcPr>
                </a:tc>
                <a:tc>
                  <a:txBody>
                    <a:bodyPr/>
                    <a:lstStyle/>
                    <a:p>
                      <a:pPr marL="18415" algn="ctr">
                        <a:lnSpc>
                          <a:spcPct val="100000"/>
                        </a:lnSpc>
                        <a:spcBef>
                          <a:spcPts val="125"/>
                        </a:spcBef>
                      </a:pPr>
                      <a:r>
                        <a:rPr sz="900" b="1" spc="-25">
                          <a:solidFill>
                            <a:srgbClr val="FFFFFF"/>
                          </a:solidFill>
                          <a:latin typeface="Calibri"/>
                          <a:cs typeface="Calibri"/>
                        </a:rPr>
                        <a:t>&gt;&gt;</a:t>
                      </a:r>
                      <a:endParaRPr sz="900">
                        <a:latin typeface="Calibri"/>
                        <a:cs typeface="Calibri"/>
                      </a:endParaRPr>
                    </a:p>
                  </a:txBody>
                  <a:tcPr marL="0" marR="0" marT="15875" marB="0">
                    <a:lnL w="6350">
                      <a:solidFill>
                        <a:srgbClr val="FFFFFF"/>
                      </a:solidFill>
                      <a:prstDash val="solid"/>
                    </a:lnL>
                    <a:lnR w="6350">
                      <a:solidFill>
                        <a:srgbClr val="FFFFFF"/>
                      </a:solidFill>
                      <a:prstDash val="solid"/>
                    </a:lnR>
                    <a:lnT w="6350">
                      <a:solidFill>
                        <a:srgbClr val="FFFFFF"/>
                      </a:solidFill>
                      <a:prstDash val="solid"/>
                    </a:lnT>
                    <a:solidFill>
                      <a:srgbClr val="0B163B"/>
                    </a:solidFill>
                  </a:tcPr>
                </a:tc>
                <a:tc>
                  <a:txBody>
                    <a:bodyPr/>
                    <a:lstStyle/>
                    <a:p>
                      <a:pPr marL="27305">
                        <a:lnSpc>
                          <a:spcPct val="100000"/>
                        </a:lnSpc>
                        <a:spcBef>
                          <a:spcPts val="125"/>
                        </a:spcBef>
                      </a:pPr>
                      <a:r>
                        <a:rPr sz="900" b="1">
                          <a:solidFill>
                            <a:srgbClr val="FFFFFF"/>
                          </a:solidFill>
                          <a:latin typeface="Calibri"/>
                          <a:cs typeface="Calibri"/>
                        </a:rPr>
                        <a:t>Course</a:t>
                      </a:r>
                      <a:r>
                        <a:rPr sz="900" b="1" spc="-50">
                          <a:solidFill>
                            <a:srgbClr val="FFFFFF"/>
                          </a:solidFill>
                          <a:latin typeface="Calibri"/>
                          <a:cs typeface="Calibri"/>
                        </a:rPr>
                        <a:t> </a:t>
                      </a:r>
                      <a:r>
                        <a:rPr sz="900" b="1">
                          <a:solidFill>
                            <a:srgbClr val="FFFFFF"/>
                          </a:solidFill>
                          <a:latin typeface="Calibri"/>
                          <a:cs typeface="Calibri"/>
                        </a:rPr>
                        <a:t>Equivalent</a:t>
                      </a:r>
                      <a:r>
                        <a:rPr sz="900" b="1" spc="-20">
                          <a:solidFill>
                            <a:srgbClr val="FFFFFF"/>
                          </a:solidFill>
                          <a:latin typeface="Calibri"/>
                          <a:cs typeface="Calibri"/>
                        </a:rPr>
                        <a:t> </a:t>
                      </a:r>
                      <a:r>
                        <a:rPr sz="900" b="1" spc="-10">
                          <a:solidFill>
                            <a:srgbClr val="FFFFFF"/>
                          </a:solidFill>
                          <a:latin typeface="Calibri"/>
                          <a:cs typeface="Calibri"/>
                        </a:rPr>
                        <a:t>(credits)</a:t>
                      </a:r>
                      <a:endParaRPr sz="900">
                        <a:latin typeface="Calibri"/>
                        <a:cs typeface="Calibri"/>
                      </a:endParaRPr>
                    </a:p>
                  </a:txBody>
                  <a:tcPr marL="0" marR="0" marT="15875" marB="0">
                    <a:lnL w="6350">
                      <a:solidFill>
                        <a:srgbClr val="FFFFFF"/>
                      </a:solidFill>
                      <a:prstDash val="solid"/>
                    </a:lnL>
                    <a:lnR w="6350">
                      <a:solidFill>
                        <a:srgbClr val="FFFFFF"/>
                      </a:solidFill>
                      <a:prstDash val="solid"/>
                    </a:lnR>
                    <a:lnT w="6350">
                      <a:solidFill>
                        <a:srgbClr val="FFFFFF"/>
                      </a:solidFill>
                      <a:prstDash val="solid"/>
                    </a:lnT>
                    <a:solidFill>
                      <a:srgbClr val="0B163B"/>
                    </a:solidFill>
                  </a:tcPr>
                </a:tc>
                <a:tc vMerge="1">
                  <a:txBody>
                    <a:bodyPr/>
                    <a:lstStyle/>
                    <a:p>
                      <a:endParaRPr/>
                    </a:p>
                  </a:txBody>
                  <a:tcPr marL="0" marR="0" marT="62865" marB="0">
                    <a:lnL w="6350">
                      <a:solidFill>
                        <a:srgbClr val="FFFFFF"/>
                      </a:solidFill>
                      <a:prstDash val="solid"/>
                    </a:lnL>
                    <a:lnT w="6350">
                      <a:solidFill>
                        <a:srgbClr val="FFFFFF"/>
                      </a:solidFill>
                      <a:prstDash val="solid"/>
                    </a:lnT>
                    <a:solidFill>
                      <a:srgbClr val="0B163B"/>
                    </a:solidFill>
                  </a:tcPr>
                </a:tc>
                <a:extLst>
                  <a:ext uri="{0D108BD9-81ED-4DB2-BD59-A6C34878D82A}">
                    <a16:rowId xmlns:a16="http://schemas.microsoft.com/office/drawing/2014/main" val="10001"/>
                  </a:ext>
                </a:extLst>
              </a:tr>
              <a:tr h="200025">
                <a:tc>
                  <a:txBody>
                    <a:bodyPr/>
                    <a:lstStyle/>
                    <a:p>
                      <a:pPr marR="3175" algn="r">
                        <a:lnSpc>
                          <a:spcPct val="100000"/>
                        </a:lnSpc>
                      </a:pPr>
                      <a:r>
                        <a:rPr sz="1100" spc="-10">
                          <a:latin typeface="Calibri"/>
                          <a:cs typeface="Calibri"/>
                        </a:rPr>
                        <a:t>CERHB001</a:t>
                      </a:r>
                      <a:endParaRPr sz="1100">
                        <a:latin typeface="Calibri"/>
                        <a:cs typeface="Calibri"/>
                      </a:endParaRPr>
                    </a:p>
                  </a:txBody>
                  <a:tcPr marL="0" marR="0" marT="0" marB="0">
                    <a:lnR w="6350">
                      <a:solidFill>
                        <a:srgbClr val="0B163B"/>
                      </a:solidFill>
                      <a:prstDash val="solid"/>
                    </a:lnR>
                    <a:lnB w="6350">
                      <a:solidFill>
                        <a:srgbClr val="0B163B"/>
                      </a:solidFill>
                      <a:prstDash val="solid"/>
                    </a:lnB>
                    <a:solidFill>
                      <a:srgbClr val="FFFFFF"/>
                    </a:solidFill>
                  </a:tcPr>
                </a:tc>
                <a:tc>
                  <a:txBody>
                    <a:bodyPr/>
                    <a:lstStyle/>
                    <a:p>
                      <a:pPr marL="8890" algn="ctr">
                        <a:lnSpc>
                          <a:spcPct val="100000"/>
                        </a:lnSpc>
                      </a:pPr>
                      <a:r>
                        <a:rPr sz="1100" spc="-25">
                          <a:latin typeface="Calibri"/>
                          <a:cs typeface="Calibri"/>
                        </a:rPr>
                        <a:t>&gt;&gt;</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marL="17780">
                        <a:lnSpc>
                          <a:spcPct val="100000"/>
                        </a:lnSpc>
                      </a:pPr>
                      <a:r>
                        <a:rPr sz="1100">
                          <a:latin typeface="Calibri"/>
                          <a:cs typeface="Calibri"/>
                        </a:rPr>
                        <a:t>BSC2420</a:t>
                      </a:r>
                      <a:r>
                        <a:rPr sz="1100" spc="-40">
                          <a:latin typeface="Calibri"/>
                          <a:cs typeface="Calibri"/>
                        </a:rPr>
                        <a:t> </a:t>
                      </a:r>
                      <a:r>
                        <a:rPr sz="1100" spc="-25">
                          <a:latin typeface="Calibri"/>
                          <a:cs typeface="Calibri"/>
                        </a:rPr>
                        <a:t>(3)</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marL="17780">
                        <a:lnSpc>
                          <a:spcPct val="100000"/>
                        </a:lnSpc>
                      </a:pPr>
                      <a:r>
                        <a:rPr sz="1100" spc="-10">
                          <a:latin typeface="Calibri"/>
                          <a:cs typeface="Calibri"/>
                        </a:rPr>
                        <a:t>Biotechnology</a:t>
                      </a:r>
                      <a:r>
                        <a:rPr sz="1100" spc="-20">
                          <a:latin typeface="Calibri"/>
                          <a:cs typeface="Calibri"/>
                        </a:rPr>
                        <a:t> </a:t>
                      </a:r>
                      <a:r>
                        <a:rPr sz="1100">
                          <a:latin typeface="Calibri"/>
                          <a:cs typeface="Calibri"/>
                        </a:rPr>
                        <a:t>Laboratory</a:t>
                      </a:r>
                      <a:r>
                        <a:rPr sz="1100" spc="-5">
                          <a:latin typeface="Calibri"/>
                          <a:cs typeface="Calibri"/>
                        </a:rPr>
                        <a:t> </a:t>
                      </a:r>
                      <a:r>
                        <a:rPr sz="1100">
                          <a:latin typeface="Calibri"/>
                          <a:cs typeface="Calibri"/>
                        </a:rPr>
                        <a:t>Technology</a:t>
                      </a:r>
                      <a:r>
                        <a:rPr sz="1100" spc="-20">
                          <a:latin typeface="Calibri"/>
                          <a:cs typeface="Calibri"/>
                        </a:rPr>
                        <a:t> A.S.</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extLst>
                  <a:ext uri="{0D108BD9-81ED-4DB2-BD59-A6C34878D82A}">
                    <a16:rowId xmlns:a16="http://schemas.microsoft.com/office/drawing/2014/main" val="10002"/>
                  </a:ext>
                </a:extLst>
              </a:tr>
              <a:tr h="386080">
                <a:tc>
                  <a:txBody>
                    <a:bodyPr/>
                    <a:lstStyle/>
                    <a:p>
                      <a:pPr marL="248285" marR="2540" indent="10160">
                        <a:lnSpc>
                          <a:spcPct val="100000"/>
                        </a:lnSpc>
                        <a:spcBef>
                          <a:spcPts val="25"/>
                        </a:spcBef>
                      </a:pPr>
                      <a:r>
                        <a:rPr sz="1100" spc="-10">
                          <a:latin typeface="Calibri"/>
                          <a:cs typeface="Calibri"/>
                        </a:rPr>
                        <a:t>COMPT018 KNOWL001</a:t>
                      </a:r>
                      <a:endParaRPr sz="1100">
                        <a:latin typeface="Calibri"/>
                        <a:cs typeface="Calibri"/>
                      </a:endParaRPr>
                    </a:p>
                  </a:txBody>
                  <a:tcPr marL="0" marR="0" marT="3175"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17475">
                        <a:lnSpc>
                          <a:spcPct val="100000"/>
                        </a:lnSpc>
                        <a:spcBef>
                          <a:spcPts val="25"/>
                        </a:spcBef>
                      </a:pPr>
                      <a:r>
                        <a:rPr sz="1100" spc="-25">
                          <a:latin typeface="Calibri"/>
                          <a:cs typeface="Calibri"/>
                        </a:rPr>
                        <a:t>&gt;&gt;</a:t>
                      </a:r>
                      <a:endParaRPr sz="1100">
                        <a:latin typeface="Calibri"/>
                        <a:cs typeface="Calibri"/>
                      </a:endParaRPr>
                    </a:p>
                    <a:p>
                      <a:pPr marL="117475">
                        <a:lnSpc>
                          <a:spcPct val="100000"/>
                        </a:lnSpc>
                      </a:pPr>
                      <a:r>
                        <a:rPr sz="1100" spc="-25">
                          <a:latin typeface="Calibri"/>
                          <a:cs typeface="Calibri"/>
                        </a:rPr>
                        <a:t>&gt;&gt;</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CGS1309</a:t>
                      </a:r>
                      <a:r>
                        <a:rPr sz="1100" spc="-45">
                          <a:latin typeface="Calibri"/>
                          <a:cs typeface="Calibri"/>
                        </a:rPr>
                        <a:t> </a:t>
                      </a:r>
                      <a:r>
                        <a:rPr sz="1100" spc="-25">
                          <a:latin typeface="Calibri"/>
                          <a:cs typeface="Calibri"/>
                        </a:rPr>
                        <a:t>(3)</a:t>
                      </a:r>
                      <a:endParaRPr sz="1100">
                        <a:latin typeface="Calibri"/>
                        <a:cs typeface="Calibri"/>
                      </a:endParaRPr>
                    </a:p>
                    <a:p>
                      <a:pPr marL="17780">
                        <a:lnSpc>
                          <a:spcPct val="100000"/>
                        </a:lnSpc>
                      </a:pPr>
                      <a:r>
                        <a:rPr sz="1100">
                          <a:latin typeface="Calibri"/>
                          <a:cs typeface="Calibri"/>
                        </a:rPr>
                        <a:t>CGS1309</a:t>
                      </a:r>
                      <a:r>
                        <a:rPr sz="1100" spc="-45">
                          <a:latin typeface="Calibri"/>
                          <a:cs typeface="Calibri"/>
                        </a:rPr>
                        <a:t> </a:t>
                      </a:r>
                      <a:r>
                        <a:rPr sz="1100" spc="-25">
                          <a:latin typeface="Calibri"/>
                          <a:cs typeface="Calibri"/>
                        </a:rPr>
                        <a:t>(3)</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Computer</a:t>
                      </a:r>
                      <a:r>
                        <a:rPr sz="1100" spc="-45">
                          <a:latin typeface="Calibri"/>
                          <a:cs typeface="Calibri"/>
                        </a:rPr>
                        <a:t> </a:t>
                      </a:r>
                      <a:r>
                        <a:rPr sz="1100">
                          <a:latin typeface="Calibri"/>
                          <a:cs typeface="Calibri"/>
                        </a:rPr>
                        <a:t>Programming</a:t>
                      </a:r>
                      <a:r>
                        <a:rPr sz="1100" spc="-50">
                          <a:latin typeface="Calibri"/>
                          <a:cs typeface="Calibri"/>
                        </a:rPr>
                        <a:t> </a:t>
                      </a:r>
                      <a:r>
                        <a:rPr sz="1100">
                          <a:latin typeface="Calibri"/>
                          <a:cs typeface="Calibri"/>
                        </a:rPr>
                        <a:t>and</a:t>
                      </a:r>
                      <a:r>
                        <a:rPr sz="1100" spc="-30">
                          <a:latin typeface="Calibri"/>
                          <a:cs typeface="Calibri"/>
                        </a:rPr>
                        <a:t> </a:t>
                      </a:r>
                      <a:r>
                        <a:rPr sz="1100">
                          <a:latin typeface="Calibri"/>
                          <a:cs typeface="Calibri"/>
                        </a:rPr>
                        <a:t>Analysis</a:t>
                      </a:r>
                      <a:r>
                        <a:rPr sz="1100" spc="-35">
                          <a:latin typeface="Calibri"/>
                          <a:cs typeface="Calibri"/>
                        </a:rPr>
                        <a:t> </a:t>
                      </a:r>
                      <a:r>
                        <a:rPr sz="1100" spc="-20">
                          <a:latin typeface="Calibri"/>
                          <a:cs typeface="Calibri"/>
                        </a:rPr>
                        <a:t>A.S.</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3"/>
                  </a:ext>
                </a:extLst>
              </a:tr>
              <a:tr h="203200">
                <a:tc>
                  <a:txBody>
                    <a:bodyPr/>
                    <a:lstStyle/>
                    <a:p>
                      <a:pPr marR="2540" algn="r">
                        <a:lnSpc>
                          <a:spcPct val="100000"/>
                        </a:lnSpc>
                        <a:spcBef>
                          <a:spcPts val="25"/>
                        </a:spcBef>
                      </a:pPr>
                      <a:r>
                        <a:rPr sz="1100" spc="-10">
                          <a:latin typeface="Calibri"/>
                          <a:cs typeface="Calibri"/>
                        </a:rPr>
                        <a:t>COMPT008</a:t>
                      </a:r>
                      <a:endParaRPr sz="1100">
                        <a:latin typeface="Calibri"/>
                        <a:cs typeface="Calibri"/>
                      </a:endParaRPr>
                    </a:p>
                  </a:txBody>
                  <a:tcPr marL="0" marR="0" marT="3175"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8890" algn="ctr">
                        <a:lnSpc>
                          <a:spcPct val="100000"/>
                        </a:lnSpc>
                        <a:spcBef>
                          <a:spcPts val="25"/>
                        </a:spcBef>
                      </a:pPr>
                      <a:r>
                        <a:rPr sz="1100" spc="-25">
                          <a:latin typeface="Calibri"/>
                          <a:cs typeface="Calibri"/>
                        </a:rPr>
                        <a:t>&gt;&gt;</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CGS1309</a:t>
                      </a:r>
                      <a:r>
                        <a:rPr sz="1100" spc="-45">
                          <a:latin typeface="Calibri"/>
                          <a:cs typeface="Calibri"/>
                        </a:rPr>
                        <a:t> </a:t>
                      </a:r>
                      <a:r>
                        <a:rPr sz="1100" spc="-25">
                          <a:latin typeface="Calibri"/>
                          <a:cs typeface="Calibri"/>
                        </a:rPr>
                        <a:t>(3)</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Data</a:t>
                      </a:r>
                      <a:r>
                        <a:rPr sz="1100" spc="-35">
                          <a:latin typeface="Calibri"/>
                          <a:cs typeface="Calibri"/>
                        </a:rPr>
                        <a:t> </a:t>
                      </a:r>
                      <a:r>
                        <a:rPr sz="1100">
                          <a:latin typeface="Calibri"/>
                          <a:cs typeface="Calibri"/>
                        </a:rPr>
                        <a:t>Science</a:t>
                      </a:r>
                      <a:r>
                        <a:rPr sz="1100" spc="-25">
                          <a:latin typeface="Calibri"/>
                          <a:cs typeface="Calibri"/>
                        </a:rPr>
                        <a:t> </a:t>
                      </a:r>
                      <a:r>
                        <a:rPr sz="1100" spc="-20">
                          <a:latin typeface="Calibri"/>
                          <a:cs typeface="Calibri"/>
                        </a:rPr>
                        <a:t>A.S.</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4"/>
                  </a:ext>
                </a:extLst>
              </a:tr>
              <a:tr h="203200">
                <a:tc>
                  <a:txBody>
                    <a:bodyPr/>
                    <a:lstStyle/>
                    <a:p>
                      <a:pPr marR="3175" algn="r">
                        <a:lnSpc>
                          <a:spcPct val="100000"/>
                        </a:lnSpc>
                        <a:spcBef>
                          <a:spcPts val="25"/>
                        </a:spcBef>
                      </a:pPr>
                      <a:r>
                        <a:rPr sz="1100" spc="-10">
                          <a:latin typeface="Calibri"/>
                          <a:cs typeface="Calibri"/>
                        </a:rPr>
                        <a:t>NATHA009</a:t>
                      </a:r>
                      <a:endParaRPr sz="1100">
                        <a:latin typeface="Calibri"/>
                        <a:cs typeface="Calibri"/>
                      </a:endParaRPr>
                    </a:p>
                  </a:txBody>
                  <a:tcPr marL="0" marR="0" marT="3175"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8890" algn="ctr">
                        <a:lnSpc>
                          <a:spcPct val="100000"/>
                        </a:lnSpc>
                        <a:spcBef>
                          <a:spcPts val="25"/>
                        </a:spcBef>
                      </a:pPr>
                      <a:r>
                        <a:rPr sz="1100" spc="-25">
                          <a:latin typeface="Calibri"/>
                          <a:cs typeface="Calibri"/>
                        </a:rPr>
                        <a:t>&gt;&gt;</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HSC1531</a:t>
                      </a:r>
                      <a:r>
                        <a:rPr sz="1100" spc="-40">
                          <a:latin typeface="Calibri"/>
                          <a:cs typeface="Calibri"/>
                        </a:rPr>
                        <a:t> </a:t>
                      </a:r>
                      <a:r>
                        <a:rPr sz="1100" spc="-25">
                          <a:latin typeface="Calibri"/>
                          <a:cs typeface="Calibri"/>
                        </a:rPr>
                        <a:t>(2)</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Health</a:t>
                      </a:r>
                      <a:r>
                        <a:rPr sz="1100" spc="-30">
                          <a:latin typeface="Calibri"/>
                          <a:cs typeface="Calibri"/>
                        </a:rPr>
                        <a:t> </a:t>
                      </a:r>
                      <a:r>
                        <a:rPr sz="1100">
                          <a:latin typeface="Calibri"/>
                          <a:cs typeface="Calibri"/>
                        </a:rPr>
                        <a:t>Information</a:t>
                      </a:r>
                      <a:r>
                        <a:rPr sz="1100" spc="-50">
                          <a:latin typeface="Calibri"/>
                          <a:cs typeface="Calibri"/>
                        </a:rPr>
                        <a:t> </a:t>
                      </a:r>
                      <a:r>
                        <a:rPr sz="1100">
                          <a:latin typeface="Calibri"/>
                          <a:cs typeface="Calibri"/>
                        </a:rPr>
                        <a:t>Technology</a:t>
                      </a:r>
                      <a:r>
                        <a:rPr sz="1100" spc="-50">
                          <a:latin typeface="Calibri"/>
                          <a:cs typeface="Calibri"/>
                        </a:rPr>
                        <a:t> </a:t>
                      </a:r>
                      <a:r>
                        <a:rPr sz="1100" spc="-20">
                          <a:latin typeface="Calibri"/>
                          <a:cs typeface="Calibri"/>
                        </a:rPr>
                        <a:t>A.S.</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5"/>
                  </a:ext>
                </a:extLst>
              </a:tr>
              <a:tr h="203200">
                <a:tc>
                  <a:txBody>
                    <a:bodyPr/>
                    <a:lstStyle/>
                    <a:p>
                      <a:pPr marR="3175" algn="r">
                        <a:lnSpc>
                          <a:spcPct val="100000"/>
                        </a:lnSpc>
                        <a:spcBef>
                          <a:spcPts val="25"/>
                        </a:spcBef>
                      </a:pPr>
                      <a:r>
                        <a:rPr sz="1100" spc="-10">
                          <a:latin typeface="Calibri"/>
                          <a:cs typeface="Calibri"/>
                        </a:rPr>
                        <a:t>NATHA009</a:t>
                      </a:r>
                      <a:endParaRPr sz="1100">
                        <a:latin typeface="Calibri"/>
                        <a:cs typeface="Calibri"/>
                      </a:endParaRPr>
                    </a:p>
                  </a:txBody>
                  <a:tcPr marL="0" marR="0" marT="3175"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8890" algn="ctr">
                        <a:lnSpc>
                          <a:spcPct val="100000"/>
                        </a:lnSpc>
                        <a:spcBef>
                          <a:spcPts val="25"/>
                        </a:spcBef>
                      </a:pPr>
                      <a:r>
                        <a:rPr sz="1100" spc="-25">
                          <a:latin typeface="Calibri"/>
                          <a:cs typeface="Calibri"/>
                        </a:rPr>
                        <a:t>&gt;&gt;</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HSC1531</a:t>
                      </a:r>
                      <a:r>
                        <a:rPr sz="1100" spc="-40">
                          <a:latin typeface="Calibri"/>
                          <a:cs typeface="Calibri"/>
                        </a:rPr>
                        <a:t> </a:t>
                      </a:r>
                      <a:r>
                        <a:rPr sz="1100" spc="-25">
                          <a:latin typeface="Calibri"/>
                          <a:cs typeface="Calibri"/>
                        </a:rPr>
                        <a:t>(2)</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Health</a:t>
                      </a:r>
                      <a:r>
                        <a:rPr sz="1100" spc="-25">
                          <a:latin typeface="Calibri"/>
                          <a:cs typeface="Calibri"/>
                        </a:rPr>
                        <a:t> </a:t>
                      </a:r>
                      <a:r>
                        <a:rPr sz="1100">
                          <a:latin typeface="Calibri"/>
                          <a:cs typeface="Calibri"/>
                        </a:rPr>
                        <a:t>Sciences</a:t>
                      </a:r>
                      <a:r>
                        <a:rPr sz="1100" spc="-40">
                          <a:latin typeface="Calibri"/>
                          <a:cs typeface="Calibri"/>
                        </a:rPr>
                        <a:t> </a:t>
                      </a:r>
                      <a:r>
                        <a:rPr sz="1100" spc="-20">
                          <a:latin typeface="Calibri"/>
                          <a:cs typeface="Calibri"/>
                        </a:rPr>
                        <a:t>A.S.</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6"/>
                  </a:ext>
                </a:extLst>
              </a:tr>
              <a:tr h="203200">
                <a:tc>
                  <a:txBody>
                    <a:bodyPr/>
                    <a:lstStyle/>
                    <a:p>
                      <a:pPr marR="3175" algn="r">
                        <a:lnSpc>
                          <a:spcPct val="100000"/>
                        </a:lnSpc>
                        <a:spcBef>
                          <a:spcPts val="25"/>
                        </a:spcBef>
                      </a:pPr>
                      <a:r>
                        <a:rPr sz="1100" spc="-10">
                          <a:latin typeface="Calibri"/>
                          <a:cs typeface="Calibri"/>
                        </a:rPr>
                        <a:t>INTUT002</a:t>
                      </a:r>
                      <a:endParaRPr sz="1100">
                        <a:latin typeface="Calibri"/>
                        <a:cs typeface="Calibri"/>
                      </a:endParaRPr>
                    </a:p>
                  </a:txBody>
                  <a:tcPr marL="0" marR="0" marT="3175"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8890" algn="ctr">
                        <a:lnSpc>
                          <a:spcPct val="100000"/>
                        </a:lnSpc>
                        <a:spcBef>
                          <a:spcPts val="25"/>
                        </a:spcBef>
                      </a:pPr>
                      <a:r>
                        <a:rPr sz="1100" spc="-25">
                          <a:latin typeface="Calibri"/>
                          <a:cs typeface="Calibri"/>
                        </a:rPr>
                        <a:t>&gt;&gt;</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ENT1000</a:t>
                      </a:r>
                      <a:r>
                        <a:rPr sz="1100" spc="-35">
                          <a:latin typeface="Calibri"/>
                          <a:cs typeface="Calibri"/>
                        </a:rPr>
                        <a:t> </a:t>
                      </a:r>
                      <a:r>
                        <a:rPr sz="1100" spc="-25">
                          <a:latin typeface="Calibri"/>
                          <a:cs typeface="Calibri"/>
                        </a:rPr>
                        <a:t>(3)</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Production</a:t>
                      </a:r>
                      <a:r>
                        <a:rPr sz="1100" spc="-15">
                          <a:latin typeface="Calibri"/>
                          <a:cs typeface="Calibri"/>
                        </a:rPr>
                        <a:t> </a:t>
                      </a:r>
                      <a:r>
                        <a:rPr sz="1100">
                          <a:latin typeface="Calibri"/>
                          <a:cs typeface="Calibri"/>
                        </a:rPr>
                        <a:t>Systems</a:t>
                      </a:r>
                      <a:r>
                        <a:rPr sz="1100" spc="-15">
                          <a:latin typeface="Calibri"/>
                          <a:cs typeface="Calibri"/>
                        </a:rPr>
                        <a:t> </a:t>
                      </a:r>
                      <a:r>
                        <a:rPr sz="1100" spc="-10">
                          <a:latin typeface="Calibri"/>
                          <a:cs typeface="Calibri"/>
                        </a:rPr>
                        <a:t>Management</a:t>
                      </a:r>
                      <a:r>
                        <a:rPr sz="1100" spc="-15">
                          <a:latin typeface="Calibri"/>
                          <a:cs typeface="Calibri"/>
                        </a:rPr>
                        <a:t> </a:t>
                      </a:r>
                      <a:r>
                        <a:rPr sz="1100" spc="-20">
                          <a:latin typeface="Calibri"/>
                          <a:cs typeface="Calibri"/>
                        </a:rPr>
                        <a:t>A.S.</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7"/>
                  </a:ext>
                </a:extLst>
              </a:tr>
              <a:tr h="386080">
                <a:tc>
                  <a:txBody>
                    <a:bodyPr/>
                    <a:lstStyle/>
                    <a:p>
                      <a:pPr marL="259079" marR="2540" indent="24130">
                        <a:lnSpc>
                          <a:spcPct val="100000"/>
                        </a:lnSpc>
                        <a:spcBef>
                          <a:spcPts val="25"/>
                        </a:spcBef>
                      </a:pPr>
                      <a:r>
                        <a:rPr sz="1100" spc="-10">
                          <a:latin typeface="Calibri"/>
                          <a:cs typeface="Calibri"/>
                        </a:rPr>
                        <a:t>ADOBE025 COMPT006</a:t>
                      </a:r>
                      <a:endParaRPr sz="1100">
                        <a:latin typeface="Calibri"/>
                        <a:cs typeface="Calibri"/>
                      </a:endParaRPr>
                    </a:p>
                  </a:txBody>
                  <a:tcPr marL="0" marR="0" marT="3175"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17475">
                        <a:lnSpc>
                          <a:spcPct val="100000"/>
                        </a:lnSpc>
                        <a:spcBef>
                          <a:spcPts val="25"/>
                        </a:spcBef>
                      </a:pPr>
                      <a:r>
                        <a:rPr sz="1100" spc="-25">
                          <a:latin typeface="Calibri"/>
                          <a:cs typeface="Calibri"/>
                        </a:rPr>
                        <a:t>&gt;&gt;</a:t>
                      </a:r>
                      <a:endParaRPr sz="1100">
                        <a:latin typeface="Calibri"/>
                        <a:cs typeface="Calibri"/>
                      </a:endParaRPr>
                    </a:p>
                    <a:p>
                      <a:pPr marL="117475">
                        <a:lnSpc>
                          <a:spcPct val="100000"/>
                        </a:lnSpc>
                      </a:pPr>
                      <a:r>
                        <a:rPr sz="1100" spc="-25">
                          <a:latin typeface="Calibri"/>
                          <a:cs typeface="Calibri"/>
                        </a:rPr>
                        <a:t>&gt;&gt;</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CGS1309</a:t>
                      </a:r>
                      <a:r>
                        <a:rPr sz="1100" spc="-45">
                          <a:latin typeface="Calibri"/>
                          <a:cs typeface="Calibri"/>
                        </a:rPr>
                        <a:t> </a:t>
                      </a:r>
                      <a:r>
                        <a:rPr sz="1100" spc="-25">
                          <a:latin typeface="Calibri"/>
                          <a:cs typeface="Calibri"/>
                        </a:rPr>
                        <a:t>(3)</a:t>
                      </a:r>
                      <a:endParaRPr sz="1100">
                        <a:latin typeface="Calibri"/>
                        <a:cs typeface="Calibri"/>
                      </a:endParaRPr>
                    </a:p>
                    <a:p>
                      <a:pPr marL="17780">
                        <a:lnSpc>
                          <a:spcPct val="100000"/>
                        </a:lnSpc>
                      </a:pPr>
                      <a:r>
                        <a:rPr sz="1100">
                          <a:latin typeface="Calibri"/>
                          <a:cs typeface="Calibri"/>
                        </a:rPr>
                        <a:t>CNT1000</a:t>
                      </a:r>
                      <a:r>
                        <a:rPr sz="1100" spc="-40">
                          <a:latin typeface="Calibri"/>
                          <a:cs typeface="Calibri"/>
                        </a:rPr>
                        <a:t> </a:t>
                      </a:r>
                      <a:r>
                        <a:rPr sz="1100" spc="-25">
                          <a:latin typeface="Calibri"/>
                          <a:cs typeface="Calibri"/>
                        </a:rPr>
                        <a:t>(3)</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nSpc>
                          <a:spcPct val="100000"/>
                        </a:lnSpc>
                        <a:spcBef>
                          <a:spcPts val="25"/>
                        </a:spcBef>
                      </a:pPr>
                      <a:r>
                        <a:rPr sz="1100">
                          <a:latin typeface="Calibri"/>
                          <a:cs typeface="Calibri"/>
                        </a:rPr>
                        <a:t>Web</a:t>
                      </a:r>
                      <a:r>
                        <a:rPr sz="1100" spc="-25">
                          <a:latin typeface="Calibri"/>
                          <a:cs typeface="Calibri"/>
                        </a:rPr>
                        <a:t> </a:t>
                      </a:r>
                      <a:r>
                        <a:rPr sz="1100">
                          <a:latin typeface="Calibri"/>
                          <a:cs typeface="Calibri"/>
                        </a:rPr>
                        <a:t>Development</a:t>
                      </a:r>
                      <a:r>
                        <a:rPr sz="1100" spc="-50">
                          <a:latin typeface="Calibri"/>
                          <a:cs typeface="Calibri"/>
                        </a:rPr>
                        <a:t> </a:t>
                      </a:r>
                      <a:r>
                        <a:rPr sz="1100" spc="-20">
                          <a:latin typeface="Calibri"/>
                          <a:cs typeface="Calibri"/>
                        </a:rPr>
                        <a:t>A.S.</a:t>
                      </a:r>
                      <a:endParaRPr sz="1100">
                        <a:latin typeface="Calibri"/>
                        <a:cs typeface="Calibri"/>
                      </a:endParaRPr>
                    </a:p>
                  </a:txBody>
                  <a:tcPr marL="0" marR="0" marT="31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8"/>
                  </a:ext>
                </a:extLst>
              </a:tr>
              <a:tr h="255904">
                <a:tc gridSpan="4">
                  <a:txBody>
                    <a:bodyPr/>
                    <a:lstStyle/>
                    <a:p>
                      <a:pPr marL="17780" marR="471805">
                        <a:lnSpc>
                          <a:spcPts val="819"/>
                        </a:lnSpc>
                        <a:spcBef>
                          <a:spcPts val="175"/>
                        </a:spcBef>
                      </a:pPr>
                      <a:r>
                        <a:rPr sz="800">
                          <a:solidFill>
                            <a:srgbClr val="212121"/>
                          </a:solidFill>
                          <a:latin typeface="Calibri"/>
                          <a:cs typeface="Calibri"/>
                        </a:rPr>
                        <a:t>Gold</a:t>
                      </a:r>
                      <a:r>
                        <a:rPr sz="800" spc="80">
                          <a:solidFill>
                            <a:srgbClr val="212121"/>
                          </a:solidFill>
                          <a:latin typeface="Calibri"/>
                          <a:cs typeface="Calibri"/>
                        </a:rPr>
                        <a:t> </a:t>
                      </a:r>
                      <a:r>
                        <a:rPr sz="800" spc="-10">
                          <a:solidFill>
                            <a:srgbClr val="212121"/>
                          </a:solidFill>
                          <a:latin typeface="Calibri"/>
                          <a:cs typeface="Calibri"/>
                        </a:rPr>
                        <a:t>Standard</a:t>
                      </a:r>
                      <a:r>
                        <a:rPr sz="800" spc="65">
                          <a:solidFill>
                            <a:srgbClr val="212121"/>
                          </a:solidFill>
                          <a:latin typeface="Calibri"/>
                          <a:cs typeface="Calibri"/>
                        </a:rPr>
                        <a:t> </a:t>
                      </a:r>
                      <a:r>
                        <a:rPr sz="800">
                          <a:solidFill>
                            <a:srgbClr val="212121"/>
                          </a:solidFill>
                          <a:latin typeface="Calibri"/>
                          <a:cs typeface="Calibri"/>
                        </a:rPr>
                        <a:t>Career</a:t>
                      </a:r>
                      <a:r>
                        <a:rPr sz="800" spc="55">
                          <a:solidFill>
                            <a:srgbClr val="212121"/>
                          </a:solidFill>
                          <a:latin typeface="Calibri"/>
                          <a:cs typeface="Calibri"/>
                        </a:rPr>
                        <a:t> </a:t>
                      </a:r>
                      <a:r>
                        <a:rPr sz="800" spc="-10">
                          <a:solidFill>
                            <a:srgbClr val="212121"/>
                          </a:solidFill>
                          <a:latin typeface="Calibri"/>
                          <a:cs typeface="Calibri"/>
                        </a:rPr>
                        <a:t>Pathways</a:t>
                      </a:r>
                      <a:r>
                        <a:rPr sz="800" spc="70">
                          <a:solidFill>
                            <a:srgbClr val="212121"/>
                          </a:solidFill>
                          <a:latin typeface="Calibri"/>
                          <a:cs typeface="Calibri"/>
                        </a:rPr>
                        <a:t> </a:t>
                      </a:r>
                      <a:r>
                        <a:rPr sz="800" spc="-10">
                          <a:solidFill>
                            <a:srgbClr val="212121"/>
                          </a:solidFill>
                          <a:latin typeface="Calibri"/>
                          <a:cs typeface="Calibri"/>
                        </a:rPr>
                        <a:t>Articulation</a:t>
                      </a:r>
                      <a:r>
                        <a:rPr sz="800" spc="100">
                          <a:solidFill>
                            <a:srgbClr val="212121"/>
                          </a:solidFill>
                          <a:latin typeface="Calibri"/>
                          <a:cs typeface="Calibri"/>
                        </a:rPr>
                        <a:t> </a:t>
                      </a:r>
                      <a:r>
                        <a:rPr sz="800" spc="-10">
                          <a:solidFill>
                            <a:srgbClr val="212121"/>
                          </a:solidFill>
                          <a:latin typeface="Calibri"/>
                          <a:cs typeface="Calibri"/>
                        </a:rPr>
                        <a:t>Agreements</a:t>
                      </a:r>
                      <a:r>
                        <a:rPr sz="800" spc="45">
                          <a:solidFill>
                            <a:srgbClr val="212121"/>
                          </a:solidFill>
                          <a:latin typeface="Calibri"/>
                          <a:cs typeface="Calibri"/>
                        </a:rPr>
                        <a:t> </a:t>
                      </a:r>
                      <a:r>
                        <a:rPr sz="800">
                          <a:solidFill>
                            <a:srgbClr val="212121"/>
                          </a:solidFill>
                          <a:latin typeface="Calibri"/>
                          <a:cs typeface="Calibri"/>
                        </a:rPr>
                        <a:t>List:</a:t>
                      </a:r>
                      <a:r>
                        <a:rPr sz="800" spc="65">
                          <a:solidFill>
                            <a:srgbClr val="212121"/>
                          </a:solidFill>
                          <a:latin typeface="Calibri"/>
                          <a:cs typeface="Calibri"/>
                        </a:rPr>
                        <a:t> </a:t>
                      </a:r>
                      <a:r>
                        <a:rPr sz="800" u="sng" spc="-10">
                          <a:solidFill>
                            <a:srgbClr val="034990"/>
                          </a:solidFill>
                          <a:uFill>
                            <a:solidFill>
                              <a:srgbClr val="034990"/>
                            </a:solidFill>
                          </a:uFill>
                          <a:latin typeface="Calibri"/>
                          <a:cs typeface="Calibri"/>
                          <a:hlinkClick r:id="rId4"/>
                        </a:rPr>
                        <a:t>https://www.fldoe.org/academics/career-adult-edu/career-technica</a:t>
                      </a:r>
                      <a:r>
                        <a:rPr sz="800" u="sng" spc="-10">
                          <a:solidFill>
                            <a:srgbClr val="034990"/>
                          </a:solidFill>
                          <a:uFill>
                            <a:solidFill>
                              <a:srgbClr val="034990"/>
                            </a:solidFill>
                          </a:uFill>
                          <a:latin typeface="Calibri"/>
                          <a:cs typeface="Calibri"/>
                        </a:rPr>
                        <a:t>l</a:t>
                      </a:r>
                      <a:r>
                        <a:rPr sz="800" u="sng" spc="-10">
                          <a:solidFill>
                            <a:srgbClr val="034990"/>
                          </a:solidFill>
                          <a:uFill>
                            <a:solidFill>
                              <a:srgbClr val="034990"/>
                            </a:solidFill>
                          </a:uFill>
                          <a:latin typeface="Calibri"/>
                          <a:cs typeface="Calibri"/>
                          <a:hlinkClick r:id="rId4"/>
                        </a:rPr>
                        <a:t>-</a:t>
                      </a:r>
                      <a:r>
                        <a:rPr sz="800" u="sng" spc="-20">
                          <a:solidFill>
                            <a:srgbClr val="034990"/>
                          </a:solidFill>
                          <a:uFill>
                            <a:solidFill>
                              <a:srgbClr val="034990"/>
                            </a:solidFill>
                          </a:uFill>
                          <a:latin typeface="Calibri"/>
                          <a:cs typeface="Calibri"/>
                          <a:hlinkClick r:id="rId4"/>
                        </a:rPr>
                        <a:t>edu-</a:t>
                      </a:r>
                      <a:r>
                        <a:rPr sz="800" u="none" spc="500">
                          <a:solidFill>
                            <a:srgbClr val="034990"/>
                          </a:solidFill>
                          <a:latin typeface="Calibri"/>
                          <a:cs typeface="Calibri"/>
                        </a:rPr>
                        <a:t> </a:t>
                      </a:r>
                      <a:r>
                        <a:rPr sz="800" u="sng" spc="-10">
                          <a:solidFill>
                            <a:srgbClr val="034990"/>
                          </a:solidFill>
                          <a:uFill>
                            <a:solidFill>
                              <a:srgbClr val="034990"/>
                            </a:solidFill>
                          </a:uFill>
                          <a:latin typeface="Calibri"/>
                          <a:cs typeface="Calibri"/>
                          <a:hlinkClick r:id="rId4"/>
                        </a:rPr>
                        <a:t>agreements/industry-certification.stm</a:t>
                      </a:r>
                      <a:r>
                        <a:rPr sz="800" u="none" spc="-10">
                          <a:solidFill>
                            <a:srgbClr val="034990"/>
                          </a:solidFill>
                          <a:latin typeface="Calibri"/>
                          <a:cs typeface="Calibri"/>
                        </a:rPr>
                        <a:t>l</a:t>
                      </a:r>
                      <a:endParaRPr sz="800">
                        <a:latin typeface="Calibri"/>
                        <a:cs typeface="Calibri"/>
                      </a:endParaRPr>
                    </a:p>
                  </a:txBody>
                  <a:tcPr marL="0" marR="0" marT="22225"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bl>
          </a:graphicData>
        </a:graphic>
      </p:graphicFrame>
      <p:sp>
        <p:nvSpPr>
          <p:cNvPr id="11" name="object 11"/>
          <p:cNvSpPr txBox="1"/>
          <p:nvPr/>
        </p:nvSpPr>
        <p:spPr>
          <a:xfrm>
            <a:off x="2459991" y="4790658"/>
            <a:ext cx="3784600" cy="2014013"/>
          </a:xfrm>
          <a:prstGeom prst="rect">
            <a:avLst/>
          </a:prstGeom>
        </p:spPr>
        <p:txBody>
          <a:bodyPr vert="horz" wrap="square" lIns="0" tIns="13335" rIns="0" bIns="0" rtlCol="0">
            <a:spAutoFit/>
          </a:bodyPr>
          <a:lstStyle/>
          <a:p>
            <a:pPr marL="184150" indent="-171450">
              <a:lnSpc>
                <a:spcPts val="1500"/>
              </a:lnSpc>
              <a:spcBef>
                <a:spcPts val="105"/>
              </a:spcBef>
              <a:buFont typeface="Arial"/>
              <a:buChar char="•"/>
              <a:tabLst>
                <a:tab pos="184150" algn="l"/>
              </a:tabLst>
            </a:pPr>
            <a:r>
              <a:rPr sz="1350">
                <a:latin typeface="Calibri"/>
                <a:cs typeface="Calibri"/>
              </a:rPr>
              <a:t>Applied</a:t>
            </a:r>
            <a:r>
              <a:rPr sz="1350" spc="-30">
                <a:latin typeface="Calibri"/>
                <a:cs typeface="Calibri"/>
              </a:rPr>
              <a:t> </a:t>
            </a:r>
            <a:r>
              <a:rPr sz="1350">
                <a:latin typeface="Calibri"/>
                <a:cs typeface="Calibri"/>
              </a:rPr>
              <a:t>Engineering</a:t>
            </a:r>
            <a:r>
              <a:rPr sz="1350" spc="-5">
                <a:latin typeface="Calibri"/>
                <a:cs typeface="Calibri"/>
              </a:rPr>
              <a:t> </a:t>
            </a:r>
            <a:r>
              <a:rPr sz="1350" spc="-20">
                <a:latin typeface="Calibri"/>
                <a:cs typeface="Calibri"/>
              </a:rPr>
              <a:t>Technology</a:t>
            </a:r>
            <a:r>
              <a:rPr sz="1350" spc="-35">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spc="-10">
                <a:latin typeface="Calibri"/>
                <a:cs typeface="Calibri"/>
              </a:rPr>
              <a:t>Biomedical</a:t>
            </a:r>
            <a:r>
              <a:rPr sz="1350" spc="-20">
                <a:latin typeface="Calibri"/>
                <a:cs typeface="Calibri"/>
              </a:rPr>
              <a:t> </a:t>
            </a:r>
            <a:r>
              <a:rPr sz="1350">
                <a:latin typeface="Calibri"/>
                <a:cs typeface="Calibri"/>
              </a:rPr>
              <a:t>Engineering</a:t>
            </a:r>
            <a:r>
              <a:rPr sz="1350" spc="10">
                <a:latin typeface="Calibri"/>
                <a:cs typeface="Calibri"/>
              </a:rPr>
              <a:t> </a:t>
            </a:r>
            <a:r>
              <a:rPr sz="1350" spc="-20">
                <a:latin typeface="Calibri"/>
                <a:cs typeface="Calibri"/>
              </a:rPr>
              <a:t>Technology</a:t>
            </a:r>
            <a:r>
              <a:rPr sz="1350" spc="-25">
                <a:latin typeface="Calibri"/>
                <a:cs typeface="Calibri"/>
              </a:rPr>
              <a:t>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a:latin typeface="Calibri"/>
                <a:cs typeface="Calibri"/>
              </a:rPr>
              <a:t>Building</a:t>
            </a:r>
            <a:r>
              <a:rPr sz="1350" spc="5">
                <a:latin typeface="Calibri"/>
                <a:cs typeface="Calibri"/>
              </a:rPr>
              <a:t> </a:t>
            </a:r>
            <a:r>
              <a:rPr sz="1350">
                <a:latin typeface="Calibri"/>
                <a:cs typeface="Calibri"/>
              </a:rPr>
              <a:t>Design</a:t>
            </a:r>
            <a:r>
              <a:rPr sz="1350" spc="-30">
                <a:latin typeface="Calibri"/>
                <a:cs typeface="Calibri"/>
              </a:rPr>
              <a:t> </a:t>
            </a:r>
            <a:r>
              <a:rPr sz="1350">
                <a:latin typeface="Calibri"/>
                <a:cs typeface="Calibri"/>
              </a:rPr>
              <a:t>and</a:t>
            </a:r>
            <a:r>
              <a:rPr sz="1350" spc="-10">
                <a:latin typeface="Calibri"/>
                <a:cs typeface="Calibri"/>
              </a:rPr>
              <a:t> Construction</a:t>
            </a:r>
            <a:r>
              <a:rPr sz="1350" spc="-30">
                <a:latin typeface="Calibri"/>
                <a:cs typeface="Calibri"/>
              </a:rPr>
              <a:t> </a:t>
            </a:r>
            <a:r>
              <a:rPr sz="1350" spc="-10">
                <a:latin typeface="Calibri"/>
                <a:cs typeface="Calibri"/>
              </a:rPr>
              <a:t>Management</a:t>
            </a:r>
            <a:r>
              <a:rPr sz="1350" spc="-15">
                <a:latin typeface="Calibri"/>
                <a:cs typeface="Calibri"/>
              </a:rPr>
              <a:t>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a:latin typeface="Calibri"/>
                <a:cs typeface="Calibri"/>
              </a:rPr>
              <a:t>Cloud</a:t>
            </a:r>
            <a:r>
              <a:rPr sz="1350" spc="-10">
                <a:latin typeface="Calibri"/>
                <a:cs typeface="Calibri"/>
              </a:rPr>
              <a:t> </a:t>
            </a:r>
            <a:r>
              <a:rPr sz="1350">
                <a:latin typeface="Calibri"/>
                <a:cs typeface="Calibri"/>
              </a:rPr>
              <a:t>Computing</a:t>
            </a:r>
            <a:r>
              <a:rPr sz="1350" spc="-15">
                <a:latin typeface="Calibri"/>
                <a:cs typeface="Calibri"/>
              </a:rPr>
              <a:t> </a:t>
            </a:r>
            <a:r>
              <a:rPr sz="1350" spc="-20">
                <a:latin typeface="Calibri"/>
                <a:cs typeface="Calibri"/>
              </a:rPr>
              <a:t>Technology</a:t>
            </a:r>
            <a:r>
              <a:rPr sz="1350" spc="-15">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a:latin typeface="Calibri"/>
                <a:cs typeface="Calibri"/>
              </a:rPr>
              <a:t>Computer</a:t>
            </a:r>
            <a:r>
              <a:rPr sz="1350" spc="-20">
                <a:latin typeface="Calibri"/>
                <a:cs typeface="Calibri"/>
              </a:rPr>
              <a:t> </a:t>
            </a:r>
            <a:r>
              <a:rPr sz="1350" spc="-10">
                <a:latin typeface="Calibri"/>
                <a:cs typeface="Calibri"/>
              </a:rPr>
              <a:t>Information</a:t>
            </a:r>
            <a:r>
              <a:rPr sz="1350" spc="-20">
                <a:latin typeface="Calibri"/>
                <a:cs typeface="Calibri"/>
              </a:rPr>
              <a:t> Technology</a:t>
            </a:r>
            <a:r>
              <a:rPr sz="1350" spc="-10">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a:latin typeface="Calibri"/>
                <a:cs typeface="Calibri"/>
              </a:rPr>
              <a:t>Crime</a:t>
            </a:r>
            <a:r>
              <a:rPr sz="1350" spc="-20">
                <a:latin typeface="Calibri"/>
                <a:cs typeface="Calibri"/>
              </a:rPr>
              <a:t> </a:t>
            </a:r>
            <a:r>
              <a:rPr sz="1350">
                <a:latin typeface="Calibri"/>
                <a:cs typeface="Calibri"/>
              </a:rPr>
              <a:t>Scene</a:t>
            </a:r>
            <a:r>
              <a:rPr sz="1350" spc="-20">
                <a:latin typeface="Calibri"/>
                <a:cs typeface="Calibri"/>
              </a:rPr>
              <a:t> Technology</a:t>
            </a:r>
            <a:r>
              <a:rPr sz="1350" spc="-30">
                <a:latin typeface="Calibri"/>
                <a:cs typeface="Calibri"/>
              </a:rPr>
              <a:t>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a:latin typeface="Calibri"/>
                <a:cs typeface="Calibri"/>
              </a:rPr>
              <a:t>Digital</a:t>
            </a:r>
            <a:r>
              <a:rPr sz="1350" spc="-55">
                <a:latin typeface="Calibri"/>
                <a:cs typeface="Calibri"/>
              </a:rPr>
              <a:t> </a:t>
            </a:r>
            <a:r>
              <a:rPr sz="1350" spc="-10">
                <a:latin typeface="Calibri"/>
                <a:cs typeface="Calibri"/>
              </a:rPr>
              <a:t>Forensics</a:t>
            </a:r>
            <a:r>
              <a:rPr sz="1350" spc="-40">
                <a:latin typeface="Calibri"/>
                <a:cs typeface="Calibri"/>
              </a:rPr>
              <a:t> </a:t>
            </a:r>
            <a:r>
              <a:rPr sz="1350">
                <a:latin typeface="Calibri"/>
                <a:cs typeface="Calibri"/>
              </a:rPr>
              <a:t>and</a:t>
            </a:r>
            <a:r>
              <a:rPr sz="1350" spc="-25">
                <a:latin typeface="Calibri"/>
                <a:cs typeface="Calibri"/>
              </a:rPr>
              <a:t> </a:t>
            </a:r>
            <a:r>
              <a:rPr sz="1350">
                <a:latin typeface="Calibri"/>
                <a:cs typeface="Calibri"/>
              </a:rPr>
              <a:t>Computer</a:t>
            </a:r>
            <a:r>
              <a:rPr sz="1350" spc="-30">
                <a:latin typeface="Calibri"/>
                <a:cs typeface="Calibri"/>
              </a:rPr>
              <a:t> </a:t>
            </a:r>
            <a:r>
              <a:rPr sz="1350" spc="-10">
                <a:latin typeface="Calibri"/>
                <a:cs typeface="Calibri"/>
              </a:rPr>
              <a:t>Investigations</a:t>
            </a:r>
            <a:r>
              <a:rPr sz="1350" spc="-50">
                <a:latin typeface="Calibri"/>
                <a:cs typeface="Calibri"/>
              </a:rPr>
              <a:t>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spc="-10">
                <a:latin typeface="Calibri"/>
                <a:cs typeface="Calibri"/>
              </a:rPr>
              <a:t>Emergency</a:t>
            </a:r>
            <a:r>
              <a:rPr sz="1350" spc="-30">
                <a:latin typeface="Calibri"/>
                <a:cs typeface="Calibri"/>
              </a:rPr>
              <a:t> </a:t>
            </a:r>
            <a:r>
              <a:rPr sz="1350">
                <a:latin typeface="Calibri"/>
                <a:cs typeface="Calibri"/>
              </a:rPr>
              <a:t>Medical</a:t>
            </a:r>
            <a:r>
              <a:rPr sz="1350" spc="-40">
                <a:latin typeface="Calibri"/>
                <a:cs typeface="Calibri"/>
              </a:rPr>
              <a:t> </a:t>
            </a:r>
            <a:r>
              <a:rPr sz="1350">
                <a:latin typeface="Calibri"/>
                <a:cs typeface="Calibri"/>
              </a:rPr>
              <a:t>Services</a:t>
            </a:r>
            <a:r>
              <a:rPr sz="1350" spc="-40">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spc="-10">
                <a:latin typeface="Calibri"/>
                <a:cs typeface="Calibri"/>
              </a:rPr>
              <a:t>Environmental</a:t>
            </a:r>
            <a:r>
              <a:rPr sz="1350" spc="-20">
                <a:latin typeface="Calibri"/>
                <a:cs typeface="Calibri"/>
              </a:rPr>
              <a:t> </a:t>
            </a:r>
            <a:r>
              <a:rPr sz="1350">
                <a:latin typeface="Calibri"/>
                <a:cs typeface="Calibri"/>
              </a:rPr>
              <a:t>Science</a:t>
            </a:r>
            <a:r>
              <a:rPr sz="1350" spc="-25">
                <a:latin typeface="Calibri"/>
                <a:cs typeface="Calibri"/>
              </a:rPr>
              <a:t> </a:t>
            </a:r>
            <a:r>
              <a:rPr sz="1350" spc="-20">
                <a:latin typeface="Calibri"/>
                <a:cs typeface="Calibri"/>
              </a:rPr>
              <a:t>Technology</a:t>
            </a:r>
            <a:r>
              <a:rPr sz="1350" spc="-35">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a:latin typeface="Calibri"/>
                <a:cs typeface="Calibri"/>
              </a:rPr>
              <a:t>Fire</a:t>
            </a:r>
            <a:r>
              <a:rPr sz="1350" spc="-35">
                <a:latin typeface="Calibri"/>
                <a:cs typeface="Calibri"/>
              </a:rPr>
              <a:t> </a:t>
            </a:r>
            <a:r>
              <a:rPr sz="1350">
                <a:latin typeface="Calibri"/>
                <a:cs typeface="Calibri"/>
              </a:rPr>
              <a:t>Science</a:t>
            </a:r>
            <a:r>
              <a:rPr sz="1350" spc="-20">
                <a:latin typeface="Calibri"/>
                <a:cs typeface="Calibri"/>
              </a:rPr>
              <a:t> Technology</a:t>
            </a:r>
            <a:r>
              <a:rPr sz="1350" spc="-35">
                <a:latin typeface="Calibri"/>
                <a:cs typeface="Calibri"/>
              </a:rPr>
              <a:t> </a:t>
            </a:r>
            <a:r>
              <a:rPr sz="1350" spc="-20">
                <a:latin typeface="Calibri"/>
                <a:cs typeface="Calibri"/>
              </a:rPr>
              <a:t>A.S.</a:t>
            </a:r>
            <a:endParaRPr sz="1350">
              <a:latin typeface="Calibri"/>
              <a:cs typeface="Calibri"/>
            </a:endParaRPr>
          </a:p>
          <a:p>
            <a:pPr marL="184150" indent="-171450">
              <a:lnSpc>
                <a:spcPts val="1500"/>
              </a:lnSpc>
              <a:buFont typeface="Arial"/>
              <a:buChar char="•"/>
              <a:tabLst>
                <a:tab pos="184150" algn="l"/>
              </a:tabLst>
            </a:pPr>
            <a:r>
              <a:rPr sz="1350" spc="-10">
                <a:latin typeface="Calibri"/>
                <a:cs typeface="Calibri"/>
              </a:rPr>
              <a:t>Funeral</a:t>
            </a:r>
            <a:r>
              <a:rPr sz="1350" spc="-20">
                <a:latin typeface="Calibri"/>
                <a:cs typeface="Calibri"/>
              </a:rPr>
              <a:t> </a:t>
            </a:r>
            <a:r>
              <a:rPr sz="1350">
                <a:latin typeface="Calibri"/>
                <a:cs typeface="Calibri"/>
              </a:rPr>
              <a:t>Services</a:t>
            </a:r>
            <a:r>
              <a:rPr sz="1350" spc="-35">
                <a:latin typeface="Calibri"/>
                <a:cs typeface="Calibri"/>
              </a:rPr>
              <a:t> </a:t>
            </a:r>
            <a:r>
              <a:rPr sz="1350" spc="-20">
                <a:latin typeface="Calibri"/>
                <a:cs typeface="Calibri"/>
              </a:rPr>
              <a:t>A.S.</a:t>
            </a:r>
            <a:endParaRPr sz="1350">
              <a:latin typeface="Calibri"/>
              <a:cs typeface="Calibri"/>
            </a:endParaRPr>
          </a:p>
        </p:txBody>
      </p:sp>
      <p:sp>
        <p:nvSpPr>
          <p:cNvPr id="12" name="object 12"/>
          <p:cNvSpPr txBox="1"/>
          <p:nvPr/>
        </p:nvSpPr>
        <p:spPr>
          <a:xfrm>
            <a:off x="6574825" y="4791174"/>
            <a:ext cx="3910965" cy="2014013"/>
          </a:xfrm>
          <a:prstGeom prst="rect">
            <a:avLst/>
          </a:prstGeom>
        </p:spPr>
        <p:txBody>
          <a:bodyPr vert="horz" wrap="square" lIns="0" tIns="13335" rIns="0" bIns="0" rtlCol="0">
            <a:spAutoFit/>
          </a:bodyPr>
          <a:lstStyle/>
          <a:p>
            <a:pPr marL="184150" indent="-171450">
              <a:lnSpc>
                <a:spcPts val="1500"/>
              </a:lnSpc>
              <a:spcBef>
                <a:spcPts val="105"/>
              </a:spcBef>
              <a:buFont typeface="Arial"/>
              <a:buChar char="•"/>
              <a:tabLst>
                <a:tab pos="184150" algn="l"/>
              </a:tabLst>
            </a:pPr>
            <a:r>
              <a:rPr sz="1350">
                <a:latin typeface="Calibri"/>
                <a:cs typeface="Calibri"/>
              </a:rPr>
              <a:t>Homeland</a:t>
            </a:r>
            <a:r>
              <a:rPr sz="1350" spc="-45">
                <a:latin typeface="Calibri"/>
                <a:cs typeface="Calibri"/>
              </a:rPr>
              <a:t> </a:t>
            </a:r>
            <a:r>
              <a:rPr sz="1350">
                <a:latin typeface="Calibri"/>
                <a:cs typeface="Calibri"/>
              </a:rPr>
              <a:t>Security</a:t>
            </a:r>
            <a:r>
              <a:rPr sz="1350" spc="-30">
                <a:latin typeface="Calibri"/>
                <a:cs typeface="Calibri"/>
              </a:rPr>
              <a:t> </a:t>
            </a:r>
            <a:r>
              <a:rPr sz="1350">
                <a:latin typeface="Calibri"/>
                <a:cs typeface="Calibri"/>
              </a:rPr>
              <a:t>and</a:t>
            </a:r>
            <a:r>
              <a:rPr sz="1350" spc="-35">
                <a:latin typeface="Calibri"/>
                <a:cs typeface="Calibri"/>
              </a:rPr>
              <a:t> </a:t>
            </a:r>
            <a:r>
              <a:rPr sz="1350" spc="-10">
                <a:latin typeface="Calibri"/>
                <a:cs typeface="Calibri"/>
              </a:rPr>
              <a:t>Emergency</a:t>
            </a:r>
            <a:r>
              <a:rPr sz="1350" spc="-15">
                <a:latin typeface="Calibri"/>
                <a:cs typeface="Calibri"/>
              </a:rPr>
              <a:t> </a:t>
            </a:r>
            <a:r>
              <a:rPr sz="1350" spc="-10">
                <a:latin typeface="Calibri"/>
                <a:cs typeface="Calibri"/>
              </a:rPr>
              <a:t>Management</a:t>
            </a:r>
            <a:r>
              <a:rPr sz="1350" spc="-50">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spc="-10">
                <a:latin typeface="Calibri"/>
                <a:cs typeface="Calibri"/>
              </a:rPr>
              <a:t>Hospitality</a:t>
            </a:r>
            <a:r>
              <a:rPr sz="1350" spc="-35">
                <a:latin typeface="Calibri"/>
                <a:cs typeface="Calibri"/>
              </a:rPr>
              <a:t> </a:t>
            </a:r>
            <a:r>
              <a:rPr sz="1350">
                <a:latin typeface="Calibri"/>
                <a:cs typeface="Calibri"/>
              </a:rPr>
              <a:t>and</a:t>
            </a:r>
            <a:r>
              <a:rPr sz="1350" spc="5">
                <a:latin typeface="Calibri"/>
                <a:cs typeface="Calibri"/>
              </a:rPr>
              <a:t> </a:t>
            </a:r>
            <a:r>
              <a:rPr sz="1350" spc="-20">
                <a:latin typeface="Calibri"/>
                <a:cs typeface="Calibri"/>
              </a:rPr>
              <a:t>Tourism</a:t>
            </a:r>
            <a:r>
              <a:rPr sz="1350" spc="-5">
                <a:latin typeface="Calibri"/>
                <a:cs typeface="Calibri"/>
              </a:rPr>
              <a:t> </a:t>
            </a:r>
            <a:r>
              <a:rPr sz="1350" spc="-10">
                <a:latin typeface="Calibri"/>
                <a:cs typeface="Calibri"/>
              </a:rPr>
              <a:t>Management</a:t>
            </a:r>
            <a:r>
              <a:rPr sz="1350">
                <a:latin typeface="Calibri"/>
                <a:cs typeface="Calibri"/>
              </a:rPr>
              <a:t>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a:latin typeface="Calibri"/>
                <a:cs typeface="Calibri"/>
              </a:rPr>
              <a:t>Music</a:t>
            </a:r>
            <a:r>
              <a:rPr sz="1350" spc="-40">
                <a:latin typeface="Calibri"/>
                <a:cs typeface="Calibri"/>
              </a:rPr>
              <a:t> </a:t>
            </a:r>
            <a:r>
              <a:rPr sz="1350">
                <a:latin typeface="Calibri"/>
                <a:cs typeface="Calibri"/>
              </a:rPr>
              <a:t>Industry</a:t>
            </a:r>
            <a:r>
              <a:rPr sz="1350" spc="-30">
                <a:latin typeface="Calibri"/>
                <a:cs typeface="Calibri"/>
              </a:rPr>
              <a:t> </a:t>
            </a:r>
            <a:r>
              <a:rPr sz="1350" spc="-10">
                <a:latin typeface="Calibri"/>
                <a:cs typeface="Calibri"/>
              </a:rPr>
              <a:t>Recording</a:t>
            </a:r>
            <a:r>
              <a:rPr sz="1350" spc="-5">
                <a:latin typeface="Calibri"/>
                <a:cs typeface="Calibri"/>
              </a:rPr>
              <a:t> </a:t>
            </a:r>
            <a:r>
              <a:rPr sz="1350">
                <a:latin typeface="Calibri"/>
                <a:cs typeface="Calibri"/>
              </a:rPr>
              <a:t>Arts</a:t>
            </a:r>
            <a:r>
              <a:rPr sz="1350" spc="-30">
                <a:latin typeface="Calibri"/>
                <a:cs typeface="Calibri"/>
              </a:rPr>
              <a:t> </a:t>
            </a:r>
            <a:r>
              <a:rPr sz="1350">
                <a:latin typeface="Calibri"/>
                <a:cs typeface="Calibri"/>
              </a:rPr>
              <a:t>MIRA</a:t>
            </a:r>
            <a:r>
              <a:rPr sz="1350" spc="-40">
                <a:latin typeface="Calibri"/>
                <a:cs typeface="Calibri"/>
              </a:rPr>
              <a:t>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a:latin typeface="Calibri"/>
                <a:cs typeface="Calibri"/>
              </a:rPr>
              <a:t>Networking</a:t>
            </a:r>
            <a:r>
              <a:rPr sz="1350" spc="-15">
                <a:latin typeface="Calibri"/>
                <a:cs typeface="Calibri"/>
              </a:rPr>
              <a:t> </a:t>
            </a:r>
            <a:r>
              <a:rPr sz="1350" spc="-20">
                <a:latin typeface="Calibri"/>
                <a:cs typeface="Calibri"/>
              </a:rPr>
              <a:t>Technologies</a:t>
            </a:r>
            <a:r>
              <a:rPr sz="1350" spc="-10">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a:latin typeface="Calibri"/>
                <a:cs typeface="Calibri"/>
              </a:rPr>
              <a:t>Nursing</a:t>
            </a:r>
            <a:r>
              <a:rPr sz="1350" spc="-20">
                <a:latin typeface="Calibri"/>
                <a:cs typeface="Calibri"/>
              </a:rPr>
              <a:t> </a:t>
            </a:r>
            <a:r>
              <a:rPr sz="1350">
                <a:latin typeface="Calibri"/>
                <a:cs typeface="Calibri"/>
              </a:rPr>
              <a:t>A.S.</a:t>
            </a:r>
            <a:r>
              <a:rPr sz="1350" spc="-35">
                <a:latin typeface="Calibri"/>
                <a:cs typeface="Calibri"/>
              </a:rPr>
              <a:t> </a:t>
            </a:r>
            <a:r>
              <a:rPr sz="1350">
                <a:latin typeface="Calibri"/>
                <a:cs typeface="Calibri"/>
              </a:rPr>
              <a:t>–</a:t>
            </a:r>
            <a:r>
              <a:rPr sz="1350" spc="-15">
                <a:latin typeface="Calibri"/>
                <a:cs typeface="Calibri"/>
              </a:rPr>
              <a:t> </a:t>
            </a:r>
            <a:r>
              <a:rPr sz="1350" spc="-25">
                <a:latin typeface="Calibri"/>
                <a:cs typeface="Calibri"/>
              </a:rPr>
              <a:t>L.P.N.</a:t>
            </a:r>
            <a:r>
              <a:rPr sz="1350" spc="-50">
                <a:latin typeface="Calibri"/>
                <a:cs typeface="Calibri"/>
              </a:rPr>
              <a:t> </a:t>
            </a:r>
            <a:r>
              <a:rPr sz="1350" spc="-10">
                <a:latin typeface="Calibri"/>
                <a:cs typeface="Calibri"/>
              </a:rPr>
              <a:t>transitional</a:t>
            </a:r>
            <a:endParaRPr sz="1350">
              <a:latin typeface="Calibri"/>
              <a:cs typeface="Calibri"/>
            </a:endParaRPr>
          </a:p>
          <a:p>
            <a:pPr marL="184150" indent="-171450">
              <a:lnSpc>
                <a:spcPts val="1380"/>
              </a:lnSpc>
              <a:buFont typeface="Arial"/>
              <a:buChar char="•"/>
              <a:tabLst>
                <a:tab pos="184150" algn="l"/>
              </a:tabLst>
            </a:pPr>
            <a:r>
              <a:rPr sz="1350" spc="-10">
                <a:latin typeface="Calibri"/>
                <a:cs typeface="Calibri"/>
              </a:rPr>
              <a:t>Physical</a:t>
            </a:r>
            <a:r>
              <a:rPr sz="1350">
                <a:latin typeface="Calibri"/>
                <a:cs typeface="Calibri"/>
              </a:rPr>
              <a:t> </a:t>
            </a:r>
            <a:r>
              <a:rPr sz="1350" spc="-10">
                <a:latin typeface="Calibri"/>
                <a:cs typeface="Calibri"/>
              </a:rPr>
              <a:t>Therapist</a:t>
            </a:r>
            <a:r>
              <a:rPr sz="1350" spc="-5">
                <a:latin typeface="Calibri"/>
                <a:cs typeface="Calibri"/>
              </a:rPr>
              <a:t> </a:t>
            </a:r>
            <a:r>
              <a:rPr sz="1350" spc="-10">
                <a:latin typeface="Calibri"/>
                <a:cs typeface="Calibri"/>
              </a:rPr>
              <a:t>Assistant</a:t>
            </a:r>
            <a:r>
              <a:rPr sz="1350" spc="-30">
                <a:latin typeface="Calibri"/>
                <a:cs typeface="Calibri"/>
              </a:rPr>
              <a:t>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spc="-10">
                <a:latin typeface="Calibri"/>
                <a:cs typeface="Calibri"/>
              </a:rPr>
              <a:t>Radiography </a:t>
            </a:r>
            <a:r>
              <a:rPr sz="1350" spc="-20">
                <a:latin typeface="Calibri"/>
                <a:cs typeface="Calibri"/>
              </a:rPr>
              <a:t>A.S.</a:t>
            </a:r>
            <a:endParaRPr sz="1350">
              <a:latin typeface="Calibri"/>
              <a:cs typeface="Calibri"/>
            </a:endParaRPr>
          </a:p>
          <a:p>
            <a:pPr marL="184150" indent="-171450">
              <a:lnSpc>
                <a:spcPts val="1375"/>
              </a:lnSpc>
              <a:buFont typeface="Arial"/>
              <a:buChar char="•"/>
              <a:tabLst>
                <a:tab pos="184150" algn="l"/>
              </a:tabLst>
            </a:pPr>
            <a:r>
              <a:rPr sz="1350" spc="-10">
                <a:latin typeface="Calibri"/>
                <a:cs typeface="Calibri"/>
              </a:rPr>
              <a:t>Respiratory</a:t>
            </a:r>
            <a:r>
              <a:rPr sz="1350" spc="-45">
                <a:latin typeface="Calibri"/>
                <a:cs typeface="Calibri"/>
              </a:rPr>
              <a:t> </a:t>
            </a:r>
            <a:r>
              <a:rPr sz="1350">
                <a:latin typeface="Calibri"/>
                <a:cs typeface="Calibri"/>
              </a:rPr>
              <a:t>Care</a:t>
            </a:r>
            <a:r>
              <a:rPr sz="1350" spc="-35">
                <a:latin typeface="Calibri"/>
                <a:cs typeface="Calibri"/>
              </a:rPr>
              <a:t> </a:t>
            </a:r>
            <a:r>
              <a:rPr sz="1350" spc="-20">
                <a:latin typeface="Calibri"/>
                <a:cs typeface="Calibri"/>
              </a:rPr>
              <a:t>A.S.</a:t>
            </a:r>
            <a:endParaRPr sz="1350">
              <a:latin typeface="Calibri"/>
              <a:cs typeface="Calibri"/>
            </a:endParaRPr>
          </a:p>
          <a:p>
            <a:pPr marL="184150" indent="-171450">
              <a:lnSpc>
                <a:spcPts val="1380"/>
              </a:lnSpc>
              <a:buFont typeface="Arial"/>
              <a:buChar char="•"/>
              <a:tabLst>
                <a:tab pos="184150" algn="l"/>
              </a:tabLst>
            </a:pPr>
            <a:r>
              <a:rPr sz="1350" spc="-10">
                <a:latin typeface="Calibri"/>
                <a:cs typeface="Calibri"/>
              </a:rPr>
              <a:t>Respiratory</a:t>
            </a:r>
            <a:r>
              <a:rPr sz="1350" spc="-30">
                <a:latin typeface="Calibri"/>
                <a:cs typeface="Calibri"/>
              </a:rPr>
              <a:t> </a:t>
            </a:r>
            <a:r>
              <a:rPr sz="1350">
                <a:latin typeface="Calibri"/>
                <a:cs typeface="Calibri"/>
              </a:rPr>
              <a:t>Care</a:t>
            </a:r>
            <a:r>
              <a:rPr sz="1350" spc="-20">
                <a:latin typeface="Calibri"/>
                <a:cs typeface="Calibri"/>
              </a:rPr>
              <a:t> </a:t>
            </a:r>
            <a:r>
              <a:rPr sz="1350">
                <a:latin typeface="Calibri"/>
                <a:cs typeface="Calibri"/>
              </a:rPr>
              <a:t>A.S.</a:t>
            </a:r>
            <a:r>
              <a:rPr sz="1350" spc="-45">
                <a:latin typeface="Calibri"/>
                <a:cs typeface="Calibri"/>
              </a:rPr>
              <a:t> </a:t>
            </a:r>
            <a:r>
              <a:rPr sz="1350">
                <a:latin typeface="Calibri"/>
                <a:cs typeface="Calibri"/>
              </a:rPr>
              <a:t>–</a:t>
            </a:r>
            <a:r>
              <a:rPr sz="1350" spc="-25">
                <a:latin typeface="Calibri"/>
                <a:cs typeface="Calibri"/>
              </a:rPr>
              <a:t> </a:t>
            </a:r>
            <a:r>
              <a:rPr sz="1350">
                <a:latin typeface="Calibri"/>
                <a:cs typeface="Calibri"/>
              </a:rPr>
              <a:t>CRT</a:t>
            </a:r>
            <a:r>
              <a:rPr sz="1350" spc="-15">
                <a:latin typeface="Calibri"/>
                <a:cs typeface="Calibri"/>
              </a:rPr>
              <a:t> </a:t>
            </a:r>
            <a:r>
              <a:rPr sz="1350" spc="-10">
                <a:latin typeface="Calibri"/>
                <a:cs typeface="Calibri"/>
              </a:rPr>
              <a:t>Transitional</a:t>
            </a:r>
            <a:endParaRPr sz="1350">
              <a:latin typeface="Calibri"/>
              <a:cs typeface="Calibri"/>
            </a:endParaRPr>
          </a:p>
          <a:p>
            <a:pPr marL="184150" indent="-171450">
              <a:lnSpc>
                <a:spcPts val="1380"/>
              </a:lnSpc>
              <a:buFont typeface="Arial"/>
              <a:buChar char="•"/>
              <a:tabLst>
                <a:tab pos="184150" algn="l"/>
              </a:tabLst>
            </a:pPr>
            <a:r>
              <a:rPr sz="1350">
                <a:latin typeface="Calibri"/>
                <a:cs typeface="Calibri"/>
              </a:rPr>
              <a:t>Social</a:t>
            </a:r>
            <a:r>
              <a:rPr sz="1350" spc="-40">
                <a:latin typeface="Calibri"/>
                <a:cs typeface="Calibri"/>
              </a:rPr>
              <a:t> </a:t>
            </a:r>
            <a:r>
              <a:rPr sz="1350">
                <a:latin typeface="Calibri"/>
                <a:cs typeface="Calibri"/>
              </a:rPr>
              <a:t>and</a:t>
            </a:r>
            <a:r>
              <a:rPr sz="1350" spc="-35">
                <a:latin typeface="Calibri"/>
                <a:cs typeface="Calibri"/>
              </a:rPr>
              <a:t> </a:t>
            </a:r>
            <a:r>
              <a:rPr sz="1350">
                <a:latin typeface="Calibri"/>
                <a:cs typeface="Calibri"/>
              </a:rPr>
              <a:t>Human</a:t>
            </a:r>
            <a:r>
              <a:rPr sz="1350" spc="-45">
                <a:latin typeface="Calibri"/>
                <a:cs typeface="Calibri"/>
              </a:rPr>
              <a:t> </a:t>
            </a:r>
            <a:r>
              <a:rPr sz="1350">
                <a:latin typeface="Calibri"/>
                <a:cs typeface="Calibri"/>
              </a:rPr>
              <a:t>Services</a:t>
            </a:r>
            <a:r>
              <a:rPr sz="1350" spc="-35">
                <a:latin typeface="Calibri"/>
                <a:cs typeface="Calibri"/>
              </a:rPr>
              <a:t> </a:t>
            </a:r>
            <a:r>
              <a:rPr sz="1350" spc="-20">
                <a:latin typeface="Calibri"/>
                <a:cs typeface="Calibri"/>
              </a:rPr>
              <a:t>A.S.</a:t>
            </a:r>
            <a:endParaRPr sz="1350">
              <a:latin typeface="Calibri"/>
              <a:cs typeface="Calibri"/>
            </a:endParaRPr>
          </a:p>
          <a:p>
            <a:pPr marL="184150" indent="-171450">
              <a:lnSpc>
                <a:spcPts val="1500"/>
              </a:lnSpc>
              <a:buFont typeface="Arial"/>
              <a:buChar char="•"/>
              <a:tabLst>
                <a:tab pos="184150" algn="l"/>
              </a:tabLst>
            </a:pPr>
            <a:r>
              <a:rPr sz="1350" spc="-10">
                <a:latin typeface="Calibri"/>
                <a:cs typeface="Calibri"/>
              </a:rPr>
              <a:t>Surgical</a:t>
            </a:r>
            <a:r>
              <a:rPr sz="1350" spc="-15">
                <a:latin typeface="Calibri"/>
                <a:cs typeface="Calibri"/>
              </a:rPr>
              <a:t> </a:t>
            </a:r>
            <a:r>
              <a:rPr sz="1350">
                <a:latin typeface="Calibri"/>
                <a:cs typeface="Calibri"/>
              </a:rPr>
              <a:t>Services</a:t>
            </a:r>
            <a:r>
              <a:rPr sz="1350" spc="-30">
                <a:latin typeface="Calibri"/>
                <a:cs typeface="Calibri"/>
              </a:rPr>
              <a:t> </a:t>
            </a:r>
            <a:r>
              <a:rPr sz="1350" spc="-20">
                <a:latin typeface="Calibri"/>
                <a:cs typeface="Calibri"/>
              </a:rPr>
              <a:t>A.S.</a:t>
            </a:r>
            <a:endParaRPr sz="1350">
              <a:latin typeface="Calibri"/>
              <a:cs typeface="Calibri"/>
            </a:endParaRPr>
          </a:p>
        </p:txBody>
      </p:sp>
      <p:sp>
        <p:nvSpPr>
          <p:cNvPr id="13" name="object 13"/>
          <p:cNvSpPr txBox="1"/>
          <p:nvPr/>
        </p:nvSpPr>
        <p:spPr>
          <a:xfrm>
            <a:off x="2425700" y="4516353"/>
            <a:ext cx="4621530" cy="299720"/>
          </a:xfrm>
          <a:prstGeom prst="rect">
            <a:avLst/>
          </a:prstGeom>
        </p:spPr>
        <p:txBody>
          <a:bodyPr vert="horz" wrap="square" lIns="0" tIns="12700" rIns="0" bIns="0" rtlCol="0">
            <a:spAutoFit/>
          </a:bodyPr>
          <a:lstStyle/>
          <a:p>
            <a:pPr marL="83820" indent="-76200">
              <a:spcBef>
                <a:spcPts val="100"/>
              </a:spcBef>
              <a:buClr>
                <a:srgbClr val="0B163B"/>
              </a:buClr>
              <a:buSzPct val="61111"/>
              <a:buFont typeface="Wingdings"/>
              <a:buChar char=""/>
              <a:tabLst>
                <a:tab pos="83820" algn="l"/>
              </a:tabLst>
            </a:pPr>
            <a:r>
              <a:rPr>
                <a:latin typeface="Calibri"/>
                <a:cs typeface="Calibri"/>
              </a:rPr>
              <a:t>SPC</a:t>
            </a:r>
            <a:r>
              <a:rPr spc="-50">
                <a:latin typeface="Calibri"/>
                <a:cs typeface="Calibri"/>
              </a:rPr>
              <a:t> </a:t>
            </a:r>
            <a:r>
              <a:rPr>
                <a:latin typeface="Calibri"/>
                <a:cs typeface="Calibri"/>
              </a:rPr>
              <a:t>also</a:t>
            </a:r>
            <a:r>
              <a:rPr spc="-35">
                <a:latin typeface="Calibri"/>
                <a:cs typeface="Calibri"/>
              </a:rPr>
              <a:t> </a:t>
            </a:r>
            <a:r>
              <a:rPr spc="-10">
                <a:latin typeface="Calibri"/>
                <a:cs typeface="Calibri"/>
              </a:rPr>
              <a:t>offers</a:t>
            </a:r>
            <a:r>
              <a:rPr spc="-30">
                <a:latin typeface="Calibri"/>
                <a:cs typeface="Calibri"/>
              </a:rPr>
              <a:t> </a:t>
            </a:r>
            <a:r>
              <a:rPr>
                <a:latin typeface="Calibri"/>
                <a:cs typeface="Calibri"/>
              </a:rPr>
              <a:t>additional</a:t>
            </a:r>
            <a:r>
              <a:rPr spc="-15">
                <a:latin typeface="Calibri"/>
                <a:cs typeface="Calibri"/>
              </a:rPr>
              <a:t> </a:t>
            </a:r>
            <a:r>
              <a:rPr>
                <a:latin typeface="Calibri"/>
                <a:cs typeface="Calibri"/>
              </a:rPr>
              <a:t>A.S.</a:t>
            </a:r>
            <a:r>
              <a:rPr spc="-40">
                <a:latin typeface="Calibri"/>
                <a:cs typeface="Calibri"/>
              </a:rPr>
              <a:t> </a:t>
            </a:r>
            <a:r>
              <a:rPr spc="-10">
                <a:latin typeface="Calibri"/>
                <a:cs typeface="Calibri"/>
              </a:rPr>
              <a:t>programs,</a:t>
            </a:r>
            <a:r>
              <a:rPr spc="-55">
                <a:latin typeface="Calibri"/>
                <a:cs typeface="Calibri"/>
              </a:rPr>
              <a:t> </a:t>
            </a:r>
            <a:r>
              <a:rPr>
                <a:latin typeface="Calibri"/>
                <a:cs typeface="Calibri"/>
              </a:rPr>
              <a:t>such</a:t>
            </a:r>
            <a:r>
              <a:rPr spc="-15">
                <a:latin typeface="Calibri"/>
                <a:cs typeface="Calibri"/>
              </a:rPr>
              <a:t> </a:t>
            </a:r>
            <a:r>
              <a:rPr spc="-25">
                <a:latin typeface="Calibri"/>
                <a:cs typeface="Calibri"/>
              </a:rPr>
              <a:t>as:</a:t>
            </a:r>
            <a:endParaRPr>
              <a:latin typeface="Calibri"/>
              <a:cs typeface="Calibri"/>
            </a:endParaRPr>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758458"/>
            <a:ext cx="393506" cy="534289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75">
                <a:solidFill>
                  <a:srgbClr val="FFFFFF"/>
                </a:solidFill>
                <a:latin typeface="Calibri"/>
                <a:cs typeface="Calibri"/>
              </a:rPr>
              <a:t> </a:t>
            </a:r>
            <a:r>
              <a:rPr sz="3100" b="1">
                <a:solidFill>
                  <a:srgbClr val="FFFFFF"/>
                </a:solidFill>
                <a:latin typeface="Calibri"/>
                <a:cs typeface="Calibri"/>
              </a:rPr>
              <a:t>Seal</a:t>
            </a:r>
            <a:r>
              <a:rPr sz="3100" b="1" spc="-85">
                <a:solidFill>
                  <a:srgbClr val="FFFFFF"/>
                </a:solidFill>
                <a:latin typeface="Calibri"/>
                <a:cs typeface="Calibri"/>
              </a:rPr>
              <a:t> </a:t>
            </a:r>
            <a:r>
              <a:rPr sz="3100" b="1">
                <a:solidFill>
                  <a:srgbClr val="FFFFFF"/>
                </a:solidFill>
                <a:latin typeface="Calibri"/>
                <a:cs typeface="Calibri"/>
              </a:rPr>
              <a:t>Award:</a:t>
            </a:r>
            <a:r>
              <a:rPr sz="3100" b="1" spc="-80">
                <a:solidFill>
                  <a:srgbClr val="FFFFFF"/>
                </a:solidFill>
                <a:latin typeface="Calibri"/>
                <a:cs typeface="Calibri"/>
              </a:rPr>
              <a:t> </a:t>
            </a:r>
            <a:r>
              <a:rPr sz="3100" b="1">
                <a:solidFill>
                  <a:srgbClr val="FFFFFF"/>
                </a:solidFill>
                <a:latin typeface="Calibri"/>
                <a:cs typeface="Calibri"/>
              </a:rPr>
              <a:t>Degrees</a:t>
            </a:r>
            <a:r>
              <a:rPr sz="3100" b="1" spc="-75">
                <a:solidFill>
                  <a:srgbClr val="FFFFFF"/>
                </a:solidFill>
                <a:latin typeface="Calibri"/>
                <a:cs typeface="Calibri"/>
              </a:rPr>
              <a:t> </a:t>
            </a:r>
            <a:r>
              <a:rPr sz="3100" b="1">
                <a:solidFill>
                  <a:srgbClr val="FFFFFF"/>
                </a:solidFill>
                <a:latin typeface="Calibri"/>
                <a:cs typeface="Calibri"/>
              </a:rPr>
              <a:t>at</a:t>
            </a:r>
            <a:r>
              <a:rPr sz="3100" b="1" spc="-85">
                <a:solidFill>
                  <a:srgbClr val="FFFFFF"/>
                </a:solidFill>
                <a:latin typeface="Calibri"/>
                <a:cs typeface="Calibri"/>
              </a:rPr>
              <a:t> </a:t>
            </a:r>
            <a:r>
              <a:rPr sz="3100" b="1" spc="-25">
                <a:solidFill>
                  <a:srgbClr val="FFFFFF"/>
                </a:solidFill>
                <a:latin typeface="Calibri"/>
                <a:cs typeface="Calibri"/>
              </a:rPr>
              <a:t>SPC</a:t>
            </a:r>
            <a:endParaRPr sz="3100">
              <a:latin typeface="Calibri"/>
              <a:cs typeface="Calibri"/>
            </a:endParaRPr>
          </a:p>
        </p:txBody>
      </p:sp>
      <p:sp>
        <p:nvSpPr>
          <p:cNvPr id="4" name="object 4"/>
          <p:cNvSpPr txBox="1">
            <a:spLocks noGrp="1"/>
          </p:cNvSpPr>
          <p:nvPr>
            <p:ph type="title"/>
          </p:nvPr>
        </p:nvSpPr>
        <p:spPr>
          <a:xfrm>
            <a:off x="2425700" y="506983"/>
            <a:ext cx="7772400" cy="1630680"/>
          </a:xfrm>
          <a:prstGeom prst="rect">
            <a:avLst/>
          </a:prstGeom>
        </p:spPr>
        <p:txBody>
          <a:bodyPr vert="horz" wrap="square" lIns="0" tIns="13335" rIns="0" bIns="0" rtlCol="0" anchor="ctr">
            <a:spAutoFit/>
          </a:bodyPr>
          <a:lstStyle/>
          <a:p>
            <a:pPr marL="12700">
              <a:lnSpc>
                <a:spcPts val="3765"/>
              </a:lnSpc>
              <a:spcBef>
                <a:spcPts val="105"/>
              </a:spcBef>
            </a:pPr>
            <a:r>
              <a:rPr b="1">
                <a:solidFill>
                  <a:srgbClr val="0B163B"/>
                </a:solidFill>
                <a:latin typeface="Calibri"/>
                <a:cs typeface="Calibri"/>
              </a:rPr>
              <a:t>SPC:</a:t>
            </a:r>
            <a:r>
              <a:rPr b="1" spc="-10">
                <a:solidFill>
                  <a:srgbClr val="0B163B"/>
                </a:solidFill>
                <a:latin typeface="Calibri"/>
                <a:cs typeface="Calibri"/>
              </a:rPr>
              <a:t> </a:t>
            </a:r>
            <a:r>
              <a:rPr b="1">
                <a:solidFill>
                  <a:srgbClr val="0B163B"/>
                </a:solidFill>
                <a:latin typeface="Calibri"/>
                <a:cs typeface="Calibri"/>
              </a:rPr>
              <a:t>A.S.</a:t>
            </a:r>
            <a:r>
              <a:rPr b="1" spc="-40">
                <a:solidFill>
                  <a:srgbClr val="0B163B"/>
                </a:solidFill>
                <a:latin typeface="Calibri"/>
                <a:cs typeface="Calibri"/>
              </a:rPr>
              <a:t> </a:t>
            </a:r>
            <a:r>
              <a:rPr b="1">
                <a:solidFill>
                  <a:srgbClr val="0B163B"/>
                </a:solidFill>
                <a:latin typeface="Calibri"/>
                <a:cs typeface="Calibri"/>
              </a:rPr>
              <a:t>to</a:t>
            </a:r>
            <a:r>
              <a:rPr b="1" spc="-5">
                <a:solidFill>
                  <a:srgbClr val="0B163B"/>
                </a:solidFill>
                <a:latin typeface="Calibri"/>
                <a:cs typeface="Calibri"/>
              </a:rPr>
              <a:t> </a:t>
            </a:r>
            <a:r>
              <a:rPr b="1">
                <a:solidFill>
                  <a:srgbClr val="0B163B"/>
                </a:solidFill>
                <a:latin typeface="Calibri"/>
                <a:cs typeface="Calibri"/>
              </a:rPr>
              <a:t>B.A.S.</a:t>
            </a:r>
            <a:r>
              <a:rPr b="1" spc="-40">
                <a:solidFill>
                  <a:srgbClr val="0B163B"/>
                </a:solidFill>
                <a:latin typeface="Calibri"/>
                <a:cs typeface="Calibri"/>
              </a:rPr>
              <a:t> </a:t>
            </a:r>
            <a:r>
              <a:rPr b="1" spc="-10">
                <a:solidFill>
                  <a:srgbClr val="0B163B"/>
                </a:solidFill>
                <a:latin typeface="Calibri"/>
                <a:cs typeface="Calibri"/>
              </a:rPr>
              <a:t>Degrees</a:t>
            </a:r>
          </a:p>
          <a:p>
            <a:pPr marL="12700" marR="5080">
              <a:lnSpc>
                <a:spcPct val="84900"/>
              </a:lnSpc>
              <a:spcBef>
                <a:spcPts val="305"/>
              </a:spcBef>
            </a:pPr>
            <a:r>
              <a:rPr sz="2100"/>
              <a:t>Certain</a:t>
            </a:r>
            <a:r>
              <a:rPr sz="2100" spc="-45"/>
              <a:t> </a:t>
            </a:r>
            <a:r>
              <a:rPr sz="2100"/>
              <a:t>industry</a:t>
            </a:r>
            <a:r>
              <a:rPr sz="2100" spc="-45"/>
              <a:t> </a:t>
            </a:r>
            <a:r>
              <a:rPr sz="2100" spc="-10"/>
              <a:t>certifications</a:t>
            </a:r>
            <a:r>
              <a:rPr sz="2100" spc="-40"/>
              <a:t> </a:t>
            </a:r>
            <a:r>
              <a:rPr sz="2100"/>
              <a:t>earned</a:t>
            </a:r>
            <a:r>
              <a:rPr sz="2100" spc="-40"/>
              <a:t> </a:t>
            </a:r>
            <a:r>
              <a:rPr sz="2100"/>
              <a:t>in</a:t>
            </a:r>
            <a:r>
              <a:rPr sz="2100" spc="-40"/>
              <a:t> </a:t>
            </a:r>
            <a:r>
              <a:rPr sz="2100"/>
              <a:t>high</a:t>
            </a:r>
            <a:r>
              <a:rPr sz="2100" spc="-45"/>
              <a:t> </a:t>
            </a:r>
            <a:r>
              <a:rPr sz="2100"/>
              <a:t>school</a:t>
            </a:r>
            <a:r>
              <a:rPr sz="2100" spc="-25"/>
              <a:t> </a:t>
            </a:r>
            <a:r>
              <a:rPr sz="2100"/>
              <a:t>award</a:t>
            </a:r>
            <a:r>
              <a:rPr sz="2100" spc="-60"/>
              <a:t> </a:t>
            </a:r>
            <a:r>
              <a:rPr sz="2100" spc="-10"/>
              <a:t>articulated </a:t>
            </a:r>
            <a:r>
              <a:rPr sz="2100"/>
              <a:t>credit</a:t>
            </a:r>
            <a:r>
              <a:rPr sz="2100" spc="-55"/>
              <a:t> </a:t>
            </a:r>
            <a:r>
              <a:rPr sz="2100" spc="-10"/>
              <a:t>toward</a:t>
            </a:r>
            <a:r>
              <a:rPr sz="2100" spc="-70"/>
              <a:t> </a:t>
            </a:r>
            <a:r>
              <a:rPr sz="2100"/>
              <a:t>A.S./A.A.S.</a:t>
            </a:r>
            <a:r>
              <a:rPr sz="2100" spc="-65"/>
              <a:t> </a:t>
            </a:r>
            <a:r>
              <a:rPr sz="2100"/>
              <a:t>degrees</a:t>
            </a:r>
            <a:r>
              <a:rPr sz="2100" spc="-40"/>
              <a:t> </a:t>
            </a:r>
            <a:r>
              <a:rPr sz="2100" spc="-10"/>
              <a:t>statewide.</a:t>
            </a:r>
            <a:r>
              <a:rPr sz="2100" spc="-60"/>
              <a:t> </a:t>
            </a:r>
            <a:r>
              <a:rPr sz="2100"/>
              <a:t>At</a:t>
            </a:r>
            <a:r>
              <a:rPr sz="2100" spc="-70"/>
              <a:t> </a:t>
            </a:r>
            <a:r>
              <a:rPr sz="2100"/>
              <a:t>SPC,</a:t>
            </a:r>
            <a:r>
              <a:rPr sz="2100" spc="-40"/>
              <a:t> </a:t>
            </a:r>
            <a:r>
              <a:rPr sz="2100"/>
              <a:t>these</a:t>
            </a:r>
            <a:r>
              <a:rPr sz="2100" spc="-45"/>
              <a:t> </a:t>
            </a:r>
            <a:r>
              <a:rPr sz="2100"/>
              <a:t>A.S.</a:t>
            </a:r>
            <a:r>
              <a:rPr sz="2100" spc="-70"/>
              <a:t> </a:t>
            </a:r>
            <a:r>
              <a:rPr sz="2100" spc="-10"/>
              <a:t>degrees </a:t>
            </a:r>
            <a:r>
              <a:rPr sz="2100"/>
              <a:t>provide</a:t>
            </a:r>
            <a:r>
              <a:rPr sz="2100" spc="-40"/>
              <a:t> </a:t>
            </a:r>
            <a:r>
              <a:rPr sz="2100" spc="-10"/>
              <a:t>pathways</a:t>
            </a:r>
            <a:r>
              <a:rPr sz="2100" spc="-80"/>
              <a:t> </a:t>
            </a:r>
            <a:r>
              <a:rPr sz="2100"/>
              <a:t>into</a:t>
            </a:r>
            <a:r>
              <a:rPr sz="2100" spc="-50"/>
              <a:t> </a:t>
            </a:r>
            <a:r>
              <a:rPr sz="2100" spc="-10"/>
              <a:t>related</a:t>
            </a:r>
            <a:r>
              <a:rPr sz="2100" spc="-55"/>
              <a:t> </a:t>
            </a:r>
            <a:r>
              <a:rPr sz="2100"/>
              <a:t>B.A.S.</a:t>
            </a:r>
            <a:r>
              <a:rPr sz="2100" spc="-70"/>
              <a:t> </a:t>
            </a:r>
            <a:r>
              <a:rPr sz="2100" spc="-10"/>
              <a:t>programs.</a:t>
            </a:r>
            <a:r>
              <a:rPr sz="2100" spc="-50"/>
              <a:t> </a:t>
            </a:r>
            <a:r>
              <a:rPr sz="2100"/>
              <a:t>This</a:t>
            </a:r>
            <a:r>
              <a:rPr sz="2100" spc="-50"/>
              <a:t> </a:t>
            </a:r>
            <a:r>
              <a:rPr sz="2100"/>
              <a:t>table</a:t>
            </a:r>
            <a:r>
              <a:rPr sz="2100" spc="-70"/>
              <a:t> </a:t>
            </a:r>
            <a:r>
              <a:rPr sz="2100"/>
              <a:t>highlights</a:t>
            </a:r>
            <a:r>
              <a:rPr sz="2100" spc="-50"/>
              <a:t> </a:t>
            </a:r>
            <a:r>
              <a:rPr sz="2100" spc="-20"/>
              <a:t>A.S. </a:t>
            </a:r>
            <a:r>
              <a:rPr sz="2100"/>
              <a:t>to</a:t>
            </a:r>
            <a:r>
              <a:rPr sz="2100" spc="-25"/>
              <a:t> </a:t>
            </a:r>
            <a:r>
              <a:rPr sz="2100"/>
              <a:t>B.A.S.</a:t>
            </a:r>
            <a:r>
              <a:rPr sz="2100" spc="-30"/>
              <a:t> </a:t>
            </a:r>
            <a:r>
              <a:rPr sz="2100" spc="-10"/>
              <a:t>programs </a:t>
            </a:r>
            <a:r>
              <a:rPr sz="2100"/>
              <a:t>with</a:t>
            </a:r>
            <a:r>
              <a:rPr sz="2100" spc="-15"/>
              <a:t> </a:t>
            </a:r>
            <a:r>
              <a:rPr sz="2100"/>
              <a:t>and</a:t>
            </a:r>
            <a:r>
              <a:rPr sz="2100" spc="-40"/>
              <a:t> </a:t>
            </a:r>
            <a:r>
              <a:rPr sz="2100"/>
              <a:t>without</a:t>
            </a:r>
            <a:r>
              <a:rPr sz="2100" spc="-25"/>
              <a:t> </a:t>
            </a:r>
            <a:r>
              <a:rPr sz="2100" spc="-10"/>
              <a:t>articulated</a:t>
            </a:r>
            <a:r>
              <a:rPr sz="2100" spc="-35"/>
              <a:t> </a:t>
            </a:r>
            <a:r>
              <a:rPr sz="2100" spc="-10"/>
              <a:t>credit.</a:t>
            </a:r>
            <a:endParaRPr sz="2100"/>
          </a:p>
        </p:txBody>
      </p:sp>
      <p:grpSp>
        <p:nvGrpSpPr>
          <p:cNvPr id="5" name="object 5"/>
          <p:cNvGrpSpPr/>
          <p:nvPr/>
        </p:nvGrpSpPr>
        <p:grpSpPr>
          <a:xfrm>
            <a:off x="8651838" y="75689"/>
            <a:ext cx="1896745" cy="641350"/>
            <a:chOff x="7127837" y="75689"/>
            <a:chExt cx="1896745" cy="641350"/>
          </a:xfrm>
        </p:grpSpPr>
        <p:pic>
          <p:nvPicPr>
            <p:cNvPr id="6" name="object 6"/>
            <p:cNvPicPr/>
            <p:nvPr/>
          </p:nvPicPr>
          <p:blipFill>
            <a:blip r:embed="rId2" cstate="print"/>
            <a:stretch>
              <a:fillRect/>
            </a:stretch>
          </p:blipFill>
          <p:spPr>
            <a:xfrm>
              <a:off x="8384011" y="75689"/>
              <a:ext cx="640075" cy="641136"/>
            </a:xfrm>
            <a:prstGeom prst="rect">
              <a:avLst/>
            </a:prstGeom>
          </p:spPr>
        </p:pic>
        <p:pic>
          <p:nvPicPr>
            <p:cNvPr id="7" name="object 7"/>
            <p:cNvPicPr/>
            <p:nvPr/>
          </p:nvPicPr>
          <p:blipFill>
            <a:blip r:embed="rId3" cstate="print"/>
            <a:stretch>
              <a:fillRect/>
            </a:stretch>
          </p:blipFill>
          <p:spPr>
            <a:xfrm>
              <a:off x="7127837" y="76911"/>
              <a:ext cx="1215335" cy="640076"/>
            </a:xfrm>
            <a:prstGeom prst="rect">
              <a:avLst/>
            </a:prstGeom>
          </p:spPr>
        </p:pic>
      </p:grpSp>
      <p:graphicFrame>
        <p:nvGraphicFramePr>
          <p:cNvPr id="8" name="object 8"/>
          <p:cNvGraphicFramePr>
            <a:graphicFrameLocks noGrp="1"/>
          </p:cNvGraphicFramePr>
          <p:nvPr/>
        </p:nvGraphicFramePr>
        <p:xfrm>
          <a:off x="2426969" y="2168244"/>
          <a:ext cx="8034653" cy="2773045"/>
        </p:xfrm>
        <a:graphic>
          <a:graphicData uri="http://schemas.openxmlformats.org/drawingml/2006/table">
            <a:tbl>
              <a:tblPr firstRow="1" bandRow="1">
                <a:tableStyleId>{2D5ABB26-0587-4C30-8999-92F81FD0307C}</a:tableStyleId>
              </a:tblPr>
              <a:tblGrid>
                <a:gridCol w="845185">
                  <a:extLst>
                    <a:ext uri="{9D8B030D-6E8A-4147-A177-3AD203B41FA5}">
                      <a16:colId xmlns:a16="http://schemas.microsoft.com/office/drawing/2014/main" val="20000"/>
                    </a:ext>
                  </a:extLst>
                </a:gridCol>
                <a:gridCol w="262254">
                  <a:extLst>
                    <a:ext uri="{9D8B030D-6E8A-4147-A177-3AD203B41FA5}">
                      <a16:colId xmlns:a16="http://schemas.microsoft.com/office/drawing/2014/main" val="20001"/>
                    </a:ext>
                  </a:extLst>
                </a:gridCol>
                <a:gridCol w="2353944">
                  <a:extLst>
                    <a:ext uri="{9D8B030D-6E8A-4147-A177-3AD203B41FA5}">
                      <a16:colId xmlns:a16="http://schemas.microsoft.com/office/drawing/2014/main" val="20002"/>
                    </a:ext>
                  </a:extLst>
                </a:gridCol>
                <a:gridCol w="2286635">
                  <a:extLst>
                    <a:ext uri="{9D8B030D-6E8A-4147-A177-3AD203B41FA5}">
                      <a16:colId xmlns:a16="http://schemas.microsoft.com/office/drawing/2014/main" val="20003"/>
                    </a:ext>
                  </a:extLst>
                </a:gridCol>
                <a:gridCol w="2286635">
                  <a:extLst>
                    <a:ext uri="{9D8B030D-6E8A-4147-A177-3AD203B41FA5}">
                      <a16:colId xmlns:a16="http://schemas.microsoft.com/office/drawing/2014/main" val="20004"/>
                    </a:ext>
                  </a:extLst>
                </a:gridCol>
              </a:tblGrid>
              <a:tr h="182245">
                <a:tc gridSpan="3">
                  <a:txBody>
                    <a:bodyPr/>
                    <a:lstStyle/>
                    <a:p>
                      <a:pPr marL="664845">
                        <a:lnSpc>
                          <a:spcPct val="100000"/>
                        </a:lnSpc>
                        <a:spcBef>
                          <a:spcPts val="240"/>
                        </a:spcBef>
                      </a:pPr>
                      <a:r>
                        <a:rPr sz="900" b="1">
                          <a:solidFill>
                            <a:srgbClr val="FFFFFF"/>
                          </a:solidFill>
                          <a:latin typeface="Calibri"/>
                          <a:cs typeface="Calibri"/>
                        </a:rPr>
                        <a:t>CAPE</a:t>
                      </a:r>
                      <a:r>
                        <a:rPr sz="900" b="1" spc="-20">
                          <a:solidFill>
                            <a:srgbClr val="FFFFFF"/>
                          </a:solidFill>
                          <a:latin typeface="Calibri"/>
                          <a:cs typeface="Calibri"/>
                        </a:rPr>
                        <a:t> </a:t>
                      </a:r>
                      <a:r>
                        <a:rPr sz="900" b="1">
                          <a:solidFill>
                            <a:srgbClr val="FFFFFF"/>
                          </a:solidFill>
                          <a:latin typeface="Calibri"/>
                          <a:cs typeface="Calibri"/>
                        </a:rPr>
                        <a:t>Industry</a:t>
                      </a:r>
                      <a:r>
                        <a:rPr sz="900" b="1" spc="10">
                          <a:solidFill>
                            <a:srgbClr val="FFFFFF"/>
                          </a:solidFill>
                          <a:latin typeface="Calibri"/>
                          <a:cs typeface="Calibri"/>
                        </a:rPr>
                        <a:t> </a:t>
                      </a:r>
                      <a:r>
                        <a:rPr sz="900" b="1" spc="-10">
                          <a:solidFill>
                            <a:srgbClr val="FFFFFF"/>
                          </a:solidFill>
                          <a:latin typeface="Calibri"/>
                          <a:cs typeface="Calibri"/>
                        </a:rPr>
                        <a:t>Certification</a:t>
                      </a:r>
                      <a:r>
                        <a:rPr sz="900" b="1" spc="25">
                          <a:solidFill>
                            <a:srgbClr val="FFFFFF"/>
                          </a:solidFill>
                          <a:latin typeface="Calibri"/>
                          <a:cs typeface="Calibri"/>
                        </a:rPr>
                        <a:t> </a:t>
                      </a:r>
                      <a:r>
                        <a:rPr sz="900" b="1" spc="-10">
                          <a:solidFill>
                            <a:srgbClr val="FFFFFF"/>
                          </a:solidFill>
                          <a:latin typeface="Calibri"/>
                          <a:cs typeface="Calibri"/>
                        </a:rPr>
                        <a:t>Articulated</a:t>
                      </a:r>
                      <a:r>
                        <a:rPr sz="900" b="1" spc="35">
                          <a:solidFill>
                            <a:srgbClr val="FFFFFF"/>
                          </a:solidFill>
                          <a:latin typeface="Calibri"/>
                          <a:cs typeface="Calibri"/>
                        </a:rPr>
                        <a:t> </a:t>
                      </a:r>
                      <a:r>
                        <a:rPr sz="900" b="1" spc="-10">
                          <a:solidFill>
                            <a:srgbClr val="FFFFFF"/>
                          </a:solidFill>
                          <a:latin typeface="Calibri"/>
                          <a:cs typeface="Calibri"/>
                        </a:rPr>
                        <a:t>Credit</a:t>
                      </a:r>
                      <a:endParaRPr sz="900">
                        <a:latin typeface="Calibri"/>
                        <a:cs typeface="Calibri"/>
                      </a:endParaRPr>
                    </a:p>
                  </a:txBody>
                  <a:tcPr marL="0" marR="0" marT="30480" marB="0">
                    <a:lnR w="6350">
                      <a:solidFill>
                        <a:srgbClr val="FFFFFF"/>
                      </a:solidFill>
                      <a:prstDash val="solid"/>
                    </a:lnR>
                    <a:lnT w="6350">
                      <a:solidFill>
                        <a:srgbClr val="FFFFFF"/>
                      </a:solidFill>
                      <a:prstDash val="solid"/>
                    </a:lnT>
                    <a:lnB w="6350">
                      <a:solidFill>
                        <a:srgbClr val="FFFFFF"/>
                      </a:solidFill>
                      <a:prstDash val="solid"/>
                    </a:lnB>
                    <a:solidFill>
                      <a:srgbClr val="0B163B"/>
                    </a:solidFill>
                  </a:tcPr>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spcBef>
                          <a:spcPts val="415"/>
                        </a:spcBef>
                      </a:pPr>
                      <a:endParaRPr sz="900">
                        <a:latin typeface="Times New Roman"/>
                        <a:cs typeface="Times New Roman"/>
                      </a:endParaRPr>
                    </a:p>
                    <a:p>
                      <a:pPr marL="240029">
                        <a:lnSpc>
                          <a:spcPct val="100000"/>
                        </a:lnSpc>
                      </a:pPr>
                      <a:r>
                        <a:rPr sz="900" b="1">
                          <a:solidFill>
                            <a:srgbClr val="FFFFFF"/>
                          </a:solidFill>
                          <a:latin typeface="Calibri"/>
                          <a:cs typeface="Calibri"/>
                        </a:rPr>
                        <a:t>Associate (AAS</a:t>
                      </a:r>
                      <a:r>
                        <a:rPr sz="900" b="1" spc="-25">
                          <a:solidFill>
                            <a:srgbClr val="FFFFFF"/>
                          </a:solidFill>
                          <a:latin typeface="Calibri"/>
                          <a:cs typeface="Calibri"/>
                        </a:rPr>
                        <a:t> </a:t>
                      </a:r>
                      <a:r>
                        <a:rPr sz="900" b="1">
                          <a:solidFill>
                            <a:srgbClr val="FFFFFF"/>
                          </a:solidFill>
                          <a:latin typeface="Calibri"/>
                          <a:cs typeface="Calibri"/>
                        </a:rPr>
                        <a:t>OR</a:t>
                      </a:r>
                      <a:r>
                        <a:rPr sz="900" b="1" spc="-25">
                          <a:solidFill>
                            <a:srgbClr val="FFFFFF"/>
                          </a:solidFill>
                          <a:latin typeface="Calibri"/>
                          <a:cs typeface="Calibri"/>
                        </a:rPr>
                        <a:t> </a:t>
                      </a:r>
                      <a:r>
                        <a:rPr sz="900" b="1">
                          <a:solidFill>
                            <a:srgbClr val="FFFFFF"/>
                          </a:solidFill>
                          <a:latin typeface="Calibri"/>
                          <a:cs typeface="Calibri"/>
                        </a:rPr>
                        <a:t>AS)</a:t>
                      </a:r>
                      <a:r>
                        <a:rPr sz="900" b="1" spc="-30">
                          <a:solidFill>
                            <a:srgbClr val="FFFFFF"/>
                          </a:solidFill>
                          <a:latin typeface="Calibri"/>
                          <a:cs typeface="Calibri"/>
                        </a:rPr>
                        <a:t> </a:t>
                      </a:r>
                      <a:r>
                        <a:rPr sz="900" b="1">
                          <a:solidFill>
                            <a:srgbClr val="FFFFFF"/>
                          </a:solidFill>
                          <a:latin typeface="Calibri"/>
                          <a:cs typeface="Calibri"/>
                        </a:rPr>
                        <a:t>Degree</a:t>
                      </a:r>
                      <a:r>
                        <a:rPr sz="900" b="1" spc="-50">
                          <a:solidFill>
                            <a:srgbClr val="FFFFFF"/>
                          </a:solidFill>
                          <a:latin typeface="Calibri"/>
                          <a:cs typeface="Calibri"/>
                        </a:rPr>
                        <a:t> </a:t>
                      </a:r>
                      <a:r>
                        <a:rPr sz="900" b="1" spc="-10">
                          <a:solidFill>
                            <a:srgbClr val="FFFFFF"/>
                          </a:solidFill>
                          <a:latin typeface="Calibri"/>
                          <a:cs typeface="Calibri"/>
                        </a:rPr>
                        <a:t>Options</a:t>
                      </a:r>
                      <a:endParaRPr sz="900">
                        <a:latin typeface="Calibri"/>
                        <a:cs typeface="Calibri"/>
                      </a:endParaRPr>
                    </a:p>
                  </a:txBody>
                  <a:tcPr marL="0" marR="0" marT="52705" marB="0">
                    <a:lnL w="6350">
                      <a:solidFill>
                        <a:srgbClr val="FFFFFF"/>
                      </a:solidFill>
                      <a:prstDash val="solid"/>
                    </a:lnL>
                    <a:lnR w="6350">
                      <a:solidFill>
                        <a:srgbClr val="FFFFFF"/>
                      </a:solidFill>
                      <a:prstDash val="solid"/>
                    </a:lnR>
                    <a:lnT w="6350">
                      <a:solidFill>
                        <a:srgbClr val="FFFFFF"/>
                      </a:solidFill>
                      <a:prstDash val="solid"/>
                    </a:lnT>
                    <a:solidFill>
                      <a:srgbClr val="0B163B"/>
                    </a:solidFill>
                  </a:tcPr>
                </a:tc>
                <a:tc rowSpan="2">
                  <a:txBody>
                    <a:bodyPr/>
                    <a:lstStyle/>
                    <a:p>
                      <a:pPr>
                        <a:lnSpc>
                          <a:spcPct val="100000"/>
                        </a:lnSpc>
                        <a:spcBef>
                          <a:spcPts val="415"/>
                        </a:spcBef>
                      </a:pPr>
                      <a:endParaRPr sz="900">
                        <a:latin typeface="Times New Roman"/>
                        <a:cs typeface="Times New Roman"/>
                      </a:endParaRPr>
                    </a:p>
                    <a:p>
                      <a:pPr marL="514350">
                        <a:lnSpc>
                          <a:spcPct val="100000"/>
                        </a:lnSpc>
                      </a:pPr>
                      <a:r>
                        <a:rPr sz="900" b="1">
                          <a:solidFill>
                            <a:srgbClr val="FFFFFF"/>
                          </a:solidFill>
                          <a:latin typeface="Calibri"/>
                          <a:cs typeface="Calibri"/>
                        </a:rPr>
                        <a:t>Bachelors</a:t>
                      </a:r>
                      <a:r>
                        <a:rPr sz="900" b="1" spc="-30">
                          <a:solidFill>
                            <a:srgbClr val="FFFFFF"/>
                          </a:solidFill>
                          <a:latin typeface="Calibri"/>
                          <a:cs typeface="Calibri"/>
                        </a:rPr>
                        <a:t> </a:t>
                      </a:r>
                      <a:r>
                        <a:rPr sz="900" b="1">
                          <a:solidFill>
                            <a:srgbClr val="FFFFFF"/>
                          </a:solidFill>
                          <a:latin typeface="Calibri"/>
                          <a:cs typeface="Calibri"/>
                        </a:rPr>
                        <a:t>Degree</a:t>
                      </a:r>
                      <a:r>
                        <a:rPr sz="900" b="1" spc="-50">
                          <a:solidFill>
                            <a:srgbClr val="FFFFFF"/>
                          </a:solidFill>
                          <a:latin typeface="Calibri"/>
                          <a:cs typeface="Calibri"/>
                        </a:rPr>
                        <a:t> </a:t>
                      </a:r>
                      <a:r>
                        <a:rPr sz="900" b="1" spc="-10">
                          <a:solidFill>
                            <a:srgbClr val="FFFFFF"/>
                          </a:solidFill>
                          <a:latin typeface="Calibri"/>
                          <a:cs typeface="Calibri"/>
                        </a:rPr>
                        <a:t>Options</a:t>
                      </a:r>
                      <a:r>
                        <a:rPr sz="1200" spc="-15" baseline="20833">
                          <a:solidFill>
                            <a:srgbClr val="FFFFFF"/>
                          </a:solidFill>
                          <a:latin typeface="Wingdings"/>
                          <a:cs typeface="Wingdings"/>
                        </a:rPr>
                        <a:t></a:t>
                      </a:r>
                      <a:endParaRPr sz="1200" baseline="20833">
                        <a:latin typeface="Wingdings"/>
                        <a:cs typeface="Wingdings"/>
                      </a:endParaRPr>
                    </a:p>
                  </a:txBody>
                  <a:tcPr marL="0" marR="0" marT="52705" marB="0">
                    <a:lnL w="6350">
                      <a:solidFill>
                        <a:srgbClr val="FFFFFF"/>
                      </a:solidFill>
                      <a:prstDash val="solid"/>
                    </a:lnL>
                    <a:lnT w="6350">
                      <a:solidFill>
                        <a:srgbClr val="FFFFFF"/>
                      </a:solidFill>
                      <a:prstDash val="solid"/>
                    </a:lnT>
                    <a:solidFill>
                      <a:srgbClr val="0B163B"/>
                    </a:solidFill>
                  </a:tcPr>
                </a:tc>
                <a:extLst>
                  <a:ext uri="{0D108BD9-81ED-4DB2-BD59-A6C34878D82A}">
                    <a16:rowId xmlns:a16="http://schemas.microsoft.com/office/drawing/2014/main" val="10000"/>
                  </a:ext>
                </a:extLst>
              </a:tr>
              <a:tr h="154940">
                <a:tc>
                  <a:txBody>
                    <a:bodyPr/>
                    <a:lstStyle/>
                    <a:p>
                      <a:pPr marR="1905" algn="r">
                        <a:lnSpc>
                          <a:spcPct val="100000"/>
                        </a:lnSpc>
                        <a:spcBef>
                          <a:spcPts val="10"/>
                        </a:spcBef>
                      </a:pPr>
                      <a:r>
                        <a:rPr sz="900" b="1">
                          <a:solidFill>
                            <a:srgbClr val="FFFFFF"/>
                          </a:solidFill>
                          <a:latin typeface="Calibri"/>
                          <a:cs typeface="Calibri"/>
                        </a:rPr>
                        <a:t>Ind.</a:t>
                      </a:r>
                      <a:r>
                        <a:rPr sz="900" b="1" spc="-20">
                          <a:solidFill>
                            <a:srgbClr val="FFFFFF"/>
                          </a:solidFill>
                          <a:latin typeface="Calibri"/>
                          <a:cs typeface="Calibri"/>
                        </a:rPr>
                        <a:t> </a:t>
                      </a:r>
                      <a:r>
                        <a:rPr sz="900" b="1" spc="-10">
                          <a:solidFill>
                            <a:srgbClr val="FFFFFF"/>
                          </a:solidFill>
                          <a:latin typeface="Calibri"/>
                          <a:cs typeface="Calibri"/>
                        </a:rPr>
                        <a:t>Cert.</a:t>
                      </a:r>
                      <a:endParaRPr sz="900">
                        <a:latin typeface="Calibri"/>
                        <a:cs typeface="Calibri"/>
                      </a:endParaRPr>
                    </a:p>
                  </a:txBody>
                  <a:tcPr marL="0" marR="0" marT="1270" marB="0">
                    <a:lnR w="6350">
                      <a:solidFill>
                        <a:srgbClr val="FFFFFF"/>
                      </a:solidFill>
                      <a:prstDash val="solid"/>
                    </a:lnR>
                    <a:lnT w="6350">
                      <a:solidFill>
                        <a:srgbClr val="FFFFFF"/>
                      </a:solidFill>
                      <a:prstDash val="solid"/>
                    </a:lnT>
                    <a:solidFill>
                      <a:srgbClr val="0B163B"/>
                    </a:solidFill>
                  </a:tcPr>
                </a:tc>
                <a:tc>
                  <a:txBody>
                    <a:bodyPr/>
                    <a:lstStyle/>
                    <a:p>
                      <a:pPr marL="17780" algn="ctr">
                        <a:lnSpc>
                          <a:spcPct val="100000"/>
                        </a:lnSpc>
                        <a:spcBef>
                          <a:spcPts val="10"/>
                        </a:spcBef>
                      </a:pPr>
                      <a:r>
                        <a:rPr sz="900" b="1" spc="-25">
                          <a:solidFill>
                            <a:srgbClr val="FFFFFF"/>
                          </a:solidFill>
                          <a:latin typeface="Calibri"/>
                          <a:cs typeface="Calibri"/>
                        </a:rPr>
                        <a:t>&gt;&gt;</a:t>
                      </a:r>
                      <a:endParaRPr sz="900">
                        <a:latin typeface="Calibri"/>
                        <a:cs typeface="Calibri"/>
                      </a:endParaRPr>
                    </a:p>
                  </a:txBody>
                  <a:tcPr marL="0" marR="0" marT="1270" marB="0">
                    <a:lnL w="6350">
                      <a:solidFill>
                        <a:srgbClr val="FFFFFF"/>
                      </a:solidFill>
                      <a:prstDash val="solid"/>
                    </a:lnL>
                    <a:lnR w="6350">
                      <a:solidFill>
                        <a:srgbClr val="FFFFFF"/>
                      </a:solidFill>
                      <a:prstDash val="solid"/>
                    </a:lnR>
                    <a:lnT w="6350">
                      <a:solidFill>
                        <a:srgbClr val="FFFFFF"/>
                      </a:solidFill>
                      <a:prstDash val="solid"/>
                    </a:lnT>
                    <a:solidFill>
                      <a:srgbClr val="0B163B"/>
                    </a:solidFill>
                  </a:tcPr>
                </a:tc>
                <a:tc>
                  <a:txBody>
                    <a:bodyPr/>
                    <a:lstStyle/>
                    <a:p>
                      <a:pPr marL="27305">
                        <a:lnSpc>
                          <a:spcPct val="100000"/>
                        </a:lnSpc>
                        <a:spcBef>
                          <a:spcPts val="10"/>
                        </a:spcBef>
                      </a:pPr>
                      <a:r>
                        <a:rPr sz="900" b="1">
                          <a:solidFill>
                            <a:srgbClr val="FFFFFF"/>
                          </a:solidFill>
                          <a:latin typeface="Calibri"/>
                          <a:cs typeface="Calibri"/>
                        </a:rPr>
                        <a:t>Course</a:t>
                      </a:r>
                      <a:r>
                        <a:rPr sz="900" b="1" spc="-50">
                          <a:solidFill>
                            <a:srgbClr val="FFFFFF"/>
                          </a:solidFill>
                          <a:latin typeface="Calibri"/>
                          <a:cs typeface="Calibri"/>
                        </a:rPr>
                        <a:t> </a:t>
                      </a:r>
                      <a:r>
                        <a:rPr sz="900" b="1">
                          <a:solidFill>
                            <a:srgbClr val="FFFFFF"/>
                          </a:solidFill>
                          <a:latin typeface="Calibri"/>
                          <a:cs typeface="Calibri"/>
                        </a:rPr>
                        <a:t>Equivalent</a:t>
                      </a:r>
                      <a:r>
                        <a:rPr sz="900" b="1" spc="-20">
                          <a:solidFill>
                            <a:srgbClr val="FFFFFF"/>
                          </a:solidFill>
                          <a:latin typeface="Calibri"/>
                          <a:cs typeface="Calibri"/>
                        </a:rPr>
                        <a:t> </a:t>
                      </a:r>
                      <a:r>
                        <a:rPr sz="900" b="1" spc="-10">
                          <a:solidFill>
                            <a:srgbClr val="FFFFFF"/>
                          </a:solidFill>
                          <a:latin typeface="Calibri"/>
                          <a:cs typeface="Calibri"/>
                        </a:rPr>
                        <a:t>(credits)</a:t>
                      </a:r>
                      <a:endParaRPr sz="900">
                        <a:latin typeface="Calibri"/>
                        <a:cs typeface="Calibri"/>
                      </a:endParaRPr>
                    </a:p>
                  </a:txBody>
                  <a:tcPr marL="0" marR="0" marT="1270" marB="0">
                    <a:lnL w="6350">
                      <a:solidFill>
                        <a:srgbClr val="FFFFFF"/>
                      </a:solidFill>
                      <a:prstDash val="solid"/>
                    </a:lnL>
                    <a:lnR w="6350">
                      <a:solidFill>
                        <a:srgbClr val="FFFFFF"/>
                      </a:solidFill>
                      <a:prstDash val="solid"/>
                    </a:lnR>
                    <a:lnT w="6350">
                      <a:solidFill>
                        <a:srgbClr val="FFFFFF"/>
                      </a:solidFill>
                      <a:prstDash val="solid"/>
                    </a:lnT>
                    <a:solidFill>
                      <a:srgbClr val="0B163B"/>
                    </a:solidFill>
                  </a:tcPr>
                </a:tc>
                <a:tc vMerge="1">
                  <a:txBody>
                    <a:bodyPr/>
                    <a:lstStyle/>
                    <a:p>
                      <a:endParaRPr/>
                    </a:p>
                  </a:txBody>
                  <a:tcPr marL="0" marR="0" marT="52705" marB="0">
                    <a:lnL w="6350">
                      <a:solidFill>
                        <a:srgbClr val="FFFFFF"/>
                      </a:solidFill>
                      <a:prstDash val="solid"/>
                    </a:lnL>
                    <a:lnR w="6350">
                      <a:solidFill>
                        <a:srgbClr val="FFFFFF"/>
                      </a:solidFill>
                      <a:prstDash val="solid"/>
                    </a:lnR>
                    <a:lnT w="6350">
                      <a:solidFill>
                        <a:srgbClr val="FFFFFF"/>
                      </a:solidFill>
                      <a:prstDash val="solid"/>
                    </a:lnT>
                    <a:solidFill>
                      <a:srgbClr val="0B163B"/>
                    </a:solidFill>
                  </a:tcPr>
                </a:tc>
                <a:tc vMerge="1">
                  <a:txBody>
                    <a:bodyPr/>
                    <a:lstStyle/>
                    <a:p>
                      <a:endParaRPr/>
                    </a:p>
                  </a:txBody>
                  <a:tcPr marL="0" marR="0" marT="52705" marB="0">
                    <a:lnL w="6350">
                      <a:solidFill>
                        <a:srgbClr val="FFFFFF"/>
                      </a:solidFill>
                      <a:prstDash val="solid"/>
                    </a:lnL>
                    <a:lnT w="6350">
                      <a:solidFill>
                        <a:srgbClr val="FFFFFF"/>
                      </a:solidFill>
                      <a:prstDash val="solid"/>
                    </a:lnT>
                    <a:solidFill>
                      <a:srgbClr val="0B163B"/>
                    </a:solidFill>
                  </a:tcPr>
                </a:tc>
                <a:extLst>
                  <a:ext uri="{0D108BD9-81ED-4DB2-BD59-A6C34878D82A}">
                    <a16:rowId xmlns:a16="http://schemas.microsoft.com/office/drawing/2014/main" val="10001"/>
                  </a:ext>
                </a:extLst>
              </a:tr>
              <a:tr h="191770">
                <a:tc>
                  <a:txBody>
                    <a:bodyPr/>
                    <a:lstStyle/>
                    <a:p>
                      <a:pPr marR="10795" algn="r">
                        <a:lnSpc>
                          <a:spcPct val="100000"/>
                        </a:lnSpc>
                        <a:spcBef>
                          <a:spcPts val="25"/>
                        </a:spcBef>
                      </a:pPr>
                      <a:r>
                        <a:rPr sz="1100" spc="-10">
                          <a:latin typeface="Calibri"/>
                          <a:cs typeface="Calibri"/>
                        </a:rPr>
                        <a:t>PRMIN003</a:t>
                      </a:r>
                      <a:endParaRPr sz="1100">
                        <a:latin typeface="Calibri"/>
                        <a:cs typeface="Calibri"/>
                      </a:endParaRPr>
                    </a:p>
                  </a:txBody>
                  <a:tcPr marL="0" marR="0" marT="3175" marB="0">
                    <a:lnR w="6350">
                      <a:solidFill>
                        <a:srgbClr val="0B163B"/>
                      </a:solidFill>
                      <a:prstDash val="solid"/>
                    </a:lnR>
                    <a:solidFill>
                      <a:srgbClr val="FFFFFF"/>
                    </a:solidFill>
                  </a:tcPr>
                </a:tc>
                <a:tc>
                  <a:txBody>
                    <a:bodyPr/>
                    <a:lstStyle/>
                    <a:p>
                      <a:pPr marL="17780" algn="ctr">
                        <a:lnSpc>
                          <a:spcPct val="100000"/>
                        </a:lnSpc>
                        <a:spcBef>
                          <a:spcPts val="30"/>
                        </a:spcBef>
                      </a:pPr>
                      <a:r>
                        <a:rPr sz="1100" spc="-25">
                          <a:latin typeface="Calibri"/>
                          <a:cs typeface="Calibri"/>
                        </a:rPr>
                        <a:t>&gt;&gt;</a:t>
                      </a:r>
                      <a:endParaRPr sz="1100">
                        <a:latin typeface="Calibri"/>
                        <a:cs typeface="Calibri"/>
                      </a:endParaRPr>
                    </a:p>
                  </a:txBody>
                  <a:tcPr marL="0" marR="0" marT="3810" marB="0">
                    <a:lnL w="6350">
                      <a:solidFill>
                        <a:srgbClr val="0B163B"/>
                      </a:solidFill>
                      <a:prstDash val="solid"/>
                    </a:lnL>
                    <a:lnR w="6350">
                      <a:solidFill>
                        <a:srgbClr val="0B163B"/>
                      </a:solidFill>
                      <a:prstDash val="solid"/>
                    </a:lnR>
                    <a:solidFill>
                      <a:srgbClr val="FFFFFF"/>
                    </a:solidFill>
                  </a:tcPr>
                </a:tc>
                <a:tc>
                  <a:txBody>
                    <a:bodyPr/>
                    <a:lstStyle/>
                    <a:p>
                      <a:pPr marL="27305">
                        <a:lnSpc>
                          <a:spcPct val="100000"/>
                        </a:lnSpc>
                        <a:spcBef>
                          <a:spcPts val="30"/>
                        </a:spcBef>
                      </a:pPr>
                      <a:r>
                        <a:rPr sz="1100">
                          <a:latin typeface="Calibri"/>
                          <a:cs typeface="Calibri"/>
                        </a:rPr>
                        <a:t>MAN2582</a:t>
                      </a:r>
                      <a:r>
                        <a:rPr sz="1100" spc="-40">
                          <a:latin typeface="Calibri"/>
                          <a:cs typeface="Calibri"/>
                        </a:rPr>
                        <a:t> </a:t>
                      </a:r>
                      <a:r>
                        <a:rPr sz="1100" spc="-25">
                          <a:latin typeface="Calibri"/>
                          <a:cs typeface="Calibri"/>
                        </a:rPr>
                        <a:t>(3)</a:t>
                      </a:r>
                      <a:endParaRPr sz="1100">
                        <a:latin typeface="Calibri"/>
                        <a:cs typeface="Calibri"/>
                      </a:endParaRPr>
                    </a:p>
                  </a:txBody>
                  <a:tcPr marL="0" marR="0" marT="3810" marB="0">
                    <a:lnL w="6350">
                      <a:solidFill>
                        <a:srgbClr val="0B163B"/>
                      </a:solidFill>
                      <a:prstDash val="solid"/>
                    </a:lnL>
                    <a:lnR w="6350">
                      <a:solidFill>
                        <a:srgbClr val="0B163B"/>
                      </a:solidFill>
                      <a:prstDash val="solid"/>
                    </a:lnR>
                    <a:solidFill>
                      <a:srgbClr val="FFFFFF"/>
                    </a:solidFill>
                  </a:tcPr>
                </a:tc>
                <a:tc>
                  <a:txBody>
                    <a:bodyPr/>
                    <a:lstStyle/>
                    <a:p>
                      <a:pPr marL="27305">
                        <a:lnSpc>
                          <a:spcPct val="100000"/>
                        </a:lnSpc>
                        <a:spcBef>
                          <a:spcPts val="30"/>
                        </a:spcBef>
                      </a:pPr>
                      <a:r>
                        <a:rPr sz="1100">
                          <a:latin typeface="Calibri"/>
                          <a:cs typeface="Calibri"/>
                        </a:rPr>
                        <a:t>Business</a:t>
                      </a:r>
                      <a:r>
                        <a:rPr sz="1100" spc="30">
                          <a:latin typeface="Calibri"/>
                          <a:cs typeface="Calibri"/>
                        </a:rPr>
                        <a:t> </a:t>
                      </a:r>
                      <a:r>
                        <a:rPr sz="1100" spc="-10">
                          <a:latin typeface="Calibri"/>
                          <a:cs typeface="Calibri"/>
                        </a:rPr>
                        <a:t>Administration</a:t>
                      </a:r>
                      <a:r>
                        <a:rPr sz="1100" spc="5">
                          <a:latin typeface="Calibri"/>
                          <a:cs typeface="Calibri"/>
                        </a:rPr>
                        <a:t> </a:t>
                      </a:r>
                      <a:r>
                        <a:rPr sz="1100" spc="-20">
                          <a:latin typeface="Calibri"/>
                          <a:cs typeface="Calibri"/>
                        </a:rPr>
                        <a:t>A.S.</a:t>
                      </a:r>
                      <a:endParaRPr sz="1100">
                        <a:latin typeface="Calibri"/>
                        <a:cs typeface="Calibri"/>
                      </a:endParaRPr>
                    </a:p>
                  </a:txBody>
                  <a:tcPr marL="0" marR="0" marT="3810" marB="0">
                    <a:lnL w="6350">
                      <a:solidFill>
                        <a:srgbClr val="0B163B"/>
                      </a:solidFill>
                      <a:prstDash val="solid"/>
                    </a:lnL>
                    <a:lnR w="6350">
                      <a:solidFill>
                        <a:srgbClr val="0B163B"/>
                      </a:solidFill>
                      <a:prstDash val="solid"/>
                    </a:lnR>
                    <a:solidFill>
                      <a:srgbClr val="FFFFFF"/>
                    </a:solidFill>
                  </a:tcPr>
                </a:tc>
                <a:tc>
                  <a:txBody>
                    <a:bodyPr/>
                    <a:lstStyle/>
                    <a:p>
                      <a:pPr marL="27305">
                        <a:lnSpc>
                          <a:spcPct val="100000"/>
                        </a:lnSpc>
                        <a:spcBef>
                          <a:spcPts val="30"/>
                        </a:spcBef>
                      </a:pPr>
                      <a:r>
                        <a:rPr sz="1100">
                          <a:latin typeface="Calibri"/>
                          <a:cs typeface="Calibri"/>
                        </a:rPr>
                        <a:t>Business</a:t>
                      </a:r>
                      <a:r>
                        <a:rPr sz="1100" spc="30">
                          <a:latin typeface="Calibri"/>
                          <a:cs typeface="Calibri"/>
                        </a:rPr>
                        <a:t> </a:t>
                      </a:r>
                      <a:r>
                        <a:rPr sz="1100" spc="-10">
                          <a:latin typeface="Calibri"/>
                          <a:cs typeface="Calibri"/>
                        </a:rPr>
                        <a:t>Administration</a:t>
                      </a:r>
                      <a:r>
                        <a:rPr sz="1100" spc="5">
                          <a:latin typeface="Calibri"/>
                          <a:cs typeface="Calibri"/>
                        </a:rPr>
                        <a:t> </a:t>
                      </a:r>
                      <a:r>
                        <a:rPr sz="1100" spc="-20">
                          <a:latin typeface="Calibri"/>
                          <a:cs typeface="Calibri"/>
                        </a:rPr>
                        <a:t>B.S.</a:t>
                      </a:r>
                      <a:endParaRPr sz="1100">
                        <a:latin typeface="Calibri"/>
                        <a:cs typeface="Calibri"/>
                      </a:endParaRPr>
                    </a:p>
                  </a:txBody>
                  <a:tcPr marL="0" marR="0" marT="3810" marB="0">
                    <a:lnL w="6350">
                      <a:solidFill>
                        <a:srgbClr val="0B163B"/>
                      </a:solidFill>
                      <a:prstDash val="solid"/>
                    </a:lnL>
                    <a:lnR w="6350">
                      <a:solidFill>
                        <a:srgbClr val="0B163B"/>
                      </a:solidFill>
                      <a:prstDash val="solid"/>
                    </a:lnR>
                    <a:solidFill>
                      <a:srgbClr val="FFFFFF"/>
                    </a:solidFill>
                  </a:tcPr>
                </a:tc>
                <a:extLst>
                  <a:ext uri="{0D108BD9-81ED-4DB2-BD59-A6C34878D82A}">
                    <a16:rowId xmlns:a16="http://schemas.microsoft.com/office/drawing/2014/main" val="10002"/>
                  </a:ext>
                </a:extLst>
              </a:tr>
              <a:tr h="167005">
                <a:tc>
                  <a:txBody>
                    <a:bodyPr/>
                    <a:lstStyle/>
                    <a:p>
                      <a:pPr marR="11430" algn="r">
                        <a:lnSpc>
                          <a:spcPts val="1155"/>
                        </a:lnSpc>
                      </a:pPr>
                      <a:r>
                        <a:rPr sz="1100" spc="-10">
                          <a:latin typeface="Calibri"/>
                          <a:cs typeface="Calibri"/>
                        </a:rPr>
                        <a:t>INTUT002</a:t>
                      </a:r>
                      <a:endParaRPr sz="1100">
                        <a:latin typeface="Calibri"/>
                        <a:cs typeface="Calibri"/>
                      </a:endParaRPr>
                    </a:p>
                  </a:txBody>
                  <a:tcPr marL="0" marR="0" marT="0" marB="0">
                    <a:lnR w="6350">
                      <a:solidFill>
                        <a:srgbClr val="0B163B"/>
                      </a:solidFill>
                      <a:prstDash val="solid"/>
                    </a:lnR>
                    <a:solidFill>
                      <a:srgbClr val="FFFFFF"/>
                    </a:solidFill>
                  </a:tcPr>
                </a:tc>
                <a:tc>
                  <a:txBody>
                    <a:bodyPr/>
                    <a:lstStyle/>
                    <a:p>
                      <a:pPr marL="17780" algn="ctr">
                        <a:lnSpc>
                          <a:spcPts val="1155"/>
                        </a:lnSpc>
                      </a:pPr>
                      <a:r>
                        <a:rPr sz="1100" spc="-25">
                          <a:latin typeface="Calibri"/>
                          <a:cs typeface="Calibri"/>
                        </a:rPr>
                        <a:t>&gt;&gt;</a:t>
                      </a:r>
                      <a:endParaRPr sz="1100">
                        <a:latin typeface="Calibri"/>
                        <a:cs typeface="Calibri"/>
                      </a:endParaRPr>
                    </a:p>
                  </a:txBody>
                  <a:tcPr marL="0" marR="0" marT="0" marB="0">
                    <a:lnL w="6350">
                      <a:solidFill>
                        <a:srgbClr val="0B163B"/>
                      </a:solidFill>
                      <a:prstDash val="solid"/>
                    </a:lnL>
                    <a:lnR w="6350">
                      <a:solidFill>
                        <a:srgbClr val="0B163B"/>
                      </a:solidFill>
                      <a:prstDash val="solid"/>
                    </a:lnR>
                    <a:solidFill>
                      <a:srgbClr val="FFFFFF"/>
                    </a:solidFill>
                  </a:tcPr>
                </a:tc>
                <a:tc>
                  <a:txBody>
                    <a:bodyPr/>
                    <a:lstStyle/>
                    <a:p>
                      <a:pPr marL="27305">
                        <a:lnSpc>
                          <a:spcPts val="1155"/>
                        </a:lnSpc>
                      </a:pPr>
                      <a:r>
                        <a:rPr sz="1100">
                          <a:latin typeface="Calibri"/>
                          <a:cs typeface="Calibri"/>
                        </a:rPr>
                        <a:t>ENT1000</a:t>
                      </a:r>
                      <a:r>
                        <a:rPr sz="1100" spc="-35">
                          <a:latin typeface="Calibri"/>
                          <a:cs typeface="Calibri"/>
                        </a:rPr>
                        <a:t> </a:t>
                      </a:r>
                      <a:r>
                        <a:rPr sz="1100" spc="-25">
                          <a:latin typeface="Calibri"/>
                          <a:cs typeface="Calibri"/>
                        </a:rPr>
                        <a:t>(3)</a:t>
                      </a:r>
                      <a:endParaRPr sz="1100">
                        <a:latin typeface="Calibri"/>
                        <a:cs typeface="Calibri"/>
                      </a:endParaRPr>
                    </a:p>
                  </a:txBody>
                  <a:tcPr marL="0" marR="0" marT="0" marB="0">
                    <a:lnL w="6350">
                      <a:solidFill>
                        <a:srgbClr val="0B163B"/>
                      </a:solidFill>
                      <a:prstDash val="solid"/>
                    </a:lnL>
                    <a:lnR w="6350">
                      <a:solidFill>
                        <a:srgbClr val="0B163B"/>
                      </a:solidFill>
                      <a:prstDash val="solid"/>
                    </a:lnR>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solidFill>
                      <a:srgbClr val="FFFFFF"/>
                    </a:solidFill>
                  </a:tcPr>
                </a:tc>
                <a:extLst>
                  <a:ext uri="{0D108BD9-81ED-4DB2-BD59-A6C34878D82A}">
                    <a16:rowId xmlns:a16="http://schemas.microsoft.com/office/drawing/2014/main" val="10003"/>
                  </a:ext>
                </a:extLst>
              </a:tr>
              <a:tr h="167640">
                <a:tc>
                  <a:txBody>
                    <a:bodyPr/>
                    <a:lstStyle/>
                    <a:p>
                      <a:pPr marR="11430" algn="r">
                        <a:lnSpc>
                          <a:spcPts val="1155"/>
                        </a:lnSpc>
                      </a:pPr>
                      <a:r>
                        <a:rPr sz="1100" spc="-10">
                          <a:latin typeface="Calibri"/>
                          <a:cs typeface="Calibri"/>
                        </a:rPr>
                        <a:t>INTUT003</a:t>
                      </a:r>
                      <a:endParaRPr sz="1100">
                        <a:latin typeface="Calibri"/>
                        <a:cs typeface="Calibri"/>
                      </a:endParaRPr>
                    </a:p>
                  </a:txBody>
                  <a:tcPr marL="0" marR="0" marT="0" marB="0">
                    <a:lnR w="6350">
                      <a:solidFill>
                        <a:srgbClr val="0B163B"/>
                      </a:solidFill>
                      <a:prstDash val="solid"/>
                    </a:lnR>
                    <a:solidFill>
                      <a:srgbClr val="FFFFFF"/>
                    </a:solidFill>
                  </a:tcPr>
                </a:tc>
                <a:tc>
                  <a:txBody>
                    <a:bodyPr/>
                    <a:lstStyle/>
                    <a:p>
                      <a:pPr marL="17780" algn="ctr">
                        <a:lnSpc>
                          <a:spcPts val="1155"/>
                        </a:lnSpc>
                      </a:pPr>
                      <a:r>
                        <a:rPr sz="1100" spc="-25">
                          <a:latin typeface="Calibri"/>
                          <a:cs typeface="Calibri"/>
                        </a:rPr>
                        <a:t>&gt;&gt;</a:t>
                      </a:r>
                      <a:endParaRPr sz="1100">
                        <a:latin typeface="Calibri"/>
                        <a:cs typeface="Calibri"/>
                      </a:endParaRPr>
                    </a:p>
                  </a:txBody>
                  <a:tcPr marL="0" marR="0" marT="0" marB="0">
                    <a:lnL w="6350">
                      <a:solidFill>
                        <a:srgbClr val="0B163B"/>
                      </a:solidFill>
                      <a:prstDash val="solid"/>
                    </a:lnL>
                    <a:lnR w="6350">
                      <a:solidFill>
                        <a:srgbClr val="0B163B"/>
                      </a:solidFill>
                      <a:prstDash val="solid"/>
                    </a:lnR>
                    <a:solidFill>
                      <a:srgbClr val="FFFFFF"/>
                    </a:solidFill>
                  </a:tcPr>
                </a:tc>
                <a:tc>
                  <a:txBody>
                    <a:bodyPr/>
                    <a:lstStyle/>
                    <a:p>
                      <a:pPr marL="27305">
                        <a:lnSpc>
                          <a:spcPts val="1155"/>
                        </a:lnSpc>
                      </a:pPr>
                      <a:r>
                        <a:rPr sz="1100">
                          <a:latin typeface="Calibri"/>
                          <a:cs typeface="Calibri"/>
                        </a:rPr>
                        <a:t>ENT1000</a:t>
                      </a:r>
                      <a:r>
                        <a:rPr sz="1100" spc="-35">
                          <a:latin typeface="Calibri"/>
                          <a:cs typeface="Calibri"/>
                        </a:rPr>
                        <a:t> </a:t>
                      </a:r>
                      <a:r>
                        <a:rPr sz="1100" spc="-25">
                          <a:latin typeface="Calibri"/>
                          <a:cs typeface="Calibri"/>
                        </a:rPr>
                        <a:t>(3)</a:t>
                      </a:r>
                      <a:endParaRPr sz="1100">
                        <a:latin typeface="Calibri"/>
                        <a:cs typeface="Calibri"/>
                      </a:endParaRPr>
                    </a:p>
                  </a:txBody>
                  <a:tcPr marL="0" marR="0" marT="0" marB="0">
                    <a:lnL w="6350">
                      <a:solidFill>
                        <a:srgbClr val="0B163B"/>
                      </a:solidFill>
                      <a:prstDash val="solid"/>
                    </a:lnL>
                    <a:lnR w="6350">
                      <a:solidFill>
                        <a:srgbClr val="0B163B"/>
                      </a:solidFill>
                      <a:prstDash val="solid"/>
                    </a:lnR>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solidFill>
                      <a:srgbClr val="FFFFFF"/>
                    </a:solidFill>
                  </a:tcPr>
                </a:tc>
                <a:extLst>
                  <a:ext uri="{0D108BD9-81ED-4DB2-BD59-A6C34878D82A}">
                    <a16:rowId xmlns:a16="http://schemas.microsoft.com/office/drawing/2014/main" val="10004"/>
                  </a:ext>
                </a:extLst>
              </a:tr>
              <a:tr h="175895">
                <a:tc>
                  <a:txBody>
                    <a:bodyPr/>
                    <a:lstStyle/>
                    <a:p>
                      <a:pPr marR="11430" algn="r">
                        <a:lnSpc>
                          <a:spcPts val="1155"/>
                        </a:lnSpc>
                      </a:pPr>
                      <a:r>
                        <a:rPr sz="1100" spc="-10">
                          <a:latin typeface="Calibri"/>
                          <a:cs typeface="Calibri"/>
                        </a:rPr>
                        <a:t>INTUT001</a:t>
                      </a:r>
                      <a:endParaRPr sz="1100">
                        <a:latin typeface="Calibri"/>
                        <a:cs typeface="Calibri"/>
                      </a:endParaRPr>
                    </a:p>
                  </a:txBody>
                  <a:tcPr marL="0" marR="0" marT="0" marB="0">
                    <a:lnR w="6350">
                      <a:solidFill>
                        <a:srgbClr val="0B163B"/>
                      </a:solidFill>
                      <a:prstDash val="solid"/>
                    </a:lnR>
                    <a:lnB w="6350">
                      <a:solidFill>
                        <a:srgbClr val="0B163B"/>
                      </a:solidFill>
                      <a:prstDash val="solid"/>
                    </a:lnB>
                    <a:solidFill>
                      <a:srgbClr val="FFFFFF"/>
                    </a:solidFill>
                  </a:tcPr>
                </a:tc>
                <a:tc>
                  <a:txBody>
                    <a:bodyPr/>
                    <a:lstStyle/>
                    <a:p>
                      <a:pPr marL="17780" algn="ctr">
                        <a:lnSpc>
                          <a:spcPts val="1155"/>
                        </a:lnSpc>
                      </a:pPr>
                      <a:r>
                        <a:rPr sz="1100" spc="-25">
                          <a:latin typeface="Calibri"/>
                          <a:cs typeface="Calibri"/>
                        </a:rPr>
                        <a:t>&gt;&gt;</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marL="27305">
                        <a:lnSpc>
                          <a:spcPts val="1155"/>
                        </a:lnSpc>
                      </a:pPr>
                      <a:r>
                        <a:rPr sz="1100">
                          <a:latin typeface="Calibri"/>
                          <a:cs typeface="Calibri"/>
                        </a:rPr>
                        <a:t>ACG2450</a:t>
                      </a:r>
                      <a:r>
                        <a:rPr sz="1100" spc="-40">
                          <a:latin typeface="Calibri"/>
                          <a:cs typeface="Calibri"/>
                        </a:rPr>
                        <a:t> </a:t>
                      </a:r>
                      <a:r>
                        <a:rPr sz="1100" spc="-25">
                          <a:latin typeface="Calibri"/>
                          <a:cs typeface="Calibri"/>
                        </a:rPr>
                        <a:t>(3)</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extLst>
                  <a:ext uri="{0D108BD9-81ED-4DB2-BD59-A6C34878D82A}">
                    <a16:rowId xmlns:a16="http://schemas.microsoft.com/office/drawing/2014/main" val="10005"/>
                  </a:ext>
                </a:extLst>
              </a:tr>
              <a:tr h="192405">
                <a:tc>
                  <a:txBody>
                    <a:bodyPr/>
                    <a:lstStyle/>
                    <a:p>
                      <a:pPr marR="10795" algn="r">
                        <a:lnSpc>
                          <a:spcPct val="100000"/>
                        </a:lnSpc>
                        <a:spcBef>
                          <a:spcPts val="30"/>
                        </a:spcBef>
                      </a:pPr>
                      <a:r>
                        <a:rPr sz="1100" spc="-10">
                          <a:latin typeface="Calibri"/>
                          <a:cs typeface="Calibri"/>
                        </a:rPr>
                        <a:t>COMPT001</a:t>
                      </a:r>
                      <a:endParaRPr sz="1100">
                        <a:latin typeface="Calibri"/>
                        <a:cs typeface="Calibri"/>
                      </a:endParaRPr>
                    </a:p>
                  </a:txBody>
                  <a:tcPr marL="0" marR="0" marT="3810" marB="0">
                    <a:lnR w="6350">
                      <a:solidFill>
                        <a:srgbClr val="0B163B"/>
                      </a:solidFill>
                      <a:prstDash val="solid"/>
                    </a:lnR>
                    <a:lnT w="6350">
                      <a:solidFill>
                        <a:srgbClr val="0B163B"/>
                      </a:solidFill>
                      <a:prstDash val="solid"/>
                    </a:lnT>
                    <a:solidFill>
                      <a:srgbClr val="FFFFFF"/>
                    </a:solidFill>
                  </a:tcPr>
                </a:tc>
                <a:tc>
                  <a:txBody>
                    <a:bodyPr/>
                    <a:lstStyle/>
                    <a:p>
                      <a:pPr marL="17780" algn="ctr">
                        <a:lnSpc>
                          <a:spcPct val="100000"/>
                        </a:lnSpc>
                        <a:spcBef>
                          <a:spcPts val="30"/>
                        </a:spcBef>
                      </a:pPr>
                      <a:r>
                        <a:rPr sz="1100" spc="-25">
                          <a:latin typeface="Calibri"/>
                          <a:cs typeface="Calibri"/>
                        </a:rPr>
                        <a:t>&gt;&gt;</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tc>
                  <a:txBody>
                    <a:bodyPr/>
                    <a:lstStyle/>
                    <a:p>
                      <a:pPr marL="27305">
                        <a:lnSpc>
                          <a:spcPct val="100000"/>
                        </a:lnSpc>
                        <a:spcBef>
                          <a:spcPts val="30"/>
                        </a:spcBef>
                      </a:pPr>
                      <a:r>
                        <a:rPr sz="1100">
                          <a:latin typeface="Calibri"/>
                          <a:cs typeface="Calibri"/>
                        </a:rPr>
                        <a:t>CET1171C</a:t>
                      </a:r>
                      <a:r>
                        <a:rPr sz="1100" spc="-40">
                          <a:latin typeface="Calibri"/>
                          <a:cs typeface="Calibri"/>
                        </a:rPr>
                        <a:t> </a:t>
                      </a:r>
                      <a:r>
                        <a:rPr sz="1100">
                          <a:latin typeface="Calibri"/>
                          <a:cs typeface="Calibri"/>
                        </a:rPr>
                        <a:t>(3),</a:t>
                      </a:r>
                      <a:r>
                        <a:rPr sz="1100" spc="-25">
                          <a:latin typeface="Calibri"/>
                          <a:cs typeface="Calibri"/>
                        </a:rPr>
                        <a:t> </a:t>
                      </a:r>
                      <a:r>
                        <a:rPr sz="1100">
                          <a:latin typeface="Calibri"/>
                          <a:cs typeface="Calibri"/>
                        </a:rPr>
                        <a:t>CET1172C</a:t>
                      </a:r>
                      <a:r>
                        <a:rPr sz="1100" spc="-35">
                          <a:latin typeface="Calibri"/>
                          <a:cs typeface="Calibri"/>
                        </a:rPr>
                        <a:t> </a:t>
                      </a:r>
                      <a:r>
                        <a:rPr sz="1100" spc="-25">
                          <a:latin typeface="Calibri"/>
                          <a:cs typeface="Calibri"/>
                        </a:rPr>
                        <a:t>(3)</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tc>
                  <a:txBody>
                    <a:bodyPr/>
                    <a:lstStyle/>
                    <a:p>
                      <a:pPr marL="27305">
                        <a:lnSpc>
                          <a:spcPct val="100000"/>
                        </a:lnSpc>
                        <a:spcBef>
                          <a:spcPts val="30"/>
                        </a:spcBef>
                      </a:pPr>
                      <a:r>
                        <a:rPr sz="1100" spc="-10">
                          <a:latin typeface="Calibri"/>
                          <a:cs typeface="Calibri"/>
                        </a:rPr>
                        <a:t>Cybersecurity</a:t>
                      </a:r>
                      <a:r>
                        <a:rPr sz="1100" spc="45">
                          <a:latin typeface="Calibri"/>
                          <a:cs typeface="Calibri"/>
                        </a:rPr>
                        <a:t> </a:t>
                      </a:r>
                      <a:r>
                        <a:rPr sz="1100" spc="-20">
                          <a:latin typeface="Calibri"/>
                          <a:cs typeface="Calibri"/>
                        </a:rPr>
                        <a:t>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tc>
                  <a:txBody>
                    <a:bodyPr/>
                    <a:lstStyle/>
                    <a:p>
                      <a:pPr marL="27305">
                        <a:lnSpc>
                          <a:spcPct val="100000"/>
                        </a:lnSpc>
                        <a:spcBef>
                          <a:spcPts val="30"/>
                        </a:spcBef>
                      </a:pPr>
                      <a:r>
                        <a:rPr sz="1100" spc="-10">
                          <a:latin typeface="Calibri"/>
                          <a:cs typeface="Calibri"/>
                        </a:rPr>
                        <a:t>Cybersecurity</a:t>
                      </a:r>
                      <a:r>
                        <a:rPr sz="1100" spc="45">
                          <a:latin typeface="Calibri"/>
                          <a:cs typeface="Calibri"/>
                        </a:rPr>
                        <a:t> </a:t>
                      </a:r>
                      <a:r>
                        <a:rPr sz="1100" spc="-10">
                          <a:latin typeface="Calibri"/>
                          <a:cs typeface="Calibri"/>
                        </a:rPr>
                        <a:t>B.A.S.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extLst>
                  <a:ext uri="{0D108BD9-81ED-4DB2-BD59-A6C34878D82A}">
                    <a16:rowId xmlns:a16="http://schemas.microsoft.com/office/drawing/2014/main" val="10006"/>
                  </a:ext>
                </a:extLst>
              </a:tr>
              <a:tr h="172720">
                <a:tc>
                  <a:txBody>
                    <a:bodyPr/>
                    <a:lstStyle/>
                    <a:p>
                      <a:pPr marR="10795" algn="r">
                        <a:lnSpc>
                          <a:spcPts val="1155"/>
                        </a:lnSpc>
                      </a:pPr>
                      <a:r>
                        <a:rPr sz="1100" spc="-10">
                          <a:latin typeface="Calibri"/>
                          <a:cs typeface="Calibri"/>
                        </a:rPr>
                        <a:t>COMPT008</a:t>
                      </a:r>
                      <a:endParaRPr sz="1100">
                        <a:latin typeface="Calibri"/>
                        <a:cs typeface="Calibri"/>
                      </a:endParaRPr>
                    </a:p>
                  </a:txBody>
                  <a:tcPr marL="0" marR="0" marT="0" marB="0">
                    <a:lnR w="6350">
                      <a:solidFill>
                        <a:srgbClr val="0B163B"/>
                      </a:solidFill>
                      <a:prstDash val="solid"/>
                    </a:lnR>
                    <a:lnB w="6350">
                      <a:solidFill>
                        <a:srgbClr val="0B163B"/>
                      </a:solidFill>
                      <a:prstDash val="solid"/>
                    </a:lnB>
                    <a:solidFill>
                      <a:srgbClr val="FFFFFF"/>
                    </a:solidFill>
                  </a:tcPr>
                </a:tc>
                <a:tc>
                  <a:txBody>
                    <a:bodyPr/>
                    <a:lstStyle/>
                    <a:p>
                      <a:pPr marL="17780" algn="ctr">
                        <a:lnSpc>
                          <a:spcPts val="1155"/>
                        </a:lnSpc>
                      </a:pPr>
                      <a:r>
                        <a:rPr sz="1100" spc="-25">
                          <a:latin typeface="Calibri"/>
                          <a:cs typeface="Calibri"/>
                        </a:rPr>
                        <a:t>&gt;&gt;</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marL="27305">
                        <a:lnSpc>
                          <a:spcPts val="1155"/>
                        </a:lnSpc>
                      </a:pPr>
                      <a:r>
                        <a:rPr sz="1100">
                          <a:latin typeface="Calibri"/>
                          <a:cs typeface="Calibri"/>
                        </a:rPr>
                        <a:t>CTS1120</a:t>
                      </a:r>
                      <a:r>
                        <a:rPr sz="1100" spc="-30">
                          <a:latin typeface="Calibri"/>
                          <a:cs typeface="Calibri"/>
                        </a:rPr>
                        <a:t> </a:t>
                      </a:r>
                      <a:r>
                        <a:rPr sz="1100">
                          <a:latin typeface="Calibri"/>
                          <a:cs typeface="Calibri"/>
                        </a:rPr>
                        <a:t>(3),</a:t>
                      </a:r>
                      <a:r>
                        <a:rPr sz="1100" spc="-25">
                          <a:latin typeface="Calibri"/>
                          <a:cs typeface="Calibri"/>
                        </a:rPr>
                        <a:t> </a:t>
                      </a:r>
                      <a:r>
                        <a:rPr sz="1100">
                          <a:latin typeface="Calibri"/>
                          <a:cs typeface="Calibri"/>
                        </a:rPr>
                        <a:t>CIS1358</a:t>
                      </a:r>
                      <a:r>
                        <a:rPr sz="1100" spc="-40">
                          <a:latin typeface="Calibri"/>
                          <a:cs typeface="Calibri"/>
                        </a:rPr>
                        <a:t> </a:t>
                      </a:r>
                      <a:r>
                        <a:rPr sz="1100" spc="-25">
                          <a:latin typeface="Calibri"/>
                          <a:cs typeface="Calibri"/>
                        </a:rPr>
                        <a:t>(3)</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extLst>
                  <a:ext uri="{0D108BD9-81ED-4DB2-BD59-A6C34878D82A}">
                    <a16:rowId xmlns:a16="http://schemas.microsoft.com/office/drawing/2014/main" val="10007"/>
                  </a:ext>
                </a:extLst>
              </a:tr>
              <a:tr h="192405">
                <a:tc>
                  <a:txBody>
                    <a:bodyPr/>
                    <a:lstStyle/>
                    <a:p>
                      <a:pPr marR="10795" algn="r">
                        <a:lnSpc>
                          <a:spcPct val="100000"/>
                        </a:lnSpc>
                        <a:spcBef>
                          <a:spcPts val="30"/>
                        </a:spcBef>
                      </a:pPr>
                      <a:r>
                        <a:rPr sz="1100" spc="-10">
                          <a:latin typeface="Calibri"/>
                          <a:cs typeface="Calibri"/>
                        </a:rPr>
                        <a:t>COMPT001</a:t>
                      </a:r>
                      <a:endParaRPr sz="1100">
                        <a:latin typeface="Calibri"/>
                        <a:cs typeface="Calibri"/>
                      </a:endParaRPr>
                    </a:p>
                  </a:txBody>
                  <a:tcPr marL="0" marR="0" marT="3810" marB="0">
                    <a:lnR w="6350">
                      <a:solidFill>
                        <a:srgbClr val="0B163B"/>
                      </a:solidFill>
                      <a:prstDash val="solid"/>
                    </a:lnR>
                    <a:lnT w="6350">
                      <a:solidFill>
                        <a:srgbClr val="0B163B"/>
                      </a:solidFill>
                      <a:prstDash val="solid"/>
                    </a:lnT>
                    <a:solidFill>
                      <a:srgbClr val="FFFFFF"/>
                    </a:solidFill>
                  </a:tcPr>
                </a:tc>
                <a:tc>
                  <a:txBody>
                    <a:bodyPr/>
                    <a:lstStyle/>
                    <a:p>
                      <a:pPr marL="17780" algn="ctr">
                        <a:lnSpc>
                          <a:spcPct val="100000"/>
                        </a:lnSpc>
                        <a:spcBef>
                          <a:spcPts val="30"/>
                        </a:spcBef>
                      </a:pPr>
                      <a:r>
                        <a:rPr sz="1100" spc="-25">
                          <a:latin typeface="Calibri"/>
                          <a:cs typeface="Calibri"/>
                        </a:rPr>
                        <a:t>&gt;&gt;</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tc>
                  <a:txBody>
                    <a:bodyPr/>
                    <a:lstStyle/>
                    <a:p>
                      <a:pPr marL="27305">
                        <a:lnSpc>
                          <a:spcPct val="100000"/>
                        </a:lnSpc>
                        <a:spcBef>
                          <a:spcPts val="30"/>
                        </a:spcBef>
                      </a:pPr>
                      <a:r>
                        <a:rPr sz="1100">
                          <a:latin typeface="Calibri"/>
                          <a:cs typeface="Calibri"/>
                        </a:rPr>
                        <a:t>CET1171C</a:t>
                      </a:r>
                      <a:r>
                        <a:rPr sz="1100" spc="-40">
                          <a:latin typeface="Calibri"/>
                          <a:cs typeface="Calibri"/>
                        </a:rPr>
                        <a:t> </a:t>
                      </a:r>
                      <a:r>
                        <a:rPr sz="1100">
                          <a:latin typeface="Calibri"/>
                          <a:cs typeface="Calibri"/>
                        </a:rPr>
                        <a:t>(3),</a:t>
                      </a:r>
                      <a:r>
                        <a:rPr sz="1100" spc="-25">
                          <a:latin typeface="Calibri"/>
                          <a:cs typeface="Calibri"/>
                        </a:rPr>
                        <a:t> </a:t>
                      </a:r>
                      <a:r>
                        <a:rPr sz="1100">
                          <a:latin typeface="Calibri"/>
                          <a:cs typeface="Calibri"/>
                        </a:rPr>
                        <a:t>CET1172C</a:t>
                      </a:r>
                      <a:r>
                        <a:rPr sz="1100" spc="-35">
                          <a:latin typeface="Calibri"/>
                          <a:cs typeface="Calibri"/>
                        </a:rPr>
                        <a:t> </a:t>
                      </a:r>
                      <a:r>
                        <a:rPr sz="1100" spc="-25">
                          <a:latin typeface="Calibri"/>
                          <a:cs typeface="Calibri"/>
                        </a:rPr>
                        <a:t>(3)</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tc>
                  <a:txBody>
                    <a:bodyPr/>
                    <a:lstStyle/>
                    <a:p>
                      <a:pPr marL="27305">
                        <a:lnSpc>
                          <a:spcPct val="100000"/>
                        </a:lnSpc>
                        <a:spcBef>
                          <a:spcPts val="30"/>
                        </a:spcBef>
                      </a:pPr>
                      <a:r>
                        <a:rPr sz="1100">
                          <a:latin typeface="Calibri"/>
                          <a:cs typeface="Calibri"/>
                        </a:rPr>
                        <a:t>Public</a:t>
                      </a:r>
                      <a:r>
                        <a:rPr sz="1100" spc="-25">
                          <a:latin typeface="Calibri"/>
                          <a:cs typeface="Calibri"/>
                        </a:rPr>
                        <a:t> </a:t>
                      </a:r>
                      <a:r>
                        <a:rPr sz="1100">
                          <a:latin typeface="Calibri"/>
                          <a:cs typeface="Calibri"/>
                        </a:rPr>
                        <a:t>Safety</a:t>
                      </a:r>
                      <a:r>
                        <a:rPr sz="1100" spc="-25">
                          <a:latin typeface="Calibri"/>
                          <a:cs typeface="Calibri"/>
                        </a:rPr>
                        <a:t> </a:t>
                      </a:r>
                      <a:r>
                        <a:rPr sz="1100" spc="-20">
                          <a:latin typeface="Calibri"/>
                          <a:cs typeface="Calibri"/>
                        </a:rPr>
                        <a:t>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tc>
                  <a:txBody>
                    <a:bodyPr/>
                    <a:lstStyle/>
                    <a:p>
                      <a:pPr marL="27305">
                        <a:lnSpc>
                          <a:spcPct val="100000"/>
                        </a:lnSpc>
                        <a:spcBef>
                          <a:spcPts val="30"/>
                        </a:spcBef>
                      </a:pPr>
                      <a:r>
                        <a:rPr sz="1100">
                          <a:latin typeface="Calibri"/>
                          <a:cs typeface="Calibri"/>
                        </a:rPr>
                        <a:t>Public</a:t>
                      </a:r>
                      <a:r>
                        <a:rPr sz="1100" spc="15">
                          <a:latin typeface="Calibri"/>
                          <a:cs typeface="Calibri"/>
                        </a:rPr>
                        <a:t> </a:t>
                      </a:r>
                      <a:r>
                        <a:rPr sz="1100">
                          <a:latin typeface="Calibri"/>
                          <a:cs typeface="Calibri"/>
                        </a:rPr>
                        <a:t>Safety</a:t>
                      </a:r>
                      <a:r>
                        <a:rPr sz="1100" spc="15">
                          <a:latin typeface="Calibri"/>
                          <a:cs typeface="Calibri"/>
                        </a:rPr>
                        <a:t> </a:t>
                      </a:r>
                      <a:r>
                        <a:rPr sz="1100" spc="-10">
                          <a:latin typeface="Calibri"/>
                          <a:cs typeface="Calibri"/>
                        </a:rPr>
                        <a:t>Administration</a:t>
                      </a:r>
                      <a:r>
                        <a:rPr sz="1100" spc="-5">
                          <a:latin typeface="Calibri"/>
                          <a:cs typeface="Calibri"/>
                        </a:rPr>
                        <a:t> </a:t>
                      </a:r>
                      <a:r>
                        <a:rPr sz="1100" spc="-10">
                          <a:latin typeface="Calibri"/>
                          <a:cs typeface="Calibri"/>
                        </a:rPr>
                        <a:t>B.A.S.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solidFill>
                      <a:srgbClr val="FFFFFF"/>
                    </a:solidFill>
                  </a:tcPr>
                </a:tc>
                <a:extLst>
                  <a:ext uri="{0D108BD9-81ED-4DB2-BD59-A6C34878D82A}">
                    <a16:rowId xmlns:a16="http://schemas.microsoft.com/office/drawing/2014/main" val="10008"/>
                  </a:ext>
                </a:extLst>
              </a:tr>
              <a:tr h="172720">
                <a:tc>
                  <a:txBody>
                    <a:bodyPr/>
                    <a:lstStyle/>
                    <a:p>
                      <a:pPr marR="10795" algn="r">
                        <a:lnSpc>
                          <a:spcPts val="1155"/>
                        </a:lnSpc>
                      </a:pPr>
                      <a:r>
                        <a:rPr sz="1100" spc="-10">
                          <a:latin typeface="Calibri"/>
                          <a:cs typeface="Calibri"/>
                        </a:rPr>
                        <a:t>COMPT008</a:t>
                      </a:r>
                      <a:endParaRPr sz="1100">
                        <a:latin typeface="Calibri"/>
                        <a:cs typeface="Calibri"/>
                      </a:endParaRPr>
                    </a:p>
                  </a:txBody>
                  <a:tcPr marL="0" marR="0" marT="0" marB="0">
                    <a:lnR w="6350">
                      <a:solidFill>
                        <a:srgbClr val="0B163B"/>
                      </a:solidFill>
                      <a:prstDash val="solid"/>
                    </a:lnR>
                    <a:lnB w="6350">
                      <a:solidFill>
                        <a:srgbClr val="0B163B"/>
                      </a:solidFill>
                      <a:prstDash val="solid"/>
                    </a:lnB>
                    <a:solidFill>
                      <a:srgbClr val="FFFFFF"/>
                    </a:solidFill>
                  </a:tcPr>
                </a:tc>
                <a:tc>
                  <a:txBody>
                    <a:bodyPr/>
                    <a:lstStyle/>
                    <a:p>
                      <a:pPr marL="17780" algn="ctr">
                        <a:lnSpc>
                          <a:spcPts val="1155"/>
                        </a:lnSpc>
                      </a:pPr>
                      <a:r>
                        <a:rPr sz="1100" spc="-25">
                          <a:latin typeface="Calibri"/>
                          <a:cs typeface="Calibri"/>
                        </a:rPr>
                        <a:t>&gt;&gt;</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marL="27305">
                        <a:lnSpc>
                          <a:spcPts val="1155"/>
                        </a:lnSpc>
                      </a:pPr>
                      <a:r>
                        <a:rPr sz="1100">
                          <a:latin typeface="Calibri"/>
                          <a:cs typeface="Calibri"/>
                        </a:rPr>
                        <a:t>CTS1120</a:t>
                      </a:r>
                      <a:r>
                        <a:rPr sz="1100" spc="-30">
                          <a:latin typeface="Calibri"/>
                          <a:cs typeface="Calibri"/>
                        </a:rPr>
                        <a:t> </a:t>
                      </a:r>
                      <a:r>
                        <a:rPr sz="1100">
                          <a:latin typeface="Calibri"/>
                          <a:cs typeface="Calibri"/>
                        </a:rPr>
                        <a:t>(3),</a:t>
                      </a:r>
                      <a:r>
                        <a:rPr sz="1100" spc="-25">
                          <a:latin typeface="Calibri"/>
                          <a:cs typeface="Calibri"/>
                        </a:rPr>
                        <a:t> </a:t>
                      </a:r>
                      <a:r>
                        <a:rPr sz="1100">
                          <a:latin typeface="Calibri"/>
                          <a:cs typeface="Calibri"/>
                        </a:rPr>
                        <a:t>CIS1358</a:t>
                      </a:r>
                      <a:r>
                        <a:rPr sz="1100" spc="-40">
                          <a:latin typeface="Calibri"/>
                          <a:cs typeface="Calibri"/>
                        </a:rPr>
                        <a:t> </a:t>
                      </a:r>
                      <a:r>
                        <a:rPr sz="1100" spc="-25">
                          <a:latin typeface="Calibri"/>
                          <a:cs typeface="Calibri"/>
                        </a:rPr>
                        <a:t>(3)</a:t>
                      </a:r>
                      <a:endParaRPr sz="1100">
                        <a:latin typeface="Calibri"/>
                        <a:cs typeface="Calibri"/>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tc>
                  <a:txBody>
                    <a:bodyPr/>
                    <a:lstStyle/>
                    <a:p>
                      <a:pPr>
                        <a:lnSpc>
                          <a:spcPct val="100000"/>
                        </a:lnSpc>
                      </a:pPr>
                      <a:endParaRPr sz="1000">
                        <a:latin typeface="Times New Roman"/>
                        <a:cs typeface="Times New Roman"/>
                      </a:endParaRPr>
                    </a:p>
                  </a:txBody>
                  <a:tcPr marL="0" marR="0" marT="0" marB="0">
                    <a:lnL w="6350">
                      <a:solidFill>
                        <a:srgbClr val="0B163B"/>
                      </a:solidFill>
                      <a:prstDash val="solid"/>
                    </a:lnL>
                    <a:lnR w="6350">
                      <a:solidFill>
                        <a:srgbClr val="0B163B"/>
                      </a:solidFill>
                      <a:prstDash val="solid"/>
                    </a:lnR>
                    <a:lnB w="6350">
                      <a:solidFill>
                        <a:srgbClr val="0B163B"/>
                      </a:solidFill>
                      <a:prstDash val="solid"/>
                    </a:lnB>
                    <a:solidFill>
                      <a:srgbClr val="FFFFFF"/>
                    </a:solidFill>
                  </a:tcPr>
                </a:tc>
                <a:extLst>
                  <a:ext uri="{0D108BD9-81ED-4DB2-BD59-A6C34878D82A}">
                    <a16:rowId xmlns:a16="http://schemas.microsoft.com/office/drawing/2014/main" val="10009"/>
                  </a:ext>
                </a:extLst>
              </a:tr>
              <a:tr h="200660">
                <a:tc>
                  <a:txBody>
                    <a:bodyPr/>
                    <a:lstStyle/>
                    <a:p>
                      <a:pPr marR="10795" algn="r">
                        <a:lnSpc>
                          <a:spcPct val="100000"/>
                        </a:lnSpc>
                        <a:spcBef>
                          <a:spcPts val="90"/>
                        </a:spcBef>
                      </a:pPr>
                      <a:r>
                        <a:rPr sz="1100" spc="-10">
                          <a:latin typeface="Calibri"/>
                          <a:cs typeface="Calibri"/>
                        </a:rPr>
                        <a:t>FLVMA002</a:t>
                      </a:r>
                      <a:endParaRPr sz="1100">
                        <a:latin typeface="Calibri"/>
                        <a:cs typeface="Calibri"/>
                      </a:endParaRPr>
                    </a:p>
                  </a:txBody>
                  <a:tcPr marL="0" marR="0" marT="11430"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17780" algn="ctr">
                        <a:lnSpc>
                          <a:spcPct val="100000"/>
                        </a:lnSpc>
                        <a:spcBef>
                          <a:spcPts val="90"/>
                        </a:spcBef>
                      </a:pPr>
                      <a:r>
                        <a:rPr sz="1100" spc="-25">
                          <a:latin typeface="Calibri"/>
                          <a:cs typeface="Calibri"/>
                        </a:rPr>
                        <a:t>&gt;&gt;</a:t>
                      </a:r>
                      <a:endParaRPr sz="1100">
                        <a:latin typeface="Calibri"/>
                        <a:cs typeface="Calibri"/>
                      </a:endParaRPr>
                    </a:p>
                  </a:txBody>
                  <a:tcPr marL="0" marR="0" marT="1143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90"/>
                        </a:spcBef>
                      </a:pPr>
                      <a:r>
                        <a:rPr sz="1100">
                          <a:latin typeface="Calibri"/>
                          <a:cs typeface="Calibri"/>
                        </a:rPr>
                        <a:t>ATE1741</a:t>
                      </a:r>
                      <a:r>
                        <a:rPr sz="1100" spc="-30">
                          <a:latin typeface="Calibri"/>
                          <a:cs typeface="Calibri"/>
                        </a:rPr>
                        <a:t> </a:t>
                      </a:r>
                      <a:r>
                        <a:rPr sz="1100">
                          <a:latin typeface="Calibri"/>
                          <a:cs typeface="Calibri"/>
                        </a:rPr>
                        <a:t>(1),</a:t>
                      </a:r>
                      <a:r>
                        <a:rPr sz="1100" spc="-25">
                          <a:latin typeface="Calibri"/>
                          <a:cs typeface="Calibri"/>
                        </a:rPr>
                        <a:t> </a:t>
                      </a:r>
                      <a:r>
                        <a:rPr sz="1100">
                          <a:latin typeface="Calibri"/>
                          <a:cs typeface="Calibri"/>
                        </a:rPr>
                        <a:t>ATE1943</a:t>
                      </a:r>
                      <a:r>
                        <a:rPr sz="1100" spc="-25">
                          <a:latin typeface="Calibri"/>
                          <a:cs typeface="Calibri"/>
                        </a:rPr>
                        <a:t> </a:t>
                      </a:r>
                      <a:r>
                        <a:rPr sz="1100">
                          <a:latin typeface="Calibri"/>
                          <a:cs typeface="Calibri"/>
                        </a:rPr>
                        <a:t>(1);</a:t>
                      </a:r>
                      <a:r>
                        <a:rPr sz="1100" spc="-20">
                          <a:latin typeface="Calibri"/>
                          <a:cs typeface="Calibri"/>
                        </a:rPr>
                        <a:t> </a:t>
                      </a:r>
                      <a:r>
                        <a:rPr sz="1100">
                          <a:latin typeface="Calibri"/>
                          <a:cs typeface="Calibri"/>
                        </a:rPr>
                        <a:t>ATE1944</a:t>
                      </a:r>
                      <a:r>
                        <a:rPr sz="1100" spc="-25">
                          <a:latin typeface="Calibri"/>
                          <a:cs typeface="Calibri"/>
                        </a:rPr>
                        <a:t> (1)</a:t>
                      </a:r>
                      <a:endParaRPr sz="1100">
                        <a:latin typeface="Calibri"/>
                        <a:cs typeface="Calibri"/>
                      </a:endParaRPr>
                    </a:p>
                  </a:txBody>
                  <a:tcPr marL="0" marR="0" marT="1143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90"/>
                        </a:spcBef>
                      </a:pPr>
                      <a:r>
                        <a:rPr sz="1100">
                          <a:latin typeface="Calibri"/>
                          <a:cs typeface="Calibri"/>
                        </a:rPr>
                        <a:t>Veterinary</a:t>
                      </a:r>
                      <a:r>
                        <a:rPr sz="1100" spc="-40">
                          <a:latin typeface="Calibri"/>
                          <a:cs typeface="Calibri"/>
                        </a:rPr>
                        <a:t> </a:t>
                      </a:r>
                      <a:r>
                        <a:rPr sz="1100">
                          <a:latin typeface="Calibri"/>
                          <a:cs typeface="Calibri"/>
                        </a:rPr>
                        <a:t>Technology</a:t>
                      </a:r>
                      <a:r>
                        <a:rPr sz="1100" spc="-65">
                          <a:latin typeface="Calibri"/>
                          <a:cs typeface="Calibri"/>
                        </a:rPr>
                        <a:t> </a:t>
                      </a:r>
                      <a:r>
                        <a:rPr sz="1100" spc="-20">
                          <a:latin typeface="Calibri"/>
                          <a:cs typeface="Calibri"/>
                        </a:rPr>
                        <a:t>A.S.</a:t>
                      </a:r>
                      <a:endParaRPr sz="1100">
                        <a:latin typeface="Calibri"/>
                        <a:cs typeface="Calibri"/>
                      </a:endParaRPr>
                    </a:p>
                  </a:txBody>
                  <a:tcPr marL="0" marR="0" marT="1143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90"/>
                        </a:spcBef>
                      </a:pPr>
                      <a:r>
                        <a:rPr sz="1100">
                          <a:latin typeface="Calibri"/>
                          <a:cs typeface="Calibri"/>
                        </a:rPr>
                        <a:t>Veterinary</a:t>
                      </a:r>
                      <a:r>
                        <a:rPr sz="1100" spc="-45">
                          <a:latin typeface="Calibri"/>
                          <a:cs typeface="Calibri"/>
                        </a:rPr>
                        <a:t> </a:t>
                      </a:r>
                      <a:r>
                        <a:rPr sz="1100">
                          <a:latin typeface="Calibri"/>
                          <a:cs typeface="Calibri"/>
                        </a:rPr>
                        <a:t>Technology</a:t>
                      </a:r>
                      <a:r>
                        <a:rPr sz="1100" spc="-60">
                          <a:latin typeface="Calibri"/>
                          <a:cs typeface="Calibri"/>
                        </a:rPr>
                        <a:t> </a:t>
                      </a:r>
                      <a:r>
                        <a:rPr sz="1100" spc="-10">
                          <a:latin typeface="Calibri"/>
                          <a:cs typeface="Calibri"/>
                        </a:rPr>
                        <a:t>B.A.S.</a:t>
                      </a:r>
                      <a:endParaRPr sz="1100">
                        <a:latin typeface="Calibri"/>
                        <a:cs typeface="Calibri"/>
                      </a:endParaRPr>
                    </a:p>
                  </a:txBody>
                  <a:tcPr marL="0" marR="0" marT="1143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0"/>
                  </a:ext>
                </a:extLst>
              </a:tr>
              <a:tr h="200660">
                <a:tc>
                  <a:txBody>
                    <a:bodyPr/>
                    <a:lstStyle/>
                    <a:p>
                      <a:pPr>
                        <a:lnSpc>
                          <a:spcPct val="100000"/>
                        </a:lnSpc>
                      </a:pPr>
                      <a:endParaRPr sz="1200">
                        <a:latin typeface="Times New Roman"/>
                        <a:cs typeface="Times New Roman"/>
                      </a:endParaRPr>
                    </a:p>
                  </a:txBody>
                  <a:tcPr marL="0" marR="0" marT="0"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Dental</a:t>
                      </a:r>
                      <a:r>
                        <a:rPr sz="1100" spc="-40">
                          <a:latin typeface="Calibri"/>
                          <a:cs typeface="Calibri"/>
                        </a:rPr>
                        <a:t> </a:t>
                      </a:r>
                      <a:r>
                        <a:rPr sz="1100">
                          <a:latin typeface="Calibri"/>
                          <a:cs typeface="Calibri"/>
                        </a:rPr>
                        <a:t>Hygiene</a:t>
                      </a:r>
                      <a:r>
                        <a:rPr sz="1100" spc="-20">
                          <a:latin typeface="Calibri"/>
                          <a:cs typeface="Calibri"/>
                        </a:rPr>
                        <a:t> 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Dental</a:t>
                      </a:r>
                      <a:r>
                        <a:rPr sz="1100" spc="-40">
                          <a:latin typeface="Calibri"/>
                          <a:cs typeface="Calibri"/>
                        </a:rPr>
                        <a:t> </a:t>
                      </a:r>
                      <a:r>
                        <a:rPr sz="1100">
                          <a:latin typeface="Calibri"/>
                          <a:cs typeface="Calibri"/>
                        </a:rPr>
                        <a:t>Hygiene</a:t>
                      </a:r>
                      <a:r>
                        <a:rPr sz="1100" spc="-20">
                          <a:latin typeface="Calibri"/>
                          <a:cs typeface="Calibri"/>
                        </a:rPr>
                        <a:t> </a:t>
                      </a:r>
                      <a:r>
                        <a:rPr sz="1100" spc="-10">
                          <a:latin typeface="Calibri"/>
                          <a:cs typeface="Calibri"/>
                        </a:rPr>
                        <a:t>B.A.S.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1"/>
                  </a:ext>
                </a:extLst>
              </a:tr>
              <a:tr h="200660">
                <a:tc>
                  <a:txBody>
                    <a:bodyPr/>
                    <a:lstStyle/>
                    <a:p>
                      <a:pPr>
                        <a:lnSpc>
                          <a:spcPct val="100000"/>
                        </a:lnSpc>
                      </a:pPr>
                      <a:endParaRPr sz="1200">
                        <a:latin typeface="Times New Roman"/>
                        <a:cs typeface="Times New Roman"/>
                      </a:endParaRPr>
                    </a:p>
                  </a:txBody>
                  <a:tcPr marL="0" marR="0" marT="0"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Digital</a:t>
                      </a:r>
                      <a:r>
                        <a:rPr sz="1100" spc="-50">
                          <a:latin typeface="Calibri"/>
                          <a:cs typeface="Calibri"/>
                        </a:rPr>
                        <a:t> </a:t>
                      </a:r>
                      <a:r>
                        <a:rPr sz="1100">
                          <a:latin typeface="Calibri"/>
                          <a:cs typeface="Calibri"/>
                        </a:rPr>
                        <a:t>Media</a:t>
                      </a:r>
                      <a:r>
                        <a:rPr sz="1100" spc="-20">
                          <a:latin typeface="Calibri"/>
                          <a:cs typeface="Calibri"/>
                        </a:rPr>
                        <a:t> 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Digital</a:t>
                      </a:r>
                      <a:r>
                        <a:rPr sz="1100" spc="-50">
                          <a:latin typeface="Calibri"/>
                          <a:cs typeface="Calibri"/>
                        </a:rPr>
                        <a:t> </a:t>
                      </a:r>
                      <a:r>
                        <a:rPr sz="1100">
                          <a:latin typeface="Calibri"/>
                          <a:cs typeface="Calibri"/>
                        </a:rPr>
                        <a:t>Media</a:t>
                      </a:r>
                      <a:r>
                        <a:rPr sz="1100" spc="-20">
                          <a:latin typeface="Calibri"/>
                          <a:cs typeface="Calibri"/>
                        </a:rPr>
                        <a:t> </a:t>
                      </a:r>
                      <a:r>
                        <a:rPr sz="1100" spc="-10">
                          <a:latin typeface="Calibri"/>
                          <a:cs typeface="Calibri"/>
                        </a:rPr>
                        <a:t>B.A.S.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2"/>
                  </a:ext>
                </a:extLst>
              </a:tr>
              <a:tr h="200660">
                <a:tc>
                  <a:txBody>
                    <a:bodyPr/>
                    <a:lstStyle/>
                    <a:p>
                      <a:pPr>
                        <a:lnSpc>
                          <a:spcPct val="100000"/>
                        </a:lnSpc>
                      </a:pPr>
                      <a:endParaRPr sz="1200">
                        <a:latin typeface="Times New Roman"/>
                        <a:cs typeface="Times New Roman"/>
                      </a:endParaRPr>
                    </a:p>
                  </a:txBody>
                  <a:tcPr marL="0" marR="0" marT="0"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Nursing</a:t>
                      </a:r>
                      <a:r>
                        <a:rPr sz="1100" spc="-35">
                          <a:latin typeface="Calibri"/>
                          <a:cs typeface="Calibri"/>
                        </a:rPr>
                        <a:t> </a:t>
                      </a:r>
                      <a:r>
                        <a:rPr sz="1100" spc="-20">
                          <a:latin typeface="Calibri"/>
                          <a:cs typeface="Calibri"/>
                        </a:rPr>
                        <a:t>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Nursing</a:t>
                      </a:r>
                      <a:r>
                        <a:rPr sz="1100" spc="-35">
                          <a:latin typeface="Calibri"/>
                          <a:cs typeface="Calibri"/>
                        </a:rPr>
                        <a:t> </a:t>
                      </a:r>
                      <a:r>
                        <a:rPr sz="1100" spc="-20">
                          <a:latin typeface="Calibri"/>
                          <a:cs typeface="Calibri"/>
                        </a:rPr>
                        <a:t>B.S.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3"/>
                  </a:ext>
                </a:extLst>
              </a:tr>
              <a:tr h="200660">
                <a:tc>
                  <a:txBody>
                    <a:bodyPr/>
                    <a:lstStyle/>
                    <a:p>
                      <a:pPr>
                        <a:lnSpc>
                          <a:spcPct val="100000"/>
                        </a:lnSpc>
                      </a:pPr>
                      <a:endParaRPr sz="1200">
                        <a:latin typeface="Times New Roman"/>
                        <a:cs typeface="Times New Roman"/>
                      </a:endParaRPr>
                    </a:p>
                  </a:txBody>
                  <a:tcPr marL="0" marR="0" marT="0" marB="0">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2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Paralegal</a:t>
                      </a:r>
                      <a:r>
                        <a:rPr sz="1100" spc="-45">
                          <a:latin typeface="Calibri"/>
                          <a:cs typeface="Calibri"/>
                        </a:rPr>
                        <a:t> </a:t>
                      </a:r>
                      <a:r>
                        <a:rPr sz="1100">
                          <a:latin typeface="Calibri"/>
                          <a:cs typeface="Calibri"/>
                        </a:rPr>
                        <a:t>Studies</a:t>
                      </a:r>
                      <a:r>
                        <a:rPr sz="1100" spc="-35">
                          <a:latin typeface="Calibri"/>
                          <a:cs typeface="Calibri"/>
                        </a:rPr>
                        <a:t> </a:t>
                      </a:r>
                      <a:r>
                        <a:rPr sz="1100" spc="-20">
                          <a:latin typeface="Calibri"/>
                          <a:cs typeface="Calibri"/>
                        </a:rPr>
                        <a:t>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27305">
                        <a:lnSpc>
                          <a:spcPct val="100000"/>
                        </a:lnSpc>
                        <a:spcBef>
                          <a:spcPts val="30"/>
                        </a:spcBef>
                      </a:pPr>
                      <a:r>
                        <a:rPr sz="1100">
                          <a:latin typeface="Calibri"/>
                          <a:cs typeface="Calibri"/>
                        </a:rPr>
                        <a:t>Paralegal</a:t>
                      </a:r>
                      <a:r>
                        <a:rPr sz="1100" spc="-45">
                          <a:latin typeface="Calibri"/>
                          <a:cs typeface="Calibri"/>
                        </a:rPr>
                        <a:t> </a:t>
                      </a:r>
                      <a:r>
                        <a:rPr sz="1100">
                          <a:latin typeface="Calibri"/>
                          <a:cs typeface="Calibri"/>
                        </a:rPr>
                        <a:t>Studies</a:t>
                      </a:r>
                      <a:r>
                        <a:rPr sz="1100" spc="-35">
                          <a:latin typeface="Calibri"/>
                          <a:cs typeface="Calibri"/>
                        </a:rPr>
                        <a:t> </a:t>
                      </a:r>
                      <a:r>
                        <a:rPr sz="1100" spc="-10">
                          <a:latin typeface="Calibri"/>
                          <a:cs typeface="Calibri"/>
                        </a:rPr>
                        <a:t>B.A.S.</a:t>
                      </a:r>
                      <a:endParaRPr sz="1100">
                        <a:latin typeface="Calibri"/>
                        <a:cs typeface="Calibri"/>
                      </a:endParaRPr>
                    </a:p>
                  </a:txBody>
                  <a:tcPr marL="0" marR="0" marT="381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4"/>
                  </a:ext>
                </a:extLst>
              </a:tr>
            </a:tbl>
          </a:graphicData>
        </a:graphic>
      </p:graphicFrame>
      <p:sp>
        <p:nvSpPr>
          <p:cNvPr id="9" name="object 9"/>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60</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1672513"/>
            <a:ext cx="393506" cy="351409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Gold</a:t>
            </a:r>
            <a:r>
              <a:rPr sz="3100" b="1" spc="-75">
                <a:solidFill>
                  <a:srgbClr val="FFFFFF"/>
                </a:solidFill>
                <a:latin typeface="Calibri"/>
                <a:cs typeface="Calibri"/>
              </a:rPr>
              <a:t> </a:t>
            </a:r>
            <a:r>
              <a:rPr sz="3100" b="1">
                <a:solidFill>
                  <a:srgbClr val="FFFFFF"/>
                </a:solidFill>
                <a:latin typeface="Calibri"/>
                <a:cs typeface="Calibri"/>
              </a:rPr>
              <a:t>Seal</a:t>
            </a:r>
            <a:r>
              <a:rPr sz="3100" b="1" spc="-85">
                <a:solidFill>
                  <a:srgbClr val="FFFFFF"/>
                </a:solidFill>
                <a:latin typeface="Calibri"/>
                <a:cs typeface="Calibri"/>
              </a:rPr>
              <a:t> </a:t>
            </a:r>
            <a:r>
              <a:rPr sz="3100" b="1">
                <a:solidFill>
                  <a:srgbClr val="FFFFFF"/>
                </a:solidFill>
                <a:latin typeface="Calibri"/>
                <a:cs typeface="Calibri"/>
              </a:rPr>
              <a:t>Award:</a:t>
            </a:r>
            <a:r>
              <a:rPr sz="3100" b="1" spc="-80">
                <a:solidFill>
                  <a:srgbClr val="FFFFFF"/>
                </a:solidFill>
                <a:latin typeface="Calibri"/>
                <a:cs typeface="Calibri"/>
              </a:rPr>
              <a:t> </a:t>
            </a:r>
            <a:r>
              <a:rPr sz="3100" b="1" spc="-25">
                <a:solidFill>
                  <a:srgbClr val="FFFFFF"/>
                </a:solidFill>
                <a:latin typeface="Calibri"/>
                <a:cs typeface="Calibri"/>
              </a:rPr>
              <a:t>PTC</a:t>
            </a:r>
            <a:endParaRPr sz="3100">
              <a:latin typeface="Calibri"/>
              <a:cs typeface="Calibri"/>
            </a:endParaRPr>
          </a:p>
        </p:txBody>
      </p:sp>
      <p:sp>
        <p:nvSpPr>
          <p:cNvPr id="4" name="object 4"/>
          <p:cNvSpPr txBox="1">
            <a:spLocks noGrp="1"/>
          </p:cNvSpPr>
          <p:nvPr>
            <p:ph type="title"/>
          </p:nvPr>
        </p:nvSpPr>
        <p:spPr>
          <a:xfrm>
            <a:off x="2425700" y="267640"/>
            <a:ext cx="7885430" cy="1565172"/>
          </a:xfrm>
          <a:prstGeom prst="rect">
            <a:avLst/>
          </a:prstGeom>
        </p:spPr>
        <p:txBody>
          <a:bodyPr vert="horz" wrap="square" lIns="0" tIns="13335" rIns="0" bIns="0" rtlCol="0" anchor="ctr">
            <a:spAutoFit/>
          </a:bodyPr>
          <a:lstStyle/>
          <a:p>
            <a:pPr marL="12700">
              <a:lnSpc>
                <a:spcPts val="3765"/>
              </a:lnSpc>
              <a:spcBef>
                <a:spcPts val="105"/>
              </a:spcBef>
            </a:pPr>
            <a:r>
              <a:rPr b="1">
                <a:solidFill>
                  <a:srgbClr val="0B163B"/>
                </a:solidFill>
                <a:latin typeface="Calibri"/>
                <a:cs typeface="Calibri"/>
              </a:rPr>
              <a:t>Pinellas</a:t>
            </a:r>
            <a:r>
              <a:rPr b="1" spc="-90">
                <a:solidFill>
                  <a:srgbClr val="0B163B"/>
                </a:solidFill>
                <a:latin typeface="Calibri"/>
                <a:cs typeface="Calibri"/>
              </a:rPr>
              <a:t> </a:t>
            </a:r>
            <a:r>
              <a:rPr b="1" spc="-30">
                <a:solidFill>
                  <a:srgbClr val="0B163B"/>
                </a:solidFill>
                <a:latin typeface="Calibri"/>
                <a:cs typeface="Calibri"/>
              </a:rPr>
              <a:t>Technical</a:t>
            </a:r>
            <a:r>
              <a:rPr b="1" spc="-85">
                <a:solidFill>
                  <a:srgbClr val="0B163B"/>
                </a:solidFill>
                <a:latin typeface="Calibri"/>
                <a:cs typeface="Calibri"/>
              </a:rPr>
              <a:t> </a:t>
            </a:r>
            <a:r>
              <a:rPr b="1">
                <a:solidFill>
                  <a:srgbClr val="0B163B"/>
                </a:solidFill>
                <a:latin typeface="Calibri"/>
                <a:cs typeface="Calibri"/>
              </a:rPr>
              <a:t>College</a:t>
            </a:r>
            <a:r>
              <a:rPr b="1" spc="-75">
                <a:solidFill>
                  <a:srgbClr val="0B163B"/>
                </a:solidFill>
                <a:latin typeface="Calibri"/>
                <a:cs typeface="Calibri"/>
              </a:rPr>
              <a:t> </a:t>
            </a:r>
            <a:r>
              <a:rPr b="1" spc="-10">
                <a:solidFill>
                  <a:srgbClr val="0B163B"/>
                </a:solidFill>
                <a:latin typeface="Calibri"/>
                <a:cs typeface="Calibri"/>
              </a:rPr>
              <a:t>Programs</a:t>
            </a:r>
          </a:p>
          <a:p>
            <a:pPr marL="12700" marR="5080">
              <a:lnSpc>
                <a:spcPts val="2140"/>
              </a:lnSpc>
              <a:spcBef>
                <a:spcPts val="310"/>
              </a:spcBef>
            </a:pPr>
            <a:r>
              <a:rPr sz="2100"/>
              <a:t>Pinellas</a:t>
            </a:r>
            <a:r>
              <a:rPr sz="2100" spc="-50"/>
              <a:t> </a:t>
            </a:r>
            <a:r>
              <a:rPr sz="2100" spc="-25"/>
              <a:t>Technical</a:t>
            </a:r>
            <a:r>
              <a:rPr sz="2100" spc="-65"/>
              <a:t> </a:t>
            </a:r>
            <a:r>
              <a:rPr sz="2100"/>
              <a:t>College</a:t>
            </a:r>
            <a:r>
              <a:rPr sz="2100" spc="-30"/>
              <a:t> </a:t>
            </a:r>
            <a:r>
              <a:rPr sz="2100" spc="-10"/>
              <a:t>offers</a:t>
            </a:r>
            <a:r>
              <a:rPr sz="2100" spc="-50"/>
              <a:t> </a:t>
            </a:r>
            <a:r>
              <a:rPr sz="2100" spc="-20"/>
              <a:t>career-</a:t>
            </a:r>
            <a:r>
              <a:rPr sz="2100"/>
              <a:t>focused</a:t>
            </a:r>
            <a:r>
              <a:rPr sz="2100" spc="-55"/>
              <a:t> </a:t>
            </a:r>
            <a:r>
              <a:rPr sz="2100" spc="-10"/>
              <a:t>programs</a:t>
            </a:r>
            <a:r>
              <a:rPr sz="2100" spc="-55"/>
              <a:t> </a:t>
            </a:r>
            <a:r>
              <a:rPr sz="2100"/>
              <a:t>that</a:t>
            </a:r>
            <a:r>
              <a:rPr sz="2100" spc="-80"/>
              <a:t> </a:t>
            </a:r>
            <a:r>
              <a:rPr sz="2100" spc="-10"/>
              <a:t>prepare </a:t>
            </a:r>
            <a:r>
              <a:rPr sz="2100"/>
              <a:t>students</a:t>
            </a:r>
            <a:r>
              <a:rPr sz="2100" spc="-45"/>
              <a:t> </a:t>
            </a:r>
            <a:r>
              <a:rPr sz="2100"/>
              <a:t>with</a:t>
            </a:r>
            <a:r>
              <a:rPr sz="2100" spc="-40"/>
              <a:t> </a:t>
            </a:r>
            <a:r>
              <a:rPr sz="2100"/>
              <a:t>the</a:t>
            </a:r>
            <a:r>
              <a:rPr sz="2100" spc="-45"/>
              <a:t> </a:t>
            </a:r>
            <a:r>
              <a:rPr sz="2100"/>
              <a:t>skills</a:t>
            </a:r>
            <a:r>
              <a:rPr sz="2100" spc="-20"/>
              <a:t> </a:t>
            </a:r>
            <a:r>
              <a:rPr sz="2100"/>
              <a:t>and</a:t>
            </a:r>
            <a:r>
              <a:rPr sz="2100" spc="-55"/>
              <a:t> </a:t>
            </a:r>
            <a:r>
              <a:rPr sz="2100" spc="-10"/>
              <a:t>certifications</a:t>
            </a:r>
            <a:r>
              <a:rPr sz="2100" spc="-15"/>
              <a:t> </a:t>
            </a:r>
            <a:r>
              <a:rPr sz="2100"/>
              <a:t>needed</a:t>
            </a:r>
            <a:r>
              <a:rPr sz="2100" spc="-30"/>
              <a:t> </a:t>
            </a:r>
            <a:r>
              <a:rPr sz="2100"/>
              <a:t>to</a:t>
            </a:r>
            <a:r>
              <a:rPr sz="2100" spc="-35"/>
              <a:t> </a:t>
            </a:r>
            <a:r>
              <a:rPr sz="2100"/>
              <a:t>enter</a:t>
            </a:r>
            <a:r>
              <a:rPr sz="2100" spc="-30"/>
              <a:t> </a:t>
            </a:r>
            <a:r>
              <a:rPr sz="2100"/>
              <a:t>the</a:t>
            </a:r>
            <a:r>
              <a:rPr sz="2100" spc="-45"/>
              <a:t> </a:t>
            </a:r>
            <a:r>
              <a:rPr sz="2100" spc="-10"/>
              <a:t>workforce.</a:t>
            </a:r>
            <a:endParaRPr sz="2100"/>
          </a:p>
        </p:txBody>
      </p:sp>
      <p:grpSp>
        <p:nvGrpSpPr>
          <p:cNvPr id="5" name="object 5"/>
          <p:cNvGrpSpPr/>
          <p:nvPr/>
        </p:nvGrpSpPr>
        <p:grpSpPr>
          <a:xfrm>
            <a:off x="8651838" y="75689"/>
            <a:ext cx="1896745" cy="641350"/>
            <a:chOff x="7127837" y="75689"/>
            <a:chExt cx="1896745" cy="641350"/>
          </a:xfrm>
        </p:grpSpPr>
        <p:pic>
          <p:nvPicPr>
            <p:cNvPr id="6" name="object 6"/>
            <p:cNvPicPr/>
            <p:nvPr/>
          </p:nvPicPr>
          <p:blipFill>
            <a:blip r:embed="rId2" cstate="print"/>
            <a:stretch>
              <a:fillRect/>
            </a:stretch>
          </p:blipFill>
          <p:spPr>
            <a:xfrm>
              <a:off x="8384011" y="75689"/>
              <a:ext cx="640075" cy="641136"/>
            </a:xfrm>
            <a:prstGeom prst="rect">
              <a:avLst/>
            </a:prstGeom>
          </p:spPr>
        </p:pic>
        <p:pic>
          <p:nvPicPr>
            <p:cNvPr id="7" name="object 7"/>
            <p:cNvPicPr/>
            <p:nvPr/>
          </p:nvPicPr>
          <p:blipFill>
            <a:blip r:embed="rId3" cstate="print"/>
            <a:stretch>
              <a:fillRect/>
            </a:stretch>
          </p:blipFill>
          <p:spPr>
            <a:xfrm>
              <a:off x="7127837" y="76911"/>
              <a:ext cx="1215335" cy="640076"/>
            </a:xfrm>
            <a:prstGeom prst="rect">
              <a:avLst/>
            </a:prstGeom>
          </p:spPr>
        </p:pic>
      </p:grpSp>
      <p:graphicFrame>
        <p:nvGraphicFramePr>
          <p:cNvPr id="8" name="object 8"/>
          <p:cNvGraphicFramePr>
            <a:graphicFrameLocks noGrp="1"/>
          </p:cNvGraphicFramePr>
          <p:nvPr/>
        </p:nvGraphicFramePr>
        <p:xfrm>
          <a:off x="2461121" y="1621566"/>
          <a:ext cx="3108958" cy="4923155"/>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20000"/>
                    </a:ext>
                  </a:extLst>
                </a:gridCol>
                <a:gridCol w="274319">
                  <a:extLst>
                    <a:ext uri="{9D8B030D-6E8A-4147-A177-3AD203B41FA5}">
                      <a16:colId xmlns:a16="http://schemas.microsoft.com/office/drawing/2014/main" val="20001"/>
                    </a:ext>
                  </a:extLst>
                </a:gridCol>
                <a:gridCol w="274319">
                  <a:extLst>
                    <a:ext uri="{9D8B030D-6E8A-4147-A177-3AD203B41FA5}">
                      <a16:colId xmlns:a16="http://schemas.microsoft.com/office/drawing/2014/main" val="20002"/>
                    </a:ext>
                  </a:extLst>
                </a:gridCol>
              </a:tblGrid>
              <a:tr h="182245">
                <a:tc>
                  <a:txBody>
                    <a:bodyPr/>
                    <a:lstStyle/>
                    <a:p>
                      <a:pPr marL="17780">
                        <a:lnSpc>
                          <a:spcPct val="100000"/>
                        </a:lnSpc>
                        <a:spcBef>
                          <a:spcPts val="225"/>
                        </a:spcBef>
                      </a:pPr>
                      <a:r>
                        <a:rPr sz="900" b="1" spc="-10">
                          <a:latin typeface="Calibri"/>
                          <a:cs typeface="Calibri"/>
                        </a:rPr>
                        <a:t>Program</a:t>
                      </a:r>
                      <a:endParaRPr sz="900">
                        <a:latin typeface="Calibri"/>
                        <a:cs typeface="Calibri"/>
                      </a:endParaRPr>
                    </a:p>
                  </a:txBody>
                  <a:tcPr marL="0" marR="0" marT="285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ct val="100000"/>
                        </a:lnSpc>
                        <a:spcBef>
                          <a:spcPts val="225"/>
                        </a:spcBef>
                      </a:pPr>
                      <a:r>
                        <a:rPr sz="900" b="1" spc="-25">
                          <a:latin typeface="Calibri"/>
                          <a:cs typeface="Calibri"/>
                        </a:rPr>
                        <a:t>CLW</a:t>
                      </a:r>
                      <a:endParaRPr sz="900">
                        <a:latin typeface="Calibri"/>
                        <a:cs typeface="Calibri"/>
                      </a:endParaRPr>
                    </a:p>
                  </a:txBody>
                  <a:tcPr marL="0" marR="0" marT="285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ct val="100000"/>
                        </a:lnSpc>
                        <a:spcBef>
                          <a:spcPts val="225"/>
                        </a:spcBef>
                      </a:pPr>
                      <a:r>
                        <a:rPr sz="900" b="1" spc="-25">
                          <a:latin typeface="Calibri"/>
                          <a:cs typeface="Calibri"/>
                        </a:rPr>
                        <a:t>SP</a:t>
                      </a:r>
                      <a:endParaRPr sz="900">
                        <a:latin typeface="Calibri"/>
                        <a:cs typeface="Calibri"/>
                      </a:endParaRPr>
                    </a:p>
                  </a:txBody>
                  <a:tcPr marL="0" marR="0" marT="285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0"/>
                  </a:ext>
                </a:extLst>
              </a:tr>
              <a:tr h="158750">
                <a:tc>
                  <a:txBody>
                    <a:bodyPr/>
                    <a:lstStyle/>
                    <a:p>
                      <a:pPr marL="17780">
                        <a:lnSpc>
                          <a:spcPts val="1125"/>
                        </a:lnSpc>
                      </a:pPr>
                      <a:r>
                        <a:rPr sz="1000" b="1">
                          <a:latin typeface="Calibri"/>
                          <a:cs typeface="Calibri"/>
                        </a:rPr>
                        <a:t>Arts</a:t>
                      </a:r>
                      <a:r>
                        <a:rPr sz="1000" b="1" spc="-25">
                          <a:latin typeface="Calibri"/>
                          <a:cs typeface="Calibri"/>
                        </a:rPr>
                        <a:t> </a:t>
                      </a:r>
                      <a:r>
                        <a:rPr sz="1000" b="1">
                          <a:latin typeface="Calibri"/>
                          <a:cs typeface="Calibri"/>
                        </a:rPr>
                        <a:t>&amp;</a:t>
                      </a:r>
                      <a:r>
                        <a:rPr sz="1000" b="1" spc="-15">
                          <a:latin typeface="Calibri"/>
                          <a:cs typeface="Calibri"/>
                        </a:rPr>
                        <a:t> </a:t>
                      </a:r>
                      <a:r>
                        <a:rPr sz="1000" b="1">
                          <a:latin typeface="Calibri"/>
                          <a:cs typeface="Calibri"/>
                        </a:rPr>
                        <a:t>Audio</a:t>
                      </a:r>
                      <a:r>
                        <a:rPr sz="1000" b="1" spc="-5">
                          <a:latin typeface="Calibri"/>
                          <a:cs typeface="Calibri"/>
                        </a:rPr>
                        <a:t> </a:t>
                      </a:r>
                      <a:r>
                        <a:rPr sz="1000" b="1">
                          <a:latin typeface="Calibri"/>
                          <a:cs typeface="Calibri"/>
                        </a:rPr>
                        <a:t>/ </a:t>
                      </a:r>
                      <a:r>
                        <a:rPr sz="1000" b="1" spc="-10">
                          <a:latin typeface="Calibri"/>
                          <a:cs typeface="Calibri"/>
                        </a:rPr>
                        <a:t>Visual</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01"/>
                  </a:ext>
                </a:extLst>
              </a:tr>
              <a:tr h="158750">
                <a:tc>
                  <a:txBody>
                    <a:bodyPr/>
                    <a:lstStyle/>
                    <a:p>
                      <a:pPr marL="81915">
                        <a:lnSpc>
                          <a:spcPts val="1125"/>
                        </a:lnSpc>
                      </a:pPr>
                      <a:r>
                        <a:rPr sz="1000">
                          <a:latin typeface="Calibri"/>
                          <a:cs typeface="Calibri"/>
                        </a:rPr>
                        <a:t>Stage</a:t>
                      </a:r>
                      <a:r>
                        <a:rPr sz="1000" spc="-40">
                          <a:latin typeface="Calibri"/>
                          <a:cs typeface="Calibri"/>
                        </a:rPr>
                        <a:t> </a:t>
                      </a:r>
                      <a:r>
                        <a:rPr sz="1000" spc="-10">
                          <a:latin typeface="Calibri"/>
                          <a:cs typeface="Calibri"/>
                        </a:rPr>
                        <a:t>Production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2"/>
                  </a:ext>
                </a:extLst>
              </a:tr>
              <a:tr h="158750">
                <a:tc>
                  <a:txBody>
                    <a:bodyPr/>
                    <a:lstStyle/>
                    <a:p>
                      <a:pPr marL="81915">
                        <a:lnSpc>
                          <a:spcPts val="1125"/>
                        </a:lnSpc>
                      </a:pPr>
                      <a:r>
                        <a:rPr sz="1000" spc="-10">
                          <a:latin typeface="Calibri"/>
                          <a:cs typeface="Calibri"/>
                        </a:rPr>
                        <a:t>Television</a:t>
                      </a:r>
                      <a:r>
                        <a:rPr sz="1000" spc="5">
                          <a:latin typeface="Calibri"/>
                          <a:cs typeface="Calibri"/>
                        </a:rPr>
                        <a:t> </a:t>
                      </a:r>
                      <a:r>
                        <a:rPr sz="1000">
                          <a:latin typeface="Calibri"/>
                          <a:cs typeface="Calibri"/>
                        </a:rPr>
                        <a:t>Production</a:t>
                      </a:r>
                      <a:r>
                        <a:rPr sz="1000" spc="-20">
                          <a:latin typeface="Calibri"/>
                          <a:cs typeface="Calibri"/>
                        </a:rPr>
                        <a:t> </a:t>
                      </a:r>
                      <a:r>
                        <a:rPr sz="1000" spc="-10">
                          <a:latin typeface="Calibri"/>
                          <a:cs typeface="Calibri"/>
                        </a:rPr>
                        <a:t>Technology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3"/>
                  </a:ext>
                </a:extLst>
              </a:tr>
              <a:tr h="158750">
                <a:tc>
                  <a:txBody>
                    <a:bodyPr/>
                    <a:lstStyle/>
                    <a:p>
                      <a:pPr marL="17780">
                        <a:lnSpc>
                          <a:spcPts val="1125"/>
                        </a:lnSpc>
                      </a:pPr>
                      <a:r>
                        <a:rPr sz="1000" b="1">
                          <a:latin typeface="Calibri"/>
                          <a:cs typeface="Calibri"/>
                        </a:rPr>
                        <a:t>Automotive</a:t>
                      </a:r>
                      <a:r>
                        <a:rPr sz="1000" b="1" spc="-30">
                          <a:latin typeface="Calibri"/>
                          <a:cs typeface="Calibri"/>
                        </a:rPr>
                        <a:t> </a:t>
                      </a:r>
                      <a:r>
                        <a:rPr sz="1000" b="1">
                          <a:latin typeface="Calibri"/>
                          <a:cs typeface="Calibri"/>
                        </a:rPr>
                        <a:t>&amp;</a:t>
                      </a:r>
                      <a:r>
                        <a:rPr sz="1000" b="1" spc="-35">
                          <a:latin typeface="Calibri"/>
                          <a:cs typeface="Calibri"/>
                        </a:rPr>
                        <a:t> </a:t>
                      </a:r>
                      <a:r>
                        <a:rPr sz="1000" b="1" spc="-10">
                          <a:latin typeface="Calibri"/>
                          <a:cs typeface="Calibri"/>
                        </a:rPr>
                        <a:t>Transportation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04"/>
                  </a:ext>
                </a:extLst>
              </a:tr>
              <a:tr h="158750">
                <a:tc>
                  <a:txBody>
                    <a:bodyPr/>
                    <a:lstStyle/>
                    <a:p>
                      <a:pPr marL="81915">
                        <a:lnSpc>
                          <a:spcPts val="1125"/>
                        </a:lnSpc>
                      </a:pPr>
                      <a:r>
                        <a:rPr sz="1000">
                          <a:latin typeface="Calibri"/>
                          <a:cs typeface="Calibri"/>
                        </a:rPr>
                        <a:t>Automotive</a:t>
                      </a:r>
                      <a:r>
                        <a:rPr sz="1000" spc="-15">
                          <a:latin typeface="Calibri"/>
                          <a:cs typeface="Calibri"/>
                        </a:rPr>
                        <a:t> </a:t>
                      </a:r>
                      <a:r>
                        <a:rPr sz="1000">
                          <a:latin typeface="Calibri"/>
                          <a:cs typeface="Calibri"/>
                        </a:rPr>
                        <a:t>Collision</a:t>
                      </a:r>
                      <a:r>
                        <a:rPr sz="1000" spc="-35">
                          <a:latin typeface="Calibri"/>
                          <a:cs typeface="Calibri"/>
                        </a:rPr>
                        <a:t> </a:t>
                      </a:r>
                      <a:r>
                        <a:rPr sz="1000" spc="-10">
                          <a:latin typeface="Calibri"/>
                          <a:cs typeface="Calibri"/>
                        </a:rPr>
                        <a:t>Technology</a:t>
                      </a:r>
                      <a:r>
                        <a:rPr sz="1000" spc="-15">
                          <a:latin typeface="Calibri"/>
                          <a:cs typeface="Calibri"/>
                        </a:rPr>
                        <a:t> </a:t>
                      </a:r>
                      <a:r>
                        <a:rPr sz="1000" spc="-10">
                          <a:latin typeface="Calibri"/>
                          <a:cs typeface="Calibri"/>
                        </a:rPr>
                        <a:t>Technician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5"/>
                  </a:ext>
                </a:extLst>
              </a:tr>
              <a:tr h="158750">
                <a:tc>
                  <a:txBody>
                    <a:bodyPr/>
                    <a:lstStyle/>
                    <a:p>
                      <a:pPr marL="81915">
                        <a:lnSpc>
                          <a:spcPts val="1125"/>
                        </a:lnSpc>
                      </a:pPr>
                      <a:r>
                        <a:rPr sz="1000">
                          <a:latin typeface="Calibri"/>
                          <a:cs typeface="Calibri"/>
                        </a:rPr>
                        <a:t>Master</a:t>
                      </a:r>
                      <a:r>
                        <a:rPr sz="1000" spc="-30">
                          <a:latin typeface="Calibri"/>
                          <a:cs typeface="Calibri"/>
                        </a:rPr>
                        <a:t> </a:t>
                      </a:r>
                      <a:r>
                        <a:rPr sz="1000">
                          <a:latin typeface="Calibri"/>
                          <a:cs typeface="Calibri"/>
                        </a:rPr>
                        <a:t>Automotive</a:t>
                      </a:r>
                      <a:r>
                        <a:rPr sz="1000" spc="-20">
                          <a:latin typeface="Calibri"/>
                          <a:cs typeface="Calibri"/>
                        </a:rPr>
                        <a:t> </a:t>
                      </a:r>
                      <a:r>
                        <a:rPr sz="1000">
                          <a:latin typeface="Calibri"/>
                          <a:cs typeface="Calibri"/>
                        </a:rPr>
                        <a:t>Service </a:t>
                      </a:r>
                      <a:r>
                        <a:rPr sz="1000" spc="-10">
                          <a:latin typeface="Calibri"/>
                          <a:cs typeface="Calibri"/>
                        </a:rPr>
                        <a:t>Technology</a:t>
                      </a:r>
                      <a:r>
                        <a:rPr sz="1000" spc="-25">
                          <a:latin typeface="Calibri"/>
                          <a:cs typeface="Calibri"/>
                        </a:rPr>
                        <a:t> </a:t>
                      </a:r>
                      <a:r>
                        <a:rPr sz="1000" spc="-50">
                          <a:latin typeface="Calibri"/>
                          <a:cs typeface="Calibri"/>
                        </a:rPr>
                        <a:t>1</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6"/>
                  </a:ext>
                </a:extLst>
              </a:tr>
              <a:tr h="158750">
                <a:tc>
                  <a:txBody>
                    <a:bodyPr/>
                    <a:lstStyle/>
                    <a:p>
                      <a:pPr marL="81915">
                        <a:lnSpc>
                          <a:spcPts val="1125"/>
                        </a:lnSpc>
                      </a:pPr>
                      <a:r>
                        <a:rPr sz="1000">
                          <a:latin typeface="Calibri"/>
                          <a:cs typeface="Calibri"/>
                        </a:rPr>
                        <a:t>Master</a:t>
                      </a:r>
                      <a:r>
                        <a:rPr sz="1000" spc="-30">
                          <a:latin typeface="Calibri"/>
                          <a:cs typeface="Calibri"/>
                        </a:rPr>
                        <a:t> </a:t>
                      </a:r>
                      <a:r>
                        <a:rPr sz="1000">
                          <a:latin typeface="Calibri"/>
                          <a:cs typeface="Calibri"/>
                        </a:rPr>
                        <a:t>Automotive</a:t>
                      </a:r>
                      <a:r>
                        <a:rPr sz="1000" spc="-20">
                          <a:latin typeface="Calibri"/>
                          <a:cs typeface="Calibri"/>
                        </a:rPr>
                        <a:t> </a:t>
                      </a:r>
                      <a:r>
                        <a:rPr sz="1000">
                          <a:latin typeface="Calibri"/>
                          <a:cs typeface="Calibri"/>
                        </a:rPr>
                        <a:t>Service </a:t>
                      </a:r>
                      <a:r>
                        <a:rPr sz="1000" spc="-10">
                          <a:latin typeface="Calibri"/>
                          <a:cs typeface="Calibri"/>
                        </a:rPr>
                        <a:t>Technology</a:t>
                      </a:r>
                      <a:r>
                        <a:rPr sz="1000" spc="-25">
                          <a:latin typeface="Calibri"/>
                          <a:cs typeface="Calibri"/>
                        </a:rPr>
                        <a:t> </a:t>
                      </a:r>
                      <a:r>
                        <a:rPr sz="1000" spc="-50">
                          <a:latin typeface="Calibri"/>
                          <a:cs typeface="Calibri"/>
                        </a:rPr>
                        <a:t>2</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7"/>
                  </a:ext>
                </a:extLst>
              </a:tr>
              <a:tr h="158750">
                <a:tc>
                  <a:txBody>
                    <a:bodyPr/>
                    <a:lstStyle/>
                    <a:p>
                      <a:pPr marL="81915">
                        <a:lnSpc>
                          <a:spcPts val="1125"/>
                        </a:lnSpc>
                      </a:pPr>
                      <a:r>
                        <a:rPr sz="1000">
                          <a:latin typeface="Calibri"/>
                          <a:cs typeface="Calibri"/>
                        </a:rPr>
                        <a:t>Diesel</a:t>
                      </a:r>
                      <a:r>
                        <a:rPr sz="1000" spc="-40">
                          <a:latin typeface="Calibri"/>
                          <a:cs typeface="Calibri"/>
                        </a:rPr>
                        <a:t> </a:t>
                      </a:r>
                      <a:r>
                        <a:rPr sz="1000">
                          <a:latin typeface="Calibri"/>
                          <a:cs typeface="Calibri"/>
                        </a:rPr>
                        <a:t>Maintenance</a:t>
                      </a:r>
                      <a:r>
                        <a:rPr sz="1000" spc="-45">
                          <a:latin typeface="Calibri"/>
                          <a:cs typeface="Calibri"/>
                        </a:rPr>
                        <a:t> </a:t>
                      </a:r>
                      <a:r>
                        <a:rPr sz="1000" spc="-10">
                          <a:latin typeface="Calibri"/>
                          <a:cs typeface="Calibri"/>
                        </a:rPr>
                        <a:t>Technician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8"/>
                  </a:ext>
                </a:extLst>
              </a:tr>
              <a:tr h="158750">
                <a:tc>
                  <a:txBody>
                    <a:bodyPr/>
                    <a:lstStyle/>
                    <a:p>
                      <a:pPr marL="81915">
                        <a:lnSpc>
                          <a:spcPts val="1125"/>
                        </a:lnSpc>
                      </a:pPr>
                      <a:r>
                        <a:rPr sz="1000">
                          <a:latin typeface="Calibri"/>
                          <a:cs typeface="Calibri"/>
                        </a:rPr>
                        <a:t>Diesel</a:t>
                      </a:r>
                      <a:r>
                        <a:rPr sz="1000" spc="-10">
                          <a:latin typeface="Calibri"/>
                          <a:cs typeface="Calibri"/>
                        </a:rPr>
                        <a:t> </a:t>
                      </a:r>
                      <a:r>
                        <a:rPr sz="1000">
                          <a:latin typeface="Calibri"/>
                          <a:cs typeface="Calibri"/>
                        </a:rPr>
                        <a:t>Systems </a:t>
                      </a:r>
                      <a:r>
                        <a:rPr sz="1000" spc="-10">
                          <a:latin typeface="Calibri"/>
                          <a:cs typeface="Calibri"/>
                        </a:rPr>
                        <a:t>Technician</a:t>
                      </a:r>
                      <a:r>
                        <a:rPr sz="1000" spc="-15">
                          <a:latin typeface="Calibri"/>
                          <a:cs typeface="Calibri"/>
                        </a:rPr>
                        <a:t> </a:t>
                      </a:r>
                      <a:r>
                        <a:rPr sz="1000" spc="-50">
                          <a:latin typeface="Calibri"/>
                          <a:cs typeface="Calibri"/>
                        </a:rPr>
                        <a:t>1</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9"/>
                  </a:ext>
                </a:extLst>
              </a:tr>
              <a:tr h="158750">
                <a:tc>
                  <a:txBody>
                    <a:bodyPr/>
                    <a:lstStyle/>
                    <a:p>
                      <a:pPr marL="81915">
                        <a:lnSpc>
                          <a:spcPts val="1125"/>
                        </a:lnSpc>
                      </a:pPr>
                      <a:r>
                        <a:rPr sz="1000">
                          <a:latin typeface="Calibri"/>
                          <a:cs typeface="Calibri"/>
                        </a:rPr>
                        <a:t>Diesel</a:t>
                      </a:r>
                      <a:r>
                        <a:rPr sz="1000" spc="-10">
                          <a:latin typeface="Calibri"/>
                          <a:cs typeface="Calibri"/>
                        </a:rPr>
                        <a:t> </a:t>
                      </a:r>
                      <a:r>
                        <a:rPr sz="1000">
                          <a:latin typeface="Calibri"/>
                          <a:cs typeface="Calibri"/>
                        </a:rPr>
                        <a:t>Systems </a:t>
                      </a:r>
                      <a:r>
                        <a:rPr sz="1000" spc="-10">
                          <a:latin typeface="Calibri"/>
                          <a:cs typeface="Calibri"/>
                        </a:rPr>
                        <a:t>Technician</a:t>
                      </a:r>
                      <a:r>
                        <a:rPr sz="1000" spc="-15">
                          <a:latin typeface="Calibri"/>
                          <a:cs typeface="Calibri"/>
                        </a:rPr>
                        <a:t> </a:t>
                      </a:r>
                      <a:r>
                        <a:rPr sz="1000" spc="-50">
                          <a:latin typeface="Calibri"/>
                          <a:cs typeface="Calibri"/>
                        </a:rPr>
                        <a:t>2</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0"/>
                  </a:ext>
                </a:extLst>
              </a:tr>
              <a:tr h="158750">
                <a:tc>
                  <a:txBody>
                    <a:bodyPr/>
                    <a:lstStyle/>
                    <a:p>
                      <a:pPr marL="81915">
                        <a:lnSpc>
                          <a:spcPts val="1125"/>
                        </a:lnSpc>
                      </a:pPr>
                      <a:r>
                        <a:rPr sz="1000">
                          <a:latin typeface="Calibri"/>
                          <a:cs typeface="Calibri"/>
                        </a:rPr>
                        <a:t>Marine</a:t>
                      </a:r>
                      <a:r>
                        <a:rPr sz="1000" spc="-50">
                          <a:latin typeface="Calibri"/>
                          <a:cs typeface="Calibri"/>
                        </a:rPr>
                        <a:t> </a:t>
                      </a:r>
                      <a:r>
                        <a:rPr sz="1000">
                          <a:latin typeface="Calibri"/>
                          <a:cs typeface="Calibri"/>
                        </a:rPr>
                        <a:t>Service</a:t>
                      </a:r>
                      <a:r>
                        <a:rPr sz="1000" spc="-10">
                          <a:latin typeface="Calibri"/>
                          <a:cs typeface="Calibri"/>
                        </a:rPr>
                        <a:t> Technologies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1"/>
                  </a:ext>
                </a:extLst>
              </a:tr>
              <a:tr h="158750">
                <a:tc>
                  <a:txBody>
                    <a:bodyPr/>
                    <a:lstStyle/>
                    <a:p>
                      <a:pPr marL="81915">
                        <a:lnSpc>
                          <a:spcPts val="1125"/>
                        </a:lnSpc>
                      </a:pPr>
                      <a:r>
                        <a:rPr sz="1000">
                          <a:latin typeface="Calibri"/>
                          <a:cs typeface="Calibri"/>
                        </a:rPr>
                        <a:t>Commercial</a:t>
                      </a:r>
                      <a:r>
                        <a:rPr sz="1000" spc="-15">
                          <a:latin typeface="Calibri"/>
                          <a:cs typeface="Calibri"/>
                        </a:rPr>
                        <a:t> </a:t>
                      </a:r>
                      <a:r>
                        <a:rPr sz="1000">
                          <a:latin typeface="Calibri"/>
                          <a:cs typeface="Calibri"/>
                        </a:rPr>
                        <a:t>Class</a:t>
                      </a:r>
                      <a:r>
                        <a:rPr sz="1000" spc="-40">
                          <a:latin typeface="Calibri"/>
                          <a:cs typeface="Calibri"/>
                        </a:rPr>
                        <a:t> </a:t>
                      </a:r>
                      <a:r>
                        <a:rPr sz="1000">
                          <a:latin typeface="Calibri"/>
                          <a:cs typeface="Calibri"/>
                        </a:rPr>
                        <a:t>B</a:t>
                      </a:r>
                      <a:r>
                        <a:rPr sz="1000" spc="-25">
                          <a:latin typeface="Calibri"/>
                          <a:cs typeface="Calibri"/>
                        </a:rPr>
                        <a:t> </a:t>
                      </a:r>
                      <a:r>
                        <a:rPr sz="1000" spc="-10">
                          <a:latin typeface="Calibri"/>
                          <a:cs typeface="Calibri"/>
                        </a:rPr>
                        <a:t>Driving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2"/>
                  </a:ext>
                </a:extLst>
              </a:tr>
              <a:tr h="158750">
                <a:tc>
                  <a:txBody>
                    <a:bodyPr/>
                    <a:lstStyle/>
                    <a:p>
                      <a:pPr marL="81915">
                        <a:lnSpc>
                          <a:spcPts val="1125"/>
                        </a:lnSpc>
                      </a:pPr>
                      <a:r>
                        <a:rPr sz="1000">
                          <a:latin typeface="Calibri"/>
                          <a:cs typeface="Calibri"/>
                        </a:rPr>
                        <a:t>Commercial</a:t>
                      </a:r>
                      <a:r>
                        <a:rPr sz="1000" spc="-40">
                          <a:latin typeface="Calibri"/>
                          <a:cs typeface="Calibri"/>
                        </a:rPr>
                        <a:t> </a:t>
                      </a:r>
                      <a:r>
                        <a:rPr sz="1000">
                          <a:latin typeface="Calibri"/>
                          <a:cs typeface="Calibri"/>
                        </a:rPr>
                        <a:t>Vehicle</a:t>
                      </a:r>
                      <a:r>
                        <a:rPr sz="1000" spc="-45">
                          <a:latin typeface="Calibri"/>
                          <a:cs typeface="Calibri"/>
                        </a:rPr>
                        <a:t> </a:t>
                      </a:r>
                      <a:r>
                        <a:rPr sz="1000" spc="-10">
                          <a:latin typeface="Calibri"/>
                          <a:cs typeface="Calibri"/>
                        </a:rPr>
                        <a:t>Driving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3"/>
                  </a:ext>
                </a:extLst>
              </a:tr>
              <a:tr h="158750">
                <a:tc>
                  <a:txBody>
                    <a:bodyPr/>
                    <a:lstStyle/>
                    <a:p>
                      <a:pPr marL="17780">
                        <a:lnSpc>
                          <a:spcPts val="1125"/>
                        </a:lnSpc>
                      </a:pPr>
                      <a:r>
                        <a:rPr sz="1000" b="1" spc="-10">
                          <a:latin typeface="Calibri"/>
                          <a:cs typeface="Calibri"/>
                        </a:rPr>
                        <a:t>Beauty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14"/>
                  </a:ext>
                </a:extLst>
              </a:tr>
              <a:tr h="158750">
                <a:tc>
                  <a:txBody>
                    <a:bodyPr/>
                    <a:lstStyle/>
                    <a:p>
                      <a:pPr marL="81915">
                        <a:lnSpc>
                          <a:spcPts val="1125"/>
                        </a:lnSpc>
                      </a:pPr>
                      <a:r>
                        <a:rPr sz="1000" spc="-10">
                          <a:latin typeface="Calibri"/>
                          <a:cs typeface="Calibri"/>
                        </a:rPr>
                        <a:t>Barbering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5"/>
                  </a:ext>
                </a:extLst>
              </a:tr>
              <a:tr h="158750">
                <a:tc>
                  <a:txBody>
                    <a:bodyPr/>
                    <a:lstStyle/>
                    <a:p>
                      <a:pPr marL="81915">
                        <a:lnSpc>
                          <a:spcPts val="1125"/>
                        </a:lnSpc>
                      </a:pPr>
                      <a:r>
                        <a:rPr sz="1000" spc="-10">
                          <a:latin typeface="Calibri"/>
                          <a:cs typeface="Calibri"/>
                        </a:rPr>
                        <a:t>Cosmetology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6"/>
                  </a:ext>
                </a:extLst>
              </a:tr>
              <a:tr h="158750">
                <a:tc>
                  <a:txBody>
                    <a:bodyPr/>
                    <a:lstStyle/>
                    <a:p>
                      <a:pPr marL="81915">
                        <a:lnSpc>
                          <a:spcPts val="1125"/>
                        </a:lnSpc>
                      </a:pPr>
                      <a:r>
                        <a:rPr sz="1000">
                          <a:latin typeface="Calibri"/>
                          <a:cs typeface="Calibri"/>
                        </a:rPr>
                        <a:t>Facials</a:t>
                      </a:r>
                      <a:r>
                        <a:rPr sz="1000" spc="-40">
                          <a:latin typeface="Calibri"/>
                          <a:cs typeface="Calibri"/>
                        </a:rPr>
                        <a:t> </a:t>
                      </a:r>
                      <a:r>
                        <a:rPr sz="1000" spc="-10">
                          <a:latin typeface="Calibri"/>
                          <a:cs typeface="Calibri"/>
                        </a:rPr>
                        <a:t>Specialty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7"/>
                  </a:ext>
                </a:extLst>
              </a:tr>
              <a:tr h="158750">
                <a:tc>
                  <a:txBody>
                    <a:bodyPr/>
                    <a:lstStyle/>
                    <a:p>
                      <a:pPr marL="81915">
                        <a:lnSpc>
                          <a:spcPts val="1125"/>
                        </a:lnSpc>
                      </a:pPr>
                      <a:r>
                        <a:rPr sz="1000">
                          <a:latin typeface="Calibri"/>
                          <a:cs typeface="Calibri"/>
                        </a:rPr>
                        <a:t>Nails</a:t>
                      </a:r>
                      <a:r>
                        <a:rPr sz="1000" spc="-35">
                          <a:latin typeface="Calibri"/>
                          <a:cs typeface="Calibri"/>
                        </a:rPr>
                        <a:t> </a:t>
                      </a:r>
                      <a:r>
                        <a:rPr sz="1000" spc="-10">
                          <a:latin typeface="Calibri"/>
                          <a:cs typeface="Calibri"/>
                        </a:rPr>
                        <a:t>Specialty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8"/>
                  </a:ext>
                </a:extLst>
              </a:tr>
              <a:tr h="158750">
                <a:tc>
                  <a:txBody>
                    <a:bodyPr/>
                    <a:lstStyle/>
                    <a:p>
                      <a:pPr marL="17780">
                        <a:lnSpc>
                          <a:spcPts val="1125"/>
                        </a:lnSpc>
                      </a:pPr>
                      <a:r>
                        <a:rPr sz="1000" b="1">
                          <a:latin typeface="Calibri"/>
                          <a:cs typeface="Calibri"/>
                        </a:rPr>
                        <a:t>Business</a:t>
                      </a:r>
                      <a:r>
                        <a:rPr sz="1000" b="1" spc="-15">
                          <a:latin typeface="Calibri"/>
                          <a:cs typeface="Calibri"/>
                        </a:rPr>
                        <a:t> </a:t>
                      </a:r>
                      <a:r>
                        <a:rPr sz="1000" b="1">
                          <a:latin typeface="Calibri"/>
                          <a:cs typeface="Calibri"/>
                        </a:rPr>
                        <a:t>&amp;</a:t>
                      </a:r>
                      <a:r>
                        <a:rPr sz="1000" b="1" spc="-30">
                          <a:latin typeface="Calibri"/>
                          <a:cs typeface="Calibri"/>
                        </a:rPr>
                        <a:t> </a:t>
                      </a:r>
                      <a:r>
                        <a:rPr sz="1000" b="1">
                          <a:latin typeface="Calibri"/>
                          <a:cs typeface="Calibri"/>
                        </a:rPr>
                        <a:t>Information</a:t>
                      </a:r>
                      <a:r>
                        <a:rPr sz="1000" b="1" spc="-40">
                          <a:latin typeface="Calibri"/>
                          <a:cs typeface="Calibri"/>
                        </a:rPr>
                        <a:t> </a:t>
                      </a:r>
                      <a:r>
                        <a:rPr sz="1000" b="1" spc="-10">
                          <a:latin typeface="Calibri"/>
                          <a:cs typeface="Calibri"/>
                        </a:rPr>
                        <a:t>Technology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19"/>
                  </a:ext>
                </a:extLst>
              </a:tr>
              <a:tr h="158750">
                <a:tc>
                  <a:txBody>
                    <a:bodyPr/>
                    <a:lstStyle/>
                    <a:p>
                      <a:pPr marL="90805">
                        <a:lnSpc>
                          <a:spcPts val="1125"/>
                        </a:lnSpc>
                      </a:pPr>
                      <a:r>
                        <a:rPr sz="1000" spc="-10">
                          <a:latin typeface="Calibri"/>
                          <a:cs typeface="Calibri"/>
                        </a:rPr>
                        <a:t>Accounting</a:t>
                      </a:r>
                      <a:r>
                        <a:rPr sz="1000" spc="30">
                          <a:latin typeface="Calibri"/>
                          <a:cs typeface="Calibri"/>
                        </a:rPr>
                        <a:t> </a:t>
                      </a:r>
                      <a:r>
                        <a:rPr sz="1000" spc="-10">
                          <a:latin typeface="Calibri"/>
                          <a:cs typeface="Calibri"/>
                        </a:rPr>
                        <a:t>Operations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0"/>
                  </a:ext>
                </a:extLst>
              </a:tr>
              <a:tr h="158750">
                <a:tc>
                  <a:txBody>
                    <a:bodyPr/>
                    <a:lstStyle/>
                    <a:p>
                      <a:pPr marL="90805">
                        <a:lnSpc>
                          <a:spcPts val="1125"/>
                        </a:lnSpc>
                      </a:pPr>
                      <a:r>
                        <a:rPr sz="1000">
                          <a:latin typeface="Calibri"/>
                          <a:cs typeface="Calibri"/>
                        </a:rPr>
                        <a:t>Computer</a:t>
                      </a:r>
                      <a:r>
                        <a:rPr sz="1000" spc="-30">
                          <a:latin typeface="Calibri"/>
                          <a:cs typeface="Calibri"/>
                        </a:rPr>
                        <a:t> </a:t>
                      </a:r>
                      <a:r>
                        <a:rPr sz="1000">
                          <a:latin typeface="Calibri"/>
                          <a:cs typeface="Calibri"/>
                        </a:rPr>
                        <a:t>Systems</a:t>
                      </a:r>
                      <a:r>
                        <a:rPr sz="1000" spc="-20">
                          <a:latin typeface="Calibri"/>
                          <a:cs typeface="Calibri"/>
                        </a:rPr>
                        <a:t> </a:t>
                      </a:r>
                      <a:r>
                        <a:rPr sz="1000">
                          <a:latin typeface="Calibri"/>
                          <a:cs typeface="Calibri"/>
                        </a:rPr>
                        <a:t>&amp;</a:t>
                      </a:r>
                      <a:r>
                        <a:rPr sz="1000" spc="-35">
                          <a:latin typeface="Calibri"/>
                          <a:cs typeface="Calibri"/>
                        </a:rPr>
                        <a:t> </a:t>
                      </a:r>
                      <a:r>
                        <a:rPr sz="1000">
                          <a:latin typeface="Calibri"/>
                          <a:cs typeface="Calibri"/>
                        </a:rPr>
                        <a:t>Information</a:t>
                      </a:r>
                      <a:r>
                        <a:rPr sz="1000" spc="-45">
                          <a:latin typeface="Calibri"/>
                          <a:cs typeface="Calibri"/>
                        </a:rPr>
                        <a:t> </a:t>
                      </a:r>
                      <a:r>
                        <a:rPr sz="1000" spc="-10">
                          <a:latin typeface="Calibri"/>
                          <a:cs typeface="Calibri"/>
                        </a:rPr>
                        <a:t>Technology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1"/>
                  </a:ext>
                </a:extLst>
              </a:tr>
              <a:tr h="295910">
                <a:tc>
                  <a:txBody>
                    <a:bodyPr/>
                    <a:lstStyle/>
                    <a:p>
                      <a:pPr marL="90805" marR="111760">
                        <a:lnSpc>
                          <a:spcPts val="1090"/>
                        </a:lnSpc>
                        <a:spcBef>
                          <a:spcPts val="50"/>
                        </a:spcBef>
                      </a:pPr>
                      <a:r>
                        <a:rPr sz="1000">
                          <a:latin typeface="Calibri"/>
                          <a:cs typeface="Calibri"/>
                        </a:rPr>
                        <a:t>Computer</a:t>
                      </a:r>
                      <a:r>
                        <a:rPr sz="1000" spc="-30">
                          <a:latin typeface="Calibri"/>
                          <a:cs typeface="Calibri"/>
                        </a:rPr>
                        <a:t> </a:t>
                      </a:r>
                      <a:r>
                        <a:rPr sz="1000">
                          <a:latin typeface="Calibri"/>
                          <a:cs typeface="Calibri"/>
                        </a:rPr>
                        <a:t>Systems</a:t>
                      </a:r>
                      <a:r>
                        <a:rPr sz="1000" spc="-20">
                          <a:latin typeface="Calibri"/>
                          <a:cs typeface="Calibri"/>
                        </a:rPr>
                        <a:t> </a:t>
                      </a:r>
                      <a:r>
                        <a:rPr sz="1000">
                          <a:latin typeface="Calibri"/>
                          <a:cs typeface="Calibri"/>
                        </a:rPr>
                        <a:t>&amp;</a:t>
                      </a:r>
                      <a:r>
                        <a:rPr sz="1000" spc="-35">
                          <a:latin typeface="Calibri"/>
                          <a:cs typeface="Calibri"/>
                        </a:rPr>
                        <a:t> </a:t>
                      </a:r>
                      <a:r>
                        <a:rPr sz="1000">
                          <a:latin typeface="Calibri"/>
                          <a:cs typeface="Calibri"/>
                        </a:rPr>
                        <a:t>Information</a:t>
                      </a:r>
                      <a:r>
                        <a:rPr sz="1000" spc="-45">
                          <a:latin typeface="Calibri"/>
                          <a:cs typeface="Calibri"/>
                        </a:rPr>
                        <a:t> </a:t>
                      </a:r>
                      <a:r>
                        <a:rPr sz="1000" spc="-10">
                          <a:latin typeface="Calibri"/>
                          <a:cs typeface="Calibri"/>
                        </a:rPr>
                        <a:t>Technology </a:t>
                      </a:r>
                      <a:r>
                        <a:rPr sz="1000">
                          <a:latin typeface="Calibri"/>
                          <a:cs typeface="Calibri"/>
                        </a:rPr>
                        <a:t>(CSIT)</a:t>
                      </a:r>
                      <a:r>
                        <a:rPr sz="1000" spc="-5">
                          <a:latin typeface="Calibri"/>
                          <a:cs typeface="Calibri"/>
                        </a:rPr>
                        <a:t> </a:t>
                      </a:r>
                      <a:r>
                        <a:rPr sz="1000">
                          <a:latin typeface="Calibri"/>
                          <a:cs typeface="Calibri"/>
                        </a:rPr>
                        <a:t>-</a:t>
                      </a:r>
                      <a:r>
                        <a:rPr sz="1000" spc="-40">
                          <a:latin typeface="Calibri"/>
                          <a:cs typeface="Calibri"/>
                        </a:rPr>
                        <a:t> </a:t>
                      </a:r>
                      <a:r>
                        <a:rPr sz="1000" spc="-25">
                          <a:latin typeface="Calibri"/>
                          <a:cs typeface="Calibri"/>
                        </a:rPr>
                        <a:t>IET</a:t>
                      </a:r>
                      <a:endParaRPr sz="1000">
                        <a:latin typeface="Calibri"/>
                        <a:cs typeface="Calibri"/>
                      </a:endParaRPr>
                    </a:p>
                  </a:txBody>
                  <a:tcPr marL="0" marR="0" marT="635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1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ct val="100000"/>
                        </a:lnSpc>
                        <a:spcBef>
                          <a:spcPts val="535"/>
                        </a:spcBef>
                      </a:pPr>
                      <a:r>
                        <a:rPr sz="900" spc="-25">
                          <a:latin typeface="Calibri"/>
                          <a:cs typeface="Calibri"/>
                        </a:rPr>
                        <a:t>CLV</a:t>
                      </a:r>
                      <a:endParaRPr sz="900">
                        <a:latin typeface="Calibri"/>
                        <a:cs typeface="Calibri"/>
                      </a:endParaRPr>
                    </a:p>
                  </a:txBody>
                  <a:tcPr marL="0" marR="0" marT="6794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2"/>
                  </a:ext>
                </a:extLst>
              </a:tr>
              <a:tr h="158750">
                <a:tc>
                  <a:txBody>
                    <a:bodyPr/>
                    <a:lstStyle/>
                    <a:p>
                      <a:pPr marL="90805">
                        <a:lnSpc>
                          <a:spcPts val="1125"/>
                        </a:lnSpc>
                      </a:pPr>
                      <a:r>
                        <a:rPr sz="1000">
                          <a:latin typeface="Calibri"/>
                          <a:cs typeface="Calibri"/>
                        </a:rPr>
                        <a:t>Medical</a:t>
                      </a:r>
                      <a:r>
                        <a:rPr sz="1000" spc="-5">
                          <a:latin typeface="Calibri"/>
                          <a:cs typeface="Calibri"/>
                        </a:rPr>
                        <a:t> </a:t>
                      </a:r>
                      <a:r>
                        <a:rPr sz="1000" spc="-10">
                          <a:latin typeface="Calibri"/>
                          <a:cs typeface="Calibri"/>
                        </a:rPr>
                        <a:t>Administrative</a:t>
                      </a:r>
                      <a:r>
                        <a:rPr sz="1000" spc="20">
                          <a:latin typeface="Calibri"/>
                          <a:cs typeface="Calibri"/>
                        </a:rPr>
                        <a:t> </a:t>
                      </a:r>
                      <a:r>
                        <a:rPr sz="1000" spc="-10">
                          <a:latin typeface="Calibri"/>
                          <a:cs typeface="Calibri"/>
                        </a:rPr>
                        <a:t>Specialist</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3"/>
                  </a:ext>
                </a:extLst>
              </a:tr>
              <a:tr h="158750">
                <a:tc>
                  <a:txBody>
                    <a:bodyPr/>
                    <a:lstStyle/>
                    <a:p>
                      <a:pPr marL="90805">
                        <a:lnSpc>
                          <a:spcPts val="1125"/>
                        </a:lnSpc>
                      </a:pPr>
                      <a:r>
                        <a:rPr sz="1000">
                          <a:latin typeface="Calibri"/>
                          <a:cs typeface="Calibri"/>
                        </a:rPr>
                        <a:t>Network</a:t>
                      </a:r>
                      <a:r>
                        <a:rPr sz="1000" spc="-40">
                          <a:latin typeface="Calibri"/>
                          <a:cs typeface="Calibri"/>
                        </a:rPr>
                        <a:t> </a:t>
                      </a:r>
                      <a:r>
                        <a:rPr sz="1000">
                          <a:latin typeface="Calibri"/>
                          <a:cs typeface="Calibri"/>
                        </a:rPr>
                        <a:t>Support</a:t>
                      </a:r>
                      <a:r>
                        <a:rPr sz="1000" spc="-40">
                          <a:latin typeface="Calibri"/>
                          <a:cs typeface="Calibri"/>
                        </a:rPr>
                        <a:t> </a:t>
                      </a:r>
                      <a:r>
                        <a:rPr sz="1000" spc="-10">
                          <a:latin typeface="Calibri"/>
                          <a:cs typeface="Calibri"/>
                        </a:rPr>
                        <a:t>Services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4"/>
                  </a:ext>
                </a:extLst>
              </a:tr>
              <a:tr h="158750">
                <a:tc>
                  <a:txBody>
                    <a:bodyPr/>
                    <a:lstStyle/>
                    <a:p>
                      <a:pPr marL="90805">
                        <a:lnSpc>
                          <a:spcPts val="1125"/>
                        </a:lnSpc>
                      </a:pPr>
                      <a:r>
                        <a:rPr sz="1000">
                          <a:latin typeface="Calibri"/>
                          <a:cs typeface="Calibri"/>
                        </a:rPr>
                        <a:t>Web</a:t>
                      </a:r>
                      <a:r>
                        <a:rPr sz="1000" spc="-20">
                          <a:latin typeface="Calibri"/>
                          <a:cs typeface="Calibri"/>
                        </a:rPr>
                        <a:t> </a:t>
                      </a:r>
                      <a:r>
                        <a:rPr sz="1000" spc="-10">
                          <a:latin typeface="Calibri"/>
                          <a:cs typeface="Calibri"/>
                        </a:rPr>
                        <a:t>Development</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5"/>
                  </a:ext>
                </a:extLst>
              </a:tr>
              <a:tr h="158750">
                <a:tc>
                  <a:txBody>
                    <a:bodyPr/>
                    <a:lstStyle/>
                    <a:p>
                      <a:pPr marL="17780">
                        <a:lnSpc>
                          <a:spcPts val="1125"/>
                        </a:lnSpc>
                      </a:pPr>
                      <a:r>
                        <a:rPr sz="1000" b="1">
                          <a:latin typeface="Calibri"/>
                          <a:cs typeface="Calibri"/>
                        </a:rPr>
                        <a:t>Child</a:t>
                      </a:r>
                      <a:r>
                        <a:rPr sz="1000" b="1" spc="-20">
                          <a:latin typeface="Calibri"/>
                          <a:cs typeface="Calibri"/>
                        </a:rPr>
                        <a:t> Care</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26"/>
                  </a:ext>
                </a:extLst>
              </a:tr>
              <a:tr h="158750">
                <a:tc>
                  <a:txBody>
                    <a:bodyPr/>
                    <a:lstStyle/>
                    <a:p>
                      <a:pPr marL="90805">
                        <a:lnSpc>
                          <a:spcPts val="1125"/>
                        </a:lnSpc>
                      </a:pPr>
                      <a:r>
                        <a:rPr sz="1000">
                          <a:latin typeface="Calibri"/>
                          <a:cs typeface="Calibri"/>
                        </a:rPr>
                        <a:t>Child</a:t>
                      </a:r>
                      <a:r>
                        <a:rPr sz="1000" spc="-30">
                          <a:latin typeface="Calibri"/>
                          <a:cs typeface="Calibri"/>
                        </a:rPr>
                        <a:t> </a:t>
                      </a:r>
                      <a:r>
                        <a:rPr sz="1000">
                          <a:latin typeface="Calibri"/>
                          <a:cs typeface="Calibri"/>
                        </a:rPr>
                        <a:t>Care</a:t>
                      </a:r>
                      <a:r>
                        <a:rPr sz="1000" spc="-35">
                          <a:latin typeface="Calibri"/>
                          <a:cs typeface="Calibri"/>
                        </a:rPr>
                        <a:t> </a:t>
                      </a:r>
                      <a:r>
                        <a:rPr sz="1000">
                          <a:latin typeface="Calibri"/>
                          <a:cs typeface="Calibri"/>
                        </a:rPr>
                        <a:t>Center</a:t>
                      </a:r>
                      <a:r>
                        <a:rPr sz="1000" spc="-10">
                          <a:latin typeface="Calibri"/>
                          <a:cs typeface="Calibri"/>
                        </a:rPr>
                        <a:t> Operations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7"/>
                  </a:ext>
                </a:extLst>
              </a:tr>
              <a:tr h="158750">
                <a:tc>
                  <a:txBody>
                    <a:bodyPr/>
                    <a:lstStyle/>
                    <a:p>
                      <a:pPr marL="90805">
                        <a:lnSpc>
                          <a:spcPts val="1125"/>
                        </a:lnSpc>
                      </a:pPr>
                      <a:r>
                        <a:rPr sz="1000">
                          <a:latin typeface="Calibri"/>
                          <a:cs typeface="Calibri"/>
                        </a:rPr>
                        <a:t>Early</a:t>
                      </a:r>
                      <a:r>
                        <a:rPr sz="1000" spc="-45">
                          <a:latin typeface="Calibri"/>
                          <a:cs typeface="Calibri"/>
                        </a:rPr>
                        <a:t> </a:t>
                      </a:r>
                      <a:r>
                        <a:rPr sz="1000">
                          <a:latin typeface="Calibri"/>
                          <a:cs typeface="Calibri"/>
                        </a:rPr>
                        <a:t>Childhood</a:t>
                      </a:r>
                      <a:r>
                        <a:rPr sz="1000" spc="-40">
                          <a:latin typeface="Calibri"/>
                          <a:cs typeface="Calibri"/>
                        </a:rPr>
                        <a:t> </a:t>
                      </a:r>
                      <a:r>
                        <a:rPr sz="1000" spc="-10">
                          <a:latin typeface="Calibri"/>
                          <a:cs typeface="Calibri"/>
                        </a:rPr>
                        <a:t>Education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8"/>
                  </a:ext>
                </a:extLst>
              </a:tr>
              <a:tr h="158750">
                <a:tc>
                  <a:txBody>
                    <a:bodyPr/>
                    <a:lstStyle/>
                    <a:p>
                      <a:pPr marL="90805">
                        <a:lnSpc>
                          <a:spcPts val="1125"/>
                        </a:lnSpc>
                      </a:pPr>
                      <a:r>
                        <a:rPr sz="1000">
                          <a:latin typeface="Calibri"/>
                          <a:cs typeface="Calibri"/>
                        </a:rPr>
                        <a:t>School</a:t>
                      </a:r>
                      <a:r>
                        <a:rPr sz="1000" spc="-30">
                          <a:latin typeface="Calibri"/>
                          <a:cs typeface="Calibri"/>
                        </a:rPr>
                        <a:t> </a:t>
                      </a:r>
                      <a:r>
                        <a:rPr sz="1000">
                          <a:latin typeface="Calibri"/>
                          <a:cs typeface="Calibri"/>
                        </a:rPr>
                        <a:t>Age</a:t>
                      </a:r>
                      <a:r>
                        <a:rPr sz="1000" spc="-25">
                          <a:latin typeface="Calibri"/>
                          <a:cs typeface="Calibri"/>
                        </a:rPr>
                        <a:t> </a:t>
                      </a:r>
                      <a:r>
                        <a:rPr sz="1000">
                          <a:latin typeface="Calibri"/>
                          <a:cs typeface="Calibri"/>
                        </a:rPr>
                        <a:t>Professional</a:t>
                      </a:r>
                      <a:r>
                        <a:rPr sz="1000" spc="-40">
                          <a:latin typeface="Calibri"/>
                          <a:cs typeface="Calibri"/>
                        </a:rPr>
                        <a:t> </a:t>
                      </a:r>
                      <a:r>
                        <a:rPr sz="1000" spc="-10">
                          <a:latin typeface="Calibri"/>
                          <a:cs typeface="Calibri"/>
                        </a:rPr>
                        <a:t>Certificate</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9"/>
                  </a:ext>
                </a:extLst>
              </a:tr>
            </a:tbl>
          </a:graphicData>
        </a:graphic>
      </p:graphicFrame>
      <p:graphicFrame>
        <p:nvGraphicFramePr>
          <p:cNvPr id="9" name="object 9"/>
          <p:cNvGraphicFramePr>
            <a:graphicFrameLocks noGrp="1"/>
          </p:cNvGraphicFramePr>
          <p:nvPr/>
        </p:nvGraphicFramePr>
        <p:xfrm>
          <a:off x="5641352" y="1621566"/>
          <a:ext cx="3108958" cy="5060315"/>
        </p:xfrm>
        <a:graphic>
          <a:graphicData uri="http://schemas.openxmlformats.org/drawingml/2006/table">
            <a:tbl>
              <a:tblPr firstRow="1" bandRow="1">
                <a:tableStyleId>{2D5ABB26-0587-4C30-8999-92F81FD0307C}</a:tableStyleId>
              </a:tblPr>
              <a:tblGrid>
                <a:gridCol w="2560320">
                  <a:extLst>
                    <a:ext uri="{9D8B030D-6E8A-4147-A177-3AD203B41FA5}">
                      <a16:colId xmlns:a16="http://schemas.microsoft.com/office/drawing/2014/main" val="20000"/>
                    </a:ext>
                  </a:extLst>
                </a:gridCol>
                <a:gridCol w="274319">
                  <a:extLst>
                    <a:ext uri="{9D8B030D-6E8A-4147-A177-3AD203B41FA5}">
                      <a16:colId xmlns:a16="http://schemas.microsoft.com/office/drawing/2014/main" val="20001"/>
                    </a:ext>
                  </a:extLst>
                </a:gridCol>
                <a:gridCol w="274319">
                  <a:extLst>
                    <a:ext uri="{9D8B030D-6E8A-4147-A177-3AD203B41FA5}">
                      <a16:colId xmlns:a16="http://schemas.microsoft.com/office/drawing/2014/main" val="20002"/>
                    </a:ext>
                  </a:extLst>
                </a:gridCol>
              </a:tblGrid>
              <a:tr h="182245">
                <a:tc>
                  <a:txBody>
                    <a:bodyPr/>
                    <a:lstStyle/>
                    <a:p>
                      <a:pPr marL="17780">
                        <a:lnSpc>
                          <a:spcPct val="100000"/>
                        </a:lnSpc>
                        <a:spcBef>
                          <a:spcPts val="225"/>
                        </a:spcBef>
                      </a:pPr>
                      <a:r>
                        <a:rPr sz="900" b="1" spc="-10">
                          <a:latin typeface="Calibri"/>
                          <a:cs typeface="Calibri"/>
                        </a:rPr>
                        <a:t>Programs</a:t>
                      </a:r>
                      <a:endParaRPr sz="900">
                        <a:latin typeface="Calibri"/>
                        <a:cs typeface="Calibri"/>
                      </a:endParaRPr>
                    </a:p>
                  </a:txBody>
                  <a:tcPr marL="0" marR="0" marT="285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ct val="100000"/>
                        </a:lnSpc>
                        <a:spcBef>
                          <a:spcPts val="225"/>
                        </a:spcBef>
                      </a:pPr>
                      <a:r>
                        <a:rPr sz="900" b="1" spc="-25">
                          <a:latin typeface="Calibri"/>
                          <a:cs typeface="Calibri"/>
                        </a:rPr>
                        <a:t>CLW</a:t>
                      </a:r>
                      <a:endParaRPr sz="900">
                        <a:latin typeface="Calibri"/>
                        <a:cs typeface="Calibri"/>
                      </a:endParaRPr>
                    </a:p>
                  </a:txBody>
                  <a:tcPr marL="0" marR="0" marT="285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ct val="100000"/>
                        </a:lnSpc>
                        <a:spcBef>
                          <a:spcPts val="225"/>
                        </a:spcBef>
                      </a:pPr>
                      <a:r>
                        <a:rPr sz="900" b="1" spc="-25">
                          <a:latin typeface="Calibri"/>
                          <a:cs typeface="Calibri"/>
                        </a:rPr>
                        <a:t>SP</a:t>
                      </a:r>
                      <a:endParaRPr sz="900">
                        <a:latin typeface="Calibri"/>
                        <a:cs typeface="Calibri"/>
                      </a:endParaRPr>
                    </a:p>
                  </a:txBody>
                  <a:tcPr marL="0" marR="0" marT="2857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0"/>
                  </a:ext>
                </a:extLst>
              </a:tr>
              <a:tr h="158750">
                <a:tc>
                  <a:txBody>
                    <a:bodyPr/>
                    <a:lstStyle/>
                    <a:p>
                      <a:pPr marL="17780">
                        <a:lnSpc>
                          <a:spcPts val="1125"/>
                        </a:lnSpc>
                      </a:pPr>
                      <a:r>
                        <a:rPr sz="1000" b="1" spc="-10">
                          <a:latin typeface="Calibri"/>
                          <a:cs typeface="Calibri"/>
                        </a:rPr>
                        <a:t>Construction</a:t>
                      </a:r>
                      <a:r>
                        <a:rPr sz="1000" b="1" spc="15">
                          <a:latin typeface="Calibri"/>
                          <a:cs typeface="Calibri"/>
                        </a:rPr>
                        <a:t> </a:t>
                      </a:r>
                      <a:r>
                        <a:rPr sz="1000" b="1">
                          <a:latin typeface="Calibri"/>
                          <a:cs typeface="Calibri"/>
                        </a:rPr>
                        <a:t>&amp;</a:t>
                      </a:r>
                      <a:r>
                        <a:rPr sz="1000" b="1" spc="50">
                          <a:latin typeface="Calibri"/>
                          <a:cs typeface="Calibri"/>
                        </a:rPr>
                        <a:t> </a:t>
                      </a:r>
                      <a:r>
                        <a:rPr sz="1000" b="1" spc="-10">
                          <a:latin typeface="Calibri"/>
                          <a:cs typeface="Calibri"/>
                        </a:rPr>
                        <a:t>Design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01"/>
                  </a:ext>
                </a:extLst>
              </a:tr>
              <a:tr h="158750">
                <a:tc>
                  <a:txBody>
                    <a:bodyPr/>
                    <a:lstStyle/>
                    <a:p>
                      <a:pPr marL="90805">
                        <a:lnSpc>
                          <a:spcPts val="1125"/>
                        </a:lnSpc>
                      </a:pPr>
                      <a:r>
                        <a:rPr sz="1000" spc="-10">
                          <a:latin typeface="Calibri"/>
                          <a:cs typeface="Calibri"/>
                        </a:rPr>
                        <a:t>Cabinetmaking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2"/>
                  </a:ext>
                </a:extLst>
              </a:tr>
              <a:tr h="158750">
                <a:tc>
                  <a:txBody>
                    <a:bodyPr/>
                    <a:lstStyle/>
                    <a:p>
                      <a:pPr marL="90805">
                        <a:lnSpc>
                          <a:spcPts val="1125"/>
                        </a:lnSpc>
                      </a:pPr>
                      <a:r>
                        <a:rPr sz="1000" spc="-10">
                          <a:latin typeface="Calibri"/>
                          <a:cs typeface="Calibri"/>
                        </a:rPr>
                        <a:t>Computer-</a:t>
                      </a:r>
                      <a:r>
                        <a:rPr sz="1000">
                          <a:latin typeface="Calibri"/>
                          <a:cs typeface="Calibri"/>
                        </a:rPr>
                        <a:t>Aided Drawing</a:t>
                      </a:r>
                      <a:r>
                        <a:rPr sz="1000" spc="-15">
                          <a:latin typeface="Calibri"/>
                          <a:cs typeface="Calibri"/>
                        </a:rPr>
                        <a:t> </a:t>
                      </a:r>
                      <a:r>
                        <a:rPr sz="1000">
                          <a:latin typeface="Calibri"/>
                          <a:cs typeface="Calibri"/>
                        </a:rPr>
                        <a:t>and</a:t>
                      </a:r>
                      <a:r>
                        <a:rPr sz="1000" spc="-20">
                          <a:latin typeface="Calibri"/>
                          <a:cs typeface="Calibri"/>
                        </a:rPr>
                        <a:t> </a:t>
                      </a:r>
                      <a:r>
                        <a:rPr sz="1000" spc="-10">
                          <a:latin typeface="Calibri"/>
                          <a:cs typeface="Calibri"/>
                        </a:rPr>
                        <a:t>Modeling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3"/>
                  </a:ext>
                </a:extLst>
              </a:tr>
              <a:tr h="158750">
                <a:tc>
                  <a:txBody>
                    <a:bodyPr/>
                    <a:lstStyle/>
                    <a:p>
                      <a:pPr marL="90805">
                        <a:lnSpc>
                          <a:spcPts val="1125"/>
                        </a:lnSpc>
                      </a:pPr>
                      <a:r>
                        <a:rPr sz="1000" spc="-10">
                          <a:latin typeface="Calibri"/>
                          <a:cs typeface="Calibri"/>
                        </a:rPr>
                        <a:t>Electricity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4"/>
                  </a:ext>
                </a:extLst>
              </a:tr>
              <a:tr h="158750">
                <a:tc>
                  <a:txBody>
                    <a:bodyPr/>
                    <a:lstStyle/>
                    <a:p>
                      <a:pPr marL="90805">
                        <a:lnSpc>
                          <a:spcPts val="1125"/>
                        </a:lnSpc>
                      </a:pPr>
                      <a:r>
                        <a:rPr sz="1000">
                          <a:latin typeface="Calibri"/>
                          <a:cs typeface="Calibri"/>
                        </a:rPr>
                        <a:t>Electronic</a:t>
                      </a:r>
                      <a:r>
                        <a:rPr sz="1000" spc="-45">
                          <a:latin typeface="Calibri"/>
                          <a:cs typeface="Calibri"/>
                        </a:rPr>
                        <a:t> </a:t>
                      </a:r>
                      <a:r>
                        <a:rPr sz="1000">
                          <a:latin typeface="Calibri"/>
                          <a:cs typeface="Calibri"/>
                        </a:rPr>
                        <a:t>Systems</a:t>
                      </a:r>
                      <a:r>
                        <a:rPr sz="1000" spc="-25">
                          <a:latin typeface="Calibri"/>
                          <a:cs typeface="Calibri"/>
                        </a:rPr>
                        <a:t> </a:t>
                      </a:r>
                      <a:r>
                        <a:rPr sz="1000">
                          <a:latin typeface="Calibri"/>
                          <a:cs typeface="Calibri"/>
                        </a:rPr>
                        <a:t>Integration</a:t>
                      </a:r>
                      <a:r>
                        <a:rPr sz="1000" spc="-35">
                          <a:latin typeface="Calibri"/>
                          <a:cs typeface="Calibri"/>
                        </a:rPr>
                        <a:t> </a:t>
                      </a:r>
                      <a:r>
                        <a:rPr sz="1000">
                          <a:latin typeface="Calibri"/>
                          <a:cs typeface="Calibri"/>
                        </a:rPr>
                        <a:t>and</a:t>
                      </a:r>
                      <a:r>
                        <a:rPr sz="1000" spc="-50">
                          <a:latin typeface="Calibri"/>
                          <a:cs typeface="Calibri"/>
                        </a:rPr>
                        <a:t> </a:t>
                      </a:r>
                      <a:r>
                        <a:rPr sz="1000" spc="-10">
                          <a:latin typeface="Calibri"/>
                          <a:cs typeface="Calibri"/>
                        </a:rPr>
                        <a:t>Automation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5"/>
                  </a:ext>
                </a:extLst>
              </a:tr>
              <a:tr h="295910">
                <a:tc>
                  <a:txBody>
                    <a:bodyPr/>
                    <a:lstStyle/>
                    <a:p>
                      <a:pPr marL="90805" marR="454025">
                        <a:lnSpc>
                          <a:spcPts val="1090"/>
                        </a:lnSpc>
                        <a:spcBef>
                          <a:spcPts val="50"/>
                        </a:spcBef>
                      </a:pPr>
                      <a:r>
                        <a:rPr sz="1000">
                          <a:latin typeface="Calibri"/>
                          <a:cs typeface="Calibri"/>
                        </a:rPr>
                        <a:t>Heating,</a:t>
                      </a:r>
                      <a:r>
                        <a:rPr sz="1000" spc="35">
                          <a:latin typeface="Calibri"/>
                          <a:cs typeface="Calibri"/>
                        </a:rPr>
                        <a:t> </a:t>
                      </a:r>
                      <a:r>
                        <a:rPr sz="1000" spc="-10">
                          <a:latin typeface="Calibri"/>
                          <a:cs typeface="Calibri"/>
                        </a:rPr>
                        <a:t>Ventilation,</a:t>
                      </a:r>
                      <a:r>
                        <a:rPr sz="1000" spc="20">
                          <a:latin typeface="Calibri"/>
                          <a:cs typeface="Calibri"/>
                        </a:rPr>
                        <a:t> </a:t>
                      </a:r>
                      <a:r>
                        <a:rPr sz="1000" spc="-10">
                          <a:latin typeface="Calibri"/>
                          <a:cs typeface="Calibri"/>
                        </a:rPr>
                        <a:t>Air-Conditioning</a:t>
                      </a:r>
                      <a:r>
                        <a:rPr sz="1000" spc="5">
                          <a:latin typeface="Calibri"/>
                          <a:cs typeface="Calibri"/>
                        </a:rPr>
                        <a:t> </a:t>
                      </a:r>
                      <a:r>
                        <a:rPr sz="1000" spc="-50">
                          <a:latin typeface="Calibri"/>
                          <a:cs typeface="Calibri"/>
                        </a:rPr>
                        <a:t>/</a:t>
                      </a:r>
                      <a:r>
                        <a:rPr sz="1000" spc="-10">
                          <a:latin typeface="Calibri"/>
                          <a:cs typeface="Calibri"/>
                        </a:rPr>
                        <a:t> Refrigeration</a:t>
                      </a:r>
                      <a:r>
                        <a:rPr sz="1000" spc="55">
                          <a:latin typeface="Calibri"/>
                          <a:cs typeface="Calibri"/>
                        </a:rPr>
                        <a:t> </a:t>
                      </a:r>
                      <a:r>
                        <a:rPr sz="1000" spc="-10">
                          <a:latin typeface="Calibri"/>
                          <a:cs typeface="Calibri"/>
                        </a:rPr>
                        <a:t>(HVAC/R)1</a:t>
                      </a:r>
                      <a:endParaRPr sz="1000">
                        <a:latin typeface="Calibri"/>
                        <a:cs typeface="Calibri"/>
                      </a:endParaRPr>
                    </a:p>
                  </a:txBody>
                  <a:tcPr marL="0" marR="0" marT="635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1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ct val="100000"/>
                        </a:lnSpc>
                        <a:spcBef>
                          <a:spcPts val="535"/>
                        </a:spcBef>
                      </a:pPr>
                      <a:r>
                        <a:rPr sz="900" spc="-25">
                          <a:latin typeface="Calibri"/>
                          <a:cs typeface="Calibri"/>
                        </a:rPr>
                        <a:t>SP</a:t>
                      </a:r>
                      <a:endParaRPr sz="900">
                        <a:latin typeface="Calibri"/>
                        <a:cs typeface="Calibri"/>
                      </a:endParaRPr>
                    </a:p>
                  </a:txBody>
                  <a:tcPr marL="0" marR="0" marT="6794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6"/>
                  </a:ext>
                </a:extLst>
              </a:tr>
              <a:tr h="295910">
                <a:tc>
                  <a:txBody>
                    <a:bodyPr/>
                    <a:lstStyle/>
                    <a:p>
                      <a:pPr marL="90805" marR="454025">
                        <a:lnSpc>
                          <a:spcPts val="1090"/>
                        </a:lnSpc>
                        <a:spcBef>
                          <a:spcPts val="50"/>
                        </a:spcBef>
                      </a:pPr>
                      <a:r>
                        <a:rPr sz="1000">
                          <a:latin typeface="Calibri"/>
                          <a:cs typeface="Calibri"/>
                        </a:rPr>
                        <a:t>Heating,</a:t>
                      </a:r>
                      <a:r>
                        <a:rPr sz="1000" spc="35">
                          <a:latin typeface="Calibri"/>
                          <a:cs typeface="Calibri"/>
                        </a:rPr>
                        <a:t> </a:t>
                      </a:r>
                      <a:r>
                        <a:rPr sz="1000" spc="-10">
                          <a:latin typeface="Calibri"/>
                          <a:cs typeface="Calibri"/>
                        </a:rPr>
                        <a:t>Ventilation,</a:t>
                      </a:r>
                      <a:r>
                        <a:rPr sz="1000" spc="20">
                          <a:latin typeface="Calibri"/>
                          <a:cs typeface="Calibri"/>
                        </a:rPr>
                        <a:t> </a:t>
                      </a:r>
                      <a:r>
                        <a:rPr sz="1000" spc="-10">
                          <a:latin typeface="Calibri"/>
                          <a:cs typeface="Calibri"/>
                        </a:rPr>
                        <a:t>Air-Conditioning</a:t>
                      </a:r>
                      <a:r>
                        <a:rPr sz="1000" spc="5">
                          <a:latin typeface="Calibri"/>
                          <a:cs typeface="Calibri"/>
                        </a:rPr>
                        <a:t> </a:t>
                      </a:r>
                      <a:r>
                        <a:rPr sz="1000" spc="-50">
                          <a:latin typeface="Calibri"/>
                          <a:cs typeface="Calibri"/>
                        </a:rPr>
                        <a:t>/</a:t>
                      </a:r>
                      <a:r>
                        <a:rPr sz="1000" spc="-10">
                          <a:latin typeface="Calibri"/>
                          <a:cs typeface="Calibri"/>
                        </a:rPr>
                        <a:t> Refrigeration</a:t>
                      </a:r>
                      <a:r>
                        <a:rPr sz="1000">
                          <a:latin typeface="Calibri"/>
                          <a:cs typeface="Calibri"/>
                        </a:rPr>
                        <a:t> (HVAC)1</a:t>
                      </a:r>
                      <a:r>
                        <a:rPr sz="1000" spc="25">
                          <a:latin typeface="Calibri"/>
                          <a:cs typeface="Calibri"/>
                        </a:rPr>
                        <a:t> </a:t>
                      </a:r>
                      <a:r>
                        <a:rPr sz="1000">
                          <a:latin typeface="Calibri"/>
                          <a:cs typeface="Calibri"/>
                        </a:rPr>
                        <a:t>-</a:t>
                      </a:r>
                      <a:r>
                        <a:rPr sz="1000" spc="-20">
                          <a:latin typeface="Calibri"/>
                          <a:cs typeface="Calibri"/>
                        </a:rPr>
                        <a:t> </a:t>
                      </a:r>
                      <a:r>
                        <a:rPr sz="1000" spc="-25">
                          <a:latin typeface="Calibri"/>
                          <a:cs typeface="Calibri"/>
                        </a:rPr>
                        <a:t>IET</a:t>
                      </a:r>
                      <a:endParaRPr sz="1000">
                        <a:latin typeface="Calibri"/>
                        <a:cs typeface="Calibri"/>
                      </a:endParaRPr>
                    </a:p>
                  </a:txBody>
                  <a:tcPr marL="0" marR="0" marT="635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ct val="100000"/>
                        </a:lnSpc>
                        <a:spcBef>
                          <a:spcPts val="535"/>
                        </a:spcBef>
                      </a:pPr>
                      <a:r>
                        <a:rPr sz="900" spc="-25">
                          <a:latin typeface="Calibri"/>
                          <a:cs typeface="Calibri"/>
                        </a:rPr>
                        <a:t>CLW</a:t>
                      </a:r>
                      <a:endParaRPr sz="900">
                        <a:latin typeface="Calibri"/>
                        <a:cs typeface="Calibri"/>
                      </a:endParaRPr>
                    </a:p>
                  </a:txBody>
                  <a:tcPr marL="0" marR="0" marT="67945"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11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7"/>
                  </a:ext>
                </a:extLst>
              </a:tr>
              <a:tr h="158750">
                <a:tc>
                  <a:txBody>
                    <a:bodyPr/>
                    <a:lstStyle/>
                    <a:p>
                      <a:pPr marL="90805">
                        <a:lnSpc>
                          <a:spcPts val="1125"/>
                        </a:lnSpc>
                      </a:pPr>
                      <a:r>
                        <a:rPr sz="1000">
                          <a:latin typeface="Calibri"/>
                          <a:cs typeface="Calibri"/>
                        </a:rPr>
                        <a:t>Interior</a:t>
                      </a:r>
                      <a:r>
                        <a:rPr sz="1000" spc="-35">
                          <a:latin typeface="Calibri"/>
                          <a:cs typeface="Calibri"/>
                        </a:rPr>
                        <a:t> </a:t>
                      </a:r>
                      <a:r>
                        <a:rPr sz="1000" spc="-10">
                          <a:latin typeface="Calibri"/>
                          <a:cs typeface="Calibri"/>
                        </a:rPr>
                        <a:t>Decorating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8"/>
                  </a:ext>
                </a:extLst>
              </a:tr>
              <a:tr h="158750">
                <a:tc>
                  <a:txBody>
                    <a:bodyPr/>
                    <a:lstStyle/>
                    <a:p>
                      <a:pPr marL="90805">
                        <a:lnSpc>
                          <a:spcPts val="1125"/>
                        </a:lnSpc>
                      </a:pPr>
                      <a:r>
                        <a:rPr sz="1000" spc="-10">
                          <a:latin typeface="Calibri"/>
                          <a:cs typeface="Calibri"/>
                        </a:rPr>
                        <a:t>Plumbing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09"/>
                  </a:ext>
                </a:extLst>
              </a:tr>
              <a:tr h="158750">
                <a:tc>
                  <a:txBody>
                    <a:bodyPr/>
                    <a:lstStyle/>
                    <a:p>
                      <a:pPr marL="17780">
                        <a:lnSpc>
                          <a:spcPts val="1125"/>
                        </a:lnSpc>
                      </a:pPr>
                      <a:r>
                        <a:rPr sz="1000" b="1">
                          <a:latin typeface="Calibri"/>
                          <a:cs typeface="Calibri"/>
                        </a:rPr>
                        <a:t>Health</a:t>
                      </a:r>
                      <a:r>
                        <a:rPr sz="1000" b="1" spc="-25">
                          <a:latin typeface="Calibri"/>
                          <a:cs typeface="Calibri"/>
                        </a:rPr>
                        <a:t> </a:t>
                      </a:r>
                      <a:r>
                        <a:rPr sz="1000" b="1" spc="-10">
                          <a:latin typeface="Calibri"/>
                          <a:cs typeface="Calibri"/>
                        </a:rPr>
                        <a:t>Science</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10"/>
                  </a:ext>
                </a:extLst>
              </a:tr>
              <a:tr h="158750">
                <a:tc>
                  <a:txBody>
                    <a:bodyPr/>
                    <a:lstStyle/>
                    <a:p>
                      <a:pPr marL="90805">
                        <a:lnSpc>
                          <a:spcPts val="1125"/>
                        </a:lnSpc>
                      </a:pPr>
                      <a:r>
                        <a:rPr sz="1000">
                          <a:latin typeface="Calibri"/>
                          <a:cs typeface="Calibri"/>
                        </a:rPr>
                        <a:t>Dental</a:t>
                      </a:r>
                      <a:r>
                        <a:rPr sz="1000" spc="-35">
                          <a:latin typeface="Calibri"/>
                          <a:cs typeface="Calibri"/>
                        </a:rPr>
                        <a:t> </a:t>
                      </a:r>
                      <a:r>
                        <a:rPr sz="1000" spc="-10">
                          <a:latin typeface="Calibri"/>
                          <a:cs typeface="Calibri"/>
                        </a:rPr>
                        <a:t>Assisting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1"/>
                  </a:ext>
                </a:extLst>
              </a:tr>
              <a:tr h="158750">
                <a:tc>
                  <a:txBody>
                    <a:bodyPr/>
                    <a:lstStyle/>
                    <a:p>
                      <a:pPr marL="90805">
                        <a:lnSpc>
                          <a:spcPts val="1125"/>
                        </a:lnSpc>
                      </a:pPr>
                      <a:r>
                        <a:rPr sz="1000">
                          <a:latin typeface="Calibri"/>
                          <a:cs typeface="Calibri"/>
                        </a:rPr>
                        <a:t>Emergency</a:t>
                      </a:r>
                      <a:r>
                        <a:rPr sz="1000" spc="-35">
                          <a:latin typeface="Calibri"/>
                          <a:cs typeface="Calibri"/>
                        </a:rPr>
                        <a:t> </a:t>
                      </a:r>
                      <a:r>
                        <a:rPr sz="1000">
                          <a:latin typeface="Calibri"/>
                          <a:cs typeface="Calibri"/>
                        </a:rPr>
                        <a:t>Medical</a:t>
                      </a:r>
                      <a:r>
                        <a:rPr sz="1000" spc="-55">
                          <a:latin typeface="Calibri"/>
                          <a:cs typeface="Calibri"/>
                        </a:rPr>
                        <a:t> </a:t>
                      </a:r>
                      <a:r>
                        <a:rPr sz="1000" spc="-10">
                          <a:latin typeface="Calibri"/>
                          <a:cs typeface="Calibri"/>
                        </a:rPr>
                        <a:t>Technician</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2"/>
                  </a:ext>
                </a:extLst>
              </a:tr>
              <a:tr h="158750">
                <a:tc>
                  <a:txBody>
                    <a:bodyPr/>
                    <a:lstStyle/>
                    <a:p>
                      <a:pPr marL="90805">
                        <a:lnSpc>
                          <a:spcPts val="1125"/>
                        </a:lnSpc>
                      </a:pPr>
                      <a:r>
                        <a:rPr sz="1000">
                          <a:latin typeface="Calibri"/>
                          <a:cs typeface="Calibri"/>
                        </a:rPr>
                        <a:t>Medical</a:t>
                      </a:r>
                      <a:r>
                        <a:rPr sz="1000" spc="-40">
                          <a:latin typeface="Calibri"/>
                          <a:cs typeface="Calibri"/>
                        </a:rPr>
                        <a:t> </a:t>
                      </a:r>
                      <a:r>
                        <a:rPr sz="1000">
                          <a:latin typeface="Calibri"/>
                          <a:cs typeface="Calibri"/>
                        </a:rPr>
                        <a:t>Coder</a:t>
                      </a:r>
                      <a:r>
                        <a:rPr sz="1000" spc="-15">
                          <a:latin typeface="Calibri"/>
                          <a:cs typeface="Calibri"/>
                        </a:rPr>
                        <a:t> </a:t>
                      </a:r>
                      <a:r>
                        <a:rPr sz="1000">
                          <a:latin typeface="Calibri"/>
                          <a:cs typeface="Calibri"/>
                        </a:rPr>
                        <a:t>/</a:t>
                      </a:r>
                      <a:r>
                        <a:rPr sz="1000" spc="-20">
                          <a:latin typeface="Calibri"/>
                          <a:cs typeface="Calibri"/>
                        </a:rPr>
                        <a:t> </a:t>
                      </a:r>
                      <a:r>
                        <a:rPr sz="1000" spc="-10">
                          <a:latin typeface="Calibri"/>
                          <a:cs typeface="Calibri"/>
                        </a:rPr>
                        <a:t>Biller</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3"/>
                  </a:ext>
                </a:extLst>
              </a:tr>
              <a:tr h="158750">
                <a:tc>
                  <a:txBody>
                    <a:bodyPr/>
                    <a:lstStyle/>
                    <a:p>
                      <a:pPr marL="90805">
                        <a:lnSpc>
                          <a:spcPts val="1125"/>
                        </a:lnSpc>
                      </a:pPr>
                      <a:r>
                        <a:rPr sz="1000" spc="-10">
                          <a:latin typeface="Calibri"/>
                          <a:cs typeface="Calibri"/>
                        </a:rPr>
                        <a:t>Phlebotomy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8255" algn="ctr">
                        <a:lnSpc>
                          <a:spcPts val="1075"/>
                        </a:lnSpc>
                      </a:pPr>
                      <a:r>
                        <a:rPr sz="900" spc="-25">
                          <a:latin typeface="Calibri"/>
                          <a:cs typeface="Calibri"/>
                        </a:rPr>
                        <a:t>PHI</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4"/>
                  </a:ext>
                </a:extLst>
              </a:tr>
              <a:tr h="158750">
                <a:tc>
                  <a:txBody>
                    <a:bodyPr/>
                    <a:lstStyle/>
                    <a:p>
                      <a:pPr marL="90805">
                        <a:lnSpc>
                          <a:spcPts val="1125"/>
                        </a:lnSpc>
                      </a:pPr>
                      <a:r>
                        <a:rPr sz="1000">
                          <a:latin typeface="Calibri"/>
                          <a:cs typeface="Calibri"/>
                        </a:rPr>
                        <a:t>Phlebotomy</a:t>
                      </a:r>
                      <a:r>
                        <a:rPr sz="1000" spc="-30">
                          <a:latin typeface="Calibri"/>
                          <a:cs typeface="Calibri"/>
                        </a:rPr>
                        <a:t> </a:t>
                      </a:r>
                      <a:r>
                        <a:rPr sz="1000">
                          <a:latin typeface="Calibri"/>
                          <a:cs typeface="Calibri"/>
                        </a:rPr>
                        <a:t>-</a:t>
                      </a:r>
                      <a:r>
                        <a:rPr sz="1000" spc="-25">
                          <a:latin typeface="Calibri"/>
                          <a:cs typeface="Calibri"/>
                        </a:rPr>
                        <a:t> IET</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8255" algn="ctr">
                        <a:lnSpc>
                          <a:spcPts val="1075"/>
                        </a:lnSpc>
                      </a:pPr>
                      <a:r>
                        <a:rPr sz="900" spc="-25">
                          <a:latin typeface="Calibri"/>
                          <a:cs typeface="Calibri"/>
                        </a:rPr>
                        <a:t>PHI</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5"/>
                  </a:ext>
                </a:extLst>
              </a:tr>
              <a:tr h="158750">
                <a:tc>
                  <a:txBody>
                    <a:bodyPr/>
                    <a:lstStyle/>
                    <a:p>
                      <a:pPr marL="90805">
                        <a:lnSpc>
                          <a:spcPts val="1125"/>
                        </a:lnSpc>
                      </a:pPr>
                      <a:r>
                        <a:rPr sz="1000">
                          <a:latin typeface="Calibri"/>
                          <a:cs typeface="Calibri"/>
                        </a:rPr>
                        <a:t>Practical</a:t>
                      </a:r>
                      <a:r>
                        <a:rPr sz="1000" spc="-55">
                          <a:latin typeface="Calibri"/>
                          <a:cs typeface="Calibri"/>
                        </a:rPr>
                        <a:t> </a:t>
                      </a:r>
                      <a:r>
                        <a:rPr sz="1000" spc="-10">
                          <a:latin typeface="Calibri"/>
                          <a:cs typeface="Calibri"/>
                        </a:rPr>
                        <a:t>Nursing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6"/>
                  </a:ext>
                </a:extLst>
              </a:tr>
              <a:tr h="158750">
                <a:tc>
                  <a:txBody>
                    <a:bodyPr/>
                    <a:lstStyle/>
                    <a:p>
                      <a:pPr marL="90805">
                        <a:lnSpc>
                          <a:spcPts val="1125"/>
                        </a:lnSpc>
                      </a:pPr>
                      <a:r>
                        <a:rPr sz="1000">
                          <a:latin typeface="Calibri"/>
                          <a:cs typeface="Calibri"/>
                        </a:rPr>
                        <a:t>Surgical</a:t>
                      </a:r>
                      <a:r>
                        <a:rPr sz="1000" spc="-50">
                          <a:latin typeface="Calibri"/>
                          <a:cs typeface="Calibri"/>
                        </a:rPr>
                        <a:t> </a:t>
                      </a:r>
                      <a:r>
                        <a:rPr sz="1000" spc="-10">
                          <a:latin typeface="Calibri"/>
                          <a:cs typeface="Calibri"/>
                        </a:rPr>
                        <a:t>Technology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7"/>
                  </a:ext>
                </a:extLst>
              </a:tr>
              <a:tr h="158750">
                <a:tc>
                  <a:txBody>
                    <a:bodyPr/>
                    <a:lstStyle/>
                    <a:p>
                      <a:pPr marL="17780">
                        <a:lnSpc>
                          <a:spcPts val="1125"/>
                        </a:lnSpc>
                      </a:pPr>
                      <a:r>
                        <a:rPr sz="1000" b="1" spc="-10">
                          <a:latin typeface="Calibri"/>
                          <a:cs typeface="Calibri"/>
                        </a:rPr>
                        <a:t>Hospitality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18"/>
                  </a:ext>
                </a:extLst>
              </a:tr>
              <a:tr h="158750">
                <a:tc>
                  <a:txBody>
                    <a:bodyPr/>
                    <a:lstStyle/>
                    <a:p>
                      <a:pPr marL="90805">
                        <a:lnSpc>
                          <a:spcPts val="1125"/>
                        </a:lnSpc>
                      </a:pPr>
                      <a:r>
                        <a:rPr sz="1000">
                          <a:latin typeface="Calibri"/>
                          <a:cs typeface="Calibri"/>
                        </a:rPr>
                        <a:t>Baking</a:t>
                      </a:r>
                      <a:r>
                        <a:rPr sz="1000" spc="-25">
                          <a:latin typeface="Calibri"/>
                          <a:cs typeface="Calibri"/>
                        </a:rPr>
                        <a:t> </a:t>
                      </a:r>
                      <a:r>
                        <a:rPr sz="1000">
                          <a:latin typeface="Calibri"/>
                          <a:cs typeface="Calibri"/>
                        </a:rPr>
                        <a:t>&amp;</a:t>
                      </a:r>
                      <a:r>
                        <a:rPr sz="1000" spc="-15">
                          <a:latin typeface="Calibri"/>
                          <a:cs typeface="Calibri"/>
                        </a:rPr>
                        <a:t> </a:t>
                      </a:r>
                      <a:r>
                        <a:rPr sz="1000">
                          <a:latin typeface="Calibri"/>
                          <a:cs typeface="Calibri"/>
                        </a:rPr>
                        <a:t>Pastry</a:t>
                      </a:r>
                      <a:r>
                        <a:rPr sz="1000" spc="-25">
                          <a:latin typeface="Calibri"/>
                          <a:cs typeface="Calibri"/>
                        </a:rPr>
                        <a:t> </a:t>
                      </a:r>
                      <a:r>
                        <a:rPr sz="1000" spc="-20">
                          <a:latin typeface="Calibri"/>
                          <a:cs typeface="Calibri"/>
                        </a:rPr>
                        <a:t>Arts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19"/>
                  </a:ext>
                </a:extLst>
              </a:tr>
              <a:tr h="158750">
                <a:tc>
                  <a:txBody>
                    <a:bodyPr/>
                    <a:lstStyle/>
                    <a:p>
                      <a:pPr marL="90805">
                        <a:lnSpc>
                          <a:spcPts val="1125"/>
                        </a:lnSpc>
                      </a:pPr>
                      <a:r>
                        <a:rPr sz="1000" spc="-10">
                          <a:latin typeface="Calibri"/>
                          <a:cs typeface="Calibri"/>
                        </a:rPr>
                        <a:t>Fundamental</a:t>
                      </a:r>
                      <a:r>
                        <a:rPr sz="1000" spc="-15">
                          <a:latin typeface="Calibri"/>
                          <a:cs typeface="Calibri"/>
                        </a:rPr>
                        <a:t> </a:t>
                      </a:r>
                      <a:r>
                        <a:rPr sz="1000">
                          <a:latin typeface="Calibri"/>
                          <a:cs typeface="Calibri"/>
                        </a:rPr>
                        <a:t>Foodservice</a:t>
                      </a:r>
                      <a:r>
                        <a:rPr sz="1000" spc="10">
                          <a:latin typeface="Calibri"/>
                          <a:cs typeface="Calibri"/>
                        </a:rPr>
                        <a:t> </a:t>
                      </a:r>
                      <a:r>
                        <a:rPr sz="1000" spc="-10">
                          <a:latin typeface="Calibri"/>
                          <a:cs typeface="Calibri"/>
                        </a:rPr>
                        <a:t>Skills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0"/>
                  </a:ext>
                </a:extLst>
              </a:tr>
              <a:tr h="158750">
                <a:tc>
                  <a:txBody>
                    <a:bodyPr/>
                    <a:lstStyle/>
                    <a:p>
                      <a:pPr marL="90805">
                        <a:lnSpc>
                          <a:spcPts val="1125"/>
                        </a:lnSpc>
                      </a:pPr>
                      <a:r>
                        <a:rPr sz="1000">
                          <a:latin typeface="Calibri"/>
                          <a:cs typeface="Calibri"/>
                        </a:rPr>
                        <a:t>Professional</a:t>
                      </a:r>
                      <a:r>
                        <a:rPr sz="1000" spc="-45">
                          <a:latin typeface="Calibri"/>
                          <a:cs typeface="Calibri"/>
                        </a:rPr>
                        <a:t> </a:t>
                      </a:r>
                      <a:r>
                        <a:rPr sz="1000">
                          <a:latin typeface="Calibri"/>
                          <a:cs typeface="Calibri"/>
                        </a:rPr>
                        <a:t>Culinary</a:t>
                      </a:r>
                      <a:r>
                        <a:rPr sz="1000" spc="-30">
                          <a:latin typeface="Calibri"/>
                          <a:cs typeface="Calibri"/>
                        </a:rPr>
                        <a:t> </a:t>
                      </a:r>
                      <a:r>
                        <a:rPr sz="1000">
                          <a:latin typeface="Calibri"/>
                          <a:cs typeface="Calibri"/>
                        </a:rPr>
                        <a:t>Arts</a:t>
                      </a:r>
                      <a:r>
                        <a:rPr sz="1000" spc="-35">
                          <a:latin typeface="Calibri"/>
                          <a:cs typeface="Calibri"/>
                        </a:rPr>
                        <a:t> </a:t>
                      </a:r>
                      <a:r>
                        <a:rPr sz="1000">
                          <a:latin typeface="Calibri"/>
                          <a:cs typeface="Calibri"/>
                        </a:rPr>
                        <a:t>&amp;</a:t>
                      </a:r>
                      <a:r>
                        <a:rPr sz="1000" spc="-25">
                          <a:latin typeface="Calibri"/>
                          <a:cs typeface="Calibri"/>
                        </a:rPr>
                        <a:t> </a:t>
                      </a:r>
                      <a:r>
                        <a:rPr sz="1000" spc="-10">
                          <a:latin typeface="Calibri"/>
                          <a:cs typeface="Calibri"/>
                        </a:rPr>
                        <a:t>Hospitality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1"/>
                  </a:ext>
                </a:extLst>
              </a:tr>
              <a:tr h="158750">
                <a:tc>
                  <a:txBody>
                    <a:bodyPr/>
                    <a:lstStyle/>
                    <a:p>
                      <a:pPr marL="17780">
                        <a:lnSpc>
                          <a:spcPts val="1125"/>
                        </a:lnSpc>
                      </a:pPr>
                      <a:r>
                        <a:rPr sz="1000" b="1" spc="-10">
                          <a:latin typeface="Calibri"/>
                          <a:cs typeface="Calibri"/>
                        </a:rPr>
                        <a:t>Manufacturing</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22"/>
                  </a:ext>
                </a:extLst>
              </a:tr>
              <a:tr h="158750">
                <a:tc>
                  <a:txBody>
                    <a:bodyPr/>
                    <a:lstStyle/>
                    <a:p>
                      <a:pPr marL="90805">
                        <a:lnSpc>
                          <a:spcPts val="1125"/>
                        </a:lnSpc>
                      </a:pPr>
                      <a:r>
                        <a:rPr sz="1000">
                          <a:latin typeface="Calibri"/>
                          <a:cs typeface="Calibri"/>
                        </a:rPr>
                        <a:t>Jewelry</a:t>
                      </a:r>
                      <a:r>
                        <a:rPr sz="1000" spc="-15">
                          <a:latin typeface="Calibri"/>
                          <a:cs typeface="Calibri"/>
                        </a:rPr>
                        <a:t> </a:t>
                      </a:r>
                      <a:r>
                        <a:rPr sz="1000">
                          <a:latin typeface="Calibri"/>
                          <a:cs typeface="Calibri"/>
                        </a:rPr>
                        <a:t>Design</a:t>
                      </a:r>
                      <a:r>
                        <a:rPr sz="1000" spc="-20">
                          <a:latin typeface="Calibri"/>
                          <a:cs typeface="Calibri"/>
                        </a:rPr>
                        <a:t> </a:t>
                      </a:r>
                      <a:r>
                        <a:rPr sz="1000">
                          <a:latin typeface="Calibri"/>
                          <a:cs typeface="Calibri"/>
                        </a:rPr>
                        <a:t>and</a:t>
                      </a:r>
                      <a:r>
                        <a:rPr sz="1000" spc="-45">
                          <a:latin typeface="Calibri"/>
                          <a:cs typeface="Calibri"/>
                        </a:rPr>
                        <a:t> </a:t>
                      </a:r>
                      <a:r>
                        <a:rPr sz="1000">
                          <a:latin typeface="Calibri"/>
                          <a:cs typeface="Calibri"/>
                        </a:rPr>
                        <a:t>Repair</a:t>
                      </a:r>
                      <a:r>
                        <a:rPr sz="1000" spc="-45">
                          <a:latin typeface="Calibri"/>
                          <a:cs typeface="Calibri"/>
                        </a:rPr>
                        <a:t> </a:t>
                      </a:r>
                      <a:r>
                        <a:rPr sz="1000" spc="-50">
                          <a:latin typeface="Calibri"/>
                          <a:cs typeface="Calibri"/>
                        </a:rPr>
                        <a:t>1</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3"/>
                  </a:ext>
                </a:extLst>
              </a:tr>
              <a:tr h="158750">
                <a:tc>
                  <a:txBody>
                    <a:bodyPr/>
                    <a:lstStyle/>
                    <a:p>
                      <a:pPr marL="90805">
                        <a:lnSpc>
                          <a:spcPts val="1125"/>
                        </a:lnSpc>
                      </a:pPr>
                      <a:r>
                        <a:rPr sz="1000">
                          <a:latin typeface="Calibri"/>
                          <a:cs typeface="Calibri"/>
                        </a:rPr>
                        <a:t>Jewelry</a:t>
                      </a:r>
                      <a:r>
                        <a:rPr sz="1000" spc="-15">
                          <a:latin typeface="Calibri"/>
                          <a:cs typeface="Calibri"/>
                        </a:rPr>
                        <a:t> </a:t>
                      </a:r>
                      <a:r>
                        <a:rPr sz="1000">
                          <a:latin typeface="Calibri"/>
                          <a:cs typeface="Calibri"/>
                        </a:rPr>
                        <a:t>Design</a:t>
                      </a:r>
                      <a:r>
                        <a:rPr sz="1000" spc="-20">
                          <a:latin typeface="Calibri"/>
                          <a:cs typeface="Calibri"/>
                        </a:rPr>
                        <a:t> </a:t>
                      </a:r>
                      <a:r>
                        <a:rPr sz="1000">
                          <a:latin typeface="Calibri"/>
                          <a:cs typeface="Calibri"/>
                        </a:rPr>
                        <a:t>and</a:t>
                      </a:r>
                      <a:r>
                        <a:rPr sz="1000" spc="-45">
                          <a:latin typeface="Calibri"/>
                          <a:cs typeface="Calibri"/>
                        </a:rPr>
                        <a:t> </a:t>
                      </a:r>
                      <a:r>
                        <a:rPr sz="1000">
                          <a:latin typeface="Calibri"/>
                          <a:cs typeface="Calibri"/>
                        </a:rPr>
                        <a:t>Repair</a:t>
                      </a:r>
                      <a:r>
                        <a:rPr sz="1000" spc="-45">
                          <a:latin typeface="Calibri"/>
                          <a:cs typeface="Calibri"/>
                        </a:rPr>
                        <a:t> </a:t>
                      </a:r>
                      <a:r>
                        <a:rPr sz="1000" spc="-50">
                          <a:latin typeface="Calibri"/>
                          <a:cs typeface="Calibri"/>
                        </a:rPr>
                        <a:t>2</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4"/>
                  </a:ext>
                </a:extLst>
              </a:tr>
              <a:tr h="158750">
                <a:tc>
                  <a:txBody>
                    <a:bodyPr/>
                    <a:lstStyle/>
                    <a:p>
                      <a:pPr marL="90805">
                        <a:lnSpc>
                          <a:spcPts val="1125"/>
                        </a:lnSpc>
                      </a:pPr>
                      <a:r>
                        <a:rPr sz="1000">
                          <a:latin typeface="Calibri"/>
                          <a:cs typeface="Calibri"/>
                        </a:rPr>
                        <a:t>Machining</a:t>
                      </a:r>
                      <a:r>
                        <a:rPr sz="1000" spc="-55">
                          <a:latin typeface="Calibri"/>
                          <a:cs typeface="Calibri"/>
                        </a:rPr>
                        <a:t> </a:t>
                      </a:r>
                      <a:r>
                        <a:rPr sz="1000" spc="-10">
                          <a:latin typeface="Calibri"/>
                          <a:cs typeface="Calibri"/>
                        </a:rPr>
                        <a:t>Technologies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5"/>
                  </a:ext>
                </a:extLst>
              </a:tr>
              <a:tr h="158750">
                <a:tc>
                  <a:txBody>
                    <a:bodyPr/>
                    <a:lstStyle/>
                    <a:p>
                      <a:pPr marL="90805">
                        <a:lnSpc>
                          <a:spcPts val="1125"/>
                        </a:lnSpc>
                      </a:pPr>
                      <a:r>
                        <a:rPr sz="1000">
                          <a:latin typeface="Calibri"/>
                          <a:cs typeface="Calibri"/>
                        </a:rPr>
                        <a:t>Welding</a:t>
                      </a:r>
                      <a:r>
                        <a:rPr sz="1000" spc="-45">
                          <a:latin typeface="Calibri"/>
                          <a:cs typeface="Calibri"/>
                        </a:rPr>
                        <a:t> </a:t>
                      </a:r>
                      <a:r>
                        <a:rPr sz="1000" spc="-10">
                          <a:latin typeface="Calibri"/>
                          <a:cs typeface="Calibri"/>
                        </a:rPr>
                        <a:t>Technology</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6"/>
                  </a:ext>
                </a:extLst>
              </a:tr>
              <a:tr h="158750">
                <a:tc>
                  <a:txBody>
                    <a:bodyPr/>
                    <a:lstStyle/>
                    <a:p>
                      <a:pPr marL="90805">
                        <a:lnSpc>
                          <a:spcPts val="1125"/>
                        </a:lnSpc>
                      </a:pPr>
                      <a:r>
                        <a:rPr sz="1000">
                          <a:latin typeface="Calibri"/>
                          <a:cs typeface="Calibri"/>
                        </a:rPr>
                        <a:t>Welding</a:t>
                      </a:r>
                      <a:r>
                        <a:rPr sz="1000" spc="-5">
                          <a:latin typeface="Calibri"/>
                          <a:cs typeface="Calibri"/>
                        </a:rPr>
                        <a:t> </a:t>
                      </a:r>
                      <a:r>
                        <a:rPr sz="1000" spc="-10">
                          <a:latin typeface="Calibri"/>
                          <a:cs typeface="Calibri"/>
                        </a:rPr>
                        <a:t>Technology</a:t>
                      </a:r>
                      <a:r>
                        <a:rPr sz="1000" spc="5">
                          <a:latin typeface="Calibri"/>
                          <a:cs typeface="Calibri"/>
                        </a:rPr>
                        <a:t> </a:t>
                      </a:r>
                      <a:r>
                        <a:rPr sz="1000">
                          <a:latin typeface="Calibri"/>
                          <a:cs typeface="Calibri"/>
                        </a:rPr>
                        <a:t>-</a:t>
                      </a:r>
                      <a:r>
                        <a:rPr sz="1000" spc="-5">
                          <a:latin typeface="Calibri"/>
                          <a:cs typeface="Calibri"/>
                        </a:rPr>
                        <a:t> </a:t>
                      </a:r>
                      <a:r>
                        <a:rPr sz="1000" spc="-10">
                          <a:latin typeface="Calibri"/>
                          <a:cs typeface="Calibri"/>
                        </a:rPr>
                        <a:t>Advanced</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7620" algn="ctr">
                        <a:lnSpc>
                          <a:spcPts val="1075"/>
                        </a:lnSpc>
                      </a:pPr>
                      <a:r>
                        <a:rPr sz="900" spc="-25">
                          <a:latin typeface="Calibri"/>
                          <a:cs typeface="Calibri"/>
                        </a:rPr>
                        <a:t>CLW</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7"/>
                  </a:ext>
                </a:extLst>
              </a:tr>
              <a:tr h="158750">
                <a:tc>
                  <a:txBody>
                    <a:bodyPr/>
                    <a:lstStyle/>
                    <a:p>
                      <a:pPr marL="17780">
                        <a:lnSpc>
                          <a:spcPts val="1125"/>
                        </a:lnSpc>
                      </a:pPr>
                      <a:r>
                        <a:rPr sz="1000" b="1">
                          <a:latin typeface="Calibri"/>
                          <a:cs typeface="Calibri"/>
                        </a:rPr>
                        <a:t>Public</a:t>
                      </a:r>
                      <a:r>
                        <a:rPr sz="1000" b="1" spc="-25">
                          <a:latin typeface="Calibri"/>
                          <a:cs typeface="Calibri"/>
                        </a:rPr>
                        <a:t> </a:t>
                      </a:r>
                      <a:r>
                        <a:rPr sz="1000" b="1" spc="-10">
                          <a:latin typeface="Calibri"/>
                          <a:cs typeface="Calibri"/>
                        </a:rPr>
                        <a:t>Works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DBE1EC"/>
                    </a:solidFill>
                  </a:tcPr>
                </a:tc>
                <a:extLst>
                  <a:ext uri="{0D108BD9-81ED-4DB2-BD59-A6C34878D82A}">
                    <a16:rowId xmlns:a16="http://schemas.microsoft.com/office/drawing/2014/main" val="10028"/>
                  </a:ext>
                </a:extLst>
              </a:tr>
              <a:tr h="158750">
                <a:tc>
                  <a:txBody>
                    <a:bodyPr/>
                    <a:lstStyle/>
                    <a:p>
                      <a:pPr marL="90805">
                        <a:lnSpc>
                          <a:spcPts val="1125"/>
                        </a:lnSpc>
                      </a:pPr>
                      <a:r>
                        <a:rPr sz="1000">
                          <a:latin typeface="Calibri"/>
                          <a:cs typeface="Calibri"/>
                        </a:rPr>
                        <a:t>Public</a:t>
                      </a:r>
                      <a:r>
                        <a:rPr sz="1000" spc="-40">
                          <a:latin typeface="Calibri"/>
                          <a:cs typeface="Calibri"/>
                        </a:rPr>
                        <a:t> </a:t>
                      </a:r>
                      <a:r>
                        <a:rPr sz="1000" spc="-10">
                          <a:latin typeface="Calibri"/>
                          <a:cs typeface="Calibri"/>
                        </a:rPr>
                        <a:t>Works</a:t>
                      </a:r>
                      <a:endParaRPr sz="10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a:lnSpc>
                          <a:spcPct val="100000"/>
                        </a:lnSpc>
                      </a:pPr>
                      <a:endParaRPr sz="900">
                        <a:latin typeface="Times New Roman"/>
                        <a:cs typeface="Times New Roman"/>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tc>
                  <a:txBody>
                    <a:bodyPr/>
                    <a:lstStyle/>
                    <a:p>
                      <a:pPr marL="6985" algn="ctr">
                        <a:lnSpc>
                          <a:spcPts val="1075"/>
                        </a:lnSpc>
                      </a:pPr>
                      <a:r>
                        <a:rPr sz="900" spc="-25">
                          <a:latin typeface="Calibri"/>
                          <a:cs typeface="Calibri"/>
                        </a:rPr>
                        <a:t>SP</a:t>
                      </a:r>
                      <a:endParaRPr sz="900">
                        <a:latin typeface="Calibri"/>
                        <a:cs typeface="Calibri"/>
                      </a:endParaRPr>
                    </a:p>
                  </a:txBody>
                  <a:tcPr marL="0" marR="0" marT="0" marB="0">
                    <a:lnL w="6350">
                      <a:solidFill>
                        <a:srgbClr val="0B163B"/>
                      </a:solidFill>
                      <a:prstDash val="solid"/>
                    </a:lnL>
                    <a:lnR w="6350">
                      <a:solidFill>
                        <a:srgbClr val="0B163B"/>
                      </a:solidFill>
                      <a:prstDash val="solid"/>
                    </a:lnR>
                    <a:lnT w="6350">
                      <a:solidFill>
                        <a:srgbClr val="0B163B"/>
                      </a:solidFill>
                      <a:prstDash val="solid"/>
                    </a:lnT>
                    <a:lnB w="6350">
                      <a:solidFill>
                        <a:srgbClr val="0B163B"/>
                      </a:solidFill>
                      <a:prstDash val="solid"/>
                    </a:lnB>
                    <a:solidFill>
                      <a:srgbClr val="FFFFFF"/>
                    </a:solidFill>
                  </a:tcPr>
                </a:tc>
                <a:extLst>
                  <a:ext uri="{0D108BD9-81ED-4DB2-BD59-A6C34878D82A}">
                    <a16:rowId xmlns:a16="http://schemas.microsoft.com/office/drawing/2014/main" val="10029"/>
                  </a:ext>
                </a:extLst>
              </a:tr>
            </a:tbl>
          </a:graphicData>
        </a:graphic>
      </p:graphicFrame>
      <p:grpSp>
        <p:nvGrpSpPr>
          <p:cNvPr id="10" name="object 10"/>
          <p:cNvGrpSpPr/>
          <p:nvPr/>
        </p:nvGrpSpPr>
        <p:grpSpPr>
          <a:xfrm>
            <a:off x="8836248" y="1794643"/>
            <a:ext cx="1760855" cy="1878964"/>
            <a:chOff x="7312247" y="1794643"/>
            <a:chExt cx="1760855" cy="1878964"/>
          </a:xfrm>
        </p:grpSpPr>
        <p:sp>
          <p:nvSpPr>
            <p:cNvPr id="11" name="object 11"/>
            <p:cNvSpPr/>
            <p:nvPr/>
          </p:nvSpPr>
          <p:spPr>
            <a:xfrm>
              <a:off x="7326534" y="1808930"/>
              <a:ext cx="1732280" cy="1850389"/>
            </a:xfrm>
            <a:custGeom>
              <a:avLst/>
              <a:gdLst/>
              <a:ahLst/>
              <a:cxnLst/>
              <a:rect l="l" t="t" r="r" b="b"/>
              <a:pathLst>
                <a:path w="1732279" h="1850389">
                  <a:moveTo>
                    <a:pt x="1443266" y="0"/>
                  </a:moveTo>
                  <a:lnTo>
                    <a:pt x="288658" y="0"/>
                  </a:lnTo>
                  <a:lnTo>
                    <a:pt x="241836" y="3778"/>
                  </a:lnTo>
                  <a:lnTo>
                    <a:pt x="197419" y="14715"/>
                  </a:lnTo>
                  <a:lnTo>
                    <a:pt x="156002" y="32219"/>
                  </a:lnTo>
                  <a:lnTo>
                    <a:pt x="118179" y="55693"/>
                  </a:lnTo>
                  <a:lnTo>
                    <a:pt x="84545" y="84545"/>
                  </a:lnTo>
                  <a:lnTo>
                    <a:pt x="55693" y="118179"/>
                  </a:lnTo>
                  <a:lnTo>
                    <a:pt x="32219" y="156002"/>
                  </a:lnTo>
                  <a:lnTo>
                    <a:pt x="14715" y="197419"/>
                  </a:lnTo>
                  <a:lnTo>
                    <a:pt x="3778" y="241836"/>
                  </a:lnTo>
                  <a:lnTo>
                    <a:pt x="0" y="288658"/>
                  </a:lnTo>
                  <a:lnTo>
                    <a:pt x="0" y="1561147"/>
                  </a:lnTo>
                  <a:lnTo>
                    <a:pt x="3778" y="1607966"/>
                  </a:lnTo>
                  <a:lnTo>
                    <a:pt x="14715" y="1652381"/>
                  </a:lnTo>
                  <a:lnTo>
                    <a:pt x="32219" y="1693797"/>
                  </a:lnTo>
                  <a:lnTo>
                    <a:pt x="55693" y="1731620"/>
                  </a:lnTo>
                  <a:lnTo>
                    <a:pt x="84545" y="1765255"/>
                  </a:lnTo>
                  <a:lnTo>
                    <a:pt x="118179" y="1794108"/>
                  </a:lnTo>
                  <a:lnTo>
                    <a:pt x="156002" y="1817584"/>
                  </a:lnTo>
                  <a:lnTo>
                    <a:pt x="197419" y="1835088"/>
                  </a:lnTo>
                  <a:lnTo>
                    <a:pt x="241836" y="1846027"/>
                  </a:lnTo>
                  <a:lnTo>
                    <a:pt x="288658" y="1849805"/>
                  </a:lnTo>
                  <a:lnTo>
                    <a:pt x="1443266" y="1849805"/>
                  </a:lnTo>
                  <a:lnTo>
                    <a:pt x="1490088" y="1846027"/>
                  </a:lnTo>
                  <a:lnTo>
                    <a:pt x="1534505" y="1835088"/>
                  </a:lnTo>
                  <a:lnTo>
                    <a:pt x="1575921" y="1817584"/>
                  </a:lnTo>
                  <a:lnTo>
                    <a:pt x="1613744" y="1794108"/>
                  </a:lnTo>
                  <a:lnTo>
                    <a:pt x="1647378" y="1765255"/>
                  </a:lnTo>
                  <a:lnTo>
                    <a:pt x="1676230" y="1731620"/>
                  </a:lnTo>
                  <a:lnTo>
                    <a:pt x="1699705" y="1693797"/>
                  </a:lnTo>
                  <a:lnTo>
                    <a:pt x="1717208" y="1652381"/>
                  </a:lnTo>
                  <a:lnTo>
                    <a:pt x="1728146" y="1607966"/>
                  </a:lnTo>
                  <a:lnTo>
                    <a:pt x="1731924" y="1561147"/>
                  </a:lnTo>
                  <a:lnTo>
                    <a:pt x="1731924" y="288658"/>
                  </a:lnTo>
                  <a:lnTo>
                    <a:pt x="1728146" y="241836"/>
                  </a:lnTo>
                  <a:lnTo>
                    <a:pt x="1717208" y="197419"/>
                  </a:lnTo>
                  <a:lnTo>
                    <a:pt x="1699705" y="156002"/>
                  </a:lnTo>
                  <a:lnTo>
                    <a:pt x="1676230" y="118179"/>
                  </a:lnTo>
                  <a:lnTo>
                    <a:pt x="1647378" y="84545"/>
                  </a:lnTo>
                  <a:lnTo>
                    <a:pt x="1613744" y="55693"/>
                  </a:lnTo>
                  <a:lnTo>
                    <a:pt x="1575921" y="32219"/>
                  </a:lnTo>
                  <a:lnTo>
                    <a:pt x="1534505" y="14715"/>
                  </a:lnTo>
                  <a:lnTo>
                    <a:pt x="1490088" y="3778"/>
                  </a:lnTo>
                  <a:lnTo>
                    <a:pt x="1443266" y="0"/>
                  </a:lnTo>
                  <a:close/>
                </a:path>
              </a:pathLst>
            </a:custGeom>
            <a:solidFill>
              <a:srgbClr val="DBE1EC"/>
            </a:solidFill>
          </p:spPr>
          <p:txBody>
            <a:bodyPr wrap="square" lIns="0" tIns="0" rIns="0" bIns="0" rtlCol="0"/>
            <a:lstStyle/>
            <a:p>
              <a:endParaRPr/>
            </a:p>
          </p:txBody>
        </p:sp>
        <p:sp>
          <p:nvSpPr>
            <p:cNvPr id="12" name="object 12"/>
            <p:cNvSpPr/>
            <p:nvPr/>
          </p:nvSpPr>
          <p:spPr>
            <a:xfrm>
              <a:off x="7326534" y="1808930"/>
              <a:ext cx="1732280" cy="1850389"/>
            </a:xfrm>
            <a:custGeom>
              <a:avLst/>
              <a:gdLst/>
              <a:ahLst/>
              <a:cxnLst/>
              <a:rect l="l" t="t" r="r" b="b"/>
              <a:pathLst>
                <a:path w="1732279" h="1850389">
                  <a:moveTo>
                    <a:pt x="0" y="288658"/>
                  </a:moveTo>
                  <a:lnTo>
                    <a:pt x="3778" y="241836"/>
                  </a:lnTo>
                  <a:lnTo>
                    <a:pt x="14715" y="197419"/>
                  </a:lnTo>
                  <a:lnTo>
                    <a:pt x="32219" y="156002"/>
                  </a:lnTo>
                  <a:lnTo>
                    <a:pt x="55693" y="118179"/>
                  </a:lnTo>
                  <a:lnTo>
                    <a:pt x="84545" y="84545"/>
                  </a:lnTo>
                  <a:lnTo>
                    <a:pt x="118179" y="55693"/>
                  </a:lnTo>
                  <a:lnTo>
                    <a:pt x="156002" y="32219"/>
                  </a:lnTo>
                  <a:lnTo>
                    <a:pt x="197419" y="14715"/>
                  </a:lnTo>
                  <a:lnTo>
                    <a:pt x="241836" y="3778"/>
                  </a:lnTo>
                  <a:lnTo>
                    <a:pt x="288658" y="0"/>
                  </a:lnTo>
                  <a:lnTo>
                    <a:pt x="1443266" y="0"/>
                  </a:lnTo>
                  <a:lnTo>
                    <a:pt x="1490088" y="3778"/>
                  </a:lnTo>
                  <a:lnTo>
                    <a:pt x="1534505" y="14715"/>
                  </a:lnTo>
                  <a:lnTo>
                    <a:pt x="1575921" y="32219"/>
                  </a:lnTo>
                  <a:lnTo>
                    <a:pt x="1613744" y="55693"/>
                  </a:lnTo>
                  <a:lnTo>
                    <a:pt x="1647378" y="84545"/>
                  </a:lnTo>
                  <a:lnTo>
                    <a:pt x="1676230" y="118179"/>
                  </a:lnTo>
                  <a:lnTo>
                    <a:pt x="1699705" y="156002"/>
                  </a:lnTo>
                  <a:lnTo>
                    <a:pt x="1717208" y="197419"/>
                  </a:lnTo>
                  <a:lnTo>
                    <a:pt x="1728146" y="241836"/>
                  </a:lnTo>
                  <a:lnTo>
                    <a:pt x="1731924" y="288658"/>
                  </a:lnTo>
                  <a:lnTo>
                    <a:pt x="1731924" y="1561147"/>
                  </a:lnTo>
                  <a:lnTo>
                    <a:pt x="1728146" y="1607966"/>
                  </a:lnTo>
                  <a:lnTo>
                    <a:pt x="1717208" y="1652381"/>
                  </a:lnTo>
                  <a:lnTo>
                    <a:pt x="1699705" y="1693797"/>
                  </a:lnTo>
                  <a:lnTo>
                    <a:pt x="1676230" y="1731620"/>
                  </a:lnTo>
                  <a:lnTo>
                    <a:pt x="1647378" y="1765255"/>
                  </a:lnTo>
                  <a:lnTo>
                    <a:pt x="1613744" y="1794108"/>
                  </a:lnTo>
                  <a:lnTo>
                    <a:pt x="1575921" y="1817584"/>
                  </a:lnTo>
                  <a:lnTo>
                    <a:pt x="1534505" y="1835088"/>
                  </a:lnTo>
                  <a:lnTo>
                    <a:pt x="1490088" y="1846027"/>
                  </a:lnTo>
                  <a:lnTo>
                    <a:pt x="1443266" y="1849805"/>
                  </a:lnTo>
                  <a:lnTo>
                    <a:pt x="288658" y="1849805"/>
                  </a:lnTo>
                  <a:lnTo>
                    <a:pt x="241836" y="1846027"/>
                  </a:lnTo>
                  <a:lnTo>
                    <a:pt x="197419" y="1835088"/>
                  </a:lnTo>
                  <a:lnTo>
                    <a:pt x="156002" y="1817584"/>
                  </a:lnTo>
                  <a:lnTo>
                    <a:pt x="118179" y="1794108"/>
                  </a:lnTo>
                  <a:lnTo>
                    <a:pt x="84545" y="1765255"/>
                  </a:lnTo>
                  <a:lnTo>
                    <a:pt x="55693" y="1731620"/>
                  </a:lnTo>
                  <a:lnTo>
                    <a:pt x="32219" y="1693797"/>
                  </a:lnTo>
                  <a:lnTo>
                    <a:pt x="14715" y="1652381"/>
                  </a:lnTo>
                  <a:lnTo>
                    <a:pt x="3778" y="1607966"/>
                  </a:lnTo>
                  <a:lnTo>
                    <a:pt x="0" y="1561147"/>
                  </a:lnTo>
                  <a:lnTo>
                    <a:pt x="0" y="288658"/>
                  </a:lnTo>
                  <a:close/>
                </a:path>
              </a:pathLst>
            </a:custGeom>
            <a:ln w="28575">
              <a:solidFill>
                <a:srgbClr val="001F5F"/>
              </a:solidFill>
            </a:ln>
          </p:spPr>
          <p:txBody>
            <a:bodyPr wrap="square" lIns="0" tIns="0" rIns="0" bIns="0" rtlCol="0"/>
            <a:lstStyle/>
            <a:p>
              <a:endParaRPr/>
            </a:p>
          </p:txBody>
        </p:sp>
      </p:grpSp>
      <p:sp>
        <p:nvSpPr>
          <p:cNvPr id="13" name="object 13"/>
          <p:cNvSpPr txBox="1"/>
          <p:nvPr/>
        </p:nvSpPr>
        <p:spPr>
          <a:xfrm>
            <a:off x="8951749" y="1856390"/>
            <a:ext cx="1528445" cy="1690370"/>
          </a:xfrm>
          <a:prstGeom prst="rect">
            <a:avLst/>
          </a:prstGeom>
        </p:spPr>
        <p:txBody>
          <a:bodyPr vert="horz" wrap="square" lIns="0" tIns="45720" rIns="0" bIns="0" rtlCol="0">
            <a:spAutoFit/>
          </a:bodyPr>
          <a:lstStyle/>
          <a:p>
            <a:pPr marL="12700" marR="5080" indent="1905" algn="ctr">
              <a:lnSpc>
                <a:spcPts val="1430"/>
              </a:lnSpc>
              <a:spcBef>
                <a:spcPts val="360"/>
              </a:spcBef>
            </a:pPr>
            <a:r>
              <a:rPr sz="1400">
                <a:latin typeface="Calibri"/>
                <a:cs typeface="Calibri"/>
              </a:rPr>
              <a:t>Students</a:t>
            </a:r>
            <a:r>
              <a:rPr sz="1400" spc="-30">
                <a:latin typeface="Calibri"/>
                <a:cs typeface="Calibri"/>
              </a:rPr>
              <a:t> </a:t>
            </a:r>
            <a:r>
              <a:rPr sz="1400">
                <a:latin typeface="Calibri"/>
                <a:cs typeface="Calibri"/>
              </a:rPr>
              <a:t>who</a:t>
            </a:r>
            <a:r>
              <a:rPr sz="1400" spc="-55">
                <a:latin typeface="Calibri"/>
                <a:cs typeface="Calibri"/>
              </a:rPr>
              <a:t> </a:t>
            </a:r>
            <a:r>
              <a:rPr sz="1400" spc="-20">
                <a:latin typeface="Calibri"/>
                <a:cs typeface="Calibri"/>
              </a:rPr>
              <a:t>plan</a:t>
            </a:r>
            <a:r>
              <a:rPr sz="1400" spc="500">
                <a:latin typeface="Calibri"/>
                <a:cs typeface="Calibri"/>
              </a:rPr>
              <a:t> </a:t>
            </a:r>
            <a:r>
              <a:rPr sz="1400">
                <a:latin typeface="Calibri"/>
                <a:cs typeface="Calibri"/>
              </a:rPr>
              <a:t>to</a:t>
            </a:r>
            <a:r>
              <a:rPr sz="1400" spc="-65">
                <a:latin typeface="Calibri"/>
                <a:cs typeface="Calibri"/>
              </a:rPr>
              <a:t> </a:t>
            </a:r>
            <a:r>
              <a:rPr sz="1400">
                <a:latin typeface="Calibri"/>
                <a:cs typeface="Calibri"/>
              </a:rPr>
              <a:t>attend</a:t>
            </a:r>
            <a:r>
              <a:rPr sz="1400" spc="-35">
                <a:latin typeface="Calibri"/>
                <a:cs typeface="Calibri"/>
              </a:rPr>
              <a:t> </a:t>
            </a:r>
            <a:r>
              <a:rPr sz="1400">
                <a:latin typeface="Calibri"/>
                <a:cs typeface="Calibri"/>
              </a:rPr>
              <a:t>PTC</a:t>
            </a:r>
            <a:r>
              <a:rPr sz="1400" spc="-65">
                <a:latin typeface="Calibri"/>
                <a:cs typeface="Calibri"/>
              </a:rPr>
              <a:t> </a:t>
            </a:r>
            <a:r>
              <a:rPr sz="1400" spc="-10">
                <a:latin typeface="Calibri"/>
                <a:cs typeface="Calibri"/>
              </a:rPr>
              <a:t>should </a:t>
            </a:r>
            <a:r>
              <a:rPr sz="1400">
                <a:latin typeface="Calibri"/>
                <a:cs typeface="Calibri"/>
              </a:rPr>
              <a:t>meet</a:t>
            </a:r>
            <a:r>
              <a:rPr sz="1400" spc="-15">
                <a:latin typeface="Calibri"/>
                <a:cs typeface="Calibri"/>
              </a:rPr>
              <a:t> </a:t>
            </a:r>
            <a:r>
              <a:rPr sz="1400">
                <a:latin typeface="Calibri"/>
                <a:cs typeface="Calibri"/>
              </a:rPr>
              <a:t>with</a:t>
            </a:r>
            <a:r>
              <a:rPr sz="1400" spc="-20">
                <a:latin typeface="Calibri"/>
                <a:cs typeface="Calibri"/>
              </a:rPr>
              <a:t> </a:t>
            </a:r>
            <a:r>
              <a:rPr sz="1400">
                <a:latin typeface="Calibri"/>
                <a:cs typeface="Calibri"/>
              </a:rPr>
              <a:t>a</a:t>
            </a:r>
            <a:r>
              <a:rPr sz="1400" spc="-25">
                <a:latin typeface="Calibri"/>
                <a:cs typeface="Calibri"/>
              </a:rPr>
              <a:t> PTC </a:t>
            </a:r>
            <a:r>
              <a:rPr sz="1400">
                <a:latin typeface="Calibri"/>
                <a:cs typeface="Calibri"/>
              </a:rPr>
              <a:t>counselor</a:t>
            </a:r>
            <a:r>
              <a:rPr sz="1400" spc="-45">
                <a:latin typeface="Calibri"/>
                <a:cs typeface="Calibri"/>
              </a:rPr>
              <a:t> </a:t>
            </a:r>
            <a:r>
              <a:rPr sz="1400">
                <a:latin typeface="Calibri"/>
                <a:cs typeface="Calibri"/>
              </a:rPr>
              <a:t>to</a:t>
            </a:r>
            <a:r>
              <a:rPr sz="1400" spc="-40">
                <a:latin typeface="Calibri"/>
                <a:cs typeface="Calibri"/>
              </a:rPr>
              <a:t> </a:t>
            </a:r>
            <a:r>
              <a:rPr sz="1400" spc="-10">
                <a:latin typeface="Calibri"/>
                <a:cs typeface="Calibri"/>
              </a:rPr>
              <a:t>review </a:t>
            </a:r>
            <a:r>
              <a:rPr sz="1400">
                <a:latin typeface="Calibri"/>
                <a:cs typeface="Calibri"/>
              </a:rPr>
              <a:t>which</a:t>
            </a:r>
            <a:r>
              <a:rPr sz="1400" spc="-50">
                <a:latin typeface="Calibri"/>
                <a:cs typeface="Calibri"/>
              </a:rPr>
              <a:t> </a:t>
            </a:r>
            <a:r>
              <a:rPr sz="1400">
                <a:latin typeface="Calibri"/>
                <a:cs typeface="Calibri"/>
              </a:rPr>
              <a:t>high</a:t>
            </a:r>
            <a:r>
              <a:rPr sz="1400" spc="-20">
                <a:latin typeface="Calibri"/>
                <a:cs typeface="Calibri"/>
              </a:rPr>
              <a:t> </a:t>
            </a:r>
            <a:r>
              <a:rPr sz="1400" spc="-10">
                <a:latin typeface="Calibri"/>
                <a:cs typeface="Calibri"/>
              </a:rPr>
              <a:t>school </a:t>
            </a:r>
            <a:r>
              <a:rPr sz="1400">
                <a:latin typeface="Calibri"/>
                <a:cs typeface="Calibri"/>
              </a:rPr>
              <a:t>credits</a:t>
            </a:r>
            <a:r>
              <a:rPr sz="1400" spc="-45">
                <a:latin typeface="Calibri"/>
                <a:cs typeface="Calibri"/>
              </a:rPr>
              <a:t> </a:t>
            </a:r>
            <a:r>
              <a:rPr sz="1400">
                <a:latin typeface="Calibri"/>
                <a:cs typeface="Calibri"/>
              </a:rPr>
              <a:t>and</a:t>
            </a:r>
            <a:r>
              <a:rPr sz="1400" spc="-40">
                <a:latin typeface="Calibri"/>
                <a:cs typeface="Calibri"/>
              </a:rPr>
              <a:t> </a:t>
            </a:r>
            <a:r>
              <a:rPr sz="1400" spc="-10">
                <a:latin typeface="Calibri"/>
                <a:cs typeface="Calibri"/>
              </a:rPr>
              <a:t>industry certifications</a:t>
            </a:r>
            <a:r>
              <a:rPr sz="1400" spc="50">
                <a:latin typeface="Calibri"/>
                <a:cs typeface="Calibri"/>
              </a:rPr>
              <a:t> </a:t>
            </a:r>
            <a:r>
              <a:rPr sz="1400" spc="-25">
                <a:latin typeface="Calibri"/>
                <a:cs typeface="Calibri"/>
              </a:rPr>
              <a:t>may </a:t>
            </a:r>
            <a:r>
              <a:rPr sz="1400">
                <a:latin typeface="Calibri"/>
                <a:cs typeface="Calibri"/>
              </a:rPr>
              <a:t>count</a:t>
            </a:r>
            <a:r>
              <a:rPr sz="1400" spc="-25">
                <a:latin typeface="Calibri"/>
                <a:cs typeface="Calibri"/>
              </a:rPr>
              <a:t> </a:t>
            </a:r>
            <a:r>
              <a:rPr sz="1400" spc="-10">
                <a:latin typeface="Calibri"/>
                <a:cs typeface="Calibri"/>
              </a:rPr>
              <a:t>toward</a:t>
            </a:r>
            <a:r>
              <a:rPr sz="1400" spc="-55">
                <a:latin typeface="Calibri"/>
                <a:cs typeface="Calibri"/>
              </a:rPr>
              <a:t> </a:t>
            </a:r>
            <a:r>
              <a:rPr sz="1400" spc="-20">
                <a:latin typeface="Calibri"/>
                <a:cs typeface="Calibri"/>
              </a:rPr>
              <a:t>their </a:t>
            </a:r>
            <a:r>
              <a:rPr sz="1400" spc="-10">
                <a:latin typeface="Calibri"/>
                <a:cs typeface="Calibri"/>
              </a:rPr>
              <a:t>program.</a:t>
            </a:r>
            <a:endParaRPr sz="1400">
              <a:latin typeface="Calibri"/>
              <a:cs typeface="Calibri"/>
            </a:endParaRPr>
          </a:p>
        </p:txBody>
      </p:sp>
      <p:sp>
        <p:nvSpPr>
          <p:cNvPr id="15" name="object 15"/>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61</a:t>
            </a:fld>
            <a:endParaRPr spc="-25"/>
          </a:p>
        </p:txBody>
      </p:sp>
      <p:sp>
        <p:nvSpPr>
          <p:cNvPr id="14" name="object 14"/>
          <p:cNvSpPr txBox="1"/>
          <p:nvPr/>
        </p:nvSpPr>
        <p:spPr>
          <a:xfrm>
            <a:off x="8852382" y="5773826"/>
            <a:ext cx="1728470" cy="731610"/>
          </a:xfrm>
          <a:prstGeom prst="rect">
            <a:avLst/>
          </a:prstGeom>
          <a:solidFill>
            <a:srgbClr val="FFFFFF"/>
          </a:solidFill>
          <a:ln w="9525">
            <a:solidFill>
              <a:srgbClr val="000000"/>
            </a:solidFill>
          </a:ln>
        </p:spPr>
        <p:txBody>
          <a:bodyPr vert="horz" wrap="square" lIns="0" tIns="26034" rIns="0" bIns="0" rtlCol="0">
            <a:spAutoFit/>
          </a:bodyPr>
          <a:lstStyle/>
          <a:p>
            <a:pPr marL="45720">
              <a:lnSpc>
                <a:spcPts val="910"/>
              </a:lnSpc>
              <a:spcBef>
                <a:spcPts val="204"/>
              </a:spcBef>
            </a:pPr>
            <a:r>
              <a:rPr sz="800" spc="-10">
                <a:latin typeface="Calibri"/>
                <a:cs typeface="Calibri"/>
              </a:rPr>
              <a:t>CLW:</a:t>
            </a:r>
            <a:r>
              <a:rPr sz="800" spc="-65">
                <a:latin typeface="Calibri"/>
                <a:cs typeface="Calibri"/>
              </a:rPr>
              <a:t> </a:t>
            </a:r>
            <a:r>
              <a:rPr sz="800" spc="-10">
                <a:latin typeface="Calibri"/>
                <a:cs typeface="Calibri"/>
              </a:rPr>
              <a:t>Clearwater</a:t>
            </a:r>
            <a:r>
              <a:rPr sz="800" spc="50">
                <a:latin typeface="Calibri"/>
                <a:cs typeface="Calibri"/>
              </a:rPr>
              <a:t> </a:t>
            </a:r>
            <a:r>
              <a:rPr sz="800" spc="-10">
                <a:latin typeface="Calibri"/>
                <a:cs typeface="Calibri"/>
              </a:rPr>
              <a:t>Campus</a:t>
            </a:r>
            <a:endParaRPr sz="800">
              <a:latin typeface="Calibri"/>
              <a:cs typeface="Calibri"/>
            </a:endParaRPr>
          </a:p>
          <a:p>
            <a:pPr marL="273685" marR="59055" indent="-229235">
              <a:lnSpc>
                <a:spcPts val="860"/>
              </a:lnSpc>
              <a:spcBef>
                <a:spcPts val="65"/>
              </a:spcBef>
            </a:pPr>
            <a:r>
              <a:rPr sz="800">
                <a:latin typeface="Calibri"/>
                <a:cs typeface="Calibri"/>
              </a:rPr>
              <a:t>PHI:</a:t>
            </a:r>
            <a:r>
              <a:rPr sz="800" spc="325">
                <a:latin typeface="Calibri"/>
                <a:cs typeface="Calibri"/>
              </a:rPr>
              <a:t> </a:t>
            </a:r>
            <a:r>
              <a:rPr sz="800" spc="-10">
                <a:latin typeface="Calibri"/>
                <a:cs typeface="Calibri"/>
              </a:rPr>
              <a:t>Clearwater</a:t>
            </a:r>
            <a:r>
              <a:rPr sz="800" spc="15">
                <a:latin typeface="Calibri"/>
                <a:cs typeface="Calibri"/>
              </a:rPr>
              <a:t> </a:t>
            </a:r>
            <a:r>
              <a:rPr sz="800" spc="-10">
                <a:latin typeface="Calibri"/>
                <a:cs typeface="Calibri"/>
              </a:rPr>
              <a:t>Campus–Pinellas</a:t>
            </a:r>
            <a:r>
              <a:rPr sz="800" spc="50">
                <a:latin typeface="Calibri"/>
                <a:cs typeface="Calibri"/>
              </a:rPr>
              <a:t> </a:t>
            </a:r>
            <a:r>
              <a:rPr sz="800" spc="-20">
                <a:latin typeface="Calibri"/>
                <a:cs typeface="Calibri"/>
              </a:rPr>
              <a:t>High</a:t>
            </a:r>
            <a:r>
              <a:rPr sz="800" spc="500">
                <a:latin typeface="Calibri"/>
                <a:cs typeface="Calibri"/>
              </a:rPr>
              <a:t> </a:t>
            </a:r>
            <a:r>
              <a:rPr sz="800" spc="-10">
                <a:latin typeface="Calibri"/>
                <a:cs typeface="Calibri"/>
              </a:rPr>
              <a:t>Innovation</a:t>
            </a:r>
            <a:endParaRPr sz="800">
              <a:latin typeface="Calibri"/>
              <a:cs typeface="Calibri"/>
            </a:endParaRPr>
          </a:p>
          <a:p>
            <a:pPr marL="45085">
              <a:lnSpc>
                <a:spcPts val="810"/>
              </a:lnSpc>
            </a:pPr>
            <a:r>
              <a:rPr sz="800">
                <a:latin typeface="Calibri"/>
                <a:cs typeface="Calibri"/>
              </a:rPr>
              <a:t>SP:</a:t>
            </a:r>
            <a:r>
              <a:rPr sz="800" spc="195">
                <a:latin typeface="Calibri"/>
                <a:cs typeface="Calibri"/>
              </a:rPr>
              <a:t>  </a:t>
            </a:r>
            <a:r>
              <a:rPr sz="800">
                <a:latin typeface="Calibri"/>
                <a:cs typeface="Calibri"/>
              </a:rPr>
              <a:t>St.</a:t>
            </a:r>
            <a:r>
              <a:rPr sz="800" spc="-30">
                <a:latin typeface="Calibri"/>
                <a:cs typeface="Calibri"/>
              </a:rPr>
              <a:t> </a:t>
            </a:r>
            <a:r>
              <a:rPr sz="800">
                <a:latin typeface="Calibri"/>
                <a:cs typeface="Calibri"/>
              </a:rPr>
              <a:t>Petersburg</a:t>
            </a:r>
            <a:r>
              <a:rPr sz="800" spc="-5">
                <a:latin typeface="Calibri"/>
                <a:cs typeface="Calibri"/>
              </a:rPr>
              <a:t> </a:t>
            </a:r>
            <a:r>
              <a:rPr sz="800" spc="-10">
                <a:latin typeface="Calibri"/>
                <a:cs typeface="Calibri"/>
              </a:rPr>
              <a:t>Campus</a:t>
            </a:r>
            <a:endParaRPr sz="800">
              <a:latin typeface="Calibri"/>
              <a:cs typeface="Calibri"/>
            </a:endParaRPr>
          </a:p>
          <a:p>
            <a:pPr marL="273685" marR="57785" indent="-229235">
              <a:lnSpc>
                <a:spcPts val="860"/>
              </a:lnSpc>
              <a:spcBef>
                <a:spcPts val="65"/>
              </a:spcBef>
            </a:pPr>
            <a:r>
              <a:rPr sz="800">
                <a:latin typeface="Calibri"/>
                <a:cs typeface="Calibri"/>
              </a:rPr>
              <a:t>CLV:</a:t>
            </a:r>
            <a:r>
              <a:rPr sz="800" spc="145">
                <a:latin typeface="Calibri"/>
                <a:cs typeface="Calibri"/>
              </a:rPr>
              <a:t> </a:t>
            </a:r>
            <a:r>
              <a:rPr sz="800">
                <a:latin typeface="Calibri"/>
                <a:cs typeface="Calibri"/>
              </a:rPr>
              <a:t>St.</a:t>
            </a:r>
            <a:r>
              <a:rPr sz="800" spc="-35">
                <a:latin typeface="Calibri"/>
                <a:cs typeface="Calibri"/>
              </a:rPr>
              <a:t> </a:t>
            </a:r>
            <a:r>
              <a:rPr sz="800">
                <a:latin typeface="Calibri"/>
                <a:cs typeface="Calibri"/>
              </a:rPr>
              <a:t>Petersburg</a:t>
            </a:r>
            <a:r>
              <a:rPr sz="800" spc="-10">
                <a:latin typeface="Calibri"/>
                <a:cs typeface="Calibri"/>
              </a:rPr>
              <a:t> Campus–Clearview</a:t>
            </a:r>
            <a:r>
              <a:rPr sz="800" spc="500">
                <a:latin typeface="Calibri"/>
                <a:cs typeface="Calibri"/>
              </a:rPr>
              <a:t> </a:t>
            </a:r>
            <a:r>
              <a:rPr sz="800">
                <a:latin typeface="Calibri"/>
                <a:cs typeface="Calibri"/>
              </a:rPr>
              <a:t>Adult</a:t>
            </a:r>
            <a:r>
              <a:rPr sz="800" spc="-45">
                <a:latin typeface="Calibri"/>
                <a:cs typeface="Calibri"/>
              </a:rPr>
              <a:t> </a:t>
            </a:r>
            <a:r>
              <a:rPr sz="800">
                <a:latin typeface="Calibri"/>
                <a:cs typeface="Calibri"/>
              </a:rPr>
              <a:t>Education</a:t>
            </a:r>
            <a:r>
              <a:rPr sz="800" spc="-25">
                <a:latin typeface="Calibri"/>
                <a:cs typeface="Calibri"/>
              </a:rPr>
              <a:t> </a:t>
            </a:r>
            <a:r>
              <a:rPr sz="800" spc="-10">
                <a:latin typeface="Calibri"/>
                <a:cs typeface="Calibri"/>
              </a:rPr>
              <a:t>Center</a:t>
            </a:r>
            <a:endParaRPr sz="800">
              <a:latin typeface="Calibri"/>
              <a:cs typeface="Calibri"/>
            </a:endParaRPr>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3171783"/>
            <a:ext cx="393506" cy="243713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105">
                <a:solidFill>
                  <a:srgbClr val="FFFFFF"/>
                </a:solidFill>
                <a:latin typeface="Calibri"/>
                <a:cs typeface="Calibri"/>
              </a:rPr>
              <a:t> </a:t>
            </a:r>
            <a:r>
              <a:rPr sz="3100" b="1" spc="-10">
                <a:solidFill>
                  <a:srgbClr val="FFFFFF"/>
                </a:solidFill>
                <a:latin typeface="Calibri"/>
                <a:cs typeface="Calibri"/>
              </a:rPr>
              <a:t>Futures:</a:t>
            </a:r>
            <a:endParaRPr sz="3100">
              <a:latin typeface="Calibri"/>
              <a:cs typeface="Calibri"/>
            </a:endParaRPr>
          </a:p>
        </p:txBody>
      </p:sp>
      <p:sp>
        <p:nvSpPr>
          <p:cNvPr id="4" name="object 4"/>
          <p:cNvSpPr txBox="1"/>
          <p:nvPr/>
        </p:nvSpPr>
        <p:spPr>
          <a:xfrm>
            <a:off x="1691894" y="1251887"/>
            <a:ext cx="393506" cy="1764664"/>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Next</a:t>
            </a:r>
            <a:r>
              <a:rPr sz="3100" b="1" spc="-90">
                <a:solidFill>
                  <a:srgbClr val="FFFFFF"/>
                </a:solidFill>
                <a:latin typeface="Calibri"/>
                <a:cs typeface="Calibri"/>
              </a:rPr>
              <a:t> </a:t>
            </a:r>
            <a:r>
              <a:rPr sz="3100" b="1" spc="-10">
                <a:solidFill>
                  <a:srgbClr val="FFFFFF"/>
                </a:solidFill>
                <a:latin typeface="Calibri"/>
                <a:cs typeface="Calibri"/>
              </a:rPr>
              <a:t>Steps</a:t>
            </a:r>
            <a:endParaRPr sz="3100">
              <a:latin typeface="Calibri"/>
              <a:cs typeface="Calibri"/>
            </a:endParaRPr>
          </a:p>
        </p:txBody>
      </p:sp>
      <p:sp>
        <p:nvSpPr>
          <p:cNvPr id="5" name="object 5"/>
          <p:cNvSpPr txBox="1">
            <a:spLocks noGrp="1"/>
          </p:cNvSpPr>
          <p:nvPr>
            <p:ph type="title"/>
          </p:nvPr>
        </p:nvSpPr>
        <p:spPr>
          <a:xfrm>
            <a:off x="2380799" y="112193"/>
            <a:ext cx="4454784" cy="675185"/>
          </a:xfrm>
          <a:prstGeom prst="rect">
            <a:avLst/>
          </a:prstGeom>
        </p:spPr>
        <p:txBody>
          <a:bodyPr vert="horz" wrap="square" lIns="0" tIns="13335" rIns="0" bIns="0" rtlCol="0" anchor="ctr">
            <a:spAutoFit/>
          </a:bodyPr>
          <a:lstStyle/>
          <a:p>
            <a:pPr marL="12700">
              <a:spcBef>
                <a:spcPts val="105"/>
              </a:spcBef>
            </a:pPr>
            <a:r>
              <a:rPr b="1">
                <a:solidFill>
                  <a:srgbClr val="0B163B"/>
                </a:solidFill>
                <a:latin typeface="Calibri"/>
                <a:cs typeface="Calibri"/>
              </a:rPr>
              <a:t>Next</a:t>
            </a:r>
            <a:r>
              <a:rPr b="1" spc="-105">
                <a:solidFill>
                  <a:srgbClr val="0B163B"/>
                </a:solidFill>
                <a:latin typeface="Calibri"/>
                <a:cs typeface="Calibri"/>
              </a:rPr>
              <a:t> </a:t>
            </a:r>
            <a:r>
              <a:rPr b="1" spc="-20">
                <a:solidFill>
                  <a:srgbClr val="0B163B"/>
                </a:solidFill>
                <a:latin typeface="Calibri"/>
                <a:cs typeface="Calibri"/>
              </a:rPr>
              <a:t>Steps</a:t>
            </a:r>
          </a:p>
        </p:txBody>
      </p:sp>
      <p:graphicFrame>
        <p:nvGraphicFramePr>
          <p:cNvPr id="6" name="object 6"/>
          <p:cNvGraphicFramePr>
            <a:graphicFrameLocks noGrp="1"/>
          </p:cNvGraphicFramePr>
          <p:nvPr/>
        </p:nvGraphicFramePr>
        <p:xfrm>
          <a:off x="2734847" y="5069052"/>
          <a:ext cx="6971663" cy="1510025"/>
        </p:xfrm>
        <a:graphic>
          <a:graphicData uri="http://schemas.openxmlformats.org/drawingml/2006/table">
            <a:tbl>
              <a:tblPr firstRow="1" bandRow="1">
                <a:tableStyleId>{2D5ABB26-0587-4C30-8999-92F81FD0307C}</a:tableStyleId>
              </a:tblPr>
              <a:tblGrid>
                <a:gridCol w="2214880">
                  <a:extLst>
                    <a:ext uri="{9D8B030D-6E8A-4147-A177-3AD203B41FA5}">
                      <a16:colId xmlns:a16="http://schemas.microsoft.com/office/drawing/2014/main" val="20000"/>
                    </a:ext>
                  </a:extLst>
                </a:gridCol>
                <a:gridCol w="2209799">
                  <a:extLst>
                    <a:ext uri="{9D8B030D-6E8A-4147-A177-3AD203B41FA5}">
                      <a16:colId xmlns:a16="http://schemas.microsoft.com/office/drawing/2014/main" val="20001"/>
                    </a:ext>
                  </a:extLst>
                </a:gridCol>
                <a:gridCol w="1724025">
                  <a:extLst>
                    <a:ext uri="{9D8B030D-6E8A-4147-A177-3AD203B41FA5}">
                      <a16:colId xmlns:a16="http://schemas.microsoft.com/office/drawing/2014/main" val="20002"/>
                    </a:ext>
                  </a:extLst>
                </a:gridCol>
                <a:gridCol w="822959">
                  <a:extLst>
                    <a:ext uri="{9D8B030D-6E8A-4147-A177-3AD203B41FA5}">
                      <a16:colId xmlns:a16="http://schemas.microsoft.com/office/drawing/2014/main" val="20003"/>
                    </a:ext>
                  </a:extLst>
                </a:gridCol>
              </a:tblGrid>
              <a:tr h="262255">
                <a:tc>
                  <a:txBody>
                    <a:bodyPr/>
                    <a:lstStyle/>
                    <a:p>
                      <a:pPr marL="45720" algn="ctr">
                        <a:lnSpc>
                          <a:spcPct val="100000"/>
                        </a:lnSpc>
                        <a:spcBef>
                          <a:spcPts val="335"/>
                        </a:spcBef>
                      </a:pPr>
                      <a:r>
                        <a:rPr sz="1200" b="1" spc="-10">
                          <a:solidFill>
                            <a:srgbClr val="FFFFFF"/>
                          </a:solidFill>
                          <a:latin typeface="Calibri"/>
                          <a:cs typeface="Calibri"/>
                        </a:rPr>
                        <a:t>Program</a:t>
                      </a:r>
                      <a:endParaRPr sz="1200">
                        <a:latin typeface="Calibri"/>
                        <a:cs typeface="Calibri"/>
                      </a:endParaRPr>
                    </a:p>
                  </a:txBody>
                  <a:tcPr marL="0" marR="0" marT="42545" marB="0">
                    <a:lnL w="12700">
                      <a:solidFill>
                        <a:srgbClr val="0B163B"/>
                      </a:solidFill>
                      <a:prstDash val="solid"/>
                    </a:lnL>
                    <a:lnR w="12700">
                      <a:solidFill>
                        <a:srgbClr val="FFFFFF"/>
                      </a:solidFill>
                      <a:prstDash val="solid"/>
                    </a:lnR>
                    <a:solidFill>
                      <a:srgbClr val="0B163B"/>
                    </a:solidFill>
                  </a:tcPr>
                </a:tc>
                <a:tc>
                  <a:txBody>
                    <a:bodyPr/>
                    <a:lstStyle/>
                    <a:p>
                      <a:pPr marL="42545" algn="ctr">
                        <a:lnSpc>
                          <a:spcPct val="100000"/>
                        </a:lnSpc>
                        <a:spcBef>
                          <a:spcPts val="335"/>
                        </a:spcBef>
                      </a:pPr>
                      <a:r>
                        <a:rPr sz="1200" b="1" spc="-10">
                          <a:solidFill>
                            <a:srgbClr val="FFFFFF"/>
                          </a:solidFill>
                          <a:latin typeface="Calibri"/>
                          <a:cs typeface="Calibri"/>
                        </a:rPr>
                        <a:t>Counselor</a:t>
                      </a:r>
                      <a:endParaRPr sz="1200">
                        <a:latin typeface="Calibri"/>
                        <a:cs typeface="Calibri"/>
                      </a:endParaRPr>
                    </a:p>
                  </a:txBody>
                  <a:tcPr marL="0" marR="0" marT="42545" marB="0">
                    <a:lnL w="12700">
                      <a:solidFill>
                        <a:srgbClr val="FFFFFF"/>
                      </a:solidFill>
                      <a:prstDash val="solid"/>
                    </a:lnL>
                    <a:lnR w="12700">
                      <a:solidFill>
                        <a:srgbClr val="FFFFFF"/>
                      </a:solidFill>
                      <a:prstDash val="solid"/>
                    </a:lnR>
                    <a:solidFill>
                      <a:srgbClr val="0B163B"/>
                    </a:solidFill>
                  </a:tcPr>
                </a:tc>
                <a:tc>
                  <a:txBody>
                    <a:bodyPr/>
                    <a:lstStyle/>
                    <a:p>
                      <a:pPr marL="45720" algn="ctr">
                        <a:lnSpc>
                          <a:spcPct val="100000"/>
                        </a:lnSpc>
                        <a:spcBef>
                          <a:spcPts val="335"/>
                        </a:spcBef>
                      </a:pPr>
                      <a:r>
                        <a:rPr sz="1200" b="1" spc="-10">
                          <a:solidFill>
                            <a:srgbClr val="FFFFFF"/>
                          </a:solidFill>
                          <a:latin typeface="Calibri"/>
                          <a:cs typeface="Calibri"/>
                        </a:rPr>
                        <a:t>Email</a:t>
                      </a:r>
                      <a:endParaRPr sz="1200">
                        <a:latin typeface="Calibri"/>
                        <a:cs typeface="Calibri"/>
                      </a:endParaRPr>
                    </a:p>
                  </a:txBody>
                  <a:tcPr marL="0" marR="0" marT="42545" marB="0">
                    <a:lnL w="12700">
                      <a:solidFill>
                        <a:srgbClr val="FFFFFF"/>
                      </a:solidFill>
                      <a:prstDash val="solid"/>
                    </a:lnL>
                    <a:lnR w="12700">
                      <a:solidFill>
                        <a:srgbClr val="FFFFFF"/>
                      </a:solidFill>
                      <a:prstDash val="solid"/>
                    </a:lnR>
                    <a:solidFill>
                      <a:srgbClr val="0B163B"/>
                    </a:solidFill>
                  </a:tcPr>
                </a:tc>
                <a:tc>
                  <a:txBody>
                    <a:bodyPr/>
                    <a:lstStyle/>
                    <a:p>
                      <a:pPr marL="45085" algn="ctr">
                        <a:lnSpc>
                          <a:spcPct val="100000"/>
                        </a:lnSpc>
                        <a:spcBef>
                          <a:spcPts val="335"/>
                        </a:spcBef>
                      </a:pPr>
                      <a:r>
                        <a:rPr sz="1200" b="1" spc="-10">
                          <a:solidFill>
                            <a:srgbClr val="FFFFFF"/>
                          </a:solidFill>
                          <a:latin typeface="Calibri"/>
                          <a:cs typeface="Calibri"/>
                        </a:rPr>
                        <a:t>Extension</a:t>
                      </a:r>
                      <a:endParaRPr sz="1200">
                        <a:latin typeface="Calibri"/>
                        <a:cs typeface="Calibri"/>
                      </a:endParaRPr>
                    </a:p>
                  </a:txBody>
                  <a:tcPr marL="0" marR="0" marT="42545" marB="0">
                    <a:lnL w="12700">
                      <a:solidFill>
                        <a:srgbClr val="FFFFFF"/>
                      </a:solidFill>
                      <a:prstDash val="solid"/>
                    </a:lnL>
                    <a:lnR w="12700">
                      <a:solidFill>
                        <a:srgbClr val="0B163B"/>
                      </a:solidFill>
                      <a:prstDash val="solid"/>
                    </a:lnR>
                    <a:solidFill>
                      <a:srgbClr val="0B163B"/>
                    </a:solidFill>
                  </a:tcPr>
                </a:tc>
                <a:extLst>
                  <a:ext uri="{0D108BD9-81ED-4DB2-BD59-A6C34878D82A}">
                    <a16:rowId xmlns:a16="http://schemas.microsoft.com/office/drawing/2014/main" val="10000"/>
                  </a:ext>
                </a:extLst>
              </a:tr>
              <a:tr h="249554">
                <a:tc>
                  <a:txBody>
                    <a:bodyPr/>
                    <a:lstStyle/>
                    <a:p>
                      <a:pPr marL="45720">
                        <a:lnSpc>
                          <a:spcPct val="100000"/>
                        </a:lnSpc>
                        <a:spcBef>
                          <a:spcPts val="125"/>
                        </a:spcBef>
                      </a:pPr>
                      <a:r>
                        <a:rPr sz="1400" spc="-20">
                          <a:latin typeface="Calibri"/>
                          <a:cs typeface="Calibri"/>
                        </a:rPr>
                        <a:t>I.B.</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B w="12700">
                      <a:solidFill>
                        <a:srgbClr val="0B163B"/>
                      </a:solidFill>
                      <a:prstDash val="solid"/>
                    </a:lnB>
                    <a:solidFill>
                      <a:srgbClr val="FFFFFF"/>
                    </a:solidFill>
                  </a:tcPr>
                </a:tc>
                <a:tc>
                  <a:txBody>
                    <a:bodyPr/>
                    <a:lstStyle/>
                    <a:p>
                      <a:pPr marL="45085">
                        <a:lnSpc>
                          <a:spcPct val="100000"/>
                        </a:lnSpc>
                        <a:spcBef>
                          <a:spcPts val="125"/>
                        </a:spcBef>
                      </a:pPr>
                      <a:r>
                        <a:rPr sz="1400">
                          <a:latin typeface="Calibri"/>
                          <a:cs typeface="Calibri"/>
                        </a:rPr>
                        <a:t>Amber</a:t>
                      </a:r>
                      <a:r>
                        <a:rPr sz="1400" spc="60">
                          <a:latin typeface="Calibri"/>
                          <a:cs typeface="Calibri"/>
                        </a:rPr>
                        <a:t> </a:t>
                      </a:r>
                      <a:r>
                        <a:rPr sz="1400" spc="-20">
                          <a:latin typeface="Calibri"/>
                          <a:cs typeface="Calibri"/>
                        </a:rPr>
                        <a:t>Shepherd-</a:t>
                      </a:r>
                      <a:r>
                        <a:rPr sz="1400" spc="-10">
                          <a:latin typeface="Calibri"/>
                          <a:cs typeface="Calibri"/>
                        </a:rPr>
                        <a:t>Thompson</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B w="12700">
                      <a:solidFill>
                        <a:srgbClr val="0B163B"/>
                      </a:solidFill>
                      <a:prstDash val="solid"/>
                    </a:lnB>
                    <a:solidFill>
                      <a:srgbClr val="FFFFFF"/>
                    </a:solidFill>
                  </a:tcPr>
                </a:tc>
                <a:tc>
                  <a:txBody>
                    <a:bodyPr/>
                    <a:lstStyle/>
                    <a:p>
                      <a:pPr marL="45085">
                        <a:lnSpc>
                          <a:spcPct val="100000"/>
                        </a:lnSpc>
                        <a:spcBef>
                          <a:spcPts val="125"/>
                        </a:spcBef>
                      </a:pPr>
                      <a:r>
                        <a:rPr sz="1400" u="sng" spc="-10">
                          <a:solidFill>
                            <a:srgbClr val="034990"/>
                          </a:solidFill>
                          <a:uFill>
                            <a:solidFill>
                              <a:srgbClr val="034990"/>
                            </a:solidFill>
                          </a:uFill>
                          <a:latin typeface="Calibri"/>
                          <a:cs typeface="Calibri"/>
                          <a:hlinkClick r:id="rId2"/>
                        </a:rPr>
                        <a:t>shepherda@pcsb.org</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B w="12700">
                      <a:solidFill>
                        <a:srgbClr val="0B163B"/>
                      </a:solidFill>
                      <a:prstDash val="solid"/>
                    </a:lnB>
                    <a:solidFill>
                      <a:srgbClr val="FFFFFF"/>
                    </a:solidFill>
                  </a:tcPr>
                </a:tc>
                <a:tc>
                  <a:txBody>
                    <a:bodyPr/>
                    <a:lstStyle/>
                    <a:p>
                      <a:pPr marL="18415" algn="ctr">
                        <a:lnSpc>
                          <a:spcPct val="100000"/>
                        </a:lnSpc>
                        <a:spcBef>
                          <a:spcPts val="185"/>
                        </a:spcBef>
                      </a:pPr>
                      <a:r>
                        <a:rPr sz="1300" spc="-20">
                          <a:latin typeface="Calibri"/>
                          <a:cs typeface="Calibri"/>
                        </a:rPr>
                        <a:t>2064</a:t>
                      </a:r>
                      <a:endParaRPr sz="1300">
                        <a:latin typeface="Calibri"/>
                        <a:cs typeface="Calibri"/>
                      </a:endParaRPr>
                    </a:p>
                  </a:txBody>
                  <a:tcPr marL="0" marR="0" marT="23495" marB="0">
                    <a:lnL w="12700">
                      <a:solidFill>
                        <a:srgbClr val="0B163B"/>
                      </a:solidFill>
                      <a:prstDash val="solid"/>
                    </a:lnL>
                    <a:lnR w="12700">
                      <a:solidFill>
                        <a:srgbClr val="0B163B"/>
                      </a:solidFill>
                      <a:prstDash val="solid"/>
                    </a:lnR>
                    <a:lnB w="12700">
                      <a:solidFill>
                        <a:srgbClr val="0B163B"/>
                      </a:solidFill>
                      <a:prstDash val="solid"/>
                    </a:lnB>
                    <a:solidFill>
                      <a:srgbClr val="FFFFFF"/>
                    </a:solidFill>
                  </a:tcPr>
                </a:tc>
                <a:extLst>
                  <a:ext uri="{0D108BD9-81ED-4DB2-BD59-A6C34878D82A}">
                    <a16:rowId xmlns:a16="http://schemas.microsoft.com/office/drawing/2014/main" val="10001"/>
                  </a:ext>
                </a:extLst>
              </a:tr>
              <a:tr h="249554">
                <a:tc>
                  <a:txBody>
                    <a:bodyPr/>
                    <a:lstStyle/>
                    <a:p>
                      <a:pPr marL="45720">
                        <a:lnSpc>
                          <a:spcPct val="100000"/>
                        </a:lnSpc>
                        <a:spcBef>
                          <a:spcPts val="125"/>
                        </a:spcBef>
                      </a:pPr>
                      <a:r>
                        <a:rPr sz="1400" spc="-10">
                          <a:latin typeface="Calibri"/>
                          <a:cs typeface="Calibri"/>
                        </a:rPr>
                        <a:t>C.W.M.P.</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tc>
                  <a:txBody>
                    <a:bodyPr/>
                    <a:lstStyle/>
                    <a:p>
                      <a:pPr marL="45085">
                        <a:lnSpc>
                          <a:spcPct val="100000"/>
                        </a:lnSpc>
                        <a:spcBef>
                          <a:spcPts val="125"/>
                        </a:spcBef>
                      </a:pPr>
                      <a:r>
                        <a:rPr sz="1400">
                          <a:latin typeface="Calibri"/>
                          <a:cs typeface="Calibri"/>
                        </a:rPr>
                        <a:t>Erin</a:t>
                      </a:r>
                      <a:r>
                        <a:rPr sz="1400" spc="-35">
                          <a:latin typeface="Calibri"/>
                          <a:cs typeface="Calibri"/>
                        </a:rPr>
                        <a:t> </a:t>
                      </a:r>
                      <a:r>
                        <a:rPr sz="1400" spc="-20">
                          <a:latin typeface="Calibri"/>
                          <a:cs typeface="Calibri"/>
                        </a:rPr>
                        <a:t>Lane</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tc>
                  <a:txBody>
                    <a:bodyPr/>
                    <a:lstStyle/>
                    <a:p>
                      <a:pPr marL="45085">
                        <a:lnSpc>
                          <a:spcPct val="100000"/>
                        </a:lnSpc>
                        <a:spcBef>
                          <a:spcPts val="125"/>
                        </a:spcBef>
                      </a:pPr>
                      <a:r>
                        <a:rPr sz="1400" u="sng" spc="-10">
                          <a:solidFill>
                            <a:srgbClr val="034990"/>
                          </a:solidFill>
                          <a:uFill>
                            <a:solidFill>
                              <a:srgbClr val="034990"/>
                            </a:solidFill>
                          </a:uFill>
                          <a:latin typeface="Calibri"/>
                          <a:cs typeface="Calibri"/>
                        </a:rPr>
                        <a:t>l</a:t>
                      </a:r>
                      <a:r>
                        <a:rPr sz="1400" u="sng" spc="-10">
                          <a:solidFill>
                            <a:srgbClr val="034990"/>
                          </a:solidFill>
                          <a:uFill>
                            <a:solidFill>
                              <a:srgbClr val="034990"/>
                            </a:solidFill>
                          </a:uFill>
                          <a:latin typeface="Calibri"/>
                          <a:cs typeface="Calibri"/>
                          <a:hlinkClick r:id="rId3"/>
                        </a:rPr>
                        <a:t>aneer@pcsb.org</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tc>
                  <a:txBody>
                    <a:bodyPr/>
                    <a:lstStyle/>
                    <a:p>
                      <a:pPr marL="18415" algn="ctr">
                        <a:lnSpc>
                          <a:spcPct val="100000"/>
                        </a:lnSpc>
                        <a:spcBef>
                          <a:spcPts val="185"/>
                        </a:spcBef>
                      </a:pPr>
                      <a:r>
                        <a:rPr sz="1300" spc="-20">
                          <a:latin typeface="Calibri"/>
                          <a:cs typeface="Calibri"/>
                        </a:rPr>
                        <a:t>2060</a:t>
                      </a:r>
                      <a:endParaRPr sz="1300">
                        <a:latin typeface="Calibri"/>
                        <a:cs typeface="Calibri"/>
                      </a:endParaRPr>
                    </a:p>
                  </a:txBody>
                  <a:tcPr marL="0" marR="0" marT="2349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extLst>
                  <a:ext uri="{0D108BD9-81ED-4DB2-BD59-A6C34878D82A}">
                    <a16:rowId xmlns:a16="http://schemas.microsoft.com/office/drawing/2014/main" val="10002"/>
                  </a:ext>
                </a:extLst>
              </a:tr>
              <a:tr h="249554">
                <a:tc>
                  <a:txBody>
                    <a:bodyPr/>
                    <a:lstStyle/>
                    <a:p>
                      <a:pPr marL="45720">
                        <a:lnSpc>
                          <a:spcPct val="100000"/>
                        </a:lnSpc>
                        <a:spcBef>
                          <a:spcPts val="125"/>
                        </a:spcBef>
                      </a:pPr>
                      <a:r>
                        <a:rPr sz="1400" spc="-10">
                          <a:latin typeface="Calibri"/>
                          <a:cs typeface="Calibri"/>
                        </a:rPr>
                        <a:t>University:</a:t>
                      </a:r>
                      <a:r>
                        <a:rPr sz="1400" spc="-25">
                          <a:latin typeface="Calibri"/>
                          <a:cs typeface="Calibri"/>
                        </a:rPr>
                        <a:t> </a:t>
                      </a:r>
                      <a:r>
                        <a:rPr sz="1400">
                          <a:latin typeface="Calibri"/>
                          <a:cs typeface="Calibri"/>
                        </a:rPr>
                        <a:t>Last</a:t>
                      </a:r>
                      <a:r>
                        <a:rPr sz="1400" spc="-20">
                          <a:latin typeface="Calibri"/>
                          <a:cs typeface="Calibri"/>
                        </a:rPr>
                        <a:t> </a:t>
                      </a:r>
                      <a:r>
                        <a:rPr sz="1400">
                          <a:latin typeface="Calibri"/>
                          <a:cs typeface="Calibri"/>
                        </a:rPr>
                        <a:t>names</a:t>
                      </a:r>
                      <a:r>
                        <a:rPr sz="1400" spc="-30">
                          <a:latin typeface="Calibri"/>
                          <a:cs typeface="Calibri"/>
                        </a:rPr>
                        <a:t> </a:t>
                      </a:r>
                      <a:r>
                        <a:rPr sz="1400" spc="-25">
                          <a:latin typeface="Calibri"/>
                          <a:cs typeface="Calibri"/>
                        </a:rPr>
                        <a:t>A–L</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marL="45720">
                        <a:lnSpc>
                          <a:spcPct val="100000"/>
                        </a:lnSpc>
                        <a:spcBef>
                          <a:spcPts val="125"/>
                        </a:spcBef>
                      </a:pPr>
                      <a:r>
                        <a:rPr sz="1400">
                          <a:latin typeface="Calibri"/>
                          <a:cs typeface="Calibri"/>
                        </a:rPr>
                        <a:t>Tim</a:t>
                      </a:r>
                      <a:r>
                        <a:rPr sz="1400" spc="-35">
                          <a:latin typeface="Calibri"/>
                          <a:cs typeface="Calibri"/>
                        </a:rPr>
                        <a:t> </a:t>
                      </a:r>
                      <a:r>
                        <a:rPr sz="1400" spc="-20">
                          <a:latin typeface="Calibri"/>
                          <a:cs typeface="Calibri"/>
                        </a:rPr>
                        <a:t>Papp</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marL="45720">
                        <a:lnSpc>
                          <a:spcPct val="100000"/>
                        </a:lnSpc>
                        <a:spcBef>
                          <a:spcPts val="125"/>
                        </a:spcBef>
                      </a:pPr>
                      <a:r>
                        <a:rPr sz="1400" u="sng" spc="-10">
                          <a:solidFill>
                            <a:srgbClr val="034990"/>
                          </a:solidFill>
                          <a:uFill>
                            <a:solidFill>
                              <a:srgbClr val="034990"/>
                            </a:solidFill>
                          </a:uFill>
                          <a:latin typeface="Calibri"/>
                          <a:cs typeface="Calibri"/>
                          <a:hlinkClick r:id="rId4"/>
                        </a:rPr>
                        <a:t>pappt@pcsb.org</a:t>
                      </a:r>
                      <a:endParaRPr sz="1400">
                        <a:latin typeface="Calibri"/>
                        <a:cs typeface="Calibri"/>
                      </a:endParaRPr>
                    </a:p>
                  </a:txBody>
                  <a:tcPr marL="0" marR="0" marT="1587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marL="18415" algn="ctr">
                        <a:lnSpc>
                          <a:spcPct val="100000"/>
                        </a:lnSpc>
                        <a:spcBef>
                          <a:spcPts val="185"/>
                        </a:spcBef>
                      </a:pPr>
                      <a:r>
                        <a:rPr sz="1300" spc="-20">
                          <a:latin typeface="Calibri"/>
                          <a:cs typeface="Calibri"/>
                        </a:rPr>
                        <a:t>2061</a:t>
                      </a:r>
                      <a:endParaRPr sz="1300">
                        <a:latin typeface="Calibri"/>
                        <a:cs typeface="Calibri"/>
                      </a:endParaRPr>
                    </a:p>
                  </a:txBody>
                  <a:tcPr marL="0" marR="0" marT="2349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extLst>
                  <a:ext uri="{0D108BD9-81ED-4DB2-BD59-A6C34878D82A}">
                    <a16:rowId xmlns:a16="http://schemas.microsoft.com/office/drawing/2014/main" val="10003"/>
                  </a:ext>
                </a:extLst>
              </a:tr>
              <a:tr h="249554">
                <a:tc>
                  <a:txBody>
                    <a:bodyPr/>
                    <a:lstStyle/>
                    <a:p>
                      <a:pPr marL="45720">
                        <a:lnSpc>
                          <a:spcPct val="100000"/>
                        </a:lnSpc>
                        <a:spcBef>
                          <a:spcPts val="120"/>
                        </a:spcBef>
                      </a:pPr>
                      <a:r>
                        <a:rPr sz="1400" spc="-10">
                          <a:latin typeface="Calibri"/>
                          <a:cs typeface="Calibri"/>
                        </a:rPr>
                        <a:t>University:</a:t>
                      </a:r>
                      <a:r>
                        <a:rPr sz="1400" spc="-25">
                          <a:latin typeface="Calibri"/>
                          <a:cs typeface="Calibri"/>
                        </a:rPr>
                        <a:t> </a:t>
                      </a:r>
                      <a:r>
                        <a:rPr sz="1400">
                          <a:latin typeface="Calibri"/>
                          <a:cs typeface="Calibri"/>
                        </a:rPr>
                        <a:t>Last</a:t>
                      </a:r>
                      <a:r>
                        <a:rPr sz="1400" spc="-20">
                          <a:latin typeface="Calibri"/>
                          <a:cs typeface="Calibri"/>
                        </a:rPr>
                        <a:t> </a:t>
                      </a:r>
                      <a:r>
                        <a:rPr sz="1400">
                          <a:latin typeface="Calibri"/>
                          <a:cs typeface="Calibri"/>
                        </a:rPr>
                        <a:t>names</a:t>
                      </a:r>
                      <a:r>
                        <a:rPr sz="1400" spc="-30">
                          <a:latin typeface="Calibri"/>
                          <a:cs typeface="Calibri"/>
                        </a:rPr>
                        <a:t> </a:t>
                      </a:r>
                      <a:r>
                        <a:rPr sz="1400" spc="-25">
                          <a:latin typeface="Calibri"/>
                          <a:cs typeface="Calibri"/>
                        </a:rPr>
                        <a:t>M–Z</a:t>
                      </a:r>
                      <a:endParaRPr sz="1400">
                        <a:latin typeface="Calibri"/>
                        <a:cs typeface="Calibri"/>
                      </a:endParaRPr>
                    </a:p>
                  </a:txBody>
                  <a:tcPr marL="0" marR="0" marT="15240"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tc>
                  <a:txBody>
                    <a:bodyPr/>
                    <a:lstStyle/>
                    <a:p>
                      <a:pPr marL="45085">
                        <a:lnSpc>
                          <a:spcPct val="100000"/>
                        </a:lnSpc>
                        <a:spcBef>
                          <a:spcPts val="120"/>
                        </a:spcBef>
                      </a:pPr>
                      <a:r>
                        <a:rPr sz="1400" i="1" spc="-25">
                          <a:latin typeface="Calibri"/>
                          <a:cs typeface="Calibri"/>
                        </a:rPr>
                        <a:t>TBA</a:t>
                      </a:r>
                      <a:endParaRPr sz="1400">
                        <a:latin typeface="Calibri"/>
                        <a:cs typeface="Calibri"/>
                      </a:endParaRPr>
                    </a:p>
                  </a:txBody>
                  <a:tcPr marL="0" marR="0" marT="15240"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tc>
                  <a:txBody>
                    <a:bodyPr/>
                    <a:lstStyle/>
                    <a:p>
                      <a:pPr>
                        <a:lnSpc>
                          <a:spcPct val="100000"/>
                        </a:lnSpc>
                      </a:pPr>
                      <a:endParaRPr sz="1500">
                        <a:latin typeface="Times New Roman"/>
                        <a:cs typeface="Times New Roman"/>
                      </a:endParaRPr>
                    </a:p>
                  </a:txBody>
                  <a:tcPr marL="0" marR="0" marT="0"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tc>
                  <a:txBody>
                    <a:bodyPr/>
                    <a:lstStyle/>
                    <a:p>
                      <a:pPr marL="18415" algn="ctr">
                        <a:lnSpc>
                          <a:spcPct val="100000"/>
                        </a:lnSpc>
                        <a:spcBef>
                          <a:spcPts val="185"/>
                        </a:spcBef>
                      </a:pPr>
                      <a:r>
                        <a:rPr sz="1300" spc="-20">
                          <a:latin typeface="Calibri"/>
                          <a:cs typeface="Calibri"/>
                        </a:rPr>
                        <a:t>2063</a:t>
                      </a:r>
                      <a:endParaRPr sz="1300">
                        <a:latin typeface="Calibri"/>
                        <a:cs typeface="Calibri"/>
                      </a:endParaRPr>
                    </a:p>
                  </a:txBody>
                  <a:tcPr marL="0" marR="0" marT="2349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ECEEF1"/>
                    </a:solidFill>
                  </a:tcPr>
                </a:tc>
                <a:extLst>
                  <a:ext uri="{0D108BD9-81ED-4DB2-BD59-A6C34878D82A}">
                    <a16:rowId xmlns:a16="http://schemas.microsoft.com/office/drawing/2014/main" val="10004"/>
                  </a:ext>
                </a:extLst>
              </a:tr>
              <a:tr h="249554">
                <a:tc>
                  <a:txBody>
                    <a:bodyPr/>
                    <a:lstStyle/>
                    <a:p>
                      <a:pPr marL="45720">
                        <a:lnSpc>
                          <a:spcPct val="100000"/>
                        </a:lnSpc>
                        <a:spcBef>
                          <a:spcPts val="120"/>
                        </a:spcBef>
                      </a:pPr>
                      <a:r>
                        <a:rPr sz="1400">
                          <a:latin typeface="Calibri"/>
                          <a:cs typeface="Calibri"/>
                        </a:rPr>
                        <a:t>College</a:t>
                      </a:r>
                      <a:r>
                        <a:rPr sz="1400" spc="-65">
                          <a:latin typeface="Calibri"/>
                          <a:cs typeface="Calibri"/>
                        </a:rPr>
                        <a:t> </a:t>
                      </a:r>
                      <a:r>
                        <a:rPr sz="1400">
                          <a:latin typeface="Calibri"/>
                          <a:cs typeface="Calibri"/>
                        </a:rPr>
                        <a:t>Career</a:t>
                      </a:r>
                      <a:r>
                        <a:rPr sz="1400" spc="-60">
                          <a:latin typeface="Calibri"/>
                          <a:cs typeface="Calibri"/>
                        </a:rPr>
                        <a:t> </a:t>
                      </a:r>
                      <a:r>
                        <a:rPr sz="1400" spc="-10">
                          <a:latin typeface="Calibri"/>
                          <a:cs typeface="Calibri"/>
                        </a:rPr>
                        <a:t>Coordinator</a:t>
                      </a:r>
                      <a:endParaRPr sz="1400">
                        <a:latin typeface="Calibri"/>
                        <a:cs typeface="Calibri"/>
                      </a:endParaRPr>
                    </a:p>
                  </a:txBody>
                  <a:tcPr marL="0" marR="0" marT="15240"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marL="45085">
                        <a:lnSpc>
                          <a:spcPct val="100000"/>
                        </a:lnSpc>
                        <a:spcBef>
                          <a:spcPts val="155"/>
                        </a:spcBef>
                      </a:pPr>
                      <a:r>
                        <a:rPr sz="1350">
                          <a:latin typeface="Calibri"/>
                          <a:cs typeface="Calibri"/>
                        </a:rPr>
                        <a:t>Sarah</a:t>
                      </a:r>
                      <a:r>
                        <a:rPr sz="1350" spc="-75">
                          <a:latin typeface="Calibri"/>
                          <a:cs typeface="Calibri"/>
                        </a:rPr>
                        <a:t> </a:t>
                      </a:r>
                      <a:r>
                        <a:rPr sz="1350" spc="-10">
                          <a:latin typeface="Calibri"/>
                          <a:cs typeface="Calibri"/>
                        </a:rPr>
                        <a:t>Lopez</a:t>
                      </a:r>
                      <a:endParaRPr sz="1350">
                        <a:latin typeface="Calibri"/>
                        <a:cs typeface="Calibri"/>
                      </a:endParaRPr>
                    </a:p>
                  </a:txBody>
                  <a:tcPr marL="0" marR="0" marT="19685"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marL="45085">
                        <a:lnSpc>
                          <a:spcPct val="100000"/>
                        </a:lnSpc>
                        <a:spcBef>
                          <a:spcPts val="120"/>
                        </a:spcBef>
                      </a:pPr>
                      <a:r>
                        <a:rPr sz="1400" u="sng" spc="-10">
                          <a:solidFill>
                            <a:srgbClr val="034990"/>
                          </a:solidFill>
                          <a:uFill>
                            <a:solidFill>
                              <a:srgbClr val="034990"/>
                            </a:solidFill>
                          </a:uFill>
                          <a:latin typeface="Calibri"/>
                          <a:cs typeface="Calibri"/>
                        </a:rPr>
                        <a:t>l</a:t>
                      </a:r>
                      <a:r>
                        <a:rPr sz="1400" u="sng" spc="-10">
                          <a:solidFill>
                            <a:srgbClr val="034990"/>
                          </a:solidFill>
                          <a:uFill>
                            <a:solidFill>
                              <a:srgbClr val="034990"/>
                            </a:solidFill>
                          </a:uFill>
                          <a:latin typeface="Calibri"/>
                          <a:cs typeface="Calibri"/>
                          <a:hlinkClick r:id="rId5"/>
                        </a:rPr>
                        <a:t>opezsar@pcsb.org</a:t>
                      </a:r>
                      <a:endParaRPr sz="1400">
                        <a:latin typeface="Calibri"/>
                        <a:cs typeface="Calibri"/>
                      </a:endParaRPr>
                    </a:p>
                  </a:txBody>
                  <a:tcPr marL="0" marR="0" marT="15240"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tc>
                  <a:txBody>
                    <a:bodyPr/>
                    <a:lstStyle/>
                    <a:p>
                      <a:pPr>
                        <a:lnSpc>
                          <a:spcPct val="100000"/>
                        </a:lnSpc>
                      </a:pPr>
                      <a:endParaRPr sz="1500">
                        <a:latin typeface="Times New Roman"/>
                        <a:cs typeface="Times New Roman"/>
                      </a:endParaRPr>
                    </a:p>
                  </a:txBody>
                  <a:tcPr marL="0" marR="0" marT="0" marB="0">
                    <a:lnL w="12700">
                      <a:solidFill>
                        <a:srgbClr val="0B163B"/>
                      </a:solidFill>
                      <a:prstDash val="solid"/>
                    </a:lnL>
                    <a:lnR w="12700">
                      <a:solidFill>
                        <a:srgbClr val="0B163B"/>
                      </a:solidFill>
                      <a:prstDash val="solid"/>
                    </a:lnR>
                    <a:lnT w="12700">
                      <a:solidFill>
                        <a:srgbClr val="0B163B"/>
                      </a:solidFill>
                      <a:prstDash val="solid"/>
                    </a:lnT>
                    <a:lnB w="12700">
                      <a:solidFill>
                        <a:srgbClr val="0B163B"/>
                      </a:solidFill>
                      <a:prstDash val="solid"/>
                    </a:lnB>
                    <a:solidFill>
                      <a:srgbClr val="FFFFFF"/>
                    </a:solidFill>
                  </a:tcPr>
                </a:tc>
                <a:extLst>
                  <a:ext uri="{0D108BD9-81ED-4DB2-BD59-A6C34878D82A}">
                    <a16:rowId xmlns:a16="http://schemas.microsoft.com/office/drawing/2014/main" val="10005"/>
                  </a:ext>
                </a:extLst>
              </a:tr>
            </a:tbl>
          </a:graphicData>
        </a:graphic>
      </p:graphicFrame>
      <p:sp>
        <p:nvSpPr>
          <p:cNvPr id="7" name="object 7"/>
          <p:cNvSpPr txBox="1"/>
          <p:nvPr/>
        </p:nvSpPr>
        <p:spPr>
          <a:xfrm>
            <a:off x="2425701" y="982471"/>
            <a:ext cx="8051165" cy="4149854"/>
          </a:xfrm>
          <a:prstGeom prst="rect">
            <a:avLst/>
          </a:prstGeom>
        </p:spPr>
        <p:txBody>
          <a:bodyPr vert="horz" wrap="square" lIns="0" tIns="12700" rIns="0" bIns="0" rtlCol="0">
            <a:spAutoFit/>
          </a:bodyPr>
          <a:lstStyle/>
          <a:p>
            <a:pPr marL="12700">
              <a:spcBef>
                <a:spcPts val="100"/>
              </a:spcBef>
            </a:pPr>
            <a:r>
              <a:rPr sz="2400" b="1">
                <a:latin typeface="Calibri"/>
                <a:cs typeface="Calibri"/>
              </a:rPr>
              <a:t>Industry</a:t>
            </a:r>
            <a:r>
              <a:rPr sz="2400" b="1" spc="-70">
                <a:latin typeface="Calibri"/>
                <a:cs typeface="Calibri"/>
              </a:rPr>
              <a:t> </a:t>
            </a:r>
            <a:r>
              <a:rPr sz="2400" b="1" spc="-10">
                <a:latin typeface="Calibri"/>
                <a:cs typeface="Calibri"/>
              </a:rPr>
              <a:t>Certifications</a:t>
            </a:r>
            <a:r>
              <a:rPr sz="2400" b="1" spc="-65">
                <a:latin typeface="Calibri"/>
                <a:cs typeface="Calibri"/>
              </a:rPr>
              <a:t> </a:t>
            </a:r>
            <a:r>
              <a:rPr sz="2400" b="1" spc="-10">
                <a:latin typeface="Calibri"/>
                <a:cs typeface="Calibri"/>
              </a:rPr>
              <a:t>(GSC)</a:t>
            </a:r>
            <a:endParaRPr sz="2400">
              <a:latin typeface="Calibri"/>
              <a:cs typeface="Calibri"/>
            </a:endParaRPr>
          </a:p>
          <a:p>
            <a:pPr marL="297815" marR="622935" indent="-285750">
              <a:lnSpc>
                <a:spcPts val="2270"/>
              </a:lnSpc>
              <a:spcBef>
                <a:spcPts val="355"/>
              </a:spcBef>
              <a:buFont typeface="Wingdings"/>
              <a:buChar char=""/>
              <a:tabLst>
                <a:tab pos="299085" algn="l"/>
              </a:tabLst>
            </a:pPr>
            <a:r>
              <a:rPr sz="2100" spc="-95">
                <a:latin typeface="Calibri"/>
                <a:cs typeface="Calibri"/>
              </a:rPr>
              <a:t>To</a:t>
            </a:r>
            <a:r>
              <a:rPr sz="2100" spc="-25">
                <a:latin typeface="Calibri"/>
                <a:cs typeface="Calibri"/>
              </a:rPr>
              <a:t> </a:t>
            </a:r>
            <a:r>
              <a:rPr sz="2100">
                <a:latin typeface="Calibri"/>
                <a:cs typeface="Calibri"/>
              </a:rPr>
              <a:t>qualify</a:t>
            </a:r>
            <a:r>
              <a:rPr sz="2100" spc="-40">
                <a:latin typeface="Calibri"/>
                <a:cs typeface="Calibri"/>
              </a:rPr>
              <a:t> </a:t>
            </a:r>
            <a:r>
              <a:rPr sz="2100">
                <a:latin typeface="Calibri"/>
                <a:cs typeface="Calibri"/>
              </a:rPr>
              <a:t>for</a:t>
            </a:r>
            <a:r>
              <a:rPr sz="2100" spc="-25">
                <a:latin typeface="Calibri"/>
                <a:cs typeface="Calibri"/>
              </a:rPr>
              <a:t> </a:t>
            </a:r>
            <a:r>
              <a:rPr sz="2100">
                <a:latin typeface="Calibri"/>
                <a:cs typeface="Calibri"/>
              </a:rPr>
              <a:t>and</a:t>
            </a:r>
            <a:r>
              <a:rPr sz="2100" spc="-55">
                <a:latin typeface="Calibri"/>
                <a:cs typeface="Calibri"/>
              </a:rPr>
              <a:t> </a:t>
            </a:r>
            <a:r>
              <a:rPr sz="2100" spc="-10">
                <a:latin typeface="Calibri"/>
                <a:cs typeface="Calibri"/>
              </a:rPr>
              <a:t>take</a:t>
            </a:r>
            <a:r>
              <a:rPr sz="2100" spc="-55">
                <a:latin typeface="Calibri"/>
                <a:cs typeface="Calibri"/>
              </a:rPr>
              <a:t> </a:t>
            </a:r>
            <a:r>
              <a:rPr sz="2100">
                <a:latin typeface="Calibri"/>
                <a:cs typeface="Calibri"/>
              </a:rPr>
              <a:t>industry</a:t>
            </a:r>
            <a:r>
              <a:rPr sz="2100" spc="-35">
                <a:latin typeface="Calibri"/>
                <a:cs typeface="Calibri"/>
              </a:rPr>
              <a:t> </a:t>
            </a:r>
            <a:r>
              <a:rPr sz="2100" spc="-10">
                <a:latin typeface="Calibri"/>
                <a:cs typeface="Calibri"/>
              </a:rPr>
              <a:t>certifications, </a:t>
            </a:r>
            <a:r>
              <a:rPr sz="2100">
                <a:latin typeface="Calibri"/>
                <a:cs typeface="Calibri"/>
              </a:rPr>
              <a:t>speak</a:t>
            </a:r>
            <a:r>
              <a:rPr sz="2100" spc="-40">
                <a:latin typeface="Calibri"/>
                <a:cs typeface="Calibri"/>
              </a:rPr>
              <a:t> </a:t>
            </a:r>
            <a:r>
              <a:rPr sz="2100">
                <a:latin typeface="Calibri"/>
                <a:cs typeface="Calibri"/>
              </a:rPr>
              <a:t>with</a:t>
            </a:r>
            <a:r>
              <a:rPr sz="2100" spc="-45">
                <a:latin typeface="Calibri"/>
                <a:cs typeface="Calibri"/>
              </a:rPr>
              <a:t> </a:t>
            </a:r>
            <a:r>
              <a:rPr sz="2100">
                <a:latin typeface="Calibri"/>
                <a:cs typeface="Calibri"/>
              </a:rPr>
              <a:t>your</a:t>
            </a:r>
            <a:r>
              <a:rPr sz="2100" spc="-35">
                <a:latin typeface="Calibri"/>
                <a:cs typeface="Calibri"/>
              </a:rPr>
              <a:t> </a:t>
            </a:r>
            <a:r>
              <a:rPr sz="2100" spc="-25">
                <a:latin typeface="Calibri"/>
                <a:cs typeface="Calibri"/>
              </a:rPr>
              <a:t>CTE 	teacher,</a:t>
            </a:r>
            <a:r>
              <a:rPr sz="2100" spc="-65">
                <a:latin typeface="Calibri"/>
                <a:cs typeface="Calibri"/>
              </a:rPr>
              <a:t> Mr.</a:t>
            </a:r>
            <a:r>
              <a:rPr sz="2100" spc="-55">
                <a:latin typeface="Calibri"/>
                <a:cs typeface="Calibri"/>
              </a:rPr>
              <a:t> </a:t>
            </a:r>
            <a:r>
              <a:rPr sz="2100">
                <a:latin typeface="Calibri"/>
                <a:cs typeface="Calibri"/>
              </a:rPr>
              <a:t>Schachter</a:t>
            </a:r>
            <a:r>
              <a:rPr sz="2100" spc="-50">
                <a:latin typeface="Calibri"/>
                <a:cs typeface="Calibri"/>
              </a:rPr>
              <a:t> </a:t>
            </a:r>
            <a:r>
              <a:rPr sz="2100">
                <a:latin typeface="Calibri"/>
                <a:cs typeface="Calibri"/>
              </a:rPr>
              <a:t>(CABAM</a:t>
            </a:r>
            <a:r>
              <a:rPr sz="2100" spc="-55">
                <a:latin typeface="Calibri"/>
                <a:cs typeface="Calibri"/>
              </a:rPr>
              <a:t> </a:t>
            </a:r>
            <a:r>
              <a:rPr sz="2100">
                <a:latin typeface="Calibri"/>
                <a:cs typeface="Calibri"/>
              </a:rPr>
              <a:t>Department</a:t>
            </a:r>
            <a:r>
              <a:rPr sz="2100" spc="-70">
                <a:latin typeface="Calibri"/>
                <a:cs typeface="Calibri"/>
              </a:rPr>
              <a:t> </a:t>
            </a:r>
            <a:r>
              <a:rPr sz="2100">
                <a:latin typeface="Calibri"/>
                <a:cs typeface="Calibri"/>
              </a:rPr>
              <a:t>Chair),</a:t>
            </a:r>
            <a:r>
              <a:rPr sz="2100" spc="-45">
                <a:latin typeface="Calibri"/>
                <a:cs typeface="Calibri"/>
              </a:rPr>
              <a:t> </a:t>
            </a:r>
            <a:r>
              <a:rPr sz="2100">
                <a:latin typeface="Calibri"/>
                <a:cs typeface="Calibri"/>
              </a:rPr>
              <a:t>or</a:t>
            </a:r>
            <a:r>
              <a:rPr sz="2100" spc="-45">
                <a:latin typeface="Calibri"/>
                <a:cs typeface="Calibri"/>
              </a:rPr>
              <a:t> </a:t>
            </a:r>
            <a:r>
              <a:rPr sz="2100">
                <a:latin typeface="Calibri"/>
                <a:cs typeface="Calibri"/>
              </a:rPr>
              <a:t>Ms.</a:t>
            </a:r>
            <a:r>
              <a:rPr sz="2100" spc="-55">
                <a:latin typeface="Calibri"/>
                <a:cs typeface="Calibri"/>
              </a:rPr>
              <a:t> </a:t>
            </a:r>
            <a:r>
              <a:rPr sz="2100" spc="-20">
                <a:latin typeface="Calibri"/>
                <a:cs typeface="Calibri"/>
              </a:rPr>
              <a:t>Webb 	</a:t>
            </a:r>
            <a:r>
              <a:rPr sz="2100">
                <a:latin typeface="Calibri"/>
                <a:cs typeface="Calibri"/>
              </a:rPr>
              <a:t>(CWMP</a:t>
            </a:r>
            <a:r>
              <a:rPr sz="2100" spc="-65">
                <a:latin typeface="Calibri"/>
                <a:cs typeface="Calibri"/>
              </a:rPr>
              <a:t> </a:t>
            </a:r>
            <a:r>
              <a:rPr sz="2100">
                <a:latin typeface="Calibri"/>
                <a:cs typeface="Calibri"/>
              </a:rPr>
              <a:t>Department</a:t>
            </a:r>
            <a:r>
              <a:rPr sz="2100" spc="-80">
                <a:latin typeface="Calibri"/>
                <a:cs typeface="Calibri"/>
              </a:rPr>
              <a:t> </a:t>
            </a:r>
            <a:r>
              <a:rPr sz="2100" spc="-10">
                <a:latin typeface="Calibri"/>
                <a:cs typeface="Calibri"/>
              </a:rPr>
              <a:t>Chair).</a:t>
            </a:r>
            <a:endParaRPr sz="2100">
              <a:latin typeface="Calibri"/>
              <a:cs typeface="Calibri"/>
            </a:endParaRPr>
          </a:p>
          <a:p>
            <a:pPr marL="12700">
              <a:spcBef>
                <a:spcPts val="1160"/>
              </a:spcBef>
            </a:pPr>
            <a:r>
              <a:rPr sz="2400" b="1" spc="-10">
                <a:latin typeface="Calibri"/>
                <a:cs typeface="Calibri"/>
              </a:rPr>
              <a:t>Program</a:t>
            </a:r>
            <a:r>
              <a:rPr sz="2400" b="1" spc="-100">
                <a:latin typeface="Calibri"/>
                <a:cs typeface="Calibri"/>
              </a:rPr>
              <a:t> </a:t>
            </a:r>
            <a:r>
              <a:rPr sz="2400" b="1">
                <a:latin typeface="Calibri"/>
                <a:cs typeface="Calibri"/>
              </a:rPr>
              <a:t>Completer</a:t>
            </a:r>
            <a:r>
              <a:rPr sz="2400" b="1" spc="-85">
                <a:latin typeface="Calibri"/>
                <a:cs typeface="Calibri"/>
              </a:rPr>
              <a:t> </a:t>
            </a:r>
            <a:r>
              <a:rPr sz="2400" b="1" spc="-10">
                <a:latin typeface="Calibri"/>
                <a:cs typeface="Calibri"/>
              </a:rPr>
              <a:t>(GSV)</a:t>
            </a:r>
            <a:endParaRPr sz="2400">
              <a:latin typeface="Calibri"/>
              <a:cs typeface="Calibri"/>
            </a:endParaRPr>
          </a:p>
          <a:p>
            <a:pPr marL="297815" marR="5080" indent="-285750">
              <a:lnSpc>
                <a:spcPts val="2270"/>
              </a:lnSpc>
              <a:spcBef>
                <a:spcPts val="355"/>
              </a:spcBef>
              <a:buFont typeface="Wingdings"/>
              <a:buChar char=""/>
              <a:tabLst>
                <a:tab pos="299085" algn="l"/>
              </a:tabLst>
            </a:pPr>
            <a:r>
              <a:rPr sz="2100">
                <a:latin typeface="Calibri"/>
                <a:cs typeface="Calibri"/>
              </a:rPr>
              <a:t>When</a:t>
            </a:r>
            <a:r>
              <a:rPr sz="2100" spc="-55">
                <a:latin typeface="Calibri"/>
                <a:cs typeface="Calibri"/>
              </a:rPr>
              <a:t> </a:t>
            </a:r>
            <a:r>
              <a:rPr sz="2100">
                <a:latin typeface="Calibri"/>
                <a:cs typeface="Calibri"/>
              </a:rPr>
              <a:t>planning</a:t>
            </a:r>
            <a:r>
              <a:rPr sz="2100" spc="-55">
                <a:latin typeface="Calibri"/>
                <a:cs typeface="Calibri"/>
              </a:rPr>
              <a:t> </a:t>
            </a:r>
            <a:r>
              <a:rPr sz="2100">
                <a:latin typeface="Calibri"/>
                <a:cs typeface="Calibri"/>
              </a:rPr>
              <a:t>your</a:t>
            </a:r>
            <a:r>
              <a:rPr sz="2100" spc="-40">
                <a:latin typeface="Calibri"/>
                <a:cs typeface="Calibri"/>
              </a:rPr>
              <a:t> </a:t>
            </a:r>
            <a:r>
              <a:rPr sz="2100">
                <a:latin typeface="Calibri"/>
                <a:cs typeface="Calibri"/>
              </a:rPr>
              <a:t>schedule</a:t>
            </a:r>
            <a:r>
              <a:rPr sz="2100" spc="-30">
                <a:latin typeface="Calibri"/>
                <a:cs typeface="Calibri"/>
              </a:rPr>
              <a:t> </a:t>
            </a:r>
            <a:r>
              <a:rPr sz="2100">
                <a:latin typeface="Calibri"/>
                <a:cs typeface="Calibri"/>
              </a:rPr>
              <a:t>each</a:t>
            </a:r>
            <a:r>
              <a:rPr sz="2100" spc="-55">
                <a:latin typeface="Calibri"/>
                <a:cs typeface="Calibri"/>
              </a:rPr>
              <a:t> </a:t>
            </a:r>
            <a:r>
              <a:rPr sz="2100">
                <a:latin typeface="Calibri"/>
                <a:cs typeface="Calibri"/>
              </a:rPr>
              <a:t>school</a:t>
            </a:r>
            <a:r>
              <a:rPr sz="2100" spc="-20">
                <a:latin typeface="Calibri"/>
                <a:cs typeface="Calibri"/>
              </a:rPr>
              <a:t> </a:t>
            </a:r>
            <a:r>
              <a:rPr sz="2100" spc="-30">
                <a:latin typeface="Calibri"/>
                <a:cs typeface="Calibri"/>
              </a:rPr>
              <a:t>year,</a:t>
            </a:r>
            <a:r>
              <a:rPr sz="2100" spc="-40">
                <a:latin typeface="Calibri"/>
                <a:cs typeface="Calibri"/>
              </a:rPr>
              <a:t> </a:t>
            </a:r>
            <a:r>
              <a:rPr sz="2100">
                <a:latin typeface="Calibri"/>
                <a:cs typeface="Calibri"/>
              </a:rPr>
              <a:t>speak</a:t>
            </a:r>
            <a:r>
              <a:rPr sz="2100" spc="-45">
                <a:latin typeface="Calibri"/>
                <a:cs typeface="Calibri"/>
              </a:rPr>
              <a:t> </a:t>
            </a:r>
            <a:r>
              <a:rPr sz="2100">
                <a:latin typeface="Calibri"/>
                <a:cs typeface="Calibri"/>
              </a:rPr>
              <a:t>with</a:t>
            </a:r>
            <a:r>
              <a:rPr sz="2100" spc="-55">
                <a:latin typeface="Calibri"/>
                <a:cs typeface="Calibri"/>
              </a:rPr>
              <a:t> </a:t>
            </a:r>
            <a:r>
              <a:rPr sz="2100">
                <a:latin typeface="Calibri"/>
                <a:cs typeface="Calibri"/>
              </a:rPr>
              <a:t>your</a:t>
            </a:r>
            <a:r>
              <a:rPr sz="2100" spc="-30">
                <a:latin typeface="Calibri"/>
                <a:cs typeface="Calibri"/>
              </a:rPr>
              <a:t> </a:t>
            </a:r>
            <a:r>
              <a:rPr sz="2100" spc="-25">
                <a:latin typeface="Calibri"/>
                <a:cs typeface="Calibri"/>
              </a:rPr>
              <a:t>CTE 	</a:t>
            </a:r>
            <a:r>
              <a:rPr sz="2100">
                <a:latin typeface="Calibri"/>
                <a:cs typeface="Calibri"/>
              </a:rPr>
              <a:t>teacher</a:t>
            </a:r>
            <a:r>
              <a:rPr sz="2100" spc="-65">
                <a:latin typeface="Calibri"/>
                <a:cs typeface="Calibri"/>
              </a:rPr>
              <a:t> </a:t>
            </a:r>
            <a:r>
              <a:rPr sz="2100">
                <a:latin typeface="Calibri"/>
                <a:cs typeface="Calibri"/>
              </a:rPr>
              <a:t>or</a:t>
            </a:r>
            <a:r>
              <a:rPr sz="2100" spc="-40">
                <a:latin typeface="Calibri"/>
                <a:cs typeface="Calibri"/>
              </a:rPr>
              <a:t> </a:t>
            </a:r>
            <a:r>
              <a:rPr sz="2100">
                <a:latin typeface="Calibri"/>
                <a:cs typeface="Calibri"/>
              </a:rPr>
              <a:t>guidance</a:t>
            </a:r>
            <a:r>
              <a:rPr sz="2100" spc="-55">
                <a:latin typeface="Calibri"/>
                <a:cs typeface="Calibri"/>
              </a:rPr>
              <a:t> </a:t>
            </a:r>
            <a:r>
              <a:rPr sz="2100">
                <a:latin typeface="Calibri"/>
                <a:cs typeface="Calibri"/>
              </a:rPr>
              <a:t>counselor</a:t>
            </a:r>
            <a:r>
              <a:rPr sz="2100" spc="-25">
                <a:latin typeface="Calibri"/>
                <a:cs typeface="Calibri"/>
              </a:rPr>
              <a:t> </a:t>
            </a:r>
            <a:r>
              <a:rPr sz="2100">
                <a:latin typeface="Calibri"/>
                <a:cs typeface="Calibri"/>
              </a:rPr>
              <a:t>about</a:t>
            </a:r>
            <a:r>
              <a:rPr sz="2100" spc="-70">
                <a:latin typeface="Calibri"/>
                <a:cs typeface="Calibri"/>
              </a:rPr>
              <a:t> </a:t>
            </a:r>
            <a:r>
              <a:rPr sz="2100">
                <a:latin typeface="Calibri"/>
                <a:cs typeface="Calibri"/>
              </a:rPr>
              <a:t>which</a:t>
            </a:r>
            <a:r>
              <a:rPr sz="2100" spc="-60">
                <a:latin typeface="Calibri"/>
                <a:cs typeface="Calibri"/>
              </a:rPr>
              <a:t> </a:t>
            </a:r>
            <a:r>
              <a:rPr sz="2100">
                <a:latin typeface="Calibri"/>
                <a:cs typeface="Calibri"/>
              </a:rPr>
              <a:t>courses</a:t>
            </a:r>
            <a:r>
              <a:rPr sz="2100" spc="-35">
                <a:latin typeface="Calibri"/>
                <a:cs typeface="Calibri"/>
              </a:rPr>
              <a:t> </a:t>
            </a:r>
            <a:r>
              <a:rPr sz="2100">
                <a:latin typeface="Calibri"/>
                <a:cs typeface="Calibri"/>
              </a:rPr>
              <a:t>will</a:t>
            </a:r>
            <a:r>
              <a:rPr sz="2100" spc="-35">
                <a:latin typeface="Calibri"/>
                <a:cs typeface="Calibri"/>
              </a:rPr>
              <a:t> </a:t>
            </a:r>
            <a:r>
              <a:rPr sz="2100">
                <a:latin typeface="Calibri"/>
                <a:cs typeface="Calibri"/>
              </a:rPr>
              <a:t>complete</a:t>
            </a:r>
            <a:r>
              <a:rPr sz="2100" spc="-50">
                <a:latin typeface="Calibri"/>
                <a:cs typeface="Calibri"/>
              </a:rPr>
              <a:t> </a:t>
            </a:r>
            <a:r>
              <a:rPr sz="2100">
                <a:latin typeface="Calibri"/>
                <a:cs typeface="Calibri"/>
              </a:rPr>
              <a:t>a</a:t>
            </a:r>
            <a:r>
              <a:rPr sz="2100" spc="-60">
                <a:latin typeface="Calibri"/>
                <a:cs typeface="Calibri"/>
              </a:rPr>
              <a:t> </a:t>
            </a:r>
            <a:r>
              <a:rPr sz="2100" spc="-25">
                <a:latin typeface="Calibri"/>
                <a:cs typeface="Calibri"/>
              </a:rPr>
              <a:t>CTE 	</a:t>
            </a:r>
            <a:r>
              <a:rPr sz="2100" spc="-10">
                <a:latin typeface="Calibri"/>
                <a:cs typeface="Calibri"/>
              </a:rPr>
              <a:t>program.</a:t>
            </a:r>
            <a:endParaRPr sz="2100">
              <a:latin typeface="Calibri"/>
              <a:cs typeface="Calibri"/>
            </a:endParaRPr>
          </a:p>
          <a:p>
            <a:pPr marL="12700">
              <a:lnSpc>
                <a:spcPts val="2765"/>
              </a:lnSpc>
              <a:spcBef>
                <a:spcPts val="870"/>
              </a:spcBef>
            </a:pPr>
            <a:r>
              <a:rPr sz="2400" b="1" spc="-10">
                <a:latin typeface="Calibri"/>
                <a:cs typeface="Calibri"/>
              </a:rPr>
              <a:t>Seniors</a:t>
            </a:r>
            <a:endParaRPr sz="2400">
              <a:latin typeface="Calibri"/>
              <a:cs typeface="Calibri"/>
            </a:endParaRPr>
          </a:p>
          <a:p>
            <a:pPr marL="298450" indent="-285750">
              <a:lnSpc>
                <a:spcPts val="2280"/>
              </a:lnSpc>
              <a:buFont typeface="Wingdings"/>
              <a:buChar char=""/>
              <a:tabLst>
                <a:tab pos="298450" algn="l"/>
              </a:tabLst>
            </a:pPr>
            <a:r>
              <a:rPr sz="2100">
                <a:latin typeface="Calibri"/>
                <a:cs typeface="Calibri"/>
              </a:rPr>
              <a:t>Complete</a:t>
            </a:r>
            <a:r>
              <a:rPr sz="2100" spc="-45">
                <a:latin typeface="Calibri"/>
                <a:cs typeface="Calibri"/>
              </a:rPr>
              <a:t> </a:t>
            </a:r>
            <a:r>
              <a:rPr sz="2100">
                <a:latin typeface="Calibri"/>
                <a:cs typeface="Calibri"/>
              </a:rPr>
              <a:t>your</a:t>
            </a:r>
            <a:r>
              <a:rPr sz="2100" spc="-45">
                <a:latin typeface="Calibri"/>
                <a:cs typeface="Calibri"/>
              </a:rPr>
              <a:t> </a:t>
            </a:r>
            <a:r>
              <a:rPr sz="2100">
                <a:latin typeface="Calibri"/>
                <a:cs typeface="Calibri"/>
              </a:rPr>
              <a:t>service</a:t>
            </a:r>
            <a:r>
              <a:rPr sz="2100" spc="-30">
                <a:latin typeface="Calibri"/>
                <a:cs typeface="Calibri"/>
              </a:rPr>
              <a:t> </a:t>
            </a:r>
            <a:r>
              <a:rPr sz="2100">
                <a:latin typeface="Calibri"/>
                <a:cs typeface="Calibri"/>
              </a:rPr>
              <a:t>/</a:t>
            </a:r>
            <a:r>
              <a:rPr sz="2100" spc="-60">
                <a:latin typeface="Calibri"/>
                <a:cs typeface="Calibri"/>
              </a:rPr>
              <a:t> </a:t>
            </a:r>
            <a:r>
              <a:rPr sz="2100">
                <a:latin typeface="Calibri"/>
                <a:cs typeface="Calibri"/>
              </a:rPr>
              <a:t>work</a:t>
            </a:r>
            <a:r>
              <a:rPr sz="2100" spc="-40">
                <a:latin typeface="Calibri"/>
                <a:cs typeface="Calibri"/>
              </a:rPr>
              <a:t> </a:t>
            </a:r>
            <a:r>
              <a:rPr sz="2100" spc="-10">
                <a:latin typeface="Calibri"/>
                <a:cs typeface="Calibri"/>
              </a:rPr>
              <a:t>hours</a:t>
            </a:r>
            <a:endParaRPr sz="2100">
              <a:latin typeface="Calibri"/>
              <a:cs typeface="Calibri"/>
            </a:endParaRPr>
          </a:p>
          <a:p>
            <a:pPr marL="298450" indent="-285750">
              <a:lnSpc>
                <a:spcPts val="2270"/>
              </a:lnSpc>
              <a:buFont typeface="Wingdings"/>
              <a:buChar char=""/>
              <a:tabLst>
                <a:tab pos="298450" algn="l"/>
              </a:tabLst>
            </a:pPr>
            <a:r>
              <a:rPr sz="2100">
                <a:latin typeface="Calibri"/>
                <a:cs typeface="Calibri"/>
              </a:rPr>
              <a:t>Complete</a:t>
            </a:r>
            <a:r>
              <a:rPr sz="2100" spc="-65">
                <a:latin typeface="Calibri"/>
                <a:cs typeface="Calibri"/>
              </a:rPr>
              <a:t> </a:t>
            </a:r>
            <a:r>
              <a:rPr sz="2100">
                <a:latin typeface="Calibri"/>
                <a:cs typeface="Calibri"/>
              </a:rPr>
              <a:t>the</a:t>
            </a:r>
            <a:r>
              <a:rPr sz="2100" spc="-70">
                <a:latin typeface="Calibri"/>
                <a:cs typeface="Calibri"/>
              </a:rPr>
              <a:t> </a:t>
            </a:r>
            <a:r>
              <a:rPr sz="2100">
                <a:latin typeface="Calibri"/>
                <a:cs typeface="Calibri"/>
              </a:rPr>
              <a:t>Florida</a:t>
            </a:r>
            <a:r>
              <a:rPr sz="2100" spc="-30">
                <a:latin typeface="Calibri"/>
                <a:cs typeface="Calibri"/>
              </a:rPr>
              <a:t> </a:t>
            </a:r>
            <a:r>
              <a:rPr sz="2100">
                <a:latin typeface="Calibri"/>
                <a:cs typeface="Calibri"/>
              </a:rPr>
              <a:t>Financial</a:t>
            </a:r>
            <a:r>
              <a:rPr sz="2100" spc="-65">
                <a:latin typeface="Calibri"/>
                <a:cs typeface="Calibri"/>
              </a:rPr>
              <a:t> </a:t>
            </a:r>
            <a:r>
              <a:rPr sz="2100">
                <a:latin typeface="Calibri"/>
                <a:cs typeface="Calibri"/>
              </a:rPr>
              <a:t>Aid</a:t>
            </a:r>
            <a:r>
              <a:rPr sz="2100" spc="-55">
                <a:latin typeface="Calibri"/>
                <a:cs typeface="Calibri"/>
              </a:rPr>
              <a:t> </a:t>
            </a:r>
            <a:r>
              <a:rPr sz="2100">
                <a:latin typeface="Calibri"/>
                <a:cs typeface="Calibri"/>
              </a:rPr>
              <a:t>Application*</a:t>
            </a:r>
            <a:r>
              <a:rPr sz="2100" spc="-40">
                <a:latin typeface="Calibri"/>
                <a:cs typeface="Calibri"/>
              </a:rPr>
              <a:t> </a:t>
            </a:r>
            <a:r>
              <a:rPr sz="2100" spc="-25">
                <a:latin typeface="Calibri"/>
                <a:cs typeface="Calibri"/>
              </a:rPr>
              <a:t>(FFAA)</a:t>
            </a:r>
            <a:r>
              <a:rPr sz="2100" spc="-95">
                <a:latin typeface="Calibri"/>
                <a:cs typeface="Calibri"/>
              </a:rPr>
              <a:t> </a:t>
            </a:r>
            <a:r>
              <a:rPr>
                <a:latin typeface="Calibri"/>
                <a:cs typeface="Calibri"/>
              </a:rPr>
              <a:t>[</a:t>
            </a:r>
            <a:r>
              <a:rPr b="1">
                <a:solidFill>
                  <a:srgbClr val="0B163B"/>
                </a:solidFill>
                <a:latin typeface="Calibri"/>
                <a:cs typeface="Calibri"/>
              </a:rPr>
              <a:t>available</a:t>
            </a:r>
            <a:r>
              <a:rPr b="1" spc="-90">
                <a:solidFill>
                  <a:srgbClr val="0B163B"/>
                </a:solidFill>
                <a:latin typeface="Calibri"/>
                <a:cs typeface="Calibri"/>
              </a:rPr>
              <a:t> </a:t>
            </a:r>
            <a:r>
              <a:rPr b="1" spc="-10">
                <a:solidFill>
                  <a:srgbClr val="0B163B"/>
                </a:solidFill>
                <a:latin typeface="Calibri"/>
                <a:cs typeface="Calibri"/>
              </a:rPr>
              <a:t>10/1</a:t>
            </a:r>
            <a:r>
              <a:rPr spc="-10">
                <a:latin typeface="Calibri"/>
                <a:cs typeface="Calibri"/>
              </a:rPr>
              <a:t>]</a:t>
            </a:r>
            <a:endParaRPr>
              <a:latin typeface="Calibri"/>
              <a:cs typeface="Calibri"/>
            </a:endParaRPr>
          </a:p>
          <a:p>
            <a:pPr marL="298450" indent="-285750">
              <a:lnSpc>
                <a:spcPts val="2395"/>
              </a:lnSpc>
              <a:buFont typeface="Wingdings"/>
              <a:buChar char=""/>
              <a:tabLst>
                <a:tab pos="298450" algn="l"/>
              </a:tabLst>
            </a:pPr>
            <a:r>
              <a:rPr sz="2100">
                <a:latin typeface="Calibri"/>
                <a:cs typeface="Calibri"/>
              </a:rPr>
              <a:t>Contact</a:t>
            </a:r>
            <a:r>
              <a:rPr sz="2100" spc="-75">
                <a:latin typeface="Calibri"/>
                <a:cs typeface="Calibri"/>
              </a:rPr>
              <a:t> </a:t>
            </a:r>
            <a:r>
              <a:rPr sz="2100">
                <a:latin typeface="Calibri"/>
                <a:cs typeface="Calibri"/>
              </a:rPr>
              <a:t>your</a:t>
            </a:r>
            <a:r>
              <a:rPr sz="2100" spc="-60">
                <a:latin typeface="Calibri"/>
                <a:cs typeface="Calibri"/>
              </a:rPr>
              <a:t> </a:t>
            </a:r>
            <a:r>
              <a:rPr sz="2100">
                <a:latin typeface="Calibri"/>
                <a:cs typeface="Calibri"/>
              </a:rPr>
              <a:t>guidance</a:t>
            </a:r>
            <a:r>
              <a:rPr sz="2100" spc="-65">
                <a:latin typeface="Calibri"/>
                <a:cs typeface="Calibri"/>
              </a:rPr>
              <a:t> </a:t>
            </a:r>
            <a:r>
              <a:rPr sz="2100">
                <a:latin typeface="Calibri"/>
                <a:cs typeface="Calibri"/>
              </a:rPr>
              <a:t>counselor</a:t>
            </a:r>
            <a:r>
              <a:rPr sz="2100" spc="-40">
                <a:latin typeface="Calibri"/>
                <a:cs typeface="Calibri"/>
              </a:rPr>
              <a:t> </a:t>
            </a:r>
            <a:r>
              <a:rPr sz="2100">
                <a:latin typeface="Calibri"/>
                <a:cs typeface="Calibri"/>
              </a:rPr>
              <a:t>or</a:t>
            </a:r>
            <a:r>
              <a:rPr sz="2100" spc="-55">
                <a:latin typeface="Calibri"/>
                <a:cs typeface="Calibri"/>
              </a:rPr>
              <a:t> </a:t>
            </a:r>
            <a:r>
              <a:rPr sz="2100">
                <a:latin typeface="Calibri"/>
                <a:cs typeface="Calibri"/>
              </a:rPr>
              <a:t>College</a:t>
            </a:r>
            <a:r>
              <a:rPr sz="2100" spc="-30">
                <a:latin typeface="Calibri"/>
                <a:cs typeface="Calibri"/>
              </a:rPr>
              <a:t> </a:t>
            </a:r>
            <a:r>
              <a:rPr sz="2100">
                <a:latin typeface="Calibri"/>
                <a:cs typeface="Calibri"/>
              </a:rPr>
              <a:t>Career</a:t>
            </a:r>
            <a:r>
              <a:rPr sz="2100" spc="-55">
                <a:latin typeface="Calibri"/>
                <a:cs typeface="Calibri"/>
              </a:rPr>
              <a:t> </a:t>
            </a:r>
            <a:r>
              <a:rPr sz="2100" spc="-10">
                <a:latin typeface="Calibri"/>
                <a:cs typeface="Calibri"/>
              </a:rPr>
              <a:t>Coordinator.</a:t>
            </a:r>
            <a:endParaRPr sz="2100">
              <a:latin typeface="Calibri"/>
              <a:cs typeface="Calibri"/>
            </a:endParaRPr>
          </a:p>
        </p:txBody>
      </p:sp>
      <p:grpSp>
        <p:nvGrpSpPr>
          <p:cNvPr id="8" name="object 8"/>
          <p:cNvGrpSpPr/>
          <p:nvPr/>
        </p:nvGrpSpPr>
        <p:grpSpPr>
          <a:xfrm>
            <a:off x="8651838" y="75689"/>
            <a:ext cx="1896745" cy="641350"/>
            <a:chOff x="7127837" y="75689"/>
            <a:chExt cx="1896745" cy="641350"/>
          </a:xfrm>
        </p:grpSpPr>
        <p:pic>
          <p:nvPicPr>
            <p:cNvPr id="9" name="object 9"/>
            <p:cNvPicPr/>
            <p:nvPr/>
          </p:nvPicPr>
          <p:blipFill>
            <a:blip r:embed="rId6" cstate="print"/>
            <a:stretch>
              <a:fillRect/>
            </a:stretch>
          </p:blipFill>
          <p:spPr>
            <a:xfrm>
              <a:off x="8384011" y="75689"/>
              <a:ext cx="640075" cy="641136"/>
            </a:xfrm>
            <a:prstGeom prst="rect">
              <a:avLst/>
            </a:prstGeom>
          </p:spPr>
        </p:pic>
        <p:pic>
          <p:nvPicPr>
            <p:cNvPr id="10" name="object 10"/>
            <p:cNvPicPr/>
            <p:nvPr/>
          </p:nvPicPr>
          <p:blipFill>
            <a:blip r:embed="rId7" cstate="print"/>
            <a:stretch>
              <a:fillRect/>
            </a:stretch>
          </p:blipFill>
          <p:spPr>
            <a:xfrm>
              <a:off x="7127837" y="76911"/>
              <a:ext cx="1215335" cy="640076"/>
            </a:xfrm>
            <a:prstGeom prst="rect">
              <a:avLst/>
            </a:prstGeom>
          </p:spPr>
        </p:pic>
      </p:grpSp>
      <p:sp>
        <p:nvSpPr>
          <p:cNvPr id="11" name="object 11"/>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62</a:t>
            </a:fld>
            <a:endParaRPr spc="-25"/>
          </a:p>
        </p:txBody>
      </p:sp>
      <p:sp>
        <p:nvSpPr>
          <p:cNvPr id="12" name="object 12"/>
          <p:cNvSpPr txBox="1"/>
          <p:nvPr/>
        </p:nvSpPr>
        <p:spPr>
          <a:xfrm>
            <a:off x="2731144" y="6674056"/>
            <a:ext cx="1597025" cy="153888"/>
          </a:xfrm>
          <a:prstGeom prst="rect">
            <a:avLst/>
          </a:prstGeom>
        </p:spPr>
        <p:txBody>
          <a:bodyPr vert="horz" wrap="square" lIns="0" tIns="0" rIns="0" bIns="0" rtlCol="0">
            <a:spAutoFit/>
          </a:bodyPr>
          <a:lstStyle/>
          <a:p>
            <a:pPr marL="12700">
              <a:lnSpc>
                <a:spcPts val="1150"/>
              </a:lnSpc>
            </a:pPr>
            <a:r>
              <a:rPr sz="1100" i="1">
                <a:latin typeface="Calibri"/>
                <a:cs typeface="Calibri"/>
              </a:rPr>
              <a:t>*required</a:t>
            </a:r>
            <a:r>
              <a:rPr sz="1100" i="1" spc="-50">
                <a:latin typeface="Calibri"/>
                <a:cs typeface="Calibri"/>
              </a:rPr>
              <a:t> </a:t>
            </a:r>
            <a:r>
              <a:rPr sz="1100" i="1">
                <a:latin typeface="Calibri"/>
                <a:cs typeface="Calibri"/>
              </a:rPr>
              <a:t>for</a:t>
            </a:r>
            <a:r>
              <a:rPr sz="1100" i="1" spc="-10">
                <a:latin typeface="Calibri"/>
                <a:cs typeface="Calibri"/>
              </a:rPr>
              <a:t> </a:t>
            </a:r>
            <a:r>
              <a:rPr sz="1100" i="1">
                <a:latin typeface="Calibri"/>
                <a:cs typeface="Calibri"/>
              </a:rPr>
              <a:t>Bright</a:t>
            </a:r>
            <a:r>
              <a:rPr sz="1100" i="1" spc="-30">
                <a:latin typeface="Calibri"/>
                <a:cs typeface="Calibri"/>
              </a:rPr>
              <a:t> </a:t>
            </a:r>
            <a:r>
              <a:rPr sz="1100" i="1" spc="-10">
                <a:latin typeface="Calibri"/>
                <a:cs typeface="Calibri"/>
              </a:rPr>
              <a:t>Futures</a:t>
            </a:r>
            <a:endParaRPr sz="1100">
              <a:latin typeface="Calibri"/>
              <a:cs typeface="Calibri"/>
            </a:endParaRPr>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0" y="2743211"/>
            <a:ext cx="9144000" cy="851515"/>
          </a:xfrm>
          <a:prstGeom prst="rect">
            <a:avLst/>
          </a:prstGeom>
          <a:solidFill>
            <a:srgbClr val="0B163B"/>
          </a:solidFill>
          <a:ln w="28575">
            <a:solidFill>
              <a:srgbClr val="E3B022"/>
            </a:solidFill>
          </a:ln>
        </p:spPr>
        <p:txBody>
          <a:bodyPr vert="horz" wrap="square" lIns="0" tIns="111760" rIns="0" bIns="0" rtlCol="0" anchor="ctr">
            <a:spAutoFit/>
          </a:bodyPr>
          <a:lstStyle/>
          <a:p>
            <a:pPr marL="1035050">
              <a:spcBef>
                <a:spcPts val="880"/>
              </a:spcBef>
            </a:pPr>
            <a:r>
              <a:rPr sz="4800" b="1">
                <a:solidFill>
                  <a:srgbClr val="FFFFFF"/>
                </a:solidFill>
                <a:latin typeface="Calibri"/>
                <a:cs typeface="Calibri"/>
              </a:rPr>
              <a:t>Frequently</a:t>
            </a:r>
            <a:r>
              <a:rPr sz="4800" b="1" spc="-185">
                <a:solidFill>
                  <a:srgbClr val="FFFFFF"/>
                </a:solidFill>
                <a:latin typeface="Calibri"/>
                <a:cs typeface="Calibri"/>
              </a:rPr>
              <a:t> </a:t>
            </a:r>
            <a:r>
              <a:rPr sz="4800" b="1">
                <a:solidFill>
                  <a:srgbClr val="FFFFFF"/>
                </a:solidFill>
                <a:latin typeface="Calibri"/>
                <a:cs typeface="Calibri"/>
              </a:rPr>
              <a:t>Asked</a:t>
            </a:r>
            <a:r>
              <a:rPr sz="4800" b="1" spc="-170">
                <a:solidFill>
                  <a:srgbClr val="FFFFFF"/>
                </a:solidFill>
                <a:latin typeface="Calibri"/>
                <a:cs typeface="Calibri"/>
              </a:rPr>
              <a:t> </a:t>
            </a:r>
            <a:r>
              <a:rPr sz="4800" b="1" spc="-10">
                <a:solidFill>
                  <a:srgbClr val="FFFFFF"/>
                </a:solidFill>
                <a:latin typeface="Calibri"/>
                <a:cs typeface="Calibri"/>
              </a:rPr>
              <a:t>Questions</a:t>
            </a:r>
            <a:endParaRPr sz="4800">
              <a:latin typeface="Calibri"/>
              <a:cs typeface="Calibri"/>
            </a:endParaRPr>
          </a:p>
        </p:txBody>
      </p:sp>
      <p:grpSp>
        <p:nvGrpSpPr>
          <p:cNvPr id="3" name="object 3"/>
          <p:cNvGrpSpPr/>
          <p:nvPr/>
        </p:nvGrpSpPr>
        <p:grpSpPr>
          <a:xfrm>
            <a:off x="8651838" y="75689"/>
            <a:ext cx="1896745" cy="641350"/>
            <a:chOff x="7127837" y="75689"/>
            <a:chExt cx="1896745" cy="641350"/>
          </a:xfrm>
        </p:grpSpPr>
        <p:pic>
          <p:nvPicPr>
            <p:cNvPr id="4" name="object 4"/>
            <p:cNvPicPr/>
            <p:nvPr/>
          </p:nvPicPr>
          <p:blipFill>
            <a:blip r:embed="rId2" cstate="print"/>
            <a:stretch>
              <a:fillRect/>
            </a:stretch>
          </p:blipFill>
          <p:spPr>
            <a:xfrm>
              <a:off x="8384011" y="75689"/>
              <a:ext cx="640075" cy="641136"/>
            </a:xfrm>
            <a:prstGeom prst="rect">
              <a:avLst/>
            </a:prstGeom>
          </p:spPr>
        </p:pic>
        <p:pic>
          <p:nvPicPr>
            <p:cNvPr id="5" name="object 5"/>
            <p:cNvPicPr/>
            <p:nvPr/>
          </p:nvPicPr>
          <p:blipFill>
            <a:blip r:embed="rId3" cstate="print"/>
            <a:stretch>
              <a:fillRect/>
            </a:stretch>
          </p:blipFill>
          <p:spPr>
            <a:xfrm>
              <a:off x="7127837" y="76911"/>
              <a:ext cx="1215335" cy="640076"/>
            </a:xfrm>
            <a:prstGeom prst="rect">
              <a:avLst/>
            </a:prstGeom>
          </p:spPr>
        </p:pic>
      </p:grpSp>
      <p:sp>
        <p:nvSpPr>
          <p:cNvPr id="6" name="object 6"/>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63</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1757760"/>
            <a:ext cx="393506" cy="3345179"/>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130">
                <a:solidFill>
                  <a:srgbClr val="FFFFFF"/>
                </a:solidFill>
                <a:latin typeface="Calibri"/>
                <a:cs typeface="Calibri"/>
              </a:rPr>
              <a:t> </a:t>
            </a:r>
            <a:r>
              <a:rPr sz="3100" b="1">
                <a:solidFill>
                  <a:srgbClr val="FFFFFF"/>
                </a:solidFill>
                <a:latin typeface="Calibri"/>
                <a:cs typeface="Calibri"/>
              </a:rPr>
              <a:t>Futures:</a:t>
            </a:r>
            <a:r>
              <a:rPr sz="3100" b="1" spc="-114">
                <a:solidFill>
                  <a:srgbClr val="FFFFFF"/>
                </a:solidFill>
                <a:latin typeface="Calibri"/>
                <a:cs typeface="Calibri"/>
              </a:rPr>
              <a:t> </a:t>
            </a:r>
            <a:r>
              <a:rPr sz="3100" b="1" spc="-20">
                <a:solidFill>
                  <a:srgbClr val="FFFFFF"/>
                </a:solidFill>
                <a:latin typeface="Calibri"/>
                <a:cs typeface="Calibri"/>
              </a:rPr>
              <a:t>FAQs</a:t>
            </a:r>
            <a:endParaRPr sz="3100">
              <a:latin typeface="Calibri"/>
              <a:cs typeface="Calibri"/>
            </a:endParaRPr>
          </a:p>
        </p:txBody>
      </p:sp>
      <p:sp>
        <p:nvSpPr>
          <p:cNvPr id="4" name="object 4"/>
          <p:cNvSpPr txBox="1"/>
          <p:nvPr/>
        </p:nvSpPr>
        <p:spPr>
          <a:xfrm>
            <a:off x="10447117" y="6626794"/>
            <a:ext cx="141605" cy="151323"/>
          </a:xfrm>
          <a:prstGeom prst="rect">
            <a:avLst/>
          </a:prstGeom>
        </p:spPr>
        <p:txBody>
          <a:bodyPr vert="horz" wrap="square" lIns="0" tIns="12700" rIns="0" bIns="0" rtlCol="0">
            <a:spAutoFit/>
          </a:bodyPr>
          <a:lstStyle/>
          <a:p>
            <a:pPr marL="12700">
              <a:spcBef>
                <a:spcPts val="100"/>
              </a:spcBef>
            </a:pPr>
            <a:r>
              <a:rPr sz="900" spc="-25">
                <a:solidFill>
                  <a:srgbClr val="888888"/>
                </a:solidFill>
                <a:latin typeface="Calibri"/>
                <a:cs typeface="Calibri"/>
              </a:rPr>
              <a:t>23</a:t>
            </a:r>
            <a:endParaRPr sz="900">
              <a:latin typeface="Calibri"/>
              <a:cs typeface="Calibri"/>
            </a:endParaRPr>
          </a:p>
        </p:txBody>
      </p:sp>
      <p:sp>
        <p:nvSpPr>
          <p:cNvPr id="5" name="object 5"/>
          <p:cNvSpPr txBox="1"/>
          <p:nvPr/>
        </p:nvSpPr>
        <p:spPr>
          <a:xfrm>
            <a:off x="2471419" y="976376"/>
            <a:ext cx="7963534" cy="5460726"/>
          </a:xfrm>
          <a:prstGeom prst="rect">
            <a:avLst/>
          </a:prstGeom>
        </p:spPr>
        <p:txBody>
          <a:bodyPr vert="horz" wrap="square" lIns="0" tIns="60325" rIns="0" bIns="0" rtlCol="0">
            <a:spAutoFit/>
          </a:bodyPr>
          <a:lstStyle/>
          <a:p>
            <a:pPr marL="12700" marR="6985">
              <a:lnSpc>
                <a:spcPct val="85000"/>
              </a:lnSpc>
              <a:spcBef>
                <a:spcPts val="475"/>
              </a:spcBef>
            </a:pPr>
            <a:r>
              <a:rPr sz="2100">
                <a:latin typeface="Calibri"/>
                <a:cs typeface="Calibri"/>
              </a:rPr>
              <a:t>If</a:t>
            </a:r>
            <a:r>
              <a:rPr sz="2100" spc="-60">
                <a:latin typeface="Calibri"/>
                <a:cs typeface="Calibri"/>
              </a:rPr>
              <a:t> </a:t>
            </a:r>
            <a:r>
              <a:rPr sz="2100">
                <a:latin typeface="Calibri"/>
                <a:cs typeface="Calibri"/>
              </a:rPr>
              <a:t>a</a:t>
            </a:r>
            <a:r>
              <a:rPr sz="2100" spc="-50">
                <a:latin typeface="Calibri"/>
                <a:cs typeface="Calibri"/>
              </a:rPr>
              <a:t> </a:t>
            </a:r>
            <a:r>
              <a:rPr sz="2100">
                <a:latin typeface="Calibri"/>
                <a:cs typeface="Calibri"/>
              </a:rPr>
              <a:t>student</a:t>
            </a:r>
            <a:r>
              <a:rPr sz="2100" spc="-50">
                <a:latin typeface="Calibri"/>
                <a:cs typeface="Calibri"/>
              </a:rPr>
              <a:t> </a:t>
            </a:r>
            <a:r>
              <a:rPr sz="2100">
                <a:latin typeface="Calibri"/>
                <a:cs typeface="Calibri"/>
              </a:rPr>
              <a:t>qualifies</a:t>
            </a:r>
            <a:r>
              <a:rPr sz="2100" spc="-25">
                <a:latin typeface="Calibri"/>
                <a:cs typeface="Calibri"/>
              </a:rPr>
              <a:t> </a:t>
            </a:r>
            <a:r>
              <a:rPr sz="2100">
                <a:latin typeface="Calibri"/>
                <a:cs typeface="Calibri"/>
              </a:rPr>
              <a:t>for</a:t>
            </a:r>
            <a:r>
              <a:rPr sz="2100" spc="-35">
                <a:latin typeface="Calibri"/>
                <a:cs typeface="Calibri"/>
              </a:rPr>
              <a:t> </a:t>
            </a:r>
            <a:r>
              <a:rPr sz="2100">
                <a:latin typeface="Calibri"/>
                <a:cs typeface="Calibri"/>
              </a:rPr>
              <a:t>both</a:t>
            </a:r>
            <a:r>
              <a:rPr sz="2100" spc="-50">
                <a:latin typeface="Calibri"/>
                <a:cs typeface="Calibri"/>
              </a:rPr>
              <a:t> </a:t>
            </a:r>
            <a:r>
              <a:rPr sz="2100">
                <a:latin typeface="Calibri"/>
                <a:cs typeface="Calibri"/>
              </a:rPr>
              <a:t>the</a:t>
            </a:r>
            <a:r>
              <a:rPr sz="2100" spc="-55">
                <a:latin typeface="Calibri"/>
                <a:cs typeface="Calibri"/>
              </a:rPr>
              <a:t> </a:t>
            </a:r>
            <a:r>
              <a:rPr sz="2100">
                <a:latin typeface="Calibri"/>
                <a:cs typeface="Calibri"/>
              </a:rPr>
              <a:t>Florida</a:t>
            </a:r>
            <a:r>
              <a:rPr sz="2100" spc="-30">
                <a:latin typeface="Calibri"/>
                <a:cs typeface="Calibri"/>
              </a:rPr>
              <a:t> </a:t>
            </a:r>
            <a:r>
              <a:rPr sz="2100">
                <a:latin typeface="Calibri"/>
                <a:cs typeface="Calibri"/>
              </a:rPr>
              <a:t>Academic</a:t>
            </a:r>
            <a:r>
              <a:rPr sz="2100" spc="-55">
                <a:latin typeface="Calibri"/>
                <a:cs typeface="Calibri"/>
              </a:rPr>
              <a:t> </a:t>
            </a:r>
            <a:r>
              <a:rPr sz="2100">
                <a:latin typeface="Calibri"/>
                <a:cs typeface="Calibri"/>
              </a:rPr>
              <a:t>Scholars</a:t>
            </a:r>
            <a:r>
              <a:rPr sz="2100" spc="-35">
                <a:latin typeface="Calibri"/>
                <a:cs typeface="Calibri"/>
              </a:rPr>
              <a:t> </a:t>
            </a:r>
            <a:r>
              <a:rPr sz="2100" spc="-10">
                <a:latin typeface="Calibri"/>
                <a:cs typeface="Calibri"/>
              </a:rPr>
              <a:t>(FAS)</a:t>
            </a:r>
            <a:r>
              <a:rPr sz="2100" spc="-35">
                <a:latin typeface="Calibri"/>
                <a:cs typeface="Calibri"/>
              </a:rPr>
              <a:t> </a:t>
            </a:r>
            <a:r>
              <a:rPr sz="2100">
                <a:latin typeface="Calibri"/>
                <a:cs typeface="Calibri"/>
              </a:rPr>
              <a:t>and</a:t>
            </a:r>
            <a:r>
              <a:rPr sz="2100" spc="-60">
                <a:latin typeface="Calibri"/>
                <a:cs typeface="Calibri"/>
              </a:rPr>
              <a:t> </a:t>
            </a:r>
            <a:r>
              <a:rPr sz="2100" spc="-25">
                <a:latin typeface="Calibri"/>
                <a:cs typeface="Calibri"/>
              </a:rPr>
              <a:t>the </a:t>
            </a:r>
            <a:r>
              <a:rPr sz="2100">
                <a:latin typeface="Calibri"/>
                <a:cs typeface="Calibri"/>
              </a:rPr>
              <a:t>Florida</a:t>
            </a:r>
            <a:r>
              <a:rPr sz="2100" spc="-45">
                <a:latin typeface="Calibri"/>
                <a:cs typeface="Calibri"/>
              </a:rPr>
              <a:t> </a:t>
            </a:r>
            <a:r>
              <a:rPr sz="2100">
                <a:latin typeface="Calibri"/>
                <a:cs typeface="Calibri"/>
              </a:rPr>
              <a:t>Gold</a:t>
            </a:r>
            <a:r>
              <a:rPr sz="2100" spc="-40">
                <a:latin typeface="Calibri"/>
                <a:cs typeface="Calibri"/>
              </a:rPr>
              <a:t> </a:t>
            </a:r>
            <a:r>
              <a:rPr sz="2100">
                <a:latin typeface="Calibri"/>
                <a:cs typeface="Calibri"/>
              </a:rPr>
              <a:t>Seal</a:t>
            </a:r>
            <a:r>
              <a:rPr sz="2100" spc="-55">
                <a:latin typeface="Calibri"/>
                <a:cs typeface="Calibri"/>
              </a:rPr>
              <a:t> </a:t>
            </a:r>
            <a:r>
              <a:rPr sz="2100">
                <a:latin typeface="Calibri"/>
                <a:cs typeface="Calibri"/>
              </a:rPr>
              <a:t>CAPE</a:t>
            </a:r>
            <a:r>
              <a:rPr sz="2100" spc="-35">
                <a:latin typeface="Calibri"/>
                <a:cs typeface="Calibri"/>
              </a:rPr>
              <a:t> </a:t>
            </a:r>
            <a:r>
              <a:rPr sz="2100">
                <a:latin typeface="Calibri"/>
                <a:cs typeface="Calibri"/>
              </a:rPr>
              <a:t>Scholars</a:t>
            </a:r>
            <a:r>
              <a:rPr sz="2100" spc="-45">
                <a:latin typeface="Calibri"/>
                <a:cs typeface="Calibri"/>
              </a:rPr>
              <a:t> </a:t>
            </a:r>
            <a:r>
              <a:rPr sz="2100">
                <a:latin typeface="Calibri"/>
                <a:cs typeface="Calibri"/>
              </a:rPr>
              <a:t>(GSC),</a:t>
            </a:r>
            <a:r>
              <a:rPr sz="2100" spc="-35">
                <a:latin typeface="Calibri"/>
                <a:cs typeface="Calibri"/>
              </a:rPr>
              <a:t> </a:t>
            </a:r>
            <a:r>
              <a:rPr sz="2100">
                <a:latin typeface="Calibri"/>
                <a:cs typeface="Calibri"/>
              </a:rPr>
              <a:t>will</a:t>
            </a:r>
            <a:r>
              <a:rPr sz="2100" spc="-30">
                <a:latin typeface="Calibri"/>
                <a:cs typeface="Calibri"/>
              </a:rPr>
              <a:t> </a:t>
            </a:r>
            <a:r>
              <a:rPr sz="2100">
                <a:latin typeface="Calibri"/>
                <a:cs typeface="Calibri"/>
              </a:rPr>
              <a:t>they</a:t>
            </a:r>
            <a:r>
              <a:rPr sz="2100" spc="-65">
                <a:latin typeface="Calibri"/>
                <a:cs typeface="Calibri"/>
              </a:rPr>
              <a:t> </a:t>
            </a:r>
            <a:r>
              <a:rPr sz="2100">
                <a:latin typeface="Calibri"/>
                <a:cs typeface="Calibri"/>
              </a:rPr>
              <a:t>receive</a:t>
            </a:r>
            <a:r>
              <a:rPr sz="2100" spc="-30">
                <a:latin typeface="Calibri"/>
                <a:cs typeface="Calibri"/>
              </a:rPr>
              <a:t> </a:t>
            </a:r>
            <a:r>
              <a:rPr sz="2100">
                <a:latin typeface="Calibri"/>
                <a:cs typeface="Calibri"/>
              </a:rPr>
              <a:t>both</a:t>
            </a:r>
            <a:r>
              <a:rPr sz="2100" spc="-65">
                <a:latin typeface="Calibri"/>
                <a:cs typeface="Calibri"/>
              </a:rPr>
              <a:t> </a:t>
            </a:r>
            <a:r>
              <a:rPr sz="2100" spc="-10">
                <a:latin typeface="Calibri"/>
                <a:cs typeface="Calibri"/>
              </a:rPr>
              <a:t>Bright </a:t>
            </a:r>
            <a:r>
              <a:rPr sz="2100">
                <a:latin typeface="Calibri"/>
                <a:cs typeface="Calibri"/>
              </a:rPr>
              <a:t>Futures</a:t>
            </a:r>
            <a:r>
              <a:rPr sz="2100" spc="-70">
                <a:latin typeface="Calibri"/>
                <a:cs typeface="Calibri"/>
              </a:rPr>
              <a:t> </a:t>
            </a:r>
            <a:r>
              <a:rPr sz="2100" spc="-10">
                <a:latin typeface="Calibri"/>
                <a:cs typeface="Calibri"/>
              </a:rPr>
              <a:t>scholarships?</a:t>
            </a:r>
            <a:endParaRPr sz="2100">
              <a:latin typeface="Calibri"/>
              <a:cs typeface="Calibri"/>
            </a:endParaRPr>
          </a:p>
          <a:p>
            <a:pPr marL="12700" marR="413384">
              <a:lnSpc>
                <a:spcPct val="85100"/>
              </a:lnSpc>
              <a:spcBef>
                <a:spcPts val="295"/>
              </a:spcBef>
            </a:pPr>
            <a:r>
              <a:rPr sz="2100" b="1">
                <a:solidFill>
                  <a:srgbClr val="001F5F"/>
                </a:solidFill>
                <a:latin typeface="Calibri"/>
                <a:cs typeface="Calibri"/>
              </a:rPr>
              <a:t>No,</a:t>
            </a:r>
            <a:r>
              <a:rPr sz="2100" b="1" spc="-45">
                <a:solidFill>
                  <a:srgbClr val="001F5F"/>
                </a:solidFill>
                <a:latin typeface="Calibri"/>
                <a:cs typeface="Calibri"/>
              </a:rPr>
              <a:t> </a:t>
            </a:r>
            <a:r>
              <a:rPr sz="2100" b="1">
                <a:solidFill>
                  <a:srgbClr val="001F5F"/>
                </a:solidFill>
                <a:latin typeface="Calibri"/>
                <a:cs typeface="Calibri"/>
              </a:rPr>
              <a:t>the</a:t>
            </a:r>
            <a:r>
              <a:rPr sz="2100" b="1" spc="-50">
                <a:solidFill>
                  <a:srgbClr val="001F5F"/>
                </a:solidFill>
                <a:latin typeface="Calibri"/>
                <a:cs typeface="Calibri"/>
              </a:rPr>
              <a:t> </a:t>
            </a:r>
            <a:r>
              <a:rPr sz="2100" b="1">
                <a:solidFill>
                  <a:srgbClr val="001F5F"/>
                </a:solidFill>
                <a:latin typeface="Calibri"/>
                <a:cs typeface="Calibri"/>
              </a:rPr>
              <a:t>student</a:t>
            </a:r>
            <a:r>
              <a:rPr sz="2100" b="1" spc="-45">
                <a:solidFill>
                  <a:srgbClr val="001F5F"/>
                </a:solidFill>
                <a:latin typeface="Calibri"/>
                <a:cs typeface="Calibri"/>
              </a:rPr>
              <a:t> </a:t>
            </a:r>
            <a:r>
              <a:rPr sz="2100" b="1">
                <a:solidFill>
                  <a:srgbClr val="001F5F"/>
                </a:solidFill>
                <a:latin typeface="Calibri"/>
                <a:cs typeface="Calibri"/>
              </a:rPr>
              <a:t>will</a:t>
            </a:r>
            <a:r>
              <a:rPr sz="2100" b="1" spc="-50">
                <a:solidFill>
                  <a:srgbClr val="001F5F"/>
                </a:solidFill>
                <a:latin typeface="Calibri"/>
                <a:cs typeface="Calibri"/>
              </a:rPr>
              <a:t> </a:t>
            </a:r>
            <a:r>
              <a:rPr sz="2100" b="1">
                <a:solidFill>
                  <a:srgbClr val="001F5F"/>
                </a:solidFill>
                <a:latin typeface="Calibri"/>
                <a:cs typeface="Calibri"/>
              </a:rPr>
              <a:t>not</a:t>
            </a:r>
            <a:r>
              <a:rPr sz="2100" b="1" spc="-55">
                <a:solidFill>
                  <a:srgbClr val="001F5F"/>
                </a:solidFill>
                <a:latin typeface="Calibri"/>
                <a:cs typeface="Calibri"/>
              </a:rPr>
              <a:t> </a:t>
            </a:r>
            <a:r>
              <a:rPr sz="2100" b="1">
                <a:solidFill>
                  <a:srgbClr val="001F5F"/>
                </a:solidFill>
                <a:latin typeface="Calibri"/>
                <a:cs typeface="Calibri"/>
              </a:rPr>
              <a:t>receive</a:t>
            </a:r>
            <a:r>
              <a:rPr sz="2100" b="1" spc="-25">
                <a:solidFill>
                  <a:srgbClr val="001F5F"/>
                </a:solidFill>
                <a:latin typeface="Calibri"/>
                <a:cs typeface="Calibri"/>
              </a:rPr>
              <a:t> </a:t>
            </a:r>
            <a:r>
              <a:rPr sz="2100" b="1">
                <a:solidFill>
                  <a:srgbClr val="001F5F"/>
                </a:solidFill>
                <a:latin typeface="Calibri"/>
                <a:cs typeface="Calibri"/>
              </a:rPr>
              <a:t>both</a:t>
            </a:r>
            <a:r>
              <a:rPr sz="2100" b="1" spc="-50">
                <a:solidFill>
                  <a:srgbClr val="001F5F"/>
                </a:solidFill>
                <a:latin typeface="Calibri"/>
                <a:cs typeface="Calibri"/>
              </a:rPr>
              <a:t> </a:t>
            </a:r>
            <a:r>
              <a:rPr sz="2100" b="1">
                <a:solidFill>
                  <a:srgbClr val="001F5F"/>
                </a:solidFill>
                <a:latin typeface="Calibri"/>
                <a:cs typeface="Calibri"/>
              </a:rPr>
              <a:t>scholarships.</a:t>
            </a:r>
            <a:r>
              <a:rPr sz="2100" b="1" spc="-60">
                <a:solidFill>
                  <a:srgbClr val="001F5F"/>
                </a:solidFill>
                <a:latin typeface="Calibri"/>
                <a:cs typeface="Calibri"/>
              </a:rPr>
              <a:t> </a:t>
            </a:r>
            <a:r>
              <a:rPr sz="2100" b="1">
                <a:solidFill>
                  <a:srgbClr val="001F5F"/>
                </a:solidFill>
                <a:latin typeface="Calibri"/>
                <a:cs typeface="Calibri"/>
              </a:rPr>
              <a:t>The</a:t>
            </a:r>
            <a:r>
              <a:rPr sz="2100" b="1" spc="-50">
                <a:solidFill>
                  <a:srgbClr val="001F5F"/>
                </a:solidFill>
                <a:latin typeface="Calibri"/>
                <a:cs typeface="Calibri"/>
              </a:rPr>
              <a:t> </a:t>
            </a:r>
            <a:r>
              <a:rPr sz="2100" b="1" spc="-10">
                <a:solidFill>
                  <a:srgbClr val="001F5F"/>
                </a:solidFill>
                <a:latin typeface="Calibri"/>
                <a:cs typeface="Calibri"/>
              </a:rPr>
              <a:t>Florida </a:t>
            </a:r>
            <a:r>
              <a:rPr sz="2100" b="1">
                <a:solidFill>
                  <a:srgbClr val="001F5F"/>
                </a:solidFill>
                <a:latin typeface="Calibri"/>
                <a:cs typeface="Calibri"/>
              </a:rPr>
              <a:t>Department</a:t>
            </a:r>
            <a:r>
              <a:rPr sz="2100" b="1" spc="-40">
                <a:solidFill>
                  <a:srgbClr val="001F5F"/>
                </a:solidFill>
                <a:latin typeface="Calibri"/>
                <a:cs typeface="Calibri"/>
              </a:rPr>
              <a:t> </a:t>
            </a:r>
            <a:r>
              <a:rPr sz="2100" b="1">
                <a:solidFill>
                  <a:srgbClr val="001F5F"/>
                </a:solidFill>
                <a:latin typeface="Calibri"/>
                <a:cs typeface="Calibri"/>
              </a:rPr>
              <a:t>of</a:t>
            </a:r>
            <a:r>
              <a:rPr sz="2100" b="1" spc="-60">
                <a:solidFill>
                  <a:srgbClr val="001F5F"/>
                </a:solidFill>
                <a:latin typeface="Calibri"/>
                <a:cs typeface="Calibri"/>
              </a:rPr>
              <a:t> </a:t>
            </a:r>
            <a:r>
              <a:rPr sz="2100" b="1" spc="-10">
                <a:solidFill>
                  <a:srgbClr val="001F5F"/>
                </a:solidFill>
                <a:latin typeface="Calibri"/>
                <a:cs typeface="Calibri"/>
              </a:rPr>
              <a:t>Education</a:t>
            </a:r>
            <a:r>
              <a:rPr sz="2100" b="1" spc="-65">
                <a:solidFill>
                  <a:srgbClr val="001F5F"/>
                </a:solidFill>
                <a:latin typeface="Calibri"/>
                <a:cs typeface="Calibri"/>
              </a:rPr>
              <a:t> </a:t>
            </a:r>
            <a:r>
              <a:rPr sz="2100" b="1">
                <a:solidFill>
                  <a:srgbClr val="001F5F"/>
                </a:solidFill>
                <a:latin typeface="Calibri"/>
                <a:cs typeface="Calibri"/>
              </a:rPr>
              <a:t>awards</a:t>
            </a:r>
            <a:r>
              <a:rPr sz="2100" b="1" spc="-45">
                <a:solidFill>
                  <a:srgbClr val="001F5F"/>
                </a:solidFill>
                <a:latin typeface="Calibri"/>
                <a:cs typeface="Calibri"/>
              </a:rPr>
              <a:t> </a:t>
            </a:r>
            <a:r>
              <a:rPr sz="2100" b="1">
                <a:solidFill>
                  <a:srgbClr val="001F5F"/>
                </a:solidFill>
                <a:latin typeface="Calibri"/>
                <a:cs typeface="Calibri"/>
              </a:rPr>
              <a:t>the</a:t>
            </a:r>
            <a:r>
              <a:rPr sz="2100" b="1" spc="-65">
                <a:solidFill>
                  <a:srgbClr val="001F5F"/>
                </a:solidFill>
                <a:latin typeface="Calibri"/>
                <a:cs typeface="Calibri"/>
              </a:rPr>
              <a:t> </a:t>
            </a:r>
            <a:r>
              <a:rPr sz="2100" b="1">
                <a:solidFill>
                  <a:srgbClr val="001F5F"/>
                </a:solidFill>
                <a:latin typeface="Calibri"/>
                <a:cs typeface="Calibri"/>
              </a:rPr>
              <a:t>Bright</a:t>
            </a:r>
            <a:r>
              <a:rPr sz="2100" b="1" spc="-55">
                <a:solidFill>
                  <a:srgbClr val="001F5F"/>
                </a:solidFill>
                <a:latin typeface="Calibri"/>
                <a:cs typeface="Calibri"/>
              </a:rPr>
              <a:t> </a:t>
            </a:r>
            <a:r>
              <a:rPr sz="2100" b="1">
                <a:solidFill>
                  <a:srgbClr val="001F5F"/>
                </a:solidFill>
                <a:latin typeface="Calibri"/>
                <a:cs typeface="Calibri"/>
              </a:rPr>
              <a:t>Futures</a:t>
            </a:r>
            <a:r>
              <a:rPr sz="2100" b="1" spc="-60">
                <a:solidFill>
                  <a:srgbClr val="001F5F"/>
                </a:solidFill>
                <a:latin typeface="Calibri"/>
                <a:cs typeface="Calibri"/>
              </a:rPr>
              <a:t> </a:t>
            </a:r>
            <a:r>
              <a:rPr sz="2100" b="1">
                <a:solidFill>
                  <a:srgbClr val="001F5F"/>
                </a:solidFill>
                <a:latin typeface="Calibri"/>
                <a:cs typeface="Calibri"/>
              </a:rPr>
              <a:t>scholarship</a:t>
            </a:r>
            <a:r>
              <a:rPr sz="2100" b="1" spc="-75">
                <a:solidFill>
                  <a:srgbClr val="001F5F"/>
                </a:solidFill>
                <a:latin typeface="Calibri"/>
                <a:cs typeface="Calibri"/>
              </a:rPr>
              <a:t> </a:t>
            </a:r>
            <a:r>
              <a:rPr sz="2100" b="1" spc="-20">
                <a:solidFill>
                  <a:srgbClr val="001F5F"/>
                </a:solidFill>
                <a:latin typeface="Calibri"/>
                <a:cs typeface="Calibri"/>
              </a:rPr>
              <a:t>that </a:t>
            </a:r>
            <a:r>
              <a:rPr sz="2100" b="1">
                <a:solidFill>
                  <a:srgbClr val="001F5F"/>
                </a:solidFill>
                <a:latin typeface="Calibri"/>
                <a:cs typeface="Calibri"/>
              </a:rPr>
              <a:t>provides</a:t>
            </a:r>
            <a:r>
              <a:rPr sz="2100" b="1" spc="-65">
                <a:solidFill>
                  <a:srgbClr val="001F5F"/>
                </a:solidFill>
                <a:latin typeface="Calibri"/>
                <a:cs typeface="Calibri"/>
              </a:rPr>
              <a:t> </a:t>
            </a:r>
            <a:r>
              <a:rPr sz="2100" b="1">
                <a:solidFill>
                  <a:srgbClr val="001F5F"/>
                </a:solidFill>
                <a:latin typeface="Calibri"/>
                <a:cs typeface="Calibri"/>
              </a:rPr>
              <a:t>the</a:t>
            </a:r>
            <a:r>
              <a:rPr sz="2100" b="1" spc="-50">
                <a:solidFill>
                  <a:srgbClr val="001F5F"/>
                </a:solidFill>
                <a:latin typeface="Calibri"/>
                <a:cs typeface="Calibri"/>
              </a:rPr>
              <a:t> </a:t>
            </a:r>
            <a:r>
              <a:rPr sz="2100" b="1" u="sng" spc="-10">
                <a:solidFill>
                  <a:srgbClr val="001F5F"/>
                </a:solidFill>
                <a:uFill>
                  <a:solidFill>
                    <a:srgbClr val="001F5F"/>
                  </a:solidFill>
                </a:uFill>
                <a:latin typeface="Calibri"/>
                <a:cs typeface="Calibri"/>
              </a:rPr>
              <a:t>greatest</a:t>
            </a:r>
            <a:r>
              <a:rPr sz="2100" b="1" spc="-25">
                <a:solidFill>
                  <a:srgbClr val="001F5F"/>
                </a:solidFill>
                <a:latin typeface="Calibri"/>
                <a:cs typeface="Calibri"/>
              </a:rPr>
              <a:t> </a:t>
            </a:r>
            <a:r>
              <a:rPr sz="2100" b="1" u="sng">
                <a:solidFill>
                  <a:srgbClr val="001F5F"/>
                </a:solidFill>
                <a:uFill>
                  <a:solidFill>
                    <a:srgbClr val="001F5F"/>
                  </a:solidFill>
                </a:uFill>
                <a:latin typeface="Calibri"/>
                <a:cs typeface="Calibri"/>
              </a:rPr>
              <a:t>financial</a:t>
            </a:r>
            <a:r>
              <a:rPr sz="2100" b="1" spc="-40">
                <a:solidFill>
                  <a:srgbClr val="001F5F"/>
                </a:solidFill>
                <a:latin typeface="Calibri"/>
                <a:cs typeface="Calibri"/>
              </a:rPr>
              <a:t> </a:t>
            </a:r>
            <a:r>
              <a:rPr sz="2100" b="1" u="sng">
                <a:solidFill>
                  <a:srgbClr val="001F5F"/>
                </a:solidFill>
                <a:uFill>
                  <a:solidFill>
                    <a:srgbClr val="001F5F"/>
                  </a:solidFill>
                </a:uFill>
                <a:latin typeface="Calibri"/>
                <a:cs typeface="Calibri"/>
              </a:rPr>
              <a:t>benefit</a:t>
            </a:r>
            <a:r>
              <a:rPr sz="2100" b="1">
                <a:solidFill>
                  <a:srgbClr val="001F5F"/>
                </a:solidFill>
                <a:latin typeface="Calibri"/>
                <a:cs typeface="Calibri"/>
              </a:rPr>
              <a:t>.</a:t>
            </a:r>
            <a:r>
              <a:rPr sz="2100" b="1" spc="-50">
                <a:solidFill>
                  <a:srgbClr val="001F5F"/>
                </a:solidFill>
                <a:latin typeface="Calibri"/>
                <a:cs typeface="Calibri"/>
              </a:rPr>
              <a:t> </a:t>
            </a:r>
            <a:r>
              <a:rPr sz="2100" b="1">
                <a:solidFill>
                  <a:srgbClr val="001F5F"/>
                </a:solidFill>
                <a:latin typeface="Calibri"/>
                <a:cs typeface="Calibri"/>
              </a:rPr>
              <a:t>In</a:t>
            </a:r>
            <a:r>
              <a:rPr sz="2100" b="1" spc="-50">
                <a:solidFill>
                  <a:srgbClr val="001F5F"/>
                </a:solidFill>
                <a:latin typeface="Calibri"/>
                <a:cs typeface="Calibri"/>
              </a:rPr>
              <a:t> </a:t>
            </a:r>
            <a:r>
              <a:rPr sz="2100" b="1">
                <a:solidFill>
                  <a:srgbClr val="001F5F"/>
                </a:solidFill>
                <a:latin typeface="Calibri"/>
                <a:cs typeface="Calibri"/>
              </a:rPr>
              <a:t>this</a:t>
            </a:r>
            <a:r>
              <a:rPr sz="2100" b="1" spc="-60">
                <a:solidFill>
                  <a:srgbClr val="001F5F"/>
                </a:solidFill>
                <a:latin typeface="Calibri"/>
                <a:cs typeface="Calibri"/>
              </a:rPr>
              <a:t> </a:t>
            </a:r>
            <a:r>
              <a:rPr sz="2100" b="1">
                <a:solidFill>
                  <a:srgbClr val="001F5F"/>
                </a:solidFill>
                <a:latin typeface="Calibri"/>
                <a:cs typeface="Calibri"/>
              </a:rPr>
              <a:t>case,</a:t>
            </a:r>
            <a:r>
              <a:rPr sz="2100" b="1" spc="-45">
                <a:solidFill>
                  <a:srgbClr val="001F5F"/>
                </a:solidFill>
                <a:latin typeface="Calibri"/>
                <a:cs typeface="Calibri"/>
              </a:rPr>
              <a:t> </a:t>
            </a:r>
            <a:r>
              <a:rPr sz="2100" b="1">
                <a:solidFill>
                  <a:srgbClr val="001F5F"/>
                </a:solidFill>
                <a:latin typeface="Calibri"/>
                <a:cs typeface="Calibri"/>
              </a:rPr>
              <a:t>the</a:t>
            </a:r>
            <a:r>
              <a:rPr sz="2100" b="1" spc="-55">
                <a:solidFill>
                  <a:srgbClr val="001F5F"/>
                </a:solidFill>
                <a:latin typeface="Calibri"/>
                <a:cs typeface="Calibri"/>
              </a:rPr>
              <a:t> </a:t>
            </a:r>
            <a:r>
              <a:rPr sz="2100" b="1" spc="-10">
                <a:solidFill>
                  <a:srgbClr val="001F5F"/>
                </a:solidFill>
                <a:latin typeface="Calibri"/>
                <a:cs typeface="Calibri"/>
              </a:rPr>
              <a:t>FAS</a:t>
            </a:r>
            <a:r>
              <a:rPr sz="2100" b="1" spc="-35">
                <a:solidFill>
                  <a:srgbClr val="001F5F"/>
                </a:solidFill>
                <a:latin typeface="Calibri"/>
                <a:cs typeface="Calibri"/>
              </a:rPr>
              <a:t> </a:t>
            </a:r>
            <a:r>
              <a:rPr sz="2100" b="1" spc="-10">
                <a:solidFill>
                  <a:srgbClr val="001F5F"/>
                </a:solidFill>
                <a:latin typeface="Calibri"/>
                <a:cs typeface="Calibri"/>
              </a:rPr>
              <a:t>award, </a:t>
            </a:r>
            <a:r>
              <a:rPr sz="2100" b="1">
                <a:solidFill>
                  <a:srgbClr val="001F5F"/>
                </a:solidFill>
                <a:latin typeface="Calibri"/>
                <a:cs typeface="Calibri"/>
              </a:rPr>
              <a:t>which</a:t>
            </a:r>
            <a:r>
              <a:rPr sz="2100" b="1" spc="-50">
                <a:solidFill>
                  <a:srgbClr val="001F5F"/>
                </a:solidFill>
                <a:latin typeface="Calibri"/>
                <a:cs typeface="Calibri"/>
              </a:rPr>
              <a:t> </a:t>
            </a:r>
            <a:r>
              <a:rPr sz="2100" b="1">
                <a:solidFill>
                  <a:srgbClr val="001F5F"/>
                </a:solidFill>
                <a:latin typeface="Calibri"/>
                <a:cs typeface="Calibri"/>
              </a:rPr>
              <a:t>covers</a:t>
            </a:r>
            <a:r>
              <a:rPr sz="2100" b="1" spc="-30">
                <a:solidFill>
                  <a:srgbClr val="001F5F"/>
                </a:solidFill>
                <a:latin typeface="Calibri"/>
                <a:cs typeface="Calibri"/>
              </a:rPr>
              <a:t> </a:t>
            </a:r>
            <a:r>
              <a:rPr sz="2100" b="1">
                <a:solidFill>
                  <a:srgbClr val="001F5F"/>
                </a:solidFill>
                <a:latin typeface="Calibri"/>
                <a:cs typeface="Calibri"/>
              </a:rPr>
              <a:t>100%</a:t>
            </a:r>
            <a:r>
              <a:rPr sz="2100" b="1" spc="-55">
                <a:solidFill>
                  <a:srgbClr val="001F5F"/>
                </a:solidFill>
                <a:latin typeface="Calibri"/>
                <a:cs typeface="Calibri"/>
              </a:rPr>
              <a:t> </a:t>
            </a:r>
            <a:r>
              <a:rPr sz="2100" b="1">
                <a:solidFill>
                  <a:srgbClr val="001F5F"/>
                </a:solidFill>
                <a:latin typeface="Calibri"/>
                <a:cs typeface="Calibri"/>
              </a:rPr>
              <a:t>of</a:t>
            </a:r>
            <a:r>
              <a:rPr sz="2100" b="1" spc="-25">
                <a:solidFill>
                  <a:srgbClr val="001F5F"/>
                </a:solidFill>
                <a:latin typeface="Calibri"/>
                <a:cs typeface="Calibri"/>
              </a:rPr>
              <a:t> </a:t>
            </a:r>
            <a:r>
              <a:rPr sz="2100" b="1">
                <a:solidFill>
                  <a:srgbClr val="001F5F"/>
                </a:solidFill>
                <a:latin typeface="Calibri"/>
                <a:cs typeface="Calibri"/>
              </a:rPr>
              <a:t>tuition,</a:t>
            </a:r>
            <a:r>
              <a:rPr sz="2100" b="1" spc="-60">
                <a:solidFill>
                  <a:srgbClr val="001F5F"/>
                </a:solidFill>
                <a:latin typeface="Calibri"/>
                <a:cs typeface="Calibri"/>
              </a:rPr>
              <a:t> </a:t>
            </a:r>
            <a:r>
              <a:rPr sz="2100" b="1">
                <a:solidFill>
                  <a:srgbClr val="001F5F"/>
                </a:solidFill>
                <a:latin typeface="Calibri"/>
                <a:cs typeface="Calibri"/>
              </a:rPr>
              <a:t>would</a:t>
            </a:r>
            <a:r>
              <a:rPr sz="2100" b="1" spc="-45">
                <a:solidFill>
                  <a:srgbClr val="001F5F"/>
                </a:solidFill>
                <a:latin typeface="Calibri"/>
                <a:cs typeface="Calibri"/>
              </a:rPr>
              <a:t> </a:t>
            </a:r>
            <a:r>
              <a:rPr sz="2100" b="1">
                <a:solidFill>
                  <a:srgbClr val="001F5F"/>
                </a:solidFill>
                <a:latin typeface="Calibri"/>
                <a:cs typeface="Calibri"/>
              </a:rPr>
              <a:t>be</a:t>
            </a:r>
            <a:r>
              <a:rPr sz="2100" b="1" spc="-25">
                <a:solidFill>
                  <a:srgbClr val="001F5F"/>
                </a:solidFill>
                <a:latin typeface="Calibri"/>
                <a:cs typeface="Calibri"/>
              </a:rPr>
              <a:t> </a:t>
            </a:r>
            <a:r>
              <a:rPr sz="2100" b="1" spc="-10">
                <a:solidFill>
                  <a:srgbClr val="001F5F"/>
                </a:solidFill>
                <a:latin typeface="Calibri"/>
                <a:cs typeface="Calibri"/>
              </a:rPr>
              <a:t>granted.</a:t>
            </a:r>
            <a:endParaRPr sz="2100">
              <a:latin typeface="Calibri"/>
              <a:cs typeface="Calibri"/>
            </a:endParaRPr>
          </a:p>
          <a:p>
            <a:pPr marL="12700" marR="275590" indent="-635">
              <a:lnSpc>
                <a:spcPts val="2150"/>
              </a:lnSpc>
              <a:spcBef>
                <a:spcPts val="1195"/>
              </a:spcBef>
            </a:pPr>
            <a:r>
              <a:rPr sz="2100">
                <a:latin typeface="Calibri"/>
                <a:cs typeface="Calibri"/>
              </a:rPr>
              <a:t>I</a:t>
            </a:r>
            <a:r>
              <a:rPr sz="2100" spc="-55">
                <a:latin typeface="Calibri"/>
                <a:cs typeface="Calibri"/>
              </a:rPr>
              <a:t> </a:t>
            </a:r>
            <a:r>
              <a:rPr sz="2100">
                <a:latin typeface="Calibri"/>
                <a:cs typeface="Calibri"/>
              </a:rPr>
              <a:t>am</a:t>
            </a:r>
            <a:r>
              <a:rPr sz="2100" spc="-45">
                <a:latin typeface="Calibri"/>
                <a:cs typeface="Calibri"/>
              </a:rPr>
              <a:t> </a:t>
            </a:r>
            <a:r>
              <a:rPr sz="2100">
                <a:latin typeface="Calibri"/>
                <a:cs typeface="Calibri"/>
              </a:rPr>
              <a:t>eligible</a:t>
            </a:r>
            <a:r>
              <a:rPr sz="2100" spc="-5">
                <a:latin typeface="Calibri"/>
                <a:cs typeface="Calibri"/>
              </a:rPr>
              <a:t> </a:t>
            </a:r>
            <a:r>
              <a:rPr sz="2100">
                <a:latin typeface="Calibri"/>
                <a:cs typeface="Calibri"/>
              </a:rPr>
              <a:t>for</a:t>
            </a:r>
            <a:r>
              <a:rPr sz="2100" spc="-25">
                <a:latin typeface="Calibri"/>
                <a:cs typeface="Calibri"/>
              </a:rPr>
              <a:t> </a:t>
            </a:r>
            <a:r>
              <a:rPr sz="2100">
                <a:latin typeface="Calibri"/>
                <a:cs typeface="Calibri"/>
              </a:rPr>
              <a:t>GSC,</a:t>
            </a:r>
            <a:r>
              <a:rPr sz="2100" spc="-25">
                <a:latin typeface="Calibri"/>
                <a:cs typeface="Calibri"/>
              </a:rPr>
              <a:t> </a:t>
            </a:r>
            <a:r>
              <a:rPr sz="2100">
                <a:latin typeface="Calibri"/>
                <a:cs typeface="Calibri"/>
              </a:rPr>
              <a:t>but</a:t>
            </a:r>
            <a:r>
              <a:rPr sz="2100" spc="-55">
                <a:latin typeface="Calibri"/>
                <a:cs typeface="Calibri"/>
              </a:rPr>
              <a:t> </a:t>
            </a:r>
            <a:r>
              <a:rPr sz="2100">
                <a:latin typeface="Calibri"/>
                <a:cs typeface="Calibri"/>
              </a:rPr>
              <a:t>plan</a:t>
            </a:r>
            <a:r>
              <a:rPr sz="2100" spc="-50">
                <a:latin typeface="Calibri"/>
                <a:cs typeface="Calibri"/>
              </a:rPr>
              <a:t> </a:t>
            </a:r>
            <a:r>
              <a:rPr sz="2100">
                <a:latin typeface="Calibri"/>
                <a:cs typeface="Calibri"/>
              </a:rPr>
              <a:t>to</a:t>
            </a:r>
            <a:r>
              <a:rPr sz="2100" spc="-40">
                <a:latin typeface="Calibri"/>
                <a:cs typeface="Calibri"/>
              </a:rPr>
              <a:t> </a:t>
            </a:r>
            <a:r>
              <a:rPr sz="2100">
                <a:latin typeface="Calibri"/>
                <a:cs typeface="Calibri"/>
              </a:rPr>
              <a:t>attend</a:t>
            </a:r>
            <a:r>
              <a:rPr sz="2100" spc="-60">
                <a:latin typeface="Calibri"/>
                <a:cs typeface="Calibri"/>
              </a:rPr>
              <a:t> </a:t>
            </a:r>
            <a:r>
              <a:rPr sz="2100">
                <a:latin typeface="Calibri"/>
                <a:cs typeface="Calibri"/>
              </a:rPr>
              <a:t>a</a:t>
            </a:r>
            <a:r>
              <a:rPr sz="2100" spc="-55">
                <a:latin typeface="Calibri"/>
                <a:cs typeface="Calibri"/>
              </a:rPr>
              <a:t> </a:t>
            </a:r>
            <a:r>
              <a:rPr sz="2100">
                <a:latin typeface="Calibri"/>
                <a:cs typeface="Calibri"/>
              </a:rPr>
              <a:t>Florida</a:t>
            </a:r>
            <a:r>
              <a:rPr sz="2100" spc="-15">
                <a:latin typeface="Calibri"/>
                <a:cs typeface="Calibri"/>
              </a:rPr>
              <a:t> </a:t>
            </a:r>
            <a:r>
              <a:rPr sz="2100">
                <a:latin typeface="Calibri"/>
                <a:cs typeface="Calibri"/>
              </a:rPr>
              <a:t>4-year</a:t>
            </a:r>
            <a:r>
              <a:rPr sz="2100" spc="-60">
                <a:latin typeface="Calibri"/>
                <a:cs typeface="Calibri"/>
              </a:rPr>
              <a:t> </a:t>
            </a:r>
            <a:r>
              <a:rPr sz="2100" spc="-20">
                <a:latin typeface="Calibri"/>
                <a:cs typeface="Calibri"/>
              </a:rPr>
              <a:t>university,</a:t>
            </a:r>
            <a:r>
              <a:rPr sz="2100" spc="-25">
                <a:latin typeface="Calibri"/>
                <a:cs typeface="Calibri"/>
              </a:rPr>
              <a:t> why </a:t>
            </a:r>
            <a:r>
              <a:rPr sz="2100">
                <a:latin typeface="Calibri"/>
                <a:cs typeface="Calibri"/>
              </a:rPr>
              <a:t>should</a:t>
            </a:r>
            <a:r>
              <a:rPr sz="2100" spc="-40">
                <a:latin typeface="Calibri"/>
                <a:cs typeface="Calibri"/>
              </a:rPr>
              <a:t> </a:t>
            </a:r>
            <a:r>
              <a:rPr sz="2100">
                <a:latin typeface="Calibri"/>
                <a:cs typeface="Calibri"/>
              </a:rPr>
              <a:t>I</a:t>
            </a:r>
            <a:r>
              <a:rPr sz="2100" spc="-60">
                <a:latin typeface="Calibri"/>
                <a:cs typeface="Calibri"/>
              </a:rPr>
              <a:t> </a:t>
            </a:r>
            <a:r>
              <a:rPr sz="2100">
                <a:latin typeface="Calibri"/>
                <a:cs typeface="Calibri"/>
              </a:rPr>
              <a:t>complete</a:t>
            </a:r>
            <a:r>
              <a:rPr sz="2100" spc="-50">
                <a:latin typeface="Calibri"/>
                <a:cs typeface="Calibri"/>
              </a:rPr>
              <a:t> </a:t>
            </a:r>
            <a:r>
              <a:rPr sz="2100">
                <a:latin typeface="Calibri"/>
                <a:cs typeface="Calibri"/>
              </a:rPr>
              <a:t>the</a:t>
            </a:r>
            <a:r>
              <a:rPr sz="2100" spc="-60">
                <a:latin typeface="Calibri"/>
                <a:cs typeface="Calibri"/>
              </a:rPr>
              <a:t> </a:t>
            </a:r>
            <a:r>
              <a:rPr sz="2100">
                <a:latin typeface="Calibri"/>
                <a:cs typeface="Calibri"/>
              </a:rPr>
              <a:t>Florida</a:t>
            </a:r>
            <a:r>
              <a:rPr sz="2100" spc="-35">
                <a:latin typeface="Calibri"/>
                <a:cs typeface="Calibri"/>
              </a:rPr>
              <a:t> </a:t>
            </a:r>
            <a:r>
              <a:rPr sz="2100">
                <a:latin typeface="Calibri"/>
                <a:cs typeface="Calibri"/>
              </a:rPr>
              <a:t>Financial</a:t>
            </a:r>
            <a:r>
              <a:rPr sz="2100" spc="-50">
                <a:latin typeface="Calibri"/>
                <a:cs typeface="Calibri"/>
              </a:rPr>
              <a:t> </a:t>
            </a:r>
            <a:r>
              <a:rPr sz="2100">
                <a:latin typeface="Calibri"/>
                <a:cs typeface="Calibri"/>
              </a:rPr>
              <a:t>Aid</a:t>
            </a:r>
            <a:r>
              <a:rPr sz="2100" spc="-45">
                <a:latin typeface="Calibri"/>
                <a:cs typeface="Calibri"/>
              </a:rPr>
              <a:t> </a:t>
            </a:r>
            <a:r>
              <a:rPr sz="2100">
                <a:latin typeface="Calibri"/>
                <a:cs typeface="Calibri"/>
              </a:rPr>
              <a:t>Application</a:t>
            </a:r>
            <a:r>
              <a:rPr sz="2100" spc="-50">
                <a:latin typeface="Calibri"/>
                <a:cs typeface="Calibri"/>
              </a:rPr>
              <a:t> </a:t>
            </a:r>
            <a:r>
              <a:rPr sz="2100" spc="-10">
                <a:latin typeface="Calibri"/>
                <a:cs typeface="Calibri"/>
              </a:rPr>
              <a:t>(FFAA)?</a:t>
            </a:r>
            <a:endParaRPr sz="2100">
              <a:latin typeface="Calibri"/>
              <a:cs typeface="Calibri"/>
            </a:endParaRPr>
          </a:p>
          <a:p>
            <a:pPr marL="12700" marR="5080">
              <a:lnSpc>
                <a:spcPct val="85100"/>
              </a:lnSpc>
              <a:spcBef>
                <a:spcPts val="280"/>
              </a:spcBef>
            </a:pPr>
            <a:r>
              <a:rPr sz="2100" b="1">
                <a:solidFill>
                  <a:srgbClr val="001F5F"/>
                </a:solidFill>
                <a:latin typeface="Calibri"/>
                <a:cs typeface="Calibri"/>
              </a:rPr>
              <a:t>GSC</a:t>
            </a:r>
            <a:r>
              <a:rPr sz="2100" b="1" spc="-55">
                <a:solidFill>
                  <a:srgbClr val="001F5F"/>
                </a:solidFill>
                <a:latin typeface="Calibri"/>
                <a:cs typeface="Calibri"/>
              </a:rPr>
              <a:t> </a:t>
            </a:r>
            <a:r>
              <a:rPr sz="2100" b="1">
                <a:solidFill>
                  <a:srgbClr val="001F5F"/>
                </a:solidFill>
                <a:latin typeface="Calibri"/>
                <a:cs typeface="Calibri"/>
              </a:rPr>
              <a:t>(and</a:t>
            </a:r>
            <a:r>
              <a:rPr sz="2100" b="1" spc="-45">
                <a:solidFill>
                  <a:srgbClr val="001F5F"/>
                </a:solidFill>
                <a:latin typeface="Calibri"/>
                <a:cs typeface="Calibri"/>
              </a:rPr>
              <a:t> </a:t>
            </a:r>
            <a:r>
              <a:rPr sz="2100" b="1">
                <a:solidFill>
                  <a:srgbClr val="001F5F"/>
                </a:solidFill>
                <a:latin typeface="Calibri"/>
                <a:cs typeface="Calibri"/>
              </a:rPr>
              <a:t>GSV)</a:t>
            </a:r>
            <a:r>
              <a:rPr sz="2100" b="1" spc="-50">
                <a:solidFill>
                  <a:srgbClr val="001F5F"/>
                </a:solidFill>
                <a:latin typeface="Calibri"/>
                <a:cs typeface="Calibri"/>
              </a:rPr>
              <a:t> </a:t>
            </a:r>
            <a:r>
              <a:rPr sz="2100" b="1">
                <a:solidFill>
                  <a:srgbClr val="001F5F"/>
                </a:solidFill>
                <a:latin typeface="Calibri"/>
                <a:cs typeface="Calibri"/>
              </a:rPr>
              <a:t>can</a:t>
            </a:r>
            <a:r>
              <a:rPr sz="2100" b="1" spc="-45">
                <a:solidFill>
                  <a:srgbClr val="001F5F"/>
                </a:solidFill>
                <a:latin typeface="Calibri"/>
                <a:cs typeface="Calibri"/>
              </a:rPr>
              <a:t> </a:t>
            </a:r>
            <a:r>
              <a:rPr sz="2100" b="1">
                <a:solidFill>
                  <a:srgbClr val="001F5F"/>
                </a:solidFill>
                <a:latin typeface="Calibri"/>
                <a:cs typeface="Calibri"/>
              </a:rPr>
              <a:t>only</a:t>
            </a:r>
            <a:r>
              <a:rPr sz="2100" b="1" spc="-50">
                <a:solidFill>
                  <a:srgbClr val="001F5F"/>
                </a:solidFill>
                <a:latin typeface="Calibri"/>
                <a:cs typeface="Calibri"/>
              </a:rPr>
              <a:t> </a:t>
            </a:r>
            <a:r>
              <a:rPr sz="2100" b="1">
                <a:solidFill>
                  <a:srgbClr val="001F5F"/>
                </a:solidFill>
                <a:latin typeface="Calibri"/>
                <a:cs typeface="Calibri"/>
              </a:rPr>
              <a:t>be</a:t>
            </a:r>
            <a:r>
              <a:rPr sz="2100" b="1" spc="-35">
                <a:solidFill>
                  <a:srgbClr val="001F5F"/>
                </a:solidFill>
                <a:latin typeface="Calibri"/>
                <a:cs typeface="Calibri"/>
              </a:rPr>
              <a:t> </a:t>
            </a:r>
            <a:r>
              <a:rPr sz="2100" b="1">
                <a:solidFill>
                  <a:srgbClr val="001F5F"/>
                </a:solidFill>
                <a:latin typeface="Calibri"/>
                <a:cs typeface="Calibri"/>
              </a:rPr>
              <a:t>used</a:t>
            </a:r>
            <a:r>
              <a:rPr sz="2100" b="1" spc="-35">
                <a:solidFill>
                  <a:srgbClr val="001F5F"/>
                </a:solidFill>
                <a:latin typeface="Calibri"/>
                <a:cs typeface="Calibri"/>
              </a:rPr>
              <a:t> </a:t>
            </a:r>
            <a:r>
              <a:rPr sz="2100" b="1">
                <a:solidFill>
                  <a:srgbClr val="001F5F"/>
                </a:solidFill>
                <a:latin typeface="Calibri"/>
                <a:cs typeface="Calibri"/>
              </a:rPr>
              <a:t>at</a:t>
            </a:r>
            <a:r>
              <a:rPr sz="2100" b="1" spc="-30">
                <a:solidFill>
                  <a:srgbClr val="001F5F"/>
                </a:solidFill>
                <a:latin typeface="Calibri"/>
                <a:cs typeface="Calibri"/>
              </a:rPr>
              <a:t> </a:t>
            </a:r>
            <a:r>
              <a:rPr sz="2100" b="1">
                <a:solidFill>
                  <a:srgbClr val="001F5F"/>
                </a:solidFill>
                <a:latin typeface="Calibri"/>
                <a:cs typeface="Calibri"/>
              </a:rPr>
              <a:t>Florida</a:t>
            </a:r>
            <a:r>
              <a:rPr sz="2100" b="1" spc="-50">
                <a:solidFill>
                  <a:srgbClr val="001F5F"/>
                </a:solidFill>
                <a:latin typeface="Calibri"/>
                <a:cs typeface="Calibri"/>
              </a:rPr>
              <a:t> </a:t>
            </a:r>
            <a:r>
              <a:rPr sz="2100" b="1">
                <a:solidFill>
                  <a:srgbClr val="001F5F"/>
                </a:solidFill>
                <a:latin typeface="Calibri"/>
                <a:cs typeface="Calibri"/>
              </a:rPr>
              <a:t>College</a:t>
            </a:r>
            <a:r>
              <a:rPr sz="2100" b="1" spc="-40">
                <a:solidFill>
                  <a:srgbClr val="001F5F"/>
                </a:solidFill>
                <a:latin typeface="Calibri"/>
                <a:cs typeface="Calibri"/>
              </a:rPr>
              <a:t> </a:t>
            </a:r>
            <a:r>
              <a:rPr sz="2100" b="1" spc="-10">
                <a:solidFill>
                  <a:srgbClr val="001F5F"/>
                </a:solidFill>
                <a:latin typeface="Calibri"/>
                <a:cs typeface="Calibri"/>
              </a:rPr>
              <a:t>System</a:t>
            </a:r>
            <a:r>
              <a:rPr sz="2100" b="1" spc="-50">
                <a:solidFill>
                  <a:srgbClr val="001F5F"/>
                </a:solidFill>
                <a:latin typeface="Calibri"/>
                <a:cs typeface="Calibri"/>
              </a:rPr>
              <a:t> </a:t>
            </a:r>
            <a:r>
              <a:rPr sz="2100" b="1">
                <a:solidFill>
                  <a:srgbClr val="001F5F"/>
                </a:solidFill>
                <a:latin typeface="Calibri"/>
                <a:cs typeface="Calibri"/>
              </a:rPr>
              <a:t>institutions</a:t>
            </a:r>
            <a:r>
              <a:rPr sz="2100" b="1" spc="-60">
                <a:solidFill>
                  <a:srgbClr val="001F5F"/>
                </a:solidFill>
                <a:latin typeface="Calibri"/>
                <a:cs typeface="Calibri"/>
              </a:rPr>
              <a:t> </a:t>
            </a:r>
            <a:r>
              <a:rPr sz="2100" b="1" spc="-25">
                <a:solidFill>
                  <a:srgbClr val="001F5F"/>
                </a:solidFill>
                <a:latin typeface="Calibri"/>
                <a:cs typeface="Calibri"/>
              </a:rPr>
              <a:t>or </a:t>
            </a:r>
            <a:r>
              <a:rPr sz="2100" b="1">
                <a:solidFill>
                  <a:srgbClr val="001F5F"/>
                </a:solidFill>
                <a:latin typeface="Calibri"/>
                <a:cs typeface="Calibri"/>
              </a:rPr>
              <a:t>regional</a:t>
            </a:r>
            <a:r>
              <a:rPr sz="2100" b="1" spc="-65">
                <a:solidFill>
                  <a:srgbClr val="001F5F"/>
                </a:solidFill>
                <a:latin typeface="Calibri"/>
                <a:cs typeface="Calibri"/>
              </a:rPr>
              <a:t> </a:t>
            </a:r>
            <a:r>
              <a:rPr sz="2100" b="1">
                <a:solidFill>
                  <a:srgbClr val="001F5F"/>
                </a:solidFill>
                <a:latin typeface="Calibri"/>
                <a:cs typeface="Calibri"/>
              </a:rPr>
              <a:t>postsecondary</a:t>
            </a:r>
            <a:r>
              <a:rPr sz="2100" b="1" spc="-70">
                <a:solidFill>
                  <a:srgbClr val="001F5F"/>
                </a:solidFill>
                <a:latin typeface="Calibri"/>
                <a:cs typeface="Calibri"/>
              </a:rPr>
              <a:t> </a:t>
            </a:r>
            <a:r>
              <a:rPr sz="2100" b="1">
                <a:solidFill>
                  <a:srgbClr val="001F5F"/>
                </a:solidFill>
                <a:latin typeface="Calibri"/>
                <a:cs typeface="Calibri"/>
              </a:rPr>
              <a:t>schools.</a:t>
            </a:r>
            <a:r>
              <a:rPr sz="2100" b="1" spc="-85">
                <a:solidFill>
                  <a:srgbClr val="001F5F"/>
                </a:solidFill>
                <a:latin typeface="Calibri"/>
                <a:cs typeface="Calibri"/>
              </a:rPr>
              <a:t> </a:t>
            </a:r>
            <a:r>
              <a:rPr sz="2100" b="1" spc="-40">
                <a:solidFill>
                  <a:srgbClr val="001F5F"/>
                </a:solidFill>
                <a:latin typeface="Calibri"/>
                <a:cs typeface="Calibri"/>
              </a:rPr>
              <a:t>You</a:t>
            </a:r>
            <a:r>
              <a:rPr sz="2100" b="1" spc="-75">
                <a:solidFill>
                  <a:srgbClr val="001F5F"/>
                </a:solidFill>
                <a:latin typeface="Calibri"/>
                <a:cs typeface="Calibri"/>
              </a:rPr>
              <a:t> </a:t>
            </a:r>
            <a:r>
              <a:rPr sz="2100" b="1">
                <a:solidFill>
                  <a:srgbClr val="001F5F"/>
                </a:solidFill>
                <a:latin typeface="Calibri"/>
                <a:cs typeface="Calibri"/>
              </a:rPr>
              <a:t>are</a:t>
            </a:r>
            <a:r>
              <a:rPr sz="2100" b="1" spc="-50">
                <a:solidFill>
                  <a:srgbClr val="001F5F"/>
                </a:solidFill>
                <a:latin typeface="Calibri"/>
                <a:cs typeface="Calibri"/>
              </a:rPr>
              <a:t> </a:t>
            </a:r>
            <a:r>
              <a:rPr sz="2100" b="1" spc="-10">
                <a:solidFill>
                  <a:srgbClr val="001F5F"/>
                </a:solidFill>
                <a:latin typeface="Calibri"/>
                <a:cs typeface="Calibri"/>
              </a:rPr>
              <a:t>encouraged</a:t>
            </a:r>
            <a:r>
              <a:rPr sz="2100" b="1" spc="-55">
                <a:solidFill>
                  <a:srgbClr val="001F5F"/>
                </a:solidFill>
                <a:latin typeface="Calibri"/>
                <a:cs typeface="Calibri"/>
              </a:rPr>
              <a:t> </a:t>
            </a:r>
            <a:r>
              <a:rPr sz="2100" b="1">
                <a:solidFill>
                  <a:srgbClr val="001F5F"/>
                </a:solidFill>
                <a:latin typeface="Calibri"/>
                <a:cs typeface="Calibri"/>
              </a:rPr>
              <a:t>to</a:t>
            </a:r>
            <a:r>
              <a:rPr sz="2100" b="1" spc="-75">
                <a:solidFill>
                  <a:srgbClr val="001F5F"/>
                </a:solidFill>
                <a:latin typeface="Calibri"/>
                <a:cs typeface="Calibri"/>
              </a:rPr>
              <a:t> </a:t>
            </a:r>
            <a:r>
              <a:rPr sz="2100" b="1">
                <a:solidFill>
                  <a:srgbClr val="001F5F"/>
                </a:solidFill>
                <a:latin typeface="Calibri"/>
                <a:cs typeface="Calibri"/>
              </a:rPr>
              <a:t>complete</a:t>
            </a:r>
            <a:r>
              <a:rPr sz="2100" b="1" spc="-65">
                <a:solidFill>
                  <a:srgbClr val="001F5F"/>
                </a:solidFill>
                <a:latin typeface="Calibri"/>
                <a:cs typeface="Calibri"/>
              </a:rPr>
              <a:t> </a:t>
            </a:r>
            <a:r>
              <a:rPr sz="2100" b="1" spc="-25">
                <a:solidFill>
                  <a:srgbClr val="001F5F"/>
                </a:solidFill>
                <a:latin typeface="Calibri"/>
                <a:cs typeface="Calibri"/>
              </a:rPr>
              <a:t>the </a:t>
            </a:r>
            <a:r>
              <a:rPr sz="2100" b="1">
                <a:solidFill>
                  <a:srgbClr val="001F5F"/>
                </a:solidFill>
                <a:latin typeface="Calibri"/>
                <a:cs typeface="Calibri"/>
              </a:rPr>
              <a:t>Florida</a:t>
            </a:r>
            <a:r>
              <a:rPr sz="2100" b="1" spc="-40">
                <a:solidFill>
                  <a:srgbClr val="001F5F"/>
                </a:solidFill>
                <a:latin typeface="Calibri"/>
                <a:cs typeface="Calibri"/>
              </a:rPr>
              <a:t> </a:t>
            </a:r>
            <a:r>
              <a:rPr sz="2100" b="1">
                <a:solidFill>
                  <a:srgbClr val="001F5F"/>
                </a:solidFill>
                <a:latin typeface="Calibri"/>
                <a:cs typeface="Calibri"/>
              </a:rPr>
              <a:t>Financial</a:t>
            </a:r>
            <a:r>
              <a:rPr sz="2100" b="1" spc="-50">
                <a:solidFill>
                  <a:srgbClr val="001F5F"/>
                </a:solidFill>
                <a:latin typeface="Calibri"/>
                <a:cs typeface="Calibri"/>
              </a:rPr>
              <a:t> </a:t>
            </a:r>
            <a:r>
              <a:rPr sz="2100" b="1">
                <a:solidFill>
                  <a:srgbClr val="001F5F"/>
                </a:solidFill>
                <a:latin typeface="Calibri"/>
                <a:cs typeface="Calibri"/>
              </a:rPr>
              <a:t>Aid</a:t>
            </a:r>
            <a:r>
              <a:rPr sz="2100" b="1" spc="-50">
                <a:solidFill>
                  <a:srgbClr val="001F5F"/>
                </a:solidFill>
                <a:latin typeface="Calibri"/>
                <a:cs typeface="Calibri"/>
              </a:rPr>
              <a:t> </a:t>
            </a:r>
            <a:r>
              <a:rPr sz="2100" b="1">
                <a:solidFill>
                  <a:srgbClr val="001F5F"/>
                </a:solidFill>
                <a:latin typeface="Calibri"/>
                <a:cs typeface="Calibri"/>
              </a:rPr>
              <a:t>Application</a:t>
            </a:r>
            <a:r>
              <a:rPr sz="2100" b="1" spc="-60">
                <a:solidFill>
                  <a:srgbClr val="001F5F"/>
                </a:solidFill>
                <a:latin typeface="Calibri"/>
                <a:cs typeface="Calibri"/>
              </a:rPr>
              <a:t> </a:t>
            </a:r>
            <a:r>
              <a:rPr sz="2100" b="1" spc="-10">
                <a:solidFill>
                  <a:srgbClr val="001F5F"/>
                </a:solidFill>
                <a:latin typeface="Calibri"/>
                <a:cs typeface="Calibri"/>
              </a:rPr>
              <a:t>(FFAA)</a:t>
            </a:r>
            <a:r>
              <a:rPr sz="2100" b="1" spc="-40">
                <a:solidFill>
                  <a:srgbClr val="001F5F"/>
                </a:solidFill>
                <a:latin typeface="Calibri"/>
                <a:cs typeface="Calibri"/>
              </a:rPr>
              <a:t> </a:t>
            </a:r>
            <a:r>
              <a:rPr sz="2100" b="1">
                <a:solidFill>
                  <a:srgbClr val="001F5F"/>
                </a:solidFill>
                <a:latin typeface="Calibri"/>
                <a:cs typeface="Calibri"/>
              </a:rPr>
              <a:t>in</a:t>
            </a:r>
            <a:r>
              <a:rPr sz="2100" b="1" spc="-50">
                <a:solidFill>
                  <a:srgbClr val="001F5F"/>
                </a:solidFill>
                <a:latin typeface="Calibri"/>
                <a:cs typeface="Calibri"/>
              </a:rPr>
              <a:t> </a:t>
            </a:r>
            <a:r>
              <a:rPr sz="2100" b="1">
                <a:solidFill>
                  <a:srgbClr val="001F5F"/>
                </a:solidFill>
                <a:latin typeface="Calibri"/>
                <a:cs typeface="Calibri"/>
              </a:rPr>
              <a:t>case</a:t>
            </a:r>
            <a:r>
              <a:rPr sz="2100" b="1" spc="-25">
                <a:solidFill>
                  <a:srgbClr val="001F5F"/>
                </a:solidFill>
                <a:latin typeface="Calibri"/>
                <a:cs typeface="Calibri"/>
              </a:rPr>
              <a:t> </a:t>
            </a:r>
            <a:r>
              <a:rPr sz="2100" b="1">
                <a:solidFill>
                  <a:srgbClr val="001F5F"/>
                </a:solidFill>
                <a:latin typeface="Calibri"/>
                <a:cs typeface="Calibri"/>
              </a:rPr>
              <a:t>your</a:t>
            </a:r>
            <a:r>
              <a:rPr sz="2100" b="1" spc="-40">
                <a:solidFill>
                  <a:srgbClr val="001F5F"/>
                </a:solidFill>
                <a:latin typeface="Calibri"/>
                <a:cs typeface="Calibri"/>
              </a:rPr>
              <a:t> </a:t>
            </a:r>
            <a:r>
              <a:rPr sz="2100" b="1">
                <a:solidFill>
                  <a:srgbClr val="001F5F"/>
                </a:solidFill>
                <a:latin typeface="Calibri"/>
                <a:cs typeface="Calibri"/>
              </a:rPr>
              <a:t>plans</a:t>
            </a:r>
            <a:r>
              <a:rPr sz="2100" b="1" spc="-45">
                <a:solidFill>
                  <a:srgbClr val="001F5F"/>
                </a:solidFill>
                <a:latin typeface="Calibri"/>
                <a:cs typeface="Calibri"/>
              </a:rPr>
              <a:t> </a:t>
            </a:r>
            <a:r>
              <a:rPr sz="2100" b="1">
                <a:solidFill>
                  <a:srgbClr val="001F5F"/>
                </a:solidFill>
                <a:latin typeface="Calibri"/>
                <a:cs typeface="Calibri"/>
              </a:rPr>
              <a:t>change</a:t>
            </a:r>
            <a:r>
              <a:rPr sz="2100" b="1" spc="-40">
                <a:solidFill>
                  <a:srgbClr val="001F5F"/>
                </a:solidFill>
                <a:latin typeface="Calibri"/>
                <a:cs typeface="Calibri"/>
              </a:rPr>
              <a:t> </a:t>
            </a:r>
            <a:r>
              <a:rPr sz="2100" b="1" spc="-25">
                <a:solidFill>
                  <a:srgbClr val="001F5F"/>
                </a:solidFill>
                <a:latin typeface="Calibri"/>
                <a:cs typeface="Calibri"/>
              </a:rPr>
              <a:t>and </a:t>
            </a:r>
            <a:r>
              <a:rPr sz="2100" b="1">
                <a:solidFill>
                  <a:srgbClr val="001F5F"/>
                </a:solidFill>
                <a:latin typeface="Calibri"/>
                <a:cs typeface="Calibri"/>
              </a:rPr>
              <a:t>you</a:t>
            </a:r>
            <a:r>
              <a:rPr sz="2100" b="1" spc="-45">
                <a:solidFill>
                  <a:srgbClr val="001F5F"/>
                </a:solidFill>
                <a:latin typeface="Calibri"/>
                <a:cs typeface="Calibri"/>
              </a:rPr>
              <a:t> </a:t>
            </a:r>
            <a:r>
              <a:rPr sz="2100" b="1">
                <a:solidFill>
                  <a:srgbClr val="001F5F"/>
                </a:solidFill>
                <a:latin typeface="Calibri"/>
                <a:cs typeface="Calibri"/>
              </a:rPr>
              <a:t>decide</a:t>
            </a:r>
            <a:r>
              <a:rPr sz="2100" b="1" spc="-55">
                <a:solidFill>
                  <a:srgbClr val="001F5F"/>
                </a:solidFill>
                <a:latin typeface="Calibri"/>
                <a:cs typeface="Calibri"/>
              </a:rPr>
              <a:t> </a:t>
            </a:r>
            <a:r>
              <a:rPr sz="2100" b="1">
                <a:solidFill>
                  <a:srgbClr val="001F5F"/>
                </a:solidFill>
                <a:latin typeface="Calibri"/>
                <a:cs typeface="Calibri"/>
              </a:rPr>
              <a:t>not</a:t>
            </a:r>
            <a:r>
              <a:rPr sz="2100" b="1" spc="-50">
                <a:solidFill>
                  <a:srgbClr val="001F5F"/>
                </a:solidFill>
                <a:latin typeface="Calibri"/>
                <a:cs typeface="Calibri"/>
              </a:rPr>
              <a:t> </a:t>
            </a:r>
            <a:r>
              <a:rPr sz="2100" b="1">
                <a:solidFill>
                  <a:srgbClr val="001F5F"/>
                </a:solidFill>
                <a:latin typeface="Calibri"/>
                <a:cs typeface="Calibri"/>
              </a:rPr>
              <a:t>to</a:t>
            </a:r>
            <a:r>
              <a:rPr sz="2100" b="1" spc="-55">
                <a:solidFill>
                  <a:srgbClr val="001F5F"/>
                </a:solidFill>
                <a:latin typeface="Calibri"/>
                <a:cs typeface="Calibri"/>
              </a:rPr>
              <a:t> </a:t>
            </a:r>
            <a:r>
              <a:rPr sz="2100" b="1">
                <a:solidFill>
                  <a:srgbClr val="001F5F"/>
                </a:solidFill>
                <a:latin typeface="Calibri"/>
                <a:cs typeface="Calibri"/>
              </a:rPr>
              <a:t>attend</a:t>
            </a:r>
            <a:r>
              <a:rPr sz="2100" b="1" spc="-60">
                <a:solidFill>
                  <a:srgbClr val="001F5F"/>
                </a:solidFill>
                <a:latin typeface="Calibri"/>
                <a:cs typeface="Calibri"/>
              </a:rPr>
              <a:t> </a:t>
            </a:r>
            <a:r>
              <a:rPr sz="2100" b="1">
                <a:solidFill>
                  <a:srgbClr val="001F5F"/>
                </a:solidFill>
                <a:latin typeface="Calibri"/>
                <a:cs typeface="Calibri"/>
              </a:rPr>
              <a:t>a</a:t>
            </a:r>
            <a:r>
              <a:rPr sz="2100" b="1" spc="-45">
                <a:solidFill>
                  <a:srgbClr val="001F5F"/>
                </a:solidFill>
                <a:latin typeface="Calibri"/>
                <a:cs typeface="Calibri"/>
              </a:rPr>
              <a:t> </a:t>
            </a:r>
            <a:r>
              <a:rPr sz="2100" b="1">
                <a:solidFill>
                  <a:srgbClr val="001F5F"/>
                </a:solidFill>
                <a:latin typeface="Calibri"/>
                <a:cs typeface="Calibri"/>
              </a:rPr>
              <a:t>state</a:t>
            </a:r>
            <a:r>
              <a:rPr sz="2100" b="1" spc="-45">
                <a:solidFill>
                  <a:srgbClr val="001F5F"/>
                </a:solidFill>
                <a:latin typeface="Calibri"/>
                <a:cs typeface="Calibri"/>
              </a:rPr>
              <a:t> </a:t>
            </a:r>
            <a:r>
              <a:rPr sz="2100" b="1" spc="-10">
                <a:solidFill>
                  <a:srgbClr val="001F5F"/>
                </a:solidFill>
                <a:latin typeface="Calibri"/>
                <a:cs typeface="Calibri"/>
              </a:rPr>
              <a:t>university.</a:t>
            </a:r>
            <a:endParaRPr sz="2100">
              <a:latin typeface="Calibri"/>
              <a:cs typeface="Calibri"/>
            </a:endParaRPr>
          </a:p>
          <a:p>
            <a:pPr marL="12700" marR="139700">
              <a:lnSpc>
                <a:spcPts val="2150"/>
              </a:lnSpc>
              <a:spcBef>
                <a:spcPts val="1195"/>
              </a:spcBef>
            </a:pPr>
            <a:r>
              <a:rPr sz="2100">
                <a:latin typeface="Calibri"/>
                <a:cs typeface="Calibri"/>
              </a:rPr>
              <a:t>I’m</a:t>
            </a:r>
            <a:r>
              <a:rPr sz="2100" spc="-40">
                <a:latin typeface="Calibri"/>
                <a:cs typeface="Calibri"/>
              </a:rPr>
              <a:t> </a:t>
            </a:r>
            <a:r>
              <a:rPr sz="2100">
                <a:latin typeface="Calibri"/>
                <a:cs typeface="Calibri"/>
              </a:rPr>
              <a:t>undecided</a:t>
            </a:r>
            <a:r>
              <a:rPr sz="2100" spc="-40">
                <a:latin typeface="Calibri"/>
                <a:cs typeface="Calibri"/>
              </a:rPr>
              <a:t> </a:t>
            </a:r>
            <a:r>
              <a:rPr sz="2100">
                <a:latin typeface="Calibri"/>
                <a:cs typeface="Calibri"/>
              </a:rPr>
              <a:t>about</a:t>
            </a:r>
            <a:r>
              <a:rPr sz="2100" spc="-35">
                <a:latin typeface="Calibri"/>
                <a:cs typeface="Calibri"/>
              </a:rPr>
              <a:t> </a:t>
            </a:r>
            <a:r>
              <a:rPr sz="2100">
                <a:latin typeface="Calibri"/>
                <a:cs typeface="Calibri"/>
              </a:rPr>
              <a:t>my</a:t>
            </a:r>
            <a:r>
              <a:rPr sz="2100" spc="-40">
                <a:latin typeface="Calibri"/>
                <a:cs typeface="Calibri"/>
              </a:rPr>
              <a:t> </a:t>
            </a:r>
            <a:r>
              <a:rPr sz="2100">
                <a:latin typeface="Calibri"/>
                <a:cs typeface="Calibri"/>
              </a:rPr>
              <a:t>plans</a:t>
            </a:r>
            <a:r>
              <a:rPr sz="2100" spc="-45">
                <a:latin typeface="Calibri"/>
                <a:cs typeface="Calibri"/>
              </a:rPr>
              <a:t> </a:t>
            </a:r>
            <a:r>
              <a:rPr sz="2100">
                <a:latin typeface="Calibri"/>
                <a:cs typeface="Calibri"/>
              </a:rPr>
              <a:t>after</a:t>
            </a:r>
            <a:r>
              <a:rPr sz="2100" spc="-30">
                <a:latin typeface="Calibri"/>
                <a:cs typeface="Calibri"/>
              </a:rPr>
              <a:t> </a:t>
            </a:r>
            <a:r>
              <a:rPr sz="2100">
                <a:latin typeface="Calibri"/>
                <a:cs typeface="Calibri"/>
              </a:rPr>
              <a:t>high</a:t>
            </a:r>
            <a:r>
              <a:rPr sz="2100" spc="-25">
                <a:latin typeface="Calibri"/>
                <a:cs typeface="Calibri"/>
              </a:rPr>
              <a:t> </a:t>
            </a:r>
            <a:r>
              <a:rPr sz="2100">
                <a:latin typeface="Calibri"/>
                <a:cs typeface="Calibri"/>
              </a:rPr>
              <a:t>school.</a:t>
            </a:r>
            <a:r>
              <a:rPr sz="2100" spc="-15">
                <a:latin typeface="Calibri"/>
                <a:cs typeface="Calibri"/>
              </a:rPr>
              <a:t> </a:t>
            </a:r>
            <a:r>
              <a:rPr sz="2100">
                <a:latin typeface="Calibri"/>
                <a:cs typeface="Calibri"/>
              </a:rPr>
              <a:t>Can</a:t>
            </a:r>
            <a:r>
              <a:rPr sz="2100" spc="-30">
                <a:latin typeface="Calibri"/>
                <a:cs typeface="Calibri"/>
              </a:rPr>
              <a:t> </a:t>
            </a:r>
            <a:r>
              <a:rPr sz="2100">
                <a:latin typeface="Calibri"/>
                <a:cs typeface="Calibri"/>
              </a:rPr>
              <a:t>I</a:t>
            </a:r>
            <a:r>
              <a:rPr sz="2100" spc="-40">
                <a:latin typeface="Calibri"/>
                <a:cs typeface="Calibri"/>
              </a:rPr>
              <a:t> </a:t>
            </a:r>
            <a:r>
              <a:rPr sz="2100">
                <a:latin typeface="Calibri"/>
                <a:cs typeface="Calibri"/>
              </a:rPr>
              <a:t>wait</a:t>
            </a:r>
            <a:r>
              <a:rPr sz="2100" spc="-35">
                <a:latin typeface="Calibri"/>
                <a:cs typeface="Calibri"/>
              </a:rPr>
              <a:t> </a:t>
            </a:r>
            <a:r>
              <a:rPr sz="2100">
                <a:latin typeface="Calibri"/>
                <a:cs typeface="Calibri"/>
              </a:rPr>
              <a:t>and</a:t>
            </a:r>
            <a:r>
              <a:rPr sz="2100" spc="-50">
                <a:latin typeface="Calibri"/>
                <a:cs typeface="Calibri"/>
              </a:rPr>
              <a:t> </a:t>
            </a:r>
            <a:r>
              <a:rPr sz="2100">
                <a:latin typeface="Calibri"/>
                <a:cs typeface="Calibri"/>
              </a:rPr>
              <a:t>apply</a:t>
            </a:r>
            <a:r>
              <a:rPr sz="2100" spc="-40">
                <a:latin typeface="Calibri"/>
                <a:cs typeface="Calibri"/>
              </a:rPr>
              <a:t> </a:t>
            </a:r>
            <a:r>
              <a:rPr sz="2100" spc="-25">
                <a:latin typeface="Calibri"/>
                <a:cs typeface="Calibri"/>
              </a:rPr>
              <a:t>for </a:t>
            </a:r>
            <a:r>
              <a:rPr sz="2100">
                <a:latin typeface="Calibri"/>
                <a:cs typeface="Calibri"/>
              </a:rPr>
              <a:t>Bright</a:t>
            </a:r>
            <a:r>
              <a:rPr sz="2100" spc="-55">
                <a:latin typeface="Calibri"/>
                <a:cs typeface="Calibri"/>
              </a:rPr>
              <a:t> </a:t>
            </a:r>
            <a:r>
              <a:rPr sz="2100">
                <a:latin typeface="Calibri"/>
                <a:cs typeface="Calibri"/>
              </a:rPr>
              <a:t>Futures</a:t>
            </a:r>
            <a:r>
              <a:rPr sz="2100" spc="-60">
                <a:latin typeface="Calibri"/>
                <a:cs typeface="Calibri"/>
              </a:rPr>
              <a:t> </a:t>
            </a:r>
            <a:r>
              <a:rPr sz="2100" spc="-10">
                <a:latin typeface="Calibri"/>
                <a:cs typeface="Calibri"/>
              </a:rPr>
              <a:t>later?</a:t>
            </a:r>
            <a:endParaRPr sz="2100">
              <a:latin typeface="Calibri"/>
              <a:cs typeface="Calibri"/>
            </a:endParaRPr>
          </a:p>
          <a:p>
            <a:pPr marL="12700" marR="167005">
              <a:lnSpc>
                <a:spcPct val="85000"/>
              </a:lnSpc>
              <a:spcBef>
                <a:spcPts val="285"/>
              </a:spcBef>
            </a:pPr>
            <a:r>
              <a:rPr sz="2100" b="1">
                <a:solidFill>
                  <a:srgbClr val="001F5F"/>
                </a:solidFill>
                <a:latin typeface="Calibri"/>
                <a:cs typeface="Calibri"/>
              </a:rPr>
              <a:t>No.</a:t>
            </a:r>
            <a:r>
              <a:rPr sz="2100" b="1" spc="-65">
                <a:solidFill>
                  <a:srgbClr val="001F5F"/>
                </a:solidFill>
                <a:latin typeface="Calibri"/>
                <a:cs typeface="Calibri"/>
              </a:rPr>
              <a:t> </a:t>
            </a:r>
            <a:r>
              <a:rPr sz="2100" b="1" spc="-90">
                <a:solidFill>
                  <a:srgbClr val="001F5F"/>
                </a:solidFill>
                <a:latin typeface="Calibri"/>
                <a:cs typeface="Calibri"/>
              </a:rPr>
              <a:t>To</a:t>
            </a:r>
            <a:r>
              <a:rPr sz="2100" b="1" spc="-30">
                <a:solidFill>
                  <a:srgbClr val="001F5F"/>
                </a:solidFill>
                <a:latin typeface="Calibri"/>
                <a:cs typeface="Calibri"/>
              </a:rPr>
              <a:t> </a:t>
            </a:r>
            <a:r>
              <a:rPr sz="2100" b="1">
                <a:solidFill>
                  <a:srgbClr val="001F5F"/>
                </a:solidFill>
                <a:latin typeface="Calibri"/>
                <a:cs typeface="Calibri"/>
              </a:rPr>
              <a:t>be</a:t>
            </a:r>
            <a:r>
              <a:rPr sz="2100" b="1" spc="-35">
                <a:solidFill>
                  <a:srgbClr val="001F5F"/>
                </a:solidFill>
                <a:latin typeface="Calibri"/>
                <a:cs typeface="Calibri"/>
              </a:rPr>
              <a:t> </a:t>
            </a:r>
            <a:r>
              <a:rPr sz="2100" b="1">
                <a:solidFill>
                  <a:srgbClr val="001F5F"/>
                </a:solidFill>
                <a:latin typeface="Calibri"/>
                <a:cs typeface="Calibri"/>
              </a:rPr>
              <a:t>eligible</a:t>
            </a:r>
            <a:r>
              <a:rPr sz="2100" b="1" spc="-35">
                <a:solidFill>
                  <a:srgbClr val="001F5F"/>
                </a:solidFill>
                <a:latin typeface="Calibri"/>
                <a:cs typeface="Calibri"/>
              </a:rPr>
              <a:t> </a:t>
            </a:r>
            <a:r>
              <a:rPr sz="2100" b="1">
                <a:solidFill>
                  <a:srgbClr val="001F5F"/>
                </a:solidFill>
                <a:latin typeface="Calibri"/>
                <a:cs typeface="Calibri"/>
              </a:rPr>
              <a:t>for</a:t>
            </a:r>
            <a:r>
              <a:rPr sz="2100" b="1" spc="-40">
                <a:solidFill>
                  <a:srgbClr val="001F5F"/>
                </a:solidFill>
                <a:latin typeface="Calibri"/>
                <a:cs typeface="Calibri"/>
              </a:rPr>
              <a:t> </a:t>
            </a:r>
            <a:r>
              <a:rPr sz="2100" b="1">
                <a:solidFill>
                  <a:srgbClr val="001F5F"/>
                </a:solidFill>
                <a:latin typeface="Calibri"/>
                <a:cs typeface="Calibri"/>
              </a:rPr>
              <a:t>Bright</a:t>
            </a:r>
            <a:r>
              <a:rPr sz="2100" b="1" spc="-35">
                <a:solidFill>
                  <a:srgbClr val="001F5F"/>
                </a:solidFill>
                <a:latin typeface="Calibri"/>
                <a:cs typeface="Calibri"/>
              </a:rPr>
              <a:t> </a:t>
            </a:r>
            <a:r>
              <a:rPr sz="2100" b="1">
                <a:solidFill>
                  <a:srgbClr val="001F5F"/>
                </a:solidFill>
                <a:latin typeface="Calibri"/>
                <a:cs typeface="Calibri"/>
              </a:rPr>
              <a:t>Futures,</a:t>
            </a:r>
            <a:r>
              <a:rPr sz="2100" b="1" spc="-50">
                <a:solidFill>
                  <a:srgbClr val="001F5F"/>
                </a:solidFill>
                <a:latin typeface="Calibri"/>
                <a:cs typeface="Calibri"/>
              </a:rPr>
              <a:t> </a:t>
            </a:r>
            <a:r>
              <a:rPr sz="2100" b="1">
                <a:solidFill>
                  <a:srgbClr val="001F5F"/>
                </a:solidFill>
                <a:latin typeface="Calibri"/>
                <a:cs typeface="Calibri"/>
              </a:rPr>
              <a:t>you</a:t>
            </a:r>
            <a:r>
              <a:rPr sz="2100" b="1" spc="-35">
                <a:solidFill>
                  <a:srgbClr val="001F5F"/>
                </a:solidFill>
                <a:latin typeface="Calibri"/>
                <a:cs typeface="Calibri"/>
              </a:rPr>
              <a:t> </a:t>
            </a:r>
            <a:r>
              <a:rPr sz="2100" b="1">
                <a:solidFill>
                  <a:srgbClr val="001F5F"/>
                </a:solidFill>
                <a:latin typeface="Calibri"/>
                <a:cs typeface="Calibri"/>
              </a:rPr>
              <a:t>must</a:t>
            </a:r>
            <a:r>
              <a:rPr sz="2100" b="1" spc="-45">
                <a:solidFill>
                  <a:srgbClr val="001F5F"/>
                </a:solidFill>
                <a:latin typeface="Calibri"/>
                <a:cs typeface="Calibri"/>
              </a:rPr>
              <a:t> </a:t>
            </a:r>
            <a:r>
              <a:rPr sz="2100" b="1">
                <a:solidFill>
                  <a:srgbClr val="001F5F"/>
                </a:solidFill>
                <a:latin typeface="Calibri"/>
                <a:cs typeface="Calibri"/>
              </a:rPr>
              <a:t>submit</a:t>
            </a:r>
            <a:r>
              <a:rPr sz="2100" b="1" spc="-45">
                <a:solidFill>
                  <a:srgbClr val="001F5F"/>
                </a:solidFill>
                <a:latin typeface="Calibri"/>
                <a:cs typeface="Calibri"/>
              </a:rPr>
              <a:t> </a:t>
            </a:r>
            <a:r>
              <a:rPr sz="2100" b="1">
                <a:solidFill>
                  <a:srgbClr val="001F5F"/>
                </a:solidFill>
                <a:latin typeface="Calibri"/>
                <a:cs typeface="Calibri"/>
              </a:rPr>
              <a:t>the</a:t>
            </a:r>
            <a:r>
              <a:rPr sz="2100" b="1" spc="-50">
                <a:solidFill>
                  <a:srgbClr val="001F5F"/>
                </a:solidFill>
                <a:latin typeface="Calibri"/>
                <a:cs typeface="Calibri"/>
              </a:rPr>
              <a:t> </a:t>
            </a:r>
            <a:r>
              <a:rPr sz="2100" b="1" spc="-10">
                <a:solidFill>
                  <a:srgbClr val="001F5F"/>
                </a:solidFill>
                <a:latin typeface="Calibri"/>
                <a:cs typeface="Calibri"/>
              </a:rPr>
              <a:t>Florida </a:t>
            </a:r>
            <a:r>
              <a:rPr sz="2100" b="1">
                <a:solidFill>
                  <a:srgbClr val="001F5F"/>
                </a:solidFill>
                <a:latin typeface="Calibri"/>
                <a:cs typeface="Calibri"/>
              </a:rPr>
              <a:t>Financial</a:t>
            </a:r>
            <a:r>
              <a:rPr sz="2100" b="1" spc="-50">
                <a:solidFill>
                  <a:srgbClr val="001F5F"/>
                </a:solidFill>
                <a:latin typeface="Calibri"/>
                <a:cs typeface="Calibri"/>
              </a:rPr>
              <a:t> </a:t>
            </a:r>
            <a:r>
              <a:rPr sz="2100" b="1">
                <a:solidFill>
                  <a:srgbClr val="001F5F"/>
                </a:solidFill>
                <a:latin typeface="Calibri"/>
                <a:cs typeface="Calibri"/>
              </a:rPr>
              <a:t>Aid</a:t>
            </a:r>
            <a:r>
              <a:rPr sz="2100" b="1" spc="-35">
                <a:solidFill>
                  <a:srgbClr val="001F5F"/>
                </a:solidFill>
                <a:latin typeface="Calibri"/>
                <a:cs typeface="Calibri"/>
              </a:rPr>
              <a:t> </a:t>
            </a:r>
            <a:r>
              <a:rPr sz="2100" b="1">
                <a:solidFill>
                  <a:srgbClr val="001F5F"/>
                </a:solidFill>
                <a:latin typeface="Calibri"/>
                <a:cs typeface="Calibri"/>
              </a:rPr>
              <a:t>Application</a:t>
            </a:r>
            <a:r>
              <a:rPr sz="2100" b="1" spc="-60">
                <a:solidFill>
                  <a:srgbClr val="001F5F"/>
                </a:solidFill>
                <a:latin typeface="Calibri"/>
                <a:cs typeface="Calibri"/>
              </a:rPr>
              <a:t> </a:t>
            </a:r>
            <a:r>
              <a:rPr sz="2100" b="1" spc="-10">
                <a:solidFill>
                  <a:srgbClr val="001F5F"/>
                </a:solidFill>
                <a:latin typeface="Calibri"/>
                <a:cs typeface="Calibri"/>
              </a:rPr>
              <a:t>(FFAA)</a:t>
            </a:r>
            <a:r>
              <a:rPr sz="2100" b="1" spc="-45">
                <a:solidFill>
                  <a:srgbClr val="001F5F"/>
                </a:solidFill>
                <a:latin typeface="Calibri"/>
                <a:cs typeface="Calibri"/>
              </a:rPr>
              <a:t> </a:t>
            </a:r>
            <a:r>
              <a:rPr sz="2100" b="1">
                <a:solidFill>
                  <a:srgbClr val="001F5F"/>
                </a:solidFill>
                <a:latin typeface="Calibri"/>
                <a:cs typeface="Calibri"/>
              </a:rPr>
              <a:t>by</a:t>
            </a:r>
            <a:r>
              <a:rPr sz="2100" b="1" spc="-45">
                <a:solidFill>
                  <a:srgbClr val="001F5F"/>
                </a:solidFill>
                <a:latin typeface="Calibri"/>
                <a:cs typeface="Calibri"/>
              </a:rPr>
              <a:t> </a:t>
            </a:r>
            <a:r>
              <a:rPr sz="2100" b="1">
                <a:solidFill>
                  <a:srgbClr val="001F5F"/>
                </a:solidFill>
                <a:latin typeface="Calibri"/>
                <a:cs typeface="Calibri"/>
              </a:rPr>
              <a:t>August</a:t>
            </a:r>
            <a:r>
              <a:rPr sz="2100" b="1" spc="-45">
                <a:solidFill>
                  <a:srgbClr val="001F5F"/>
                </a:solidFill>
                <a:latin typeface="Calibri"/>
                <a:cs typeface="Calibri"/>
              </a:rPr>
              <a:t> </a:t>
            </a:r>
            <a:r>
              <a:rPr sz="2100" b="1">
                <a:solidFill>
                  <a:srgbClr val="001F5F"/>
                </a:solidFill>
                <a:latin typeface="Calibri"/>
                <a:cs typeface="Calibri"/>
              </a:rPr>
              <a:t>31</a:t>
            </a:r>
            <a:r>
              <a:rPr sz="2100" b="1" spc="-45">
                <a:solidFill>
                  <a:srgbClr val="001F5F"/>
                </a:solidFill>
                <a:latin typeface="Calibri"/>
                <a:cs typeface="Calibri"/>
              </a:rPr>
              <a:t> </a:t>
            </a:r>
            <a:r>
              <a:rPr sz="2100" b="1">
                <a:solidFill>
                  <a:srgbClr val="001F5F"/>
                </a:solidFill>
                <a:latin typeface="Calibri"/>
                <a:cs typeface="Calibri"/>
              </a:rPr>
              <a:t>of</a:t>
            </a:r>
            <a:r>
              <a:rPr sz="2100" b="1" spc="-55">
                <a:solidFill>
                  <a:srgbClr val="001F5F"/>
                </a:solidFill>
                <a:latin typeface="Calibri"/>
                <a:cs typeface="Calibri"/>
              </a:rPr>
              <a:t> </a:t>
            </a:r>
            <a:r>
              <a:rPr sz="2100" b="1">
                <a:solidFill>
                  <a:srgbClr val="001F5F"/>
                </a:solidFill>
                <a:latin typeface="Calibri"/>
                <a:cs typeface="Calibri"/>
              </a:rPr>
              <a:t>the</a:t>
            </a:r>
            <a:r>
              <a:rPr sz="2100" b="1" spc="-40">
                <a:solidFill>
                  <a:srgbClr val="001F5F"/>
                </a:solidFill>
                <a:latin typeface="Calibri"/>
                <a:cs typeface="Calibri"/>
              </a:rPr>
              <a:t> </a:t>
            </a:r>
            <a:r>
              <a:rPr sz="2100" b="1">
                <a:solidFill>
                  <a:srgbClr val="001F5F"/>
                </a:solidFill>
                <a:latin typeface="Calibri"/>
                <a:cs typeface="Calibri"/>
              </a:rPr>
              <a:t>year</a:t>
            </a:r>
            <a:r>
              <a:rPr sz="2100" b="1" spc="-30">
                <a:solidFill>
                  <a:srgbClr val="001F5F"/>
                </a:solidFill>
                <a:latin typeface="Calibri"/>
                <a:cs typeface="Calibri"/>
              </a:rPr>
              <a:t> </a:t>
            </a:r>
            <a:r>
              <a:rPr sz="2100" b="1">
                <a:solidFill>
                  <a:srgbClr val="001F5F"/>
                </a:solidFill>
                <a:latin typeface="Calibri"/>
                <a:cs typeface="Calibri"/>
              </a:rPr>
              <a:t>you</a:t>
            </a:r>
            <a:r>
              <a:rPr sz="2100" b="1" spc="-35">
                <a:solidFill>
                  <a:srgbClr val="001F5F"/>
                </a:solidFill>
                <a:latin typeface="Calibri"/>
                <a:cs typeface="Calibri"/>
              </a:rPr>
              <a:t> </a:t>
            </a:r>
            <a:r>
              <a:rPr sz="2100" b="1" spc="-10">
                <a:solidFill>
                  <a:srgbClr val="001F5F"/>
                </a:solidFill>
                <a:latin typeface="Calibri"/>
                <a:cs typeface="Calibri"/>
              </a:rPr>
              <a:t>graduate </a:t>
            </a:r>
            <a:r>
              <a:rPr sz="2100" b="1">
                <a:solidFill>
                  <a:srgbClr val="001F5F"/>
                </a:solidFill>
                <a:latin typeface="Calibri"/>
                <a:cs typeface="Calibri"/>
              </a:rPr>
              <a:t>from</a:t>
            </a:r>
            <a:r>
              <a:rPr sz="2100" b="1" spc="-25">
                <a:solidFill>
                  <a:srgbClr val="001F5F"/>
                </a:solidFill>
                <a:latin typeface="Calibri"/>
                <a:cs typeface="Calibri"/>
              </a:rPr>
              <a:t> </a:t>
            </a:r>
            <a:r>
              <a:rPr sz="2100" b="1">
                <a:solidFill>
                  <a:srgbClr val="001F5F"/>
                </a:solidFill>
                <a:latin typeface="Calibri"/>
                <a:cs typeface="Calibri"/>
              </a:rPr>
              <a:t>high</a:t>
            </a:r>
            <a:r>
              <a:rPr sz="2100" b="1" spc="-40">
                <a:solidFill>
                  <a:srgbClr val="001F5F"/>
                </a:solidFill>
                <a:latin typeface="Calibri"/>
                <a:cs typeface="Calibri"/>
              </a:rPr>
              <a:t> </a:t>
            </a:r>
            <a:r>
              <a:rPr sz="2100" b="1" spc="-10">
                <a:solidFill>
                  <a:srgbClr val="001F5F"/>
                </a:solidFill>
                <a:latin typeface="Calibri"/>
                <a:cs typeface="Calibri"/>
              </a:rPr>
              <a:t>school*.</a:t>
            </a:r>
            <a:endParaRPr sz="2100">
              <a:latin typeface="Calibri"/>
              <a:cs typeface="Calibri"/>
            </a:endParaRPr>
          </a:p>
        </p:txBody>
      </p:sp>
      <p:sp>
        <p:nvSpPr>
          <p:cNvPr id="6" name="object 6"/>
          <p:cNvSpPr txBox="1">
            <a:spLocks noGrp="1"/>
          </p:cNvSpPr>
          <p:nvPr>
            <p:ph type="title"/>
          </p:nvPr>
        </p:nvSpPr>
        <p:spPr>
          <a:xfrm>
            <a:off x="2435897" y="58664"/>
            <a:ext cx="4744720" cy="675185"/>
          </a:xfrm>
          <a:prstGeom prst="rect">
            <a:avLst/>
          </a:prstGeom>
        </p:spPr>
        <p:txBody>
          <a:bodyPr vert="horz" wrap="square" lIns="0" tIns="13335" rIns="0" bIns="0" rtlCol="0" anchor="ctr">
            <a:spAutoFit/>
          </a:bodyPr>
          <a:lstStyle/>
          <a:p>
            <a:pPr marL="12700">
              <a:spcBef>
                <a:spcPts val="105"/>
              </a:spcBef>
            </a:pPr>
            <a:r>
              <a:rPr b="1">
                <a:solidFill>
                  <a:srgbClr val="0B163B"/>
                </a:solidFill>
                <a:latin typeface="Calibri"/>
                <a:cs typeface="Calibri"/>
              </a:rPr>
              <a:t>FA</a:t>
            </a:r>
            <a:r>
              <a:rPr b="1" spc="-10">
                <a:solidFill>
                  <a:srgbClr val="0B163B"/>
                </a:solidFill>
                <a:latin typeface="Calibri"/>
                <a:cs typeface="Calibri"/>
              </a:rPr>
              <a:t>Q</a:t>
            </a:r>
            <a:r>
              <a:rPr lang="en-US" b="1" spc="-10">
                <a:solidFill>
                  <a:srgbClr val="0B163B"/>
                </a:solidFill>
                <a:latin typeface="Calibri"/>
                <a:cs typeface="Calibri"/>
              </a:rPr>
              <a:t>s</a:t>
            </a:r>
            <a:endParaRPr b="1" spc="-10">
              <a:solidFill>
                <a:srgbClr val="0B163B"/>
              </a:solidFill>
              <a:latin typeface="Calibri"/>
              <a:cs typeface="Calibri"/>
            </a:endParaRPr>
          </a:p>
        </p:txBody>
      </p:sp>
      <p:grpSp>
        <p:nvGrpSpPr>
          <p:cNvPr id="7" name="object 7"/>
          <p:cNvGrpSpPr/>
          <p:nvPr/>
        </p:nvGrpSpPr>
        <p:grpSpPr>
          <a:xfrm>
            <a:off x="8651838" y="75689"/>
            <a:ext cx="1896745" cy="641350"/>
            <a:chOff x="7127837" y="75689"/>
            <a:chExt cx="1896745" cy="641350"/>
          </a:xfrm>
        </p:grpSpPr>
        <p:pic>
          <p:nvPicPr>
            <p:cNvPr id="8" name="object 8"/>
            <p:cNvPicPr/>
            <p:nvPr/>
          </p:nvPicPr>
          <p:blipFill>
            <a:blip r:embed="rId2" cstate="print"/>
            <a:stretch>
              <a:fillRect/>
            </a:stretch>
          </p:blipFill>
          <p:spPr>
            <a:xfrm>
              <a:off x="8384011" y="75689"/>
              <a:ext cx="640075" cy="641136"/>
            </a:xfrm>
            <a:prstGeom prst="rect">
              <a:avLst/>
            </a:prstGeom>
          </p:spPr>
        </p:pic>
        <p:pic>
          <p:nvPicPr>
            <p:cNvPr id="9" name="object 9"/>
            <p:cNvPicPr/>
            <p:nvPr/>
          </p:nvPicPr>
          <p:blipFill>
            <a:blip r:embed="rId3" cstate="print"/>
            <a:stretch>
              <a:fillRect/>
            </a:stretch>
          </p:blipFill>
          <p:spPr>
            <a:xfrm>
              <a:off x="7127837" y="76911"/>
              <a:ext cx="1215335" cy="640076"/>
            </a:xfrm>
            <a:prstGeom prst="rect">
              <a:avLst/>
            </a:prstGeom>
          </p:spPr>
        </p:pic>
      </p:grpSp>
      <p:grpSp>
        <p:nvGrpSpPr>
          <p:cNvPr id="10" name="object 10"/>
          <p:cNvGrpSpPr/>
          <p:nvPr/>
        </p:nvGrpSpPr>
        <p:grpSpPr>
          <a:xfrm>
            <a:off x="2721293" y="6376781"/>
            <a:ext cx="7572375" cy="440055"/>
            <a:chOff x="1197292" y="6376780"/>
            <a:chExt cx="7572375" cy="440055"/>
          </a:xfrm>
        </p:grpSpPr>
        <p:sp>
          <p:nvSpPr>
            <p:cNvPr id="11" name="object 11"/>
            <p:cNvSpPr/>
            <p:nvPr/>
          </p:nvSpPr>
          <p:spPr>
            <a:xfrm>
              <a:off x="1211580" y="6391068"/>
              <a:ext cx="7543800" cy="411480"/>
            </a:xfrm>
            <a:custGeom>
              <a:avLst/>
              <a:gdLst/>
              <a:ahLst/>
              <a:cxnLst/>
              <a:rect l="l" t="t" r="r" b="b"/>
              <a:pathLst>
                <a:path w="7543800" h="411479">
                  <a:moveTo>
                    <a:pt x="7433462" y="0"/>
                  </a:moveTo>
                  <a:lnTo>
                    <a:pt x="110337" y="0"/>
                  </a:lnTo>
                  <a:lnTo>
                    <a:pt x="67390" y="8671"/>
                  </a:lnTo>
                  <a:lnTo>
                    <a:pt x="32318" y="32319"/>
                  </a:lnTo>
                  <a:lnTo>
                    <a:pt x="8671" y="67395"/>
                  </a:lnTo>
                  <a:lnTo>
                    <a:pt x="0" y="110350"/>
                  </a:lnTo>
                  <a:lnTo>
                    <a:pt x="0" y="301142"/>
                  </a:lnTo>
                  <a:lnTo>
                    <a:pt x="8671" y="344089"/>
                  </a:lnTo>
                  <a:lnTo>
                    <a:pt x="32318" y="379161"/>
                  </a:lnTo>
                  <a:lnTo>
                    <a:pt x="67390" y="402808"/>
                  </a:lnTo>
                  <a:lnTo>
                    <a:pt x="110337" y="411480"/>
                  </a:lnTo>
                  <a:lnTo>
                    <a:pt x="7433462" y="411480"/>
                  </a:lnTo>
                  <a:lnTo>
                    <a:pt x="7476409" y="402808"/>
                  </a:lnTo>
                  <a:lnTo>
                    <a:pt x="7511481" y="379161"/>
                  </a:lnTo>
                  <a:lnTo>
                    <a:pt x="7535128" y="344089"/>
                  </a:lnTo>
                  <a:lnTo>
                    <a:pt x="7543800" y="301142"/>
                  </a:lnTo>
                  <a:lnTo>
                    <a:pt x="7543800" y="110350"/>
                  </a:lnTo>
                  <a:lnTo>
                    <a:pt x="7535128" y="67395"/>
                  </a:lnTo>
                  <a:lnTo>
                    <a:pt x="7511481" y="32319"/>
                  </a:lnTo>
                  <a:lnTo>
                    <a:pt x="7476409" y="8671"/>
                  </a:lnTo>
                  <a:lnTo>
                    <a:pt x="7433462" y="0"/>
                  </a:lnTo>
                  <a:close/>
                </a:path>
              </a:pathLst>
            </a:custGeom>
            <a:solidFill>
              <a:srgbClr val="FCF9F0"/>
            </a:solidFill>
          </p:spPr>
          <p:txBody>
            <a:bodyPr wrap="square" lIns="0" tIns="0" rIns="0" bIns="0" rtlCol="0"/>
            <a:lstStyle/>
            <a:p>
              <a:endParaRPr/>
            </a:p>
          </p:txBody>
        </p:sp>
        <p:sp>
          <p:nvSpPr>
            <p:cNvPr id="12" name="object 12"/>
            <p:cNvSpPr/>
            <p:nvPr/>
          </p:nvSpPr>
          <p:spPr>
            <a:xfrm>
              <a:off x="1211580" y="6391068"/>
              <a:ext cx="7543800" cy="411480"/>
            </a:xfrm>
            <a:custGeom>
              <a:avLst/>
              <a:gdLst/>
              <a:ahLst/>
              <a:cxnLst/>
              <a:rect l="l" t="t" r="r" b="b"/>
              <a:pathLst>
                <a:path w="7543800" h="411479">
                  <a:moveTo>
                    <a:pt x="0" y="110350"/>
                  </a:moveTo>
                  <a:lnTo>
                    <a:pt x="8671" y="67395"/>
                  </a:lnTo>
                  <a:lnTo>
                    <a:pt x="32318" y="32319"/>
                  </a:lnTo>
                  <a:lnTo>
                    <a:pt x="67390" y="8671"/>
                  </a:lnTo>
                  <a:lnTo>
                    <a:pt x="110337" y="0"/>
                  </a:lnTo>
                  <a:lnTo>
                    <a:pt x="7433462" y="0"/>
                  </a:lnTo>
                  <a:lnTo>
                    <a:pt x="7476409" y="8671"/>
                  </a:lnTo>
                  <a:lnTo>
                    <a:pt x="7511481" y="32319"/>
                  </a:lnTo>
                  <a:lnTo>
                    <a:pt x="7535128" y="67395"/>
                  </a:lnTo>
                  <a:lnTo>
                    <a:pt x="7543800" y="110350"/>
                  </a:lnTo>
                  <a:lnTo>
                    <a:pt x="7543800" y="301142"/>
                  </a:lnTo>
                  <a:lnTo>
                    <a:pt x="7535128" y="344089"/>
                  </a:lnTo>
                  <a:lnTo>
                    <a:pt x="7511481" y="379161"/>
                  </a:lnTo>
                  <a:lnTo>
                    <a:pt x="7476409" y="402808"/>
                  </a:lnTo>
                  <a:lnTo>
                    <a:pt x="7433462" y="411480"/>
                  </a:lnTo>
                  <a:lnTo>
                    <a:pt x="110337" y="411480"/>
                  </a:lnTo>
                  <a:lnTo>
                    <a:pt x="67390" y="402808"/>
                  </a:lnTo>
                  <a:lnTo>
                    <a:pt x="32318" y="379161"/>
                  </a:lnTo>
                  <a:lnTo>
                    <a:pt x="8671" y="344089"/>
                  </a:lnTo>
                  <a:lnTo>
                    <a:pt x="0" y="301142"/>
                  </a:lnTo>
                  <a:lnTo>
                    <a:pt x="0" y="110350"/>
                  </a:lnTo>
                  <a:close/>
                </a:path>
              </a:pathLst>
            </a:custGeom>
            <a:ln w="28575">
              <a:solidFill>
                <a:srgbClr val="E3B022"/>
              </a:solidFill>
            </a:ln>
          </p:spPr>
          <p:txBody>
            <a:bodyPr wrap="square" lIns="0" tIns="0" rIns="0" bIns="0" rtlCol="0"/>
            <a:lstStyle/>
            <a:p>
              <a:endParaRPr/>
            </a:p>
          </p:txBody>
        </p:sp>
      </p:grpSp>
      <p:sp>
        <p:nvSpPr>
          <p:cNvPr id="13" name="object 13"/>
          <p:cNvSpPr txBox="1"/>
          <p:nvPr/>
        </p:nvSpPr>
        <p:spPr>
          <a:xfrm>
            <a:off x="2782629" y="6403071"/>
            <a:ext cx="7436484" cy="363855"/>
          </a:xfrm>
          <a:prstGeom prst="rect">
            <a:avLst/>
          </a:prstGeom>
        </p:spPr>
        <p:txBody>
          <a:bodyPr vert="horz" wrap="square" lIns="0" tIns="41275" rIns="0" bIns="0" rtlCol="0">
            <a:spAutoFit/>
          </a:bodyPr>
          <a:lstStyle/>
          <a:p>
            <a:pPr marL="12700" marR="5080">
              <a:lnSpc>
                <a:spcPts val="1220"/>
              </a:lnSpc>
              <a:spcBef>
                <a:spcPts val="325"/>
              </a:spcBef>
            </a:pPr>
            <a:r>
              <a:rPr sz="1200">
                <a:solidFill>
                  <a:srgbClr val="0B163B"/>
                </a:solidFill>
                <a:latin typeface="Calibri"/>
                <a:cs typeface="Calibri"/>
              </a:rPr>
              <a:t>*“Bright</a:t>
            </a:r>
            <a:r>
              <a:rPr sz="1200" spc="-40">
                <a:solidFill>
                  <a:srgbClr val="0B163B"/>
                </a:solidFill>
                <a:latin typeface="Calibri"/>
                <a:cs typeface="Calibri"/>
              </a:rPr>
              <a:t> </a:t>
            </a:r>
            <a:r>
              <a:rPr sz="1200">
                <a:solidFill>
                  <a:srgbClr val="0B163B"/>
                </a:solidFill>
                <a:latin typeface="Calibri"/>
                <a:cs typeface="Calibri"/>
              </a:rPr>
              <a:t>Futures</a:t>
            </a:r>
            <a:r>
              <a:rPr sz="1200" spc="-40">
                <a:solidFill>
                  <a:srgbClr val="0B163B"/>
                </a:solidFill>
                <a:latin typeface="Calibri"/>
                <a:cs typeface="Calibri"/>
              </a:rPr>
              <a:t> </a:t>
            </a:r>
            <a:r>
              <a:rPr sz="1200">
                <a:solidFill>
                  <a:srgbClr val="0B163B"/>
                </a:solidFill>
                <a:latin typeface="Calibri"/>
                <a:cs typeface="Calibri"/>
              </a:rPr>
              <a:t>recipients</a:t>
            </a:r>
            <a:r>
              <a:rPr sz="1200" spc="-35">
                <a:solidFill>
                  <a:srgbClr val="0B163B"/>
                </a:solidFill>
                <a:latin typeface="Calibri"/>
                <a:cs typeface="Calibri"/>
              </a:rPr>
              <a:t> </a:t>
            </a:r>
            <a:r>
              <a:rPr sz="1200">
                <a:solidFill>
                  <a:srgbClr val="0B163B"/>
                </a:solidFill>
                <a:latin typeface="Calibri"/>
                <a:cs typeface="Calibri"/>
              </a:rPr>
              <a:t>who did</a:t>
            </a:r>
            <a:r>
              <a:rPr sz="1200" spc="-25">
                <a:solidFill>
                  <a:srgbClr val="0B163B"/>
                </a:solidFill>
                <a:latin typeface="Calibri"/>
                <a:cs typeface="Calibri"/>
              </a:rPr>
              <a:t> </a:t>
            </a:r>
            <a:r>
              <a:rPr sz="1200">
                <a:solidFill>
                  <a:srgbClr val="0B163B"/>
                </a:solidFill>
                <a:latin typeface="Calibri"/>
                <a:cs typeface="Calibri"/>
              </a:rPr>
              <a:t>not</a:t>
            </a:r>
            <a:r>
              <a:rPr sz="1200" spc="-20">
                <a:solidFill>
                  <a:srgbClr val="0B163B"/>
                </a:solidFill>
                <a:latin typeface="Calibri"/>
                <a:cs typeface="Calibri"/>
              </a:rPr>
              <a:t> </a:t>
            </a:r>
            <a:r>
              <a:rPr sz="1200">
                <a:solidFill>
                  <a:srgbClr val="0B163B"/>
                </a:solidFill>
                <a:latin typeface="Calibri"/>
                <a:cs typeface="Calibri"/>
              </a:rPr>
              <a:t>receive</a:t>
            </a:r>
            <a:r>
              <a:rPr sz="1200" spc="-5">
                <a:solidFill>
                  <a:srgbClr val="0B163B"/>
                </a:solidFill>
                <a:latin typeface="Calibri"/>
                <a:cs typeface="Calibri"/>
              </a:rPr>
              <a:t> </a:t>
            </a:r>
            <a:r>
              <a:rPr sz="1200">
                <a:solidFill>
                  <a:srgbClr val="0B163B"/>
                </a:solidFill>
                <a:latin typeface="Calibri"/>
                <a:cs typeface="Calibri"/>
              </a:rPr>
              <a:t>funding</a:t>
            </a:r>
            <a:r>
              <a:rPr sz="1200" spc="-40">
                <a:solidFill>
                  <a:srgbClr val="0B163B"/>
                </a:solidFill>
                <a:latin typeface="Calibri"/>
                <a:cs typeface="Calibri"/>
              </a:rPr>
              <a:t> </a:t>
            </a:r>
            <a:r>
              <a:rPr sz="1200" spc="-10">
                <a:solidFill>
                  <a:srgbClr val="0B163B"/>
                </a:solidFill>
                <a:latin typeface="Calibri"/>
                <a:cs typeface="Calibri"/>
              </a:rPr>
              <a:t>immediately</a:t>
            </a:r>
            <a:r>
              <a:rPr sz="1200" spc="-35">
                <a:solidFill>
                  <a:srgbClr val="0B163B"/>
                </a:solidFill>
                <a:latin typeface="Calibri"/>
                <a:cs typeface="Calibri"/>
              </a:rPr>
              <a:t> </a:t>
            </a:r>
            <a:r>
              <a:rPr sz="1200">
                <a:solidFill>
                  <a:srgbClr val="0B163B"/>
                </a:solidFill>
                <a:latin typeface="Calibri"/>
                <a:cs typeface="Calibri"/>
              </a:rPr>
              <a:t>following</a:t>
            </a:r>
            <a:r>
              <a:rPr sz="1200" spc="-15">
                <a:solidFill>
                  <a:srgbClr val="0B163B"/>
                </a:solidFill>
                <a:latin typeface="Calibri"/>
                <a:cs typeface="Calibri"/>
              </a:rPr>
              <a:t> </a:t>
            </a:r>
            <a:r>
              <a:rPr sz="1200">
                <a:solidFill>
                  <a:srgbClr val="0B163B"/>
                </a:solidFill>
                <a:latin typeface="Calibri"/>
                <a:cs typeface="Calibri"/>
              </a:rPr>
              <a:t>high</a:t>
            </a:r>
            <a:r>
              <a:rPr sz="1200" spc="-25">
                <a:solidFill>
                  <a:srgbClr val="0B163B"/>
                </a:solidFill>
                <a:latin typeface="Calibri"/>
                <a:cs typeface="Calibri"/>
              </a:rPr>
              <a:t> </a:t>
            </a:r>
            <a:r>
              <a:rPr sz="1200">
                <a:solidFill>
                  <a:srgbClr val="0B163B"/>
                </a:solidFill>
                <a:latin typeface="Calibri"/>
                <a:cs typeface="Calibri"/>
              </a:rPr>
              <a:t>school </a:t>
            </a:r>
            <a:r>
              <a:rPr sz="1200" spc="-10">
                <a:solidFill>
                  <a:srgbClr val="0B163B"/>
                </a:solidFill>
                <a:latin typeface="Calibri"/>
                <a:cs typeface="Calibri"/>
              </a:rPr>
              <a:t>graduation</a:t>
            </a:r>
            <a:r>
              <a:rPr sz="1200" spc="-50">
                <a:solidFill>
                  <a:srgbClr val="0B163B"/>
                </a:solidFill>
                <a:latin typeface="Calibri"/>
                <a:cs typeface="Calibri"/>
              </a:rPr>
              <a:t> </a:t>
            </a:r>
            <a:r>
              <a:rPr sz="1200">
                <a:solidFill>
                  <a:srgbClr val="0B163B"/>
                </a:solidFill>
                <a:latin typeface="Calibri"/>
                <a:cs typeface="Calibri"/>
              </a:rPr>
              <a:t>must</a:t>
            </a:r>
            <a:r>
              <a:rPr sz="1200" spc="-10">
                <a:solidFill>
                  <a:srgbClr val="0B163B"/>
                </a:solidFill>
                <a:latin typeface="Calibri"/>
                <a:cs typeface="Calibri"/>
              </a:rPr>
              <a:t> </a:t>
            </a:r>
            <a:r>
              <a:rPr sz="1200">
                <a:solidFill>
                  <a:srgbClr val="0B163B"/>
                </a:solidFill>
                <a:latin typeface="Calibri"/>
                <a:cs typeface="Calibri"/>
              </a:rPr>
              <a:t>apply</a:t>
            </a:r>
            <a:r>
              <a:rPr sz="1200" spc="-35">
                <a:solidFill>
                  <a:srgbClr val="0B163B"/>
                </a:solidFill>
                <a:latin typeface="Calibri"/>
                <a:cs typeface="Calibri"/>
              </a:rPr>
              <a:t> </a:t>
            </a:r>
            <a:r>
              <a:rPr sz="1200" spc="-10">
                <a:solidFill>
                  <a:srgbClr val="0B163B"/>
                </a:solidFill>
                <a:latin typeface="Calibri"/>
                <a:cs typeface="Calibri"/>
              </a:rPr>
              <a:t>within </a:t>
            </a:r>
            <a:r>
              <a:rPr sz="1200">
                <a:solidFill>
                  <a:srgbClr val="0B163B"/>
                </a:solidFill>
                <a:latin typeface="Calibri"/>
                <a:cs typeface="Calibri"/>
              </a:rPr>
              <a:t>five</a:t>
            </a:r>
            <a:r>
              <a:rPr sz="1200" spc="-20">
                <a:solidFill>
                  <a:srgbClr val="0B163B"/>
                </a:solidFill>
                <a:latin typeface="Calibri"/>
                <a:cs typeface="Calibri"/>
              </a:rPr>
              <a:t> </a:t>
            </a:r>
            <a:r>
              <a:rPr sz="1200">
                <a:solidFill>
                  <a:srgbClr val="0B163B"/>
                </a:solidFill>
                <a:latin typeface="Calibri"/>
                <a:cs typeface="Calibri"/>
              </a:rPr>
              <a:t>years</a:t>
            </a:r>
            <a:r>
              <a:rPr sz="1200" spc="-10">
                <a:solidFill>
                  <a:srgbClr val="0B163B"/>
                </a:solidFill>
                <a:latin typeface="Calibri"/>
                <a:cs typeface="Calibri"/>
              </a:rPr>
              <a:t> </a:t>
            </a:r>
            <a:r>
              <a:rPr sz="1200">
                <a:solidFill>
                  <a:srgbClr val="0B163B"/>
                </a:solidFill>
                <a:latin typeface="Calibri"/>
                <a:cs typeface="Calibri"/>
              </a:rPr>
              <a:t>after</a:t>
            </a:r>
            <a:r>
              <a:rPr sz="1200" spc="-30">
                <a:solidFill>
                  <a:srgbClr val="0B163B"/>
                </a:solidFill>
                <a:latin typeface="Calibri"/>
                <a:cs typeface="Calibri"/>
              </a:rPr>
              <a:t> </a:t>
            </a:r>
            <a:r>
              <a:rPr sz="1200">
                <a:solidFill>
                  <a:srgbClr val="0B163B"/>
                </a:solidFill>
                <a:latin typeface="Calibri"/>
                <a:cs typeface="Calibri"/>
              </a:rPr>
              <a:t>high</a:t>
            </a:r>
            <a:r>
              <a:rPr sz="1200" spc="-40">
                <a:solidFill>
                  <a:srgbClr val="0B163B"/>
                </a:solidFill>
                <a:latin typeface="Calibri"/>
                <a:cs typeface="Calibri"/>
              </a:rPr>
              <a:t> </a:t>
            </a:r>
            <a:r>
              <a:rPr sz="1200">
                <a:solidFill>
                  <a:srgbClr val="0B163B"/>
                </a:solidFill>
                <a:latin typeface="Calibri"/>
                <a:cs typeface="Calibri"/>
              </a:rPr>
              <a:t>school </a:t>
            </a:r>
            <a:r>
              <a:rPr sz="1200" spc="-10">
                <a:solidFill>
                  <a:srgbClr val="0B163B"/>
                </a:solidFill>
                <a:latin typeface="Calibri"/>
                <a:cs typeface="Calibri"/>
              </a:rPr>
              <a:t>graduation</a:t>
            </a:r>
            <a:r>
              <a:rPr sz="1200" spc="-50">
                <a:solidFill>
                  <a:srgbClr val="0B163B"/>
                </a:solidFill>
                <a:latin typeface="Calibri"/>
                <a:cs typeface="Calibri"/>
              </a:rPr>
              <a:t> </a:t>
            </a:r>
            <a:r>
              <a:rPr sz="1200">
                <a:solidFill>
                  <a:srgbClr val="0B163B"/>
                </a:solidFill>
                <a:latin typeface="Calibri"/>
                <a:cs typeface="Calibri"/>
              </a:rPr>
              <a:t>to</a:t>
            </a:r>
            <a:r>
              <a:rPr sz="1200" spc="-15">
                <a:solidFill>
                  <a:srgbClr val="0B163B"/>
                </a:solidFill>
                <a:latin typeface="Calibri"/>
                <a:cs typeface="Calibri"/>
              </a:rPr>
              <a:t> </a:t>
            </a:r>
            <a:r>
              <a:rPr sz="1200" spc="-10">
                <a:solidFill>
                  <a:srgbClr val="0B163B"/>
                </a:solidFill>
                <a:latin typeface="Calibri"/>
                <a:cs typeface="Calibri"/>
              </a:rPr>
              <a:t>reinstate</a:t>
            </a:r>
            <a:r>
              <a:rPr sz="1200" spc="-40">
                <a:solidFill>
                  <a:srgbClr val="0B163B"/>
                </a:solidFill>
                <a:latin typeface="Calibri"/>
                <a:cs typeface="Calibri"/>
              </a:rPr>
              <a:t> </a:t>
            </a:r>
            <a:r>
              <a:rPr sz="1200">
                <a:solidFill>
                  <a:srgbClr val="0B163B"/>
                </a:solidFill>
                <a:latin typeface="Calibri"/>
                <a:cs typeface="Calibri"/>
              </a:rPr>
              <a:t>the</a:t>
            </a:r>
            <a:r>
              <a:rPr sz="1200" spc="-30">
                <a:solidFill>
                  <a:srgbClr val="0B163B"/>
                </a:solidFill>
                <a:latin typeface="Calibri"/>
                <a:cs typeface="Calibri"/>
              </a:rPr>
              <a:t> </a:t>
            </a:r>
            <a:r>
              <a:rPr sz="1200" spc="-20">
                <a:solidFill>
                  <a:srgbClr val="0B163B"/>
                </a:solidFill>
                <a:latin typeface="Calibri"/>
                <a:cs typeface="Calibri"/>
              </a:rPr>
              <a:t>award.”</a:t>
            </a:r>
            <a:r>
              <a:rPr sz="1200" spc="-30">
                <a:solidFill>
                  <a:srgbClr val="0B163B"/>
                </a:solidFill>
                <a:latin typeface="Calibri"/>
                <a:cs typeface="Calibri"/>
              </a:rPr>
              <a:t> </a:t>
            </a:r>
            <a:r>
              <a:rPr sz="1200">
                <a:solidFill>
                  <a:srgbClr val="0B163B"/>
                </a:solidFill>
                <a:latin typeface="Calibri"/>
                <a:cs typeface="Calibri"/>
              </a:rPr>
              <a:t>(Bright</a:t>
            </a:r>
            <a:r>
              <a:rPr sz="1200" spc="-25">
                <a:solidFill>
                  <a:srgbClr val="0B163B"/>
                </a:solidFill>
                <a:latin typeface="Calibri"/>
                <a:cs typeface="Calibri"/>
              </a:rPr>
              <a:t> </a:t>
            </a:r>
            <a:r>
              <a:rPr sz="1200">
                <a:solidFill>
                  <a:srgbClr val="0B163B"/>
                </a:solidFill>
                <a:latin typeface="Calibri"/>
                <a:cs typeface="Calibri"/>
              </a:rPr>
              <a:t>Futures</a:t>
            </a:r>
            <a:r>
              <a:rPr sz="1200" spc="-45">
                <a:solidFill>
                  <a:srgbClr val="0B163B"/>
                </a:solidFill>
                <a:latin typeface="Calibri"/>
                <a:cs typeface="Calibri"/>
              </a:rPr>
              <a:t> </a:t>
            </a:r>
            <a:r>
              <a:rPr sz="1200">
                <a:solidFill>
                  <a:srgbClr val="0B163B"/>
                </a:solidFill>
                <a:latin typeface="Calibri"/>
                <a:cs typeface="Calibri"/>
              </a:rPr>
              <a:t>Students</a:t>
            </a:r>
            <a:r>
              <a:rPr sz="1200" spc="-35">
                <a:solidFill>
                  <a:srgbClr val="0B163B"/>
                </a:solidFill>
                <a:latin typeface="Calibri"/>
                <a:cs typeface="Calibri"/>
              </a:rPr>
              <a:t> </a:t>
            </a:r>
            <a:r>
              <a:rPr sz="1200">
                <a:solidFill>
                  <a:srgbClr val="0B163B"/>
                </a:solidFill>
                <a:latin typeface="Calibri"/>
                <a:cs typeface="Calibri"/>
              </a:rPr>
              <a:t>Handbook,</a:t>
            </a:r>
            <a:r>
              <a:rPr sz="1200" spc="-30">
                <a:solidFill>
                  <a:srgbClr val="0B163B"/>
                </a:solidFill>
                <a:latin typeface="Calibri"/>
                <a:cs typeface="Calibri"/>
              </a:rPr>
              <a:t> </a:t>
            </a:r>
            <a:r>
              <a:rPr sz="1200">
                <a:solidFill>
                  <a:srgbClr val="0B163B"/>
                </a:solidFill>
                <a:latin typeface="Calibri"/>
                <a:cs typeface="Calibri"/>
              </a:rPr>
              <a:t>Chapter</a:t>
            </a:r>
            <a:r>
              <a:rPr sz="1200" spc="-40">
                <a:solidFill>
                  <a:srgbClr val="0B163B"/>
                </a:solidFill>
                <a:latin typeface="Calibri"/>
                <a:cs typeface="Calibri"/>
              </a:rPr>
              <a:t> </a:t>
            </a:r>
            <a:r>
              <a:rPr sz="1200">
                <a:solidFill>
                  <a:srgbClr val="0B163B"/>
                </a:solidFill>
                <a:latin typeface="Calibri"/>
                <a:cs typeface="Calibri"/>
              </a:rPr>
              <a:t>2,</a:t>
            </a:r>
            <a:r>
              <a:rPr sz="1200" spc="-10">
                <a:solidFill>
                  <a:srgbClr val="0B163B"/>
                </a:solidFill>
                <a:latin typeface="Calibri"/>
                <a:cs typeface="Calibri"/>
              </a:rPr>
              <a:t> </a:t>
            </a:r>
            <a:r>
              <a:rPr sz="1200" spc="-20">
                <a:solidFill>
                  <a:srgbClr val="0B163B"/>
                </a:solidFill>
                <a:latin typeface="Calibri"/>
                <a:cs typeface="Calibri"/>
              </a:rPr>
              <a:t>p3.)</a:t>
            </a:r>
            <a:endParaRPr sz="1200">
              <a:latin typeface="Calibri"/>
              <a:cs typeface="Calibri"/>
            </a:endParaRPr>
          </a:p>
        </p:txBody>
      </p:sp>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1441038"/>
            <a:ext cx="393506" cy="3978910"/>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130">
                <a:solidFill>
                  <a:srgbClr val="FFFFFF"/>
                </a:solidFill>
                <a:latin typeface="Calibri"/>
                <a:cs typeface="Calibri"/>
              </a:rPr>
              <a:t> </a:t>
            </a:r>
            <a:r>
              <a:rPr sz="3100" b="1">
                <a:solidFill>
                  <a:srgbClr val="FFFFFF"/>
                </a:solidFill>
                <a:latin typeface="Calibri"/>
                <a:cs typeface="Calibri"/>
              </a:rPr>
              <a:t>Futures</a:t>
            </a:r>
            <a:r>
              <a:rPr sz="3100" b="1" spc="-110">
                <a:solidFill>
                  <a:srgbClr val="FFFFFF"/>
                </a:solidFill>
                <a:latin typeface="Calibri"/>
                <a:cs typeface="Calibri"/>
              </a:rPr>
              <a:t> </a:t>
            </a:r>
            <a:r>
              <a:rPr sz="3100" b="1" spc="-10">
                <a:solidFill>
                  <a:srgbClr val="FFFFFF"/>
                </a:solidFill>
                <a:latin typeface="Calibri"/>
                <a:cs typeface="Calibri"/>
              </a:rPr>
              <a:t>Summary</a:t>
            </a:r>
            <a:endParaRPr sz="3100">
              <a:latin typeface="Calibri"/>
              <a:cs typeface="Calibri"/>
            </a:endParaRPr>
          </a:p>
        </p:txBody>
      </p:sp>
      <p:graphicFrame>
        <p:nvGraphicFramePr>
          <p:cNvPr id="4" name="object 4"/>
          <p:cNvGraphicFramePr>
            <a:graphicFrameLocks noGrp="1"/>
          </p:cNvGraphicFramePr>
          <p:nvPr/>
        </p:nvGraphicFramePr>
        <p:xfrm>
          <a:off x="2383922" y="451435"/>
          <a:ext cx="8178798" cy="6199504"/>
        </p:xfrm>
        <a:graphic>
          <a:graphicData uri="http://schemas.openxmlformats.org/drawingml/2006/table">
            <a:tbl>
              <a:tblPr firstRow="1" bandRow="1">
                <a:tableStyleId>{2D5ABB26-0587-4C30-8999-92F81FD0307C}</a:tableStyleId>
              </a:tblPr>
              <a:tblGrid>
                <a:gridCol w="576580">
                  <a:extLst>
                    <a:ext uri="{9D8B030D-6E8A-4147-A177-3AD203B41FA5}">
                      <a16:colId xmlns:a16="http://schemas.microsoft.com/office/drawing/2014/main" val="20000"/>
                    </a:ext>
                  </a:extLst>
                </a:gridCol>
                <a:gridCol w="1572895">
                  <a:extLst>
                    <a:ext uri="{9D8B030D-6E8A-4147-A177-3AD203B41FA5}">
                      <a16:colId xmlns:a16="http://schemas.microsoft.com/office/drawing/2014/main" val="20001"/>
                    </a:ext>
                  </a:extLst>
                </a:gridCol>
                <a:gridCol w="647064">
                  <a:extLst>
                    <a:ext uri="{9D8B030D-6E8A-4147-A177-3AD203B41FA5}">
                      <a16:colId xmlns:a16="http://schemas.microsoft.com/office/drawing/2014/main" val="20002"/>
                    </a:ext>
                  </a:extLst>
                </a:gridCol>
                <a:gridCol w="2907030">
                  <a:extLst>
                    <a:ext uri="{9D8B030D-6E8A-4147-A177-3AD203B41FA5}">
                      <a16:colId xmlns:a16="http://schemas.microsoft.com/office/drawing/2014/main" val="20003"/>
                    </a:ext>
                  </a:extLst>
                </a:gridCol>
                <a:gridCol w="1652904">
                  <a:extLst>
                    <a:ext uri="{9D8B030D-6E8A-4147-A177-3AD203B41FA5}">
                      <a16:colId xmlns:a16="http://schemas.microsoft.com/office/drawing/2014/main" val="20004"/>
                    </a:ext>
                  </a:extLst>
                </a:gridCol>
                <a:gridCol w="822325">
                  <a:extLst>
                    <a:ext uri="{9D8B030D-6E8A-4147-A177-3AD203B41FA5}">
                      <a16:colId xmlns:a16="http://schemas.microsoft.com/office/drawing/2014/main" val="20005"/>
                    </a:ext>
                  </a:extLst>
                </a:gridCol>
              </a:tblGrid>
              <a:tr h="292100">
                <a:tc>
                  <a:txBody>
                    <a:bodyPr/>
                    <a:lstStyle/>
                    <a:p>
                      <a:pPr marL="137160">
                        <a:lnSpc>
                          <a:spcPct val="100000"/>
                        </a:lnSpc>
                        <a:spcBef>
                          <a:spcPts val="430"/>
                        </a:spcBef>
                      </a:pPr>
                      <a:r>
                        <a:rPr sz="1200" b="1" spc="-20">
                          <a:solidFill>
                            <a:srgbClr val="FFFFFF"/>
                          </a:solidFill>
                          <a:latin typeface="Calibri"/>
                          <a:cs typeface="Calibri"/>
                        </a:rPr>
                        <a:t>Type</a:t>
                      </a:r>
                      <a:endParaRPr sz="1200">
                        <a:latin typeface="Calibri"/>
                        <a:cs typeface="Calibri"/>
                      </a:endParaRPr>
                    </a:p>
                  </a:txBody>
                  <a:tcPr marL="0" marR="0" marT="54610" marB="0">
                    <a:lnL w="12700">
                      <a:solidFill>
                        <a:srgbClr val="293585"/>
                      </a:solidFill>
                      <a:prstDash val="solid"/>
                    </a:lnL>
                    <a:lnR w="12700">
                      <a:solidFill>
                        <a:srgbClr val="FFFFFF"/>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L="147955">
                        <a:lnSpc>
                          <a:spcPct val="100000"/>
                        </a:lnSpc>
                        <a:spcBef>
                          <a:spcPts val="430"/>
                        </a:spcBef>
                      </a:pPr>
                      <a:r>
                        <a:rPr sz="1200" b="1">
                          <a:solidFill>
                            <a:srgbClr val="FFFFFF"/>
                          </a:solidFill>
                          <a:latin typeface="Calibri"/>
                          <a:cs typeface="Calibri"/>
                        </a:rPr>
                        <a:t>High</a:t>
                      </a:r>
                      <a:r>
                        <a:rPr sz="1200" b="1" spc="-10">
                          <a:solidFill>
                            <a:srgbClr val="FFFFFF"/>
                          </a:solidFill>
                          <a:latin typeface="Calibri"/>
                          <a:cs typeface="Calibri"/>
                        </a:rPr>
                        <a:t> </a:t>
                      </a:r>
                      <a:r>
                        <a:rPr sz="1200" b="1">
                          <a:solidFill>
                            <a:srgbClr val="FFFFFF"/>
                          </a:solidFill>
                          <a:latin typeface="Calibri"/>
                          <a:cs typeface="Calibri"/>
                        </a:rPr>
                        <a:t>School</a:t>
                      </a:r>
                      <a:r>
                        <a:rPr sz="1200" b="1" spc="-35">
                          <a:solidFill>
                            <a:srgbClr val="FFFFFF"/>
                          </a:solidFill>
                          <a:latin typeface="Calibri"/>
                          <a:cs typeface="Calibri"/>
                        </a:rPr>
                        <a:t> </a:t>
                      </a:r>
                      <a:r>
                        <a:rPr sz="1200" b="1" spc="-10">
                          <a:solidFill>
                            <a:srgbClr val="FFFFFF"/>
                          </a:solidFill>
                          <a:latin typeface="Calibri"/>
                          <a:cs typeface="Calibri"/>
                        </a:rPr>
                        <a:t>Courses</a:t>
                      </a:r>
                      <a:endParaRPr sz="1200">
                        <a:latin typeface="Calibri"/>
                        <a:cs typeface="Calibri"/>
                      </a:endParaRPr>
                    </a:p>
                  </a:txBody>
                  <a:tcPr marL="0" marR="0" marT="54610" marB="0">
                    <a:lnL w="12700">
                      <a:solidFill>
                        <a:srgbClr val="FFFFFF"/>
                      </a:solidFill>
                      <a:prstDash val="solid"/>
                    </a:lnL>
                    <a:lnR w="12700">
                      <a:solidFill>
                        <a:srgbClr val="FFFFFF"/>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R="635" algn="ctr">
                        <a:lnSpc>
                          <a:spcPct val="100000"/>
                        </a:lnSpc>
                        <a:spcBef>
                          <a:spcPts val="430"/>
                        </a:spcBef>
                      </a:pPr>
                      <a:r>
                        <a:rPr sz="1200" b="1">
                          <a:solidFill>
                            <a:srgbClr val="FFFFFF"/>
                          </a:solidFill>
                          <a:latin typeface="Calibri"/>
                          <a:cs typeface="Calibri"/>
                        </a:rPr>
                        <a:t>HS</a:t>
                      </a:r>
                      <a:r>
                        <a:rPr sz="1200" b="1" spc="-15">
                          <a:solidFill>
                            <a:srgbClr val="FFFFFF"/>
                          </a:solidFill>
                          <a:latin typeface="Calibri"/>
                          <a:cs typeface="Calibri"/>
                        </a:rPr>
                        <a:t> </a:t>
                      </a:r>
                      <a:r>
                        <a:rPr sz="1200" b="1" spc="-25">
                          <a:solidFill>
                            <a:srgbClr val="FFFFFF"/>
                          </a:solidFill>
                          <a:latin typeface="Calibri"/>
                          <a:cs typeface="Calibri"/>
                        </a:rPr>
                        <a:t>GPA</a:t>
                      </a:r>
                      <a:endParaRPr sz="1200">
                        <a:latin typeface="Calibri"/>
                        <a:cs typeface="Calibri"/>
                      </a:endParaRPr>
                    </a:p>
                  </a:txBody>
                  <a:tcPr marL="0" marR="0" marT="54610" marB="0">
                    <a:lnL w="12700">
                      <a:solidFill>
                        <a:srgbClr val="FFFFFF"/>
                      </a:solidFill>
                      <a:prstDash val="solid"/>
                    </a:lnL>
                    <a:lnR w="12700">
                      <a:solidFill>
                        <a:srgbClr val="FFFFFF"/>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L="911860">
                        <a:lnSpc>
                          <a:spcPct val="100000"/>
                        </a:lnSpc>
                        <a:spcBef>
                          <a:spcPts val="430"/>
                        </a:spcBef>
                      </a:pPr>
                      <a:r>
                        <a:rPr sz="1200" b="1">
                          <a:solidFill>
                            <a:srgbClr val="FFFFFF"/>
                          </a:solidFill>
                          <a:latin typeface="Calibri"/>
                          <a:cs typeface="Calibri"/>
                        </a:rPr>
                        <a:t>ACT /</a:t>
                      </a:r>
                      <a:r>
                        <a:rPr sz="1200" b="1" spc="250">
                          <a:solidFill>
                            <a:srgbClr val="FFFFFF"/>
                          </a:solidFill>
                          <a:latin typeface="Calibri"/>
                          <a:cs typeface="Calibri"/>
                        </a:rPr>
                        <a:t> </a:t>
                      </a:r>
                      <a:r>
                        <a:rPr sz="1200" b="1" spc="-35">
                          <a:solidFill>
                            <a:srgbClr val="FFFFFF"/>
                          </a:solidFill>
                          <a:latin typeface="Calibri"/>
                          <a:cs typeface="Calibri"/>
                        </a:rPr>
                        <a:t>SAT</a:t>
                      </a:r>
                      <a:r>
                        <a:rPr sz="1200" b="1" spc="-15">
                          <a:solidFill>
                            <a:srgbClr val="FFFFFF"/>
                          </a:solidFill>
                          <a:latin typeface="Calibri"/>
                          <a:cs typeface="Calibri"/>
                        </a:rPr>
                        <a:t> </a:t>
                      </a:r>
                      <a:r>
                        <a:rPr sz="1200" b="1" spc="-10">
                          <a:solidFill>
                            <a:srgbClr val="FFFFFF"/>
                          </a:solidFill>
                          <a:latin typeface="Calibri"/>
                          <a:cs typeface="Calibri"/>
                        </a:rPr>
                        <a:t>Scores</a:t>
                      </a:r>
                      <a:endParaRPr sz="1200">
                        <a:latin typeface="Calibri"/>
                        <a:cs typeface="Calibri"/>
                      </a:endParaRPr>
                    </a:p>
                  </a:txBody>
                  <a:tcPr marL="0" marR="0" marT="54610" marB="0">
                    <a:lnL w="12700">
                      <a:solidFill>
                        <a:srgbClr val="FFFFFF"/>
                      </a:solidFill>
                      <a:prstDash val="solid"/>
                    </a:lnL>
                    <a:lnR w="12700">
                      <a:solidFill>
                        <a:srgbClr val="FFFFFF"/>
                      </a:solidFill>
                      <a:prstDash val="solid"/>
                    </a:lnR>
                    <a:lnT w="12700">
                      <a:solidFill>
                        <a:srgbClr val="293585"/>
                      </a:solidFill>
                      <a:prstDash val="solid"/>
                    </a:lnT>
                    <a:lnB w="12700">
                      <a:solidFill>
                        <a:srgbClr val="293585"/>
                      </a:solidFill>
                      <a:prstDash val="solid"/>
                    </a:lnB>
                    <a:solidFill>
                      <a:srgbClr val="0B163B"/>
                    </a:solidFill>
                  </a:tcPr>
                </a:tc>
                <a:tc>
                  <a:txBody>
                    <a:bodyPr/>
                    <a:lstStyle/>
                    <a:p>
                      <a:pPr marL="157480">
                        <a:lnSpc>
                          <a:spcPct val="100000"/>
                        </a:lnSpc>
                        <a:spcBef>
                          <a:spcPts val="430"/>
                        </a:spcBef>
                      </a:pPr>
                      <a:r>
                        <a:rPr sz="1200" b="1">
                          <a:solidFill>
                            <a:srgbClr val="FFFFFF"/>
                          </a:solidFill>
                          <a:latin typeface="Calibri"/>
                          <a:cs typeface="Calibri"/>
                        </a:rPr>
                        <a:t>Service</a:t>
                      </a:r>
                      <a:r>
                        <a:rPr sz="1200" b="1" spc="-30">
                          <a:solidFill>
                            <a:srgbClr val="FFFFFF"/>
                          </a:solidFill>
                          <a:latin typeface="Calibri"/>
                          <a:cs typeface="Calibri"/>
                        </a:rPr>
                        <a:t> </a:t>
                      </a:r>
                      <a:r>
                        <a:rPr sz="1200" b="1">
                          <a:solidFill>
                            <a:srgbClr val="FFFFFF"/>
                          </a:solidFill>
                          <a:latin typeface="Calibri"/>
                          <a:cs typeface="Calibri"/>
                        </a:rPr>
                        <a:t>/</a:t>
                      </a:r>
                      <a:r>
                        <a:rPr sz="1200" b="1" spc="-25">
                          <a:solidFill>
                            <a:srgbClr val="FFFFFF"/>
                          </a:solidFill>
                          <a:latin typeface="Calibri"/>
                          <a:cs typeface="Calibri"/>
                        </a:rPr>
                        <a:t> </a:t>
                      </a:r>
                      <a:r>
                        <a:rPr sz="1200" b="1">
                          <a:solidFill>
                            <a:srgbClr val="FFFFFF"/>
                          </a:solidFill>
                          <a:latin typeface="Calibri"/>
                          <a:cs typeface="Calibri"/>
                        </a:rPr>
                        <a:t>Work</a:t>
                      </a:r>
                      <a:r>
                        <a:rPr sz="1200" b="1" spc="-25">
                          <a:solidFill>
                            <a:srgbClr val="FFFFFF"/>
                          </a:solidFill>
                          <a:latin typeface="Calibri"/>
                          <a:cs typeface="Calibri"/>
                        </a:rPr>
                        <a:t> </a:t>
                      </a:r>
                      <a:r>
                        <a:rPr sz="1200" b="1" spc="-20">
                          <a:solidFill>
                            <a:srgbClr val="FFFFFF"/>
                          </a:solidFill>
                          <a:latin typeface="Calibri"/>
                          <a:cs typeface="Calibri"/>
                        </a:rPr>
                        <a:t>Hours</a:t>
                      </a:r>
                      <a:endParaRPr sz="1200">
                        <a:latin typeface="Calibri"/>
                        <a:cs typeface="Calibri"/>
                      </a:endParaRPr>
                    </a:p>
                  </a:txBody>
                  <a:tcPr marL="0" marR="0" marT="54610" marB="0">
                    <a:lnL w="12700">
                      <a:solidFill>
                        <a:srgbClr val="FFFFFF"/>
                      </a:solidFill>
                      <a:prstDash val="solid"/>
                    </a:lnL>
                    <a:lnR w="12700">
                      <a:solidFill>
                        <a:srgbClr val="FFFFFF"/>
                      </a:solidFill>
                      <a:prstDash val="solid"/>
                    </a:lnR>
                    <a:lnT w="12700">
                      <a:solidFill>
                        <a:srgbClr val="293585"/>
                      </a:solidFill>
                      <a:prstDash val="solid"/>
                    </a:lnT>
                    <a:lnB w="12700">
                      <a:solidFill>
                        <a:srgbClr val="293585"/>
                      </a:solidFill>
                      <a:prstDash val="solid"/>
                    </a:lnB>
                    <a:solidFill>
                      <a:srgbClr val="0B163B"/>
                    </a:solidFill>
                  </a:tcPr>
                </a:tc>
                <a:tc>
                  <a:txBody>
                    <a:bodyPr/>
                    <a:lstStyle/>
                    <a:p>
                      <a:pPr algn="ctr">
                        <a:lnSpc>
                          <a:spcPct val="100000"/>
                        </a:lnSpc>
                        <a:spcBef>
                          <a:spcPts val="430"/>
                        </a:spcBef>
                      </a:pPr>
                      <a:r>
                        <a:rPr sz="1200" b="1" spc="-10">
                          <a:solidFill>
                            <a:srgbClr val="FFFFFF"/>
                          </a:solidFill>
                          <a:latin typeface="Calibri"/>
                          <a:cs typeface="Calibri"/>
                        </a:rPr>
                        <a:t>Award</a:t>
                      </a:r>
                      <a:endParaRPr sz="1200">
                        <a:latin typeface="Calibri"/>
                        <a:cs typeface="Calibri"/>
                      </a:endParaRPr>
                    </a:p>
                  </a:txBody>
                  <a:tcPr marL="0" marR="0" marT="54610" marB="0">
                    <a:lnL w="12700">
                      <a:solidFill>
                        <a:srgbClr val="FFFFFF"/>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0B163B"/>
                    </a:solidFill>
                  </a:tcPr>
                </a:tc>
                <a:extLst>
                  <a:ext uri="{0D108BD9-81ED-4DB2-BD59-A6C34878D82A}">
                    <a16:rowId xmlns:a16="http://schemas.microsoft.com/office/drawing/2014/main" val="10000"/>
                  </a:ext>
                </a:extLst>
              </a:tr>
              <a:tr h="647065">
                <a:tc>
                  <a:txBody>
                    <a:bodyPr/>
                    <a:lstStyle/>
                    <a:p>
                      <a:pPr algn="ctr">
                        <a:lnSpc>
                          <a:spcPts val="1980"/>
                        </a:lnSpc>
                        <a:spcBef>
                          <a:spcPts val="254"/>
                        </a:spcBef>
                      </a:pPr>
                      <a:r>
                        <a:rPr sz="1700" b="1" spc="-25">
                          <a:latin typeface="Calibri"/>
                          <a:cs typeface="Calibri"/>
                        </a:rPr>
                        <a:t>FAS</a:t>
                      </a:r>
                      <a:endParaRPr sz="1700">
                        <a:latin typeface="Calibri"/>
                        <a:cs typeface="Calibri"/>
                      </a:endParaRPr>
                    </a:p>
                    <a:p>
                      <a:pPr marL="99060" marR="91440" indent="3175" algn="ctr">
                        <a:lnSpc>
                          <a:spcPct val="80000"/>
                        </a:lnSpc>
                        <a:spcBef>
                          <a:spcPts val="130"/>
                        </a:spcBef>
                      </a:pPr>
                      <a:r>
                        <a:rPr sz="800" spc="-10">
                          <a:latin typeface="Calibri"/>
                          <a:cs typeface="Calibri"/>
                        </a:rPr>
                        <a:t>Florida</a:t>
                      </a:r>
                      <a:r>
                        <a:rPr sz="800" spc="500">
                          <a:latin typeface="Calibri"/>
                          <a:cs typeface="Calibri"/>
                        </a:rPr>
                        <a:t> </a:t>
                      </a:r>
                      <a:r>
                        <a:rPr sz="800" spc="-35">
                          <a:latin typeface="Calibri"/>
                          <a:cs typeface="Calibri"/>
                        </a:rPr>
                        <a:t>Academic</a:t>
                      </a:r>
                      <a:r>
                        <a:rPr sz="800" spc="500">
                          <a:latin typeface="Calibri"/>
                          <a:cs typeface="Calibri"/>
                        </a:rPr>
                        <a:t> </a:t>
                      </a:r>
                      <a:r>
                        <a:rPr sz="800" spc="-10">
                          <a:latin typeface="Calibri"/>
                          <a:cs typeface="Calibri"/>
                        </a:rPr>
                        <a:t>Scholars</a:t>
                      </a:r>
                      <a:endParaRPr sz="800">
                        <a:latin typeface="Calibri"/>
                        <a:cs typeface="Calibri"/>
                      </a:endParaRPr>
                    </a:p>
                  </a:txBody>
                  <a:tcPr marL="0" marR="0" marT="32384"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rowSpan="2">
                  <a:txBody>
                    <a:bodyPr/>
                    <a:lstStyle/>
                    <a:p>
                      <a:pPr marL="45085">
                        <a:lnSpc>
                          <a:spcPct val="100000"/>
                        </a:lnSpc>
                        <a:spcBef>
                          <a:spcPts val="265"/>
                        </a:spcBef>
                      </a:pPr>
                      <a:r>
                        <a:rPr sz="1400">
                          <a:latin typeface="Calibri"/>
                          <a:cs typeface="Calibri"/>
                        </a:rPr>
                        <a:t>4</a:t>
                      </a:r>
                      <a:r>
                        <a:rPr sz="1400" spc="-30">
                          <a:latin typeface="Calibri"/>
                          <a:cs typeface="Calibri"/>
                        </a:rPr>
                        <a:t> </a:t>
                      </a:r>
                      <a:r>
                        <a:rPr sz="1400">
                          <a:latin typeface="Calibri"/>
                          <a:cs typeface="Calibri"/>
                        </a:rPr>
                        <a:t>–</a:t>
                      </a:r>
                      <a:r>
                        <a:rPr sz="1400" spc="-40">
                          <a:latin typeface="Calibri"/>
                          <a:cs typeface="Calibri"/>
                        </a:rPr>
                        <a:t> </a:t>
                      </a:r>
                      <a:r>
                        <a:rPr sz="1400" spc="-10">
                          <a:latin typeface="Calibri"/>
                          <a:cs typeface="Calibri"/>
                        </a:rPr>
                        <a:t>English</a:t>
                      </a:r>
                      <a:endParaRPr sz="1400">
                        <a:latin typeface="Calibri"/>
                        <a:cs typeface="Calibri"/>
                      </a:endParaRPr>
                    </a:p>
                    <a:p>
                      <a:pPr marL="45085">
                        <a:lnSpc>
                          <a:spcPct val="100000"/>
                        </a:lnSpc>
                      </a:pPr>
                      <a:r>
                        <a:rPr sz="1400">
                          <a:latin typeface="Calibri"/>
                          <a:cs typeface="Calibri"/>
                        </a:rPr>
                        <a:t>4</a:t>
                      </a:r>
                      <a:r>
                        <a:rPr sz="1400" spc="-30">
                          <a:latin typeface="Calibri"/>
                          <a:cs typeface="Calibri"/>
                        </a:rPr>
                        <a:t> </a:t>
                      </a:r>
                      <a:r>
                        <a:rPr sz="1400">
                          <a:latin typeface="Calibri"/>
                          <a:cs typeface="Calibri"/>
                        </a:rPr>
                        <a:t>–</a:t>
                      </a:r>
                      <a:r>
                        <a:rPr sz="1400" spc="-40">
                          <a:latin typeface="Calibri"/>
                          <a:cs typeface="Calibri"/>
                        </a:rPr>
                        <a:t> </a:t>
                      </a:r>
                      <a:r>
                        <a:rPr sz="1400" spc="-10">
                          <a:latin typeface="Calibri"/>
                          <a:cs typeface="Calibri"/>
                        </a:rPr>
                        <a:t>Mathematics</a:t>
                      </a:r>
                      <a:endParaRPr sz="1400">
                        <a:latin typeface="Calibri"/>
                        <a:cs typeface="Calibri"/>
                      </a:endParaRPr>
                    </a:p>
                    <a:p>
                      <a:pPr marL="45085">
                        <a:lnSpc>
                          <a:spcPct val="100000"/>
                        </a:lnSpc>
                        <a:spcBef>
                          <a:spcPts val="5"/>
                        </a:spcBef>
                      </a:pPr>
                      <a:r>
                        <a:rPr sz="1400">
                          <a:latin typeface="Calibri"/>
                          <a:cs typeface="Calibri"/>
                        </a:rPr>
                        <a:t>3</a:t>
                      </a:r>
                      <a:r>
                        <a:rPr sz="1400" spc="-30">
                          <a:latin typeface="Calibri"/>
                          <a:cs typeface="Calibri"/>
                        </a:rPr>
                        <a:t> </a:t>
                      </a:r>
                      <a:r>
                        <a:rPr sz="1400">
                          <a:latin typeface="Calibri"/>
                          <a:cs typeface="Calibri"/>
                        </a:rPr>
                        <a:t>–</a:t>
                      </a:r>
                      <a:r>
                        <a:rPr sz="1400" spc="-40">
                          <a:latin typeface="Calibri"/>
                          <a:cs typeface="Calibri"/>
                        </a:rPr>
                        <a:t> </a:t>
                      </a:r>
                      <a:r>
                        <a:rPr sz="1400" spc="-20">
                          <a:latin typeface="Calibri"/>
                          <a:cs typeface="Calibri"/>
                        </a:rPr>
                        <a:t>Natural</a:t>
                      </a:r>
                      <a:r>
                        <a:rPr sz="1400" spc="-10">
                          <a:latin typeface="Calibri"/>
                          <a:cs typeface="Calibri"/>
                        </a:rPr>
                        <a:t> Science</a:t>
                      </a:r>
                      <a:endParaRPr sz="1400">
                        <a:latin typeface="Calibri"/>
                        <a:cs typeface="Calibri"/>
                      </a:endParaRPr>
                    </a:p>
                  </a:txBody>
                  <a:tcPr marL="0" marR="0" marT="33655" marB="0">
                    <a:lnL w="12700">
                      <a:solidFill>
                        <a:srgbClr val="293585"/>
                      </a:solidFill>
                      <a:prstDash val="solid"/>
                    </a:lnL>
                    <a:lnR w="12700">
                      <a:solidFill>
                        <a:srgbClr val="293585"/>
                      </a:solidFill>
                      <a:prstDash val="solid"/>
                    </a:lnR>
                    <a:lnT w="12700">
                      <a:solidFill>
                        <a:srgbClr val="293585"/>
                      </a:solidFill>
                      <a:prstDash val="solid"/>
                    </a:lnT>
                    <a:solidFill>
                      <a:srgbClr val="CACCD2"/>
                    </a:solidFill>
                  </a:tcPr>
                </a:tc>
                <a:tc>
                  <a:txBody>
                    <a:bodyPr/>
                    <a:lstStyle/>
                    <a:p>
                      <a:pPr marL="3175" algn="ctr">
                        <a:lnSpc>
                          <a:spcPct val="100000"/>
                        </a:lnSpc>
                        <a:spcBef>
                          <a:spcPts val="240"/>
                        </a:spcBef>
                      </a:pPr>
                      <a:r>
                        <a:rPr sz="1800" b="1" spc="-25">
                          <a:latin typeface="Calibri"/>
                          <a:cs typeface="Calibri"/>
                        </a:rPr>
                        <a:t>3.5</a:t>
                      </a:r>
                      <a:endParaRPr sz="1800">
                        <a:latin typeface="Calibri"/>
                        <a:cs typeface="Calibri"/>
                      </a:endParaRPr>
                    </a:p>
                  </a:txBody>
                  <a:tcPr marL="0" marR="0" marT="3048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a:txBody>
                    <a:bodyPr/>
                    <a:lstStyle/>
                    <a:p>
                      <a:pPr marL="107314">
                        <a:lnSpc>
                          <a:spcPct val="100000"/>
                        </a:lnSpc>
                        <a:spcBef>
                          <a:spcPts val="265"/>
                        </a:spcBef>
                      </a:pPr>
                      <a:r>
                        <a:rPr sz="1500">
                          <a:latin typeface="Calibri"/>
                          <a:cs typeface="Calibri"/>
                        </a:rPr>
                        <a:t>2025–26</a:t>
                      </a:r>
                      <a:r>
                        <a:rPr sz="1500" spc="15">
                          <a:latin typeface="Calibri"/>
                          <a:cs typeface="Calibri"/>
                        </a:rPr>
                        <a:t> </a:t>
                      </a:r>
                      <a:r>
                        <a:rPr sz="1500" spc="-10">
                          <a:latin typeface="Calibri"/>
                          <a:cs typeface="Calibri"/>
                        </a:rPr>
                        <a:t>Graduates:</a:t>
                      </a:r>
                      <a:r>
                        <a:rPr sz="1500" spc="-55">
                          <a:latin typeface="Calibri"/>
                          <a:cs typeface="Calibri"/>
                        </a:rPr>
                        <a:t> </a:t>
                      </a:r>
                      <a:r>
                        <a:rPr sz="1500">
                          <a:latin typeface="Calibri"/>
                          <a:cs typeface="Calibri"/>
                        </a:rPr>
                        <a:t>29</a:t>
                      </a:r>
                      <a:r>
                        <a:rPr sz="1500" spc="-5">
                          <a:latin typeface="Calibri"/>
                          <a:cs typeface="Calibri"/>
                        </a:rPr>
                        <a:t> </a:t>
                      </a:r>
                      <a:r>
                        <a:rPr sz="1500">
                          <a:latin typeface="Calibri"/>
                          <a:cs typeface="Calibri"/>
                        </a:rPr>
                        <a:t>/</a:t>
                      </a:r>
                      <a:r>
                        <a:rPr sz="1500" spc="-30">
                          <a:latin typeface="Calibri"/>
                          <a:cs typeface="Calibri"/>
                        </a:rPr>
                        <a:t> </a:t>
                      </a:r>
                      <a:r>
                        <a:rPr sz="1500">
                          <a:latin typeface="Calibri"/>
                          <a:cs typeface="Calibri"/>
                        </a:rPr>
                        <a:t>95</a:t>
                      </a:r>
                      <a:r>
                        <a:rPr sz="1500" spc="-20">
                          <a:latin typeface="Calibri"/>
                          <a:cs typeface="Calibri"/>
                        </a:rPr>
                        <a:t> </a:t>
                      </a:r>
                      <a:r>
                        <a:rPr sz="1500">
                          <a:latin typeface="Calibri"/>
                          <a:cs typeface="Calibri"/>
                        </a:rPr>
                        <a:t>/</a:t>
                      </a:r>
                      <a:r>
                        <a:rPr sz="1500" spc="-30">
                          <a:latin typeface="Calibri"/>
                          <a:cs typeface="Calibri"/>
                        </a:rPr>
                        <a:t> </a:t>
                      </a:r>
                      <a:r>
                        <a:rPr sz="1500" spc="-20">
                          <a:latin typeface="Calibri"/>
                          <a:cs typeface="Calibri"/>
                        </a:rPr>
                        <a:t>1330</a:t>
                      </a:r>
                      <a:endParaRPr sz="1500">
                        <a:latin typeface="Calibri"/>
                        <a:cs typeface="Calibri"/>
                      </a:endParaRPr>
                    </a:p>
                    <a:p>
                      <a:pPr marL="107314">
                        <a:lnSpc>
                          <a:spcPct val="100000"/>
                        </a:lnSpc>
                        <a:spcBef>
                          <a:spcPts val="600"/>
                        </a:spcBef>
                      </a:pPr>
                      <a:r>
                        <a:rPr sz="1500">
                          <a:latin typeface="Calibri"/>
                          <a:cs typeface="Calibri"/>
                        </a:rPr>
                        <a:t>2026–27</a:t>
                      </a:r>
                      <a:r>
                        <a:rPr sz="1500" spc="15">
                          <a:latin typeface="Calibri"/>
                          <a:cs typeface="Calibri"/>
                        </a:rPr>
                        <a:t> </a:t>
                      </a:r>
                      <a:r>
                        <a:rPr sz="1500" spc="-10">
                          <a:latin typeface="Calibri"/>
                          <a:cs typeface="Calibri"/>
                        </a:rPr>
                        <a:t>Graduates:</a:t>
                      </a:r>
                      <a:r>
                        <a:rPr sz="1500" spc="-55">
                          <a:latin typeface="Calibri"/>
                          <a:cs typeface="Calibri"/>
                        </a:rPr>
                        <a:t> </a:t>
                      </a:r>
                      <a:r>
                        <a:rPr sz="1500">
                          <a:latin typeface="Calibri"/>
                          <a:cs typeface="Calibri"/>
                        </a:rPr>
                        <a:t>29</a:t>
                      </a:r>
                      <a:r>
                        <a:rPr sz="1500" spc="-5">
                          <a:latin typeface="Calibri"/>
                          <a:cs typeface="Calibri"/>
                        </a:rPr>
                        <a:t> </a:t>
                      </a:r>
                      <a:r>
                        <a:rPr sz="1500">
                          <a:latin typeface="Calibri"/>
                          <a:cs typeface="Calibri"/>
                        </a:rPr>
                        <a:t>/</a:t>
                      </a:r>
                      <a:r>
                        <a:rPr sz="1500" spc="-30">
                          <a:latin typeface="Calibri"/>
                          <a:cs typeface="Calibri"/>
                        </a:rPr>
                        <a:t> </a:t>
                      </a:r>
                      <a:r>
                        <a:rPr sz="1500">
                          <a:latin typeface="Calibri"/>
                          <a:cs typeface="Calibri"/>
                        </a:rPr>
                        <a:t>95</a:t>
                      </a:r>
                      <a:r>
                        <a:rPr sz="1500" spc="-20">
                          <a:latin typeface="Calibri"/>
                          <a:cs typeface="Calibri"/>
                        </a:rPr>
                        <a:t> </a:t>
                      </a:r>
                      <a:r>
                        <a:rPr sz="1500">
                          <a:latin typeface="Calibri"/>
                          <a:cs typeface="Calibri"/>
                        </a:rPr>
                        <a:t>/</a:t>
                      </a:r>
                      <a:r>
                        <a:rPr sz="1500" spc="-30">
                          <a:latin typeface="Calibri"/>
                          <a:cs typeface="Calibri"/>
                        </a:rPr>
                        <a:t> </a:t>
                      </a:r>
                      <a:r>
                        <a:rPr sz="1500" spc="-20">
                          <a:latin typeface="Calibri"/>
                          <a:cs typeface="Calibri"/>
                        </a:rPr>
                        <a:t>1330</a:t>
                      </a:r>
                      <a:endParaRPr sz="1500">
                        <a:latin typeface="Calibri"/>
                        <a:cs typeface="Calibri"/>
                      </a:endParaRPr>
                    </a:p>
                  </a:txBody>
                  <a:tcPr marL="0" marR="0" marT="33655"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a:txBody>
                    <a:bodyPr/>
                    <a:lstStyle/>
                    <a:p>
                      <a:pPr marL="1270" algn="ctr">
                        <a:lnSpc>
                          <a:spcPts val="2060"/>
                        </a:lnSpc>
                        <a:spcBef>
                          <a:spcPts val="240"/>
                        </a:spcBef>
                      </a:pPr>
                      <a:r>
                        <a:rPr sz="1800">
                          <a:latin typeface="Calibri"/>
                          <a:cs typeface="Calibri"/>
                        </a:rPr>
                        <a:t>100</a:t>
                      </a:r>
                      <a:r>
                        <a:rPr sz="1800" spc="-30">
                          <a:latin typeface="Calibri"/>
                          <a:cs typeface="Calibri"/>
                        </a:rPr>
                        <a:t> </a:t>
                      </a:r>
                      <a:r>
                        <a:rPr sz="1800" spc="-10">
                          <a:latin typeface="Calibri"/>
                          <a:cs typeface="Calibri"/>
                        </a:rPr>
                        <a:t>hours</a:t>
                      </a:r>
                      <a:endParaRPr sz="1800">
                        <a:latin typeface="Calibri"/>
                        <a:cs typeface="Calibri"/>
                      </a:endParaRPr>
                    </a:p>
                    <a:p>
                      <a:pPr algn="ctr">
                        <a:lnSpc>
                          <a:spcPts val="1520"/>
                        </a:lnSpc>
                      </a:pPr>
                      <a:r>
                        <a:rPr sz="1350">
                          <a:latin typeface="Calibri"/>
                          <a:cs typeface="Calibri"/>
                        </a:rPr>
                        <a:t>[service</a:t>
                      </a:r>
                      <a:r>
                        <a:rPr sz="1350" spc="-25">
                          <a:latin typeface="Calibri"/>
                          <a:cs typeface="Calibri"/>
                        </a:rPr>
                        <a:t> </a:t>
                      </a:r>
                      <a:r>
                        <a:rPr sz="1050">
                          <a:latin typeface="Calibri"/>
                          <a:cs typeface="Calibri"/>
                        </a:rPr>
                        <a:t>OR</a:t>
                      </a:r>
                      <a:r>
                        <a:rPr sz="1050" spc="50">
                          <a:latin typeface="Calibri"/>
                          <a:cs typeface="Calibri"/>
                        </a:rPr>
                        <a:t> </a:t>
                      </a:r>
                      <a:r>
                        <a:rPr sz="1350">
                          <a:latin typeface="Calibri"/>
                          <a:cs typeface="Calibri"/>
                        </a:rPr>
                        <a:t>paid</a:t>
                      </a:r>
                      <a:r>
                        <a:rPr sz="1350" spc="-15">
                          <a:latin typeface="Calibri"/>
                          <a:cs typeface="Calibri"/>
                        </a:rPr>
                        <a:t> </a:t>
                      </a:r>
                      <a:r>
                        <a:rPr sz="1350" spc="-20">
                          <a:latin typeface="Calibri"/>
                          <a:cs typeface="Calibri"/>
                        </a:rPr>
                        <a:t>work]</a:t>
                      </a:r>
                      <a:endParaRPr sz="1350">
                        <a:latin typeface="Calibri"/>
                        <a:cs typeface="Calibri"/>
                      </a:endParaRPr>
                    </a:p>
                  </a:txBody>
                  <a:tcPr marL="0" marR="0" marT="3048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tc>
                  <a:txBody>
                    <a:bodyPr/>
                    <a:lstStyle/>
                    <a:p>
                      <a:pPr algn="ctr">
                        <a:lnSpc>
                          <a:spcPct val="100000"/>
                        </a:lnSpc>
                        <a:spcBef>
                          <a:spcPts val="240"/>
                        </a:spcBef>
                      </a:pPr>
                      <a:r>
                        <a:rPr sz="1800" spc="-20">
                          <a:latin typeface="Calibri"/>
                          <a:cs typeface="Calibri"/>
                        </a:rPr>
                        <a:t>100%</a:t>
                      </a:r>
                      <a:endParaRPr sz="1800">
                        <a:latin typeface="Calibri"/>
                        <a:cs typeface="Calibri"/>
                      </a:endParaRPr>
                    </a:p>
                  </a:txBody>
                  <a:tcPr marL="0" marR="0" marT="30480" marB="0">
                    <a:lnL w="12700">
                      <a:solidFill>
                        <a:srgbClr val="293585"/>
                      </a:solidFill>
                      <a:prstDash val="solid"/>
                    </a:lnL>
                    <a:lnR w="12700">
                      <a:solidFill>
                        <a:srgbClr val="293585"/>
                      </a:solidFill>
                      <a:prstDash val="solid"/>
                    </a:lnR>
                    <a:lnT w="12700">
                      <a:solidFill>
                        <a:srgbClr val="293585"/>
                      </a:solidFill>
                      <a:prstDash val="solid"/>
                    </a:lnT>
                    <a:lnB w="12700">
                      <a:solidFill>
                        <a:srgbClr val="293585"/>
                      </a:solidFill>
                      <a:prstDash val="solid"/>
                    </a:lnB>
                    <a:solidFill>
                      <a:srgbClr val="CACCD2"/>
                    </a:solidFill>
                  </a:tcPr>
                </a:tc>
                <a:extLst>
                  <a:ext uri="{0D108BD9-81ED-4DB2-BD59-A6C34878D82A}">
                    <a16:rowId xmlns:a16="http://schemas.microsoft.com/office/drawing/2014/main" val="10001"/>
                  </a:ext>
                </a:extLst>
              </a:tr>
              <a:tr h="52705">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tc vMerge="1">
                  <a:txBody>
                    <a:bodyPr/>
                    <a:lstStyle/>
                    <a:p>
                      <a:endParaRPr/>
                    </a:p>
                  </a:txBody>
                  <a:tcPr marL="0" marR="0" marT="33655" marB="0">
                    <a:lnL w="12700">
                      <a:solidFill>
                        <a:srgbClr val="293585"/>
                      </a:solidFill>
                      <a:prstDash val="solid"/>
                    </a:lnL>
                    <a:lnR w="12700">
                      <a:solidFill>
                        <a:srgbClr val="293585"/>
                      </a:solidFill>
                      <a:prstDash val="solid"/>
                    </a:lnR>
                    <a:lnT w="12700">
                      <a:solidFill>
                        <a:srgbClr val="293585"/>
                      </a:solidFill>
                      <a:prstDash val="solid"/>
                    </a:lnT>
                    <a:solidFill>
                      <a:srgbClr val="CACCD2"/>
                    </a:solidFill>
                  </a:tcPr>
                </a:tc>
                <a:tc>
                  <a:txBody>
                    <a:bodyPr/>
                    <a:lstStyle/>
                    <a:p>
                      <a:pPr>
                        <a:lnSpc>
                          <a:spcPct val="100000"/>
                        </a:lnSpc>
                      </a:pPr>
                      <a:endParaRPr sz="100">
                        <a:latin typeface="Times New Roman"/>
                        <a:cs typeface="Times New Roman"/>
                      </a:endParaRPr>
                    </a:p>
                  </a:txBody>
                  <a:tcPr marL="0" marR="0" marT="0" marB="0">
                    <a:lnL w="12700">
                      <a:solidFill>
                        <a:srgbClr val="000000"/>
                      </a:solidFill>
                      <a:prstDash val="solid"/>
                    </a:lnL>
                    <a:lnR w="12700">
                      <a:solidFill>
                        <a:srgbClr val="293585"/>
                      </a:solidFill>
                      <a:prstDash val="solid"/>
                    </a:lnR>
                    <a:lnT w="12700">
                      <a:solidFill>
                        <a:srgbClr val="293585"/>
                      </a:solidFill>
                      <a:prstDash val="solid"/>
                    </a:lnT>
                    <a:solidFill>
                      <a:srgbClr val="DDEBF7"/>
                    </a:solidFill>
                  </a:tcPr>
                </a:tc>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tc>
                  <a:txBody>
                    <a:bodyPr/>
                    <a:lstStyle/>
                    <a:p>
                      <a:pPr>
                        <a:lnSpc>
                          <a:spcPct val="100000"/>
                        </a:lnSpc>
                      </a:pPr>
                      <a:endParaRPr sz="100">
                        <a:latin typeface="Times New Roman"/>
                        <a:cs typeface="Times New Roman"/>
                      </a:endParaRPr>
                    </a:p>
                  </a:txBody>
                  <a:tcPr marL="0" marR="0" marT="0" marB="0">
                    <a:lnL w="12700">
                      <a:solidFill>
                        <a:srgbClr val="293585"/>
                      </a:solidFill>
                      <a:prstDash val="solid"/>
                    </a:lnL>
                    <a:lnR w="12700">
                      <a:solidFill>
                        <a:srgbClr val="293585"/>
                      </a:solidFill>
                      <a:prstDash val="solid"/>
                    </a:lnR>
                    <a:lnT w="12700">
                      <a:solidFill>
                        <a:srgbClr val="293585"/>
                      </a:solidFill>
                      <a:prstDash val="solid"/>
                    </a:lnT>
                    <a:solidFill>
                      <a:srgbClr val="DDEBF7"/>
                    </a:solidFill>
                  </a:tcPr>
                </a:tc>
                <a:extLst>
                  <a:ext uri="{0D108BD9-81ED-4DB2-BD59-A6C34878D82A}">
                    <a16:rowId xmlns:a16="http://schemas.microsoft.com/office/drawing/2014/main" val="10002"/>
                  </a:ext>
                </a:extLst>
              </a:tr>
              <a:tr h="963294">
                <a:tc>
                  <a:txBody>
                    <a:bodyPr/>
                    <a:lstStyle/>
                    <a:p>
                      <a:pPr algn="ctr">
                        <a:lnSpc>
                          <a:spcPts val="1814"/>
                        </a:lnSpc>
                      </a:pPr>
                      <a:r>
                        <a:rPr sz="1700" b="1" spc="-25">
                          <a:solidFill>
                            <a:srgbClr val="00102F"/>
                          </a:solidFill>
                          <a:latin typeface="Calibri"/>
                          <a:cs typeface="Calibri"/>
                        </a:rPr>
                        <a:t>FMS</a:t>
                      </a:r>
                      <a:endParaRPr sz="1700">
                        <a:latin typeface="Calibri"/>
                        <a:cs typeface="Calibri"/>
                      </a:endParaRPr>
                    </a:p>
                    <a:p>
                      <a:pPr marL="93345" marR="81915" algn="ctr">
                        <a:lnSpc>
                          <a:spcPct val="80000"/>
                        </a:lnSpc>
                        <a:spcBef>
                          <a:spcPts val="130"/>
                        </a:spcBef>
                      </a:pPr>
                      <a:r>
                        <a:rPr sz="800" spc="-10">
                          <a:latin typeface="Calibri"/>
                          <a:cs typeface="Calibri"/>
                        </a:rPr>
                        <a:t>Florida</a:t>
                      </a:r>
                      <a:r>
                        <a:rPr sz="800" spc="500">
                          <a:latin typeface="Calibri"/>
                          <a:cs typeface="Calibri"/>
                        </a:rPr>
                        <a:t> </a:t>
                      </a:r>
                      <a:r>
                        <a:rPr sz="800" spc="-35">
                          <a:latin typeface="Calibri"/>
                          <a:cs typeface="Calibri"/>
                        </a:rPr>
                        <a:t>Medallion</a:t>
                      </a:r>
                      <a:r>
                        <a:rPr sz="800" spc="500">
                          <a:latin typeface="Calibri"/>
                          <a:cs typeface="Calibri"/>
                        </a:rPr>
                        <a:t> </a:t>
                      </a:r>
                      <a:r>
                        <a:rPr sz="800" spc="-10">
                          <a:latin typeface="Calibri"/>
                          <a:cs typeface="Calibri"/>
                        </a:rPr>
                        <a:t>Scholars</a:t>
                      </a:r>
                      <a:endParaRPr sz="800">
                        <a:latin typeface="Calibri"/>
                        <a:cs typeface="Calibri"/>
                      </a:endParaRPr>
                    </a:p>
                  </a:txBody>
                  <a:tcPr marL="0" marR="0" marT="0" marB="0">
                    <a:lnL w="12700">
                      <a:solidFill>
                        <a:srgbClr val="293585"/>
                      </a:solidFill>
                      <a:prstDash val="solid"/>
                    </a:lnL>
                    <a:lnR w="12700">
                      <a:solidFill>
                        <a:srgbClr val="293585"/>
                      </a:solidFill>
                      <a:prstDash val="solid"/>
                    </a:lnR>
                    <a:lnB w="19050">
                      <a:solidFill>
                        <a:srgbClr val="293585"/>
                      </a:solidFill>
                      <a:prstDash val="solid"/>
                    </a:lnB>
                    <a:solidFill>
                      <a:srgbClr val="DDEBF7"/>
                    </a:solidFill>
                  </a:tcPr>
                </a:tc>
                <a:tc>
                  <a:txBody>
                    <a:bodyPr/>
                    <a:lstStyle/>
                    <a:p>
                      <a:pPr marL="45085">
                        <a:lnSpc>
                          <a:spcPts val="1470"/>
                        </a:lnSpc>
                      </a:pPr>
                      <a:r>
                        <a:rPr sz="1400">
                          <a:latin typeface="Calibri"/>
                          <a:cs typeface="Calibri"/>
                        </a:rPr>
                        <a:t>3</a:t>
                      </a:r>
                      <a:r>
                        <a:rPr sz="1400" spc="-30">
                          <a:latin typeface="Calibri"/>
                          <a:cs typeface="Calibri"/>
                        </a:rPr>
                        <a:t> </a:t>
                      </a:r>
                      <a:r>
                        <a:rPr sz="1400">
                          <a:latin typeface="Calibri"/>
                          <a:cs typeface="Calibri"/>
                        </a:rPr>
                        <a:t>–</a:t>
                      </a:r>
                      <a:r>
                        <a:rPr sz="1400" spc="-45">
                          <a:latin typeface="Calibri"/>
                          <a:cs typeface="Calibri"/>
                        </a:rPr>
                        <a:t> </a:t>
                      </a:r>
                      <a:r>
                        <a:rPr sz="1400" spc="-10">
                          <a:latin typeface="Calibri"/>
                          <a:cs typeface="Calibri"/>
                        </a:rPr>
                        <a:t>Social</a:t>
                      </a:r>
                      <a:r>
                        <a:rPr sz="1400" spc="-25">
                          <a:latin typeface="Calibri"/>
                          <a:cs typeface="Calibri"/>
                        </a:rPr>
                        <a:t> </a:t>
                      </a:r>
                      <a:r>
                        <a:rPr sz="1400" spc="-10">
                          <a:latin typeface="Calibri"/>
                          <a:cs typeface="Calibri"/>
                        </a:rPr>
                        <a:t>Science</a:t>
                      </a:r>
                      <a:endParaRPr sz="1400">
                        <a:latin typeface="Calibri"/>
                        <a:cs typeface="Calibri"/>
                      </a:endParaRPr>
                    </a:p>
                    <a:p>
                      <a:pPr marL="45085">
                        <a:lnSpc>
                          <a:spcPct val="100000"/>
                        </a:lnSpc>
                      </a:pPr>
                      <a:r>
                        <a:rPr sz="1400">
                          <a:latin typeface="Calibri"/>
                          <a:cs typeface="Calibri"/>
                        </a:rPr>
                        <a:t>2</a:t>
                      </a:r>
                      <a:r>
                        <a:rPr sz="1400" spc="-35">
                          <a:latin typeface="Calibri"/>
                          <a:cs typeface="Calibri"/>
                        </a:rPr>
                        <a:t> </a:t>
                      </a:r>
                      <a:r>
                        <a:rPr sz="1400">
                          <a:latin typeface="Calibri"/>
                          <a:cs typeface="Calibri"/>
                        </a:rPr>
                        <a:t>–</a:t>
                      </a:r>
                      <a:r>
                        <a:rPr sz="1400" spc="-50">
                          <a:latin typeface="Calibri"/>
                          <a:cs typeface="Calibri"/>
                        </a:rPr>
                        <a:t> </a:t>
                      </a:r>
                      <a:r>
                        <a:rPr sz="1400" spc="-20">
                          <a:latin typeface="Calibri"/>
                          <a:cs typeface="Calibri"/>
                        </a:rPr>
                        <a:t>World</a:t>
                      </a:r>
                      <a:r>
                        <a:rPr sz="1400" spc="-35">
                          <a:latin typeface="Calibri"/>
                          <a:cs typeface="Calibri"/>
                        </a:rPr>
                        <a:t> </a:t>
                      </a:r>
                      <a:r>
                        <a:rPr sz="1400" spc="-10">
                          <a:latin typeface="Calibri"/>
                          <a:cs typeface="Calibri"/>
                        </a:rPr>
                        <a:t>Language</a:t>
                      </a:r>
                      <a:endParaRPr sz="1400">
                        <a:latin typeface="Calibri"/>
                        <a:cs typeface="Calibri"/>
                      </a:endParaRPr>
                    </a:p>
                  </a:txBody>
                  <a:tcPr marL="0" marR="0" marT="0" marB="0">
                    <a:lnL w="12700">
                      <a:solidFill>
                        <a:srgbClr val="293585"/>
                      </a:solidFill>
                      <a:prstDash val="solid"/>
                    </a:lnL>
                    <a:lnR w="12700">
                      <a:solidFill>
                        <a:srgbClr val="000000"/>
                      </a:solidFill>
                      <a:prstDash val="solid"/>
                    </a:lnR>
                    <a:lnB w="19050">
                      <a:solidFill>
                        <a:srgbClr val="293585"/>
                      </a:solidFill>
                      <a:prstDash val="solid"/>
                    </a:lnB>
                    <a:solidFill>
                      <a:srgbClr val="CACCD2"/>
                    </a:solidFill>
                  </a:tcPr>
                </a:tc>
                <a:tc>
                  <a:txBody>
                    <a:bodyPr/>
                    <a:lstStyle/>
                    <a:p>
                      <a:pPr marL="3175" algn="ctr">
                        <a:lnSpc>
                          <a:spcPts val="1980"/>
                        </a:lnSpc>
                      </a:pPr>
                      <a:r>
                        <a:rPr sz="1800" b="1" spc="-25">
                          <a:solidFill>
                            <a:srgbClr val="00102F"/>
                          </a:solidFill>
                          <a:latin typeface="Calibri"/>
                          <a:cs typeface="Calibri"/>
                        </a:rPr>
                        <a:t>3.0</a:t>
                      </a:r>
                      <a:endParaRPr sz="1800">
                        <a:latin typeface="Calibri"/>
                        <a:cs typeface="Calibri"/>
                      </a:endParaRPr>
                    </a:p>
                  </a:txBody>
                  <a:tcPr marL="0" marR="0" marT="0" marB="0">
                    <a:lnL w="12700">
                      <a:solidFill>
                        <a:srgbClr val="000000"/>
                      </a:solidFill>
                      <a:prstDash val="solid"/>
                    </a:lnL>
                    <a:lnR w="12700">
                      <a:solidFill>
                        <a:srgbClr val="293585"/>
                      </a:solidFill>
                      <a:prstDash val="solid"/>
                    </a:lnR>
                    <a:lnB w="19050">
                      <a:solidFill>
                        <a:srgbClr val="293585"/>
                      </a:solidFill>
                      <a:prstDash val="solid"/>
                    </a:lnB>
                    <a:solidFill>
                      <a:srgbClr val="DDEBF7"/>
                    </a:solidFill>
                  </a:tcPr>
                </a:tc>
                <a:tc>
                  <a:txBody>
                    <a:bodyPr/>
                    <a:lstStyle/>
                    <a:p>
                      <a:pPr marL="107314">
                        <a:lnSpc>
                          <a:spcPts val="1645"/>
                        </a:lnSpc>
                      </a:pPr>
                      <a:r>
                        <a:rPr sz="1500">
                          <a:solidFill>
                            <a:srgbClr val="00102F"/>
                          </a:solidFill>
                          <a:latin typeface="Calibri"/>
                          <a:cs typeface="Calibri"/>
                        </a:rPr>
                        <a:t>2025–26</a:t>
                      </a:r>
                      <a:r>
                        <a:rPr sz="1500" spc="15">
                          <a:solidFill>
                            <a:srgbClr val="00102F"/>
                          </a:solidFill>
                          <a:latin typeface="Calibri"/>
                          <a:cs typeface="Calibri"/>
                        </a:rPr>
                        <a:t> </a:t>
                      </a:r>
                      <a:r>
                        <a:rPr sz="1500" spc="-10">
                          <a:solidFill>
                            <a:srgbClr val="00102F"/>
                          </a:solidFill>
                          <a:latin typeface="Calibri"/>
                          <a:cs typeface="Calibri"/>
                        </a:rPr>
                        <a:t>Graduates:</a:t>
                      </a:r>
                      <a:r>
                        <a:rPr sz="1500" spc="-55">
                          <a:solidFill>
                            <a:srgbClr val="00102F"/>
                          </a:solidFill>
                          <a:latin typeface="Calibri"/>
                          <a:cs typeface="Calibri"/>
                        </a:rPr>
                        <a:t> </a:t>
                      </a:r>
                      <a:r>
                        <a:rPr sz="1500">
                          <a:solidFill>
                            <a:srgbClr val="00102F"/>
                          </a:solidFill>
                          <a:latin typeface="Calibri"/>
                          <a:cs typeface="Calibri"/>
                        </a:rPr>
                        <a:t>24</a:t>
                      </a:r>
                      <a:r>
                        <a:rPr sz="1500" spc="-5">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a:solidFill>
                            <a:srgbClr val="00102F"/>
                          </a:solidFill>
                          <a:latin typeface="Calibri"/>
                          <a:cs typeface="Calibri"/>
                        </a:rPr>
                        <a:t>82</a:t>
                      </a:r>
                      <a:r>
                        <a:rPr sz="1500" spc="-20">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spc="-20">
                          <a:solidFill>
                            <a:srgbClr val="00102F"/>
                          </a:solidFill>
                          <a:latin typeface="Calibri"/>
                          <a:cs typeface="Calibri"/>
                        </a:rPr>
                        <a:t>1190</a:t>
                      </a:r>
                      <a:endParaRPr sz="1500">
                        <a:latin typeface="Calibri"/>
                        <a:cs typeface="Calibri"/>
                      </a:endParaRPr>
                    </a:p>
                    <a:p>
                      <a:pPr marL="107314">
                        <a:lnSpc>
                          <a:spcPct val="100000"/>
                        </a:lnSpc>
                        <a:spcBef>
                          <a:spcPts val="600"/>
                        </a:spcBef>
                      </a:pPr>
                      <a:r>
                        <a:rPr sz="1500">
                          <a:solidFill>
                            <a:srgbClr val="00102F"/>
                          </a:solidFill>
                          <a:latin typeface="Calibri"/>
                          <a:cs typeface="Calibri"/>
                        </a:rPr>
                        <a:t>2026–27</a:t>
                      </a:r>
                      <a:r>
                        <a:rPr sz="1500" spc="15">
                          <a:solidFill>
                            <a:srgbClr val="00102F"/>
                          </a:solidFill>
                          <a:latin typeface="Calibri"/>
                          <a:cs typeface="Calibri"/>
                        </a:rPr>
                        <a:t> </a:t>
                      </a:r>
                      <a:r>
                        <a:rPr sz="1500" spc="-10">
                          <a:solidFill>
                            <a:srgbClr val="00102F"/>
                          </a:solidFill>
                          <a:latin typeface="Calibri"/>
                          <a:cs typeface="Calibri"/>
                        </a:rPr>
                        <a:t>Graduates:</a:t>
                      </a:r>
                      <a:r>
                        <a:rPr sz="1500" spc="-55">
                          <a:solidFill>
                            <a:srgbClr val="00102F"/>
                          </a:solidFill>
                          <a:latin typeface="Calibri"/>
                          <a:cs typeface="Calibri"/>
                        </a:rPr>
                        <a:t> </a:t>
                      </a:r>
                      <a:r>
                        <a:rPr sz="1500">
                          <a:solidFill>
                            <a:srgbClr val="00102F"/>
                          </a:solidFill>
                          <a:latin typeface="Calibri"/>
                          <a:cs typeface="Calibri"/>
                        </a:rPr>
                        <a:t>24</a:t>
                      </a:r>
                      <a:r>
                        <a:rPr sz="1500" spc="-5">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a:solidFill>
                            <a:srgbClr val="00102F"/>
                          </a:solidFill>
                          <a:latin typeface="Calibri"/>
                          <a:cs typeface="Calibri"/>
                        </a:rPr>
                        <a:t>82</a:t>
                      </a:r>
                      <a:r>
                        <a:rPr sz="1500" spc="-20">
                          <a:solidFill>
                            <a:srgbClr val="00102F"/>
                          </a:solidFill>
                          <a:latin typeface="Calibri"/>
                          <a:cs typeface="Calibri"/>
                        </a:rPr>
                        <a:t> </a:t>
                      </a:r>
                      <a:r>
                        <a:rPr sz="1500">
                          <a:solidFill>
                            <a:srgbClr val="00102F"/>
                          </a:solidFill>
                          <a:latin typeface="Calibri"/>
                          <a:cs typeface="Calibri"/>
                        </a:rPr>
                        <a:t>/</a:t>
                      </a:r>
                      <a:r>
                        <a:rPr sz="1500" spc="-30">
                          <a:solidFill>
                            <a:srgbClr val="00102F"/>
                          </a:solidFill>
                          <a:latin typeface="Calibri"/>
                          <a:cs typeface="Calibri"/>
                        </a:rPr>
                        <a:t> </a:t>
                      </a:r>
                      <a:r>
                        <a:rPr sz="1500" spc="-20">
                          <a:solidFill>
                            <a:srgbClr val="00102F"/>
                          </a:solidFill>
                          <a:latin typeface="Calibri"/>
                          <a:cs typeface="Calibri"/>
                        </a:rPr>
                        <a:t>1190</a:t>
                      </a:r>
                      <a:endParaRPr sz="1500">
                        <a:latin typeface="Calibri"/>
                        <a:cs typeface="Calibri"/>
                      </a:endParaRPr>
                    </a:p>
                  </a:txBody>
                  <a:tcPr marL="0" marR="0" marT="0" marB="0">
                    <a:lnL w="12700">
                      <a:solidFill>
                        <a:srgbClr val="293585"/>
                      </a:solidFill>
                      <a:prstDash val="solid"/>
                    </a:lnL>
                    <a:lnR w="12700">
                      <a:solidFill>
                        <a:srgbClr val="293585"/>
                      </a:solidFill>
                      <a:prstDash val="solid"/>
                    </a:lnR>
                    <a:lnB w="19050">
                      <a:solidFill>
                        <a:srgbClr val="293585"/>
                      </a:solidFill>
                      <a:prstDash val="solid"/>
                    </a:lnB>
                    <a:solidFill>
                      <a:srgbClr val="DDEBF7"/>
                    </a:solidFill>
                  </a:tcPr>
                </a:tc>
                <a:tc>
                  <a:txBody>
                    <a:bodyPr/>
                    <a:lstStyle/>
                    <a:p>
                      <a:pPr marL="635" algn="ctr">
                        <a:lnSpc>
                          <a:spcPts val="1980"/>
                        </a:lnSpc>
                      </a:pPr>
                      <a:r>
                        <a:rPr sz="1800">
                          <a:latin typeface="Calibri"/>
                          <a:cs typeface="Calibri"/>
                        </a:rPr>
                        <a:t>75</a:t>
                      </a:r>
                      <a:r>
                        <a:rPr sz="1800" spc="-45">
                          <a:latin typeface="Calibri"/>
                          <a:cs typeface="Calibri"/>
                        </a:rPr>
                        <a:t> </a:t>
                      </a:r>
                      <a:r>
                        <a:rPr sz="1600">
                          <a:latin typeface="Calibri"/>
                          <a:cs typeface="Calibri"/>
                        </a:rPr>
                        <a:t>service</a:t>
                      </a:r>
                      <a:r>
                        <a:rPr sz="1600" spc="-5">
                          <a:latin typeface="Calibri"/>
                          <a:cs typeface="Calibri"/>
                        </a:rPr>
                        <a:t> </a:t>
                      </a:r>
                      <a:r>
                        <a:rPr sz="1600" spc="-20">
                          <a:latin typeface="Calibri"/>
                          <a:cs typeface="Calibri"/>
                        </a:rPr>
                        <a:t>hours</a:t>
                      </a:r>
                      <a:endParaRPr sz="1600">
                        <a:latin typeface="Calibri"/>
                        <a:cs typeface="Calibri"/>
                      </a:endParaRPr>
                    </a:p>
                    <a:p>
                      <a:pPr marL="1270" algn="ctr">
                        <a:lnSpc>
                          <a:spcPts val="1370"/>
                        </a:lnSpc>
                        <a:spcBef>
                          <a:spcPts val="95"/>
                        </a:spcBef>
                      </a:pPr>
                      <a:r>
                        <a:rPr sz="1250" spc="-25">
                          <a:latin typeface="Calibri"/>
                          <a:cs typeface="Calibri"/>
                        </a:rPr>
                        <a:t>OR</a:t>
                      </a:r>
                      <a:endParaRPr sz="1250">
                        <a:latin typeface="Calibri"/>
                        <a:cs typeface="Calibri"/>
                      </a:endParaRPr>
                    </a:p>
                    <a:p>
                      <a:pPr marL="222885" marR="215265" algn="ctr">
                        <a:lnSpc>
                          <a:spcPct val="85700"/>
                        </a:lnSpc>
                        <a:spcBef>
                          <a:spcPts val="175"/>
                        </a:spcBef>
                      </a:pPr>
                      <a:r>
                        <a:rPr sz="1800">
                          <a:latin typeface="Calibri"/>
                          <a:cs typeface="Calibri"/>
                        </a:rPr>
                        <a:t>100</a:t>
                      </a:r>
                      <a:r>
                        <a:rPr sz="1800" spc="-60">
                          <a:latin typeface="Calibri"/>
                          <a:cs typeface="Calibri"/>
                        </a:rPr>
                        <a:t> </a:t>
                      </a:r>
                      <a:r>
                        <a:rPr sz="1600">
                          <a:latin typeface="Calibri"/>
                          <a:cs typeface="Calibri"/>
                        </a:rPr>
                        <a:t>paid</a:t>
                      </a:r>
                      <a:r>
                        <a:rPr sz="1600" spc="-25">
                          <a:latin typeface="Calibri"/>
                          <a:cs typeface="Calibri"/>
                        </a:rPr>
                        <a:t> </a:t>
                      </a:r>
                      <a:r>
                        <a:rPr sz="1600" spc="-20">
                          <a:latin typeface="Calibri"/>
                          <a:cs typeface="Calibri"/>
                        </a:rPr>
                        <a:t>work </a:t>
                      </a:r>
                      <a:r>
                        <a:rPr sz="1600" spc="-10">
                          <a:latin typeface="Calibri"/>
                          <a:cs typeface="Calibri"/>
                        </a:rPr>
                        <a:t>hours</a:t>
                      </a:r>
                      <a:endParaRPr sz="1600">
                        <a:latin typeface="Calibri"/>
                        <a:cs typeface="Calibri"/>
                      </a:endParaRPr>
                    </a:p>
                  </a:txBody>
                  <a:tcPr marL="0" marR="0" marT="0" marB="0">
                    <a:lnL w="12700">
                      <a:solidFill>
                        <a:srgbClr val="293585"/>
                      </a:solidFill>
                      <a:prstDash val="solid"/>
                    </a:lnL>
                    <a:lnR w="12700">
                      <a:solidFill>
                        <a:srgbClr val="293585"/>
                      </a:solidFill>
                      <a:prstDash val="solid"/>
                    </a:lnR>
                    <a:lnB w="19050">
                      <a:solidFill>
                        <a:srgbClr val="293585"/>
                      </a:solidFill>
                      <a:prstDash val="solid"/>
                    </a:lnB>
                    <a:solidFill>
                      <a:srgbClr val="DDEBF7"/>
                    </a:solidFill>
                  </a:tcPr>
                </a:tc>
                <a:tc>
                  <a:txBody>
                    <a:bodyPr/>
                    <a:lstStyle/>
                    <a:p>
                      <a:pPr algn="ctr">
                        <a:lnSpc>
                          <a:spcPts val="1980"/>
                        </a:lnSpc>
                      </a:pPr>
                      <a:r>
                        <a:rPr sz="1800" spc="-20">
                          <a:solidFill>
                            <a:srgbClr val="00102F"/>
                          </a:solidFill>
                          <a:latin typeface="Calibri"/>
                          <a:cs typeface="Calibri"/>
                        </a:rPr>
                        <a:t>75%*</a:t>
                      </a:r>
                      <a:endParaRPr sz="1800">
                        <a:latin typeface="Calibri"/>
                        <a:cs typeface="Calibri"/>
                      </a:endParaRPr>
                    </a:p>
                  </a:txBody>
                  <a:tcPr marL="0" marR="0" marT="0" marB="0">
                    <a:lnL w="12700">
                      <a:solidFill>
                        <a:srgbClr val="293585"/>
                      </a:solidFill>
                      <a:prstDash val="solid"/>
                    </a:lnL>
                    <a:lnR w="12700">
                      <a:solidFill>
                        <a:srgbClr val="293585"/>
                      </a:solidFill>
                      <a:prstDash val="solid"/>
                    </a:lnR>
                    <a:lnB w="19050">
                      <a:solidFill>
                        <a:srgbClr val="293585"/>
                      </a:solidFill>
                      <a:prstDash val="solid"/>
                    </a:lnB>
                    <a:solidFill>
                      <a:srgbClr val="DDEBF7"/>
                    </a:solidFill>
                  </a:tcPr>
                </a:tc>
                <a:extLst>
                  <a:ext uri="{0D108BD9-81ED-4DB2-BD59-A6C34878D82A}">
                    <a16:rowId xmlns:a16="http://schemas.microsoft.com/office/drawing/2014/main" val="10003"/>
                  </a:ext>
                </a:extLst>
              </a:tr>
              <a:tr h="2244090">
                <a:tc>
                  <a:txBody>
                    <a:bodyPr/>
                    <a:lstStyle/>
                    <a:p>
                      <a:pPr marL="97790">
                        <a:lnSpc>
                          <a:spcPts val="1980"/>
                        </a:lnSpc>
                        <a:spcBef>
                          <a:spcPts val="270"/>
                        </a:spcBef>
                      </a:pPr>
                      <a:r>
                        <a:rPr sz="1700" b="1" spc="-25">
                          <a:latin typeface="Calibri"/>
                          <a:cs typeface="Calibri"/>
                        </a:rPr>
                        <a:t>GSV</a:t>
                      </a:r>
                      <a:endParaRPr sz="1700">
                        <a:latin typeface="Calibri"/>
                        <a:cs typeface="Calibri"/>
                      </a:endParaRPr>
                    </a:p>
                    <a:p>
                      <a:pPr marL="84455" marR="72390" indent="22860" algn="just">
                        <a:lnSpc>
                          <a:spcPct val="80000"/>
                        </a:lnSpc>
                        <a:spcBef>
                          <a:spcPts val="130"/>
                        </a:spcBef>
                      </a:pPr>
                      <a:r>
                        <a:rPr sz="800" spc="-30">
                          <a:latin typeface="Calibri"/>
                          <a:cs typeface="Calibri"/>
                        </a:rPr>
                        <a:t>Gold</a:t>
                      </a:r>
                      <a:r>
                        <a:rPr sz="800" spc="-10">
                          <a:latin typeface="Calibri"/>
                          <a:cs typeface="Calibri"/>
                        </a:rPr>
                        <a:t> </a:t>
                      </a:r>
                      <a:r>
                        <a:rPr sz="800" spc="-20">
                          <a:latin typeface="Calibri"/>
                          <a:cs typeface="Calibri"/>
                        </a:rPr>
                        <a:t>Seal</a:t>
                      </a:r>
                      <a:r>
                        <a:rPr sz="800" spc="500">
                          <a:latin typeface="Calibri"/>
                          <a:cs typeface="Calibri"/>
                        </a:rPr>
                        <a:t> </a:t>
                      </a:r>
                      <a:r>
                        <a:rPr sz="800" spc="-35">
                          <a:latin typeface="Calibri"/>
                          <a:cs typeface="Calibri"/>
                        </a:rPr>
                        <a:t>Vocational</a:t>
                      </a:r>
                      <a:r>
                        <a:rPr sz="800" spc="500">
                          <a:latin typeface="Calibri"/>
                          <a:cs typeface="Calibri"/>
                        </a:rPr>
                        <a:t> </a:t>
                      </a:r>
                      <a:r>
                        <a:rPr sz="800" spc="-10">
                          <a:latin typeface="Calibri"/>
                          <a:cs typeface="Calibri"/>
                        </a:rPr>
                        <a:t>Scholars</a:t>
                      </a:r>
                      <a:endParaRPr sz="800">
                        <a:latin typeface="Calibri"/>
                        <a:cs typeface="Calibri"/>
                      </a:endParaRPr>
                    </a:p>
                  </a:txBody>
                  <a:tcPr marL="0" marR="0" marT="34290" marB="0">
                    <a:lnL w="12700">
                      <a:solidFill>
                        <a:srgbClr val="DDA227"/>
                      </a:solidFill>
                      <a:prstDash val="solid"/>
                    </a:lnL>
                    <a:lnR w="12700">
                      <a:solidFill>
                        <a:srgbClr val="DDA227"/>
                      </a:solidFill>
                      <a:prstDash val="solid"/>
                    </a:lnR>
                    <a:lnT w="19050">
                      <a:solidFill>
                        <a:srgbClr val="293585"/>
                      </a:solidFill>
                      <a:prstDash val="solid"/>
                    </a:lnT>
                    <a:solidFill>
                      <a:srgbClr val="FFF5D5"/>
                    </a:solidFill>
                  </a:tcPr>
                </a:tc>
                <a:tc>
                  <a:txBody>
                    <a:bodyPr/>
                    <a:lstStyle/>
                    <a:p>
                      <a:pPr marL="45720" marR="175895" algn="just">
                        <a:lnSpc>
                          <a:spcPts val="1430"/>
                        </a:lnSpc>
                        <a:spcBef>
                          <a:spcPts val="295"/>
                        </a:spcBef>
                      </a:pPr>
                      <a:r>
                        <a:rPr sz="1400" spc="-25">
                          <a:latin typeface="Calibri"/>
                          <a:cs typeface="Calibri"/>
                        </a:rPr>
                        <a:t>Earn</a:t>
                      </a:r>
                      <a:r>
                        <a:rPr sz="1400" spc="-55">
                          <a:latin typeface="Calibri"/>
                          <a:cs typeface="Calibri"/>
                        </a:rPr>
                        <a:t> </a:t>
                      </a:r>
                      <a:r>
                        <a:rPr sz="1400" spc="-10">
                          <a:latin typeface="Calibri"/>
                          <a:cs typeface="Calibri"/>
                        </a:rPr>
                        <a:t>at</a:t>
                      </a:r>
                      <a:r>
                        <a:rPr sz="1400" spc="-50">
                          <a:latin typeface="Calibri"/>
                          <a:cs typeface="Calibri"/>
                        </a:rPr>
                        <a:t> </a:t>
                      </a:r>
                      <a:r>
                        <a:rPr sz="1400" spc="-25">
                          <a:latin typeface="Calibri"/>
                          <a:cs typeface="Calibri"/>
                        </a:rPr>
                        <a:t>least</a:t>
                      </a:r>
                      <a:r>
                        <a:rPr sz="1400" spc="-40">
                          <a:latin typeface="Calibri"/>
                          <a:cs typeface="Calibri"/>
                        </a:rPr>
                        <a:t> </a:t>
                      </a:r>
                      <a:r>
                        <a:rPr sz="1400">
                          <a:latin typeface="Calibri"/>
                          <a:cs typeface="Calibri"/>
                        </a:rPr>
                        <a:t>3</a:t>
                      </a:r>
                      <a:r>
                        <a:rPr sz="1400" spc="-60">
                          <a:latin typeface="Calibri"/>
                          <a:cs typeface="Calibri"/>
                        </a:rPr>
                        <a:t> </a:t>
                      </a:r>
                      <a:r>
                        <a:rPr sz="1400" spc="-20">
                          <a:latin typeface="Calibri"/>
                          <a:cs typeface="Calibri"/>
                        </a:rPr>
                        <a:t>full </a:t>
                      </a:r>
                      <a:r>
                        <a:rPr sz="1400" spc="-30">
                          <a:latin typeface="Calibri"/>
                          <a:cs typeface="Calibri"/>
                        </a:rPr>
                        <a:t>credits</a:t>
                      </a:r>
                      <a:r>
                        <a:rPr sz="1400" spc="-25">
                          <a:latin typeface="Calibri"/>
                          <a:cs typeface="Calibri"/>
                        </a:rPr>
                        <a:t> </a:t>
                      </a:r>
                      <a:r>
                        <a:rPr sz="1400">
                          <a:latin typeface="Calibri"/>
                          <a:cs typeface="Calibri"/>
                        </a:rPr>
                        <a:t>in</a:t>
                      </a:r>
                      <a:r>
                        <a:rPr sz="1400" spc="-55">
                          <a:latin typeface="Calibri"/>
                          <a:cs typeface="Calibri"/>
                        </a:rPr>
                        <a:t> </a:t>
                      </a:r>
                      <a:r>
                        <a:rPr sz="1400">
                          <a:latin typeface="Calibri"/>
                          <a:cs typeface="Calibri"/>
                        </a:rPr>
                        <a:t>a</a:t>
                      </a:r>
                      <a:r>
                        <a:rPr sz="1400" spc="-55">
                          <a:latin typeface="Calibri"/>
                          <a:cs typeface="Calibri"/>
                        </a:rPr>
                        <a:t> </a:t>
                      </a:r>
                      <a:r>
                        <a:rPr sz="1400" b="1" spc="-10">
                          <a:latin typeface="Calibri"/>
                          <a:cs typeface="Calibri"/>
                        </a:rPr>
                        <a:t>single </a:t>
                      </a:r>
                      <a:r>
                        <a:rPr sz="1400" spc="-30">
                          <a:latin typeface="Calibri"/>
                          <a:cs typeface="Calibri"/>
                        </a:rPr>
                        <a:t>Career</a:t>
                      </a:r>
                      <a:r>
                        <a:rPr sz="1400" spc="-25">
                          <a:latin typeface="Calibri"/>
                          <a:cs typeface="Calibri"/>
                        </a:rPr>
                        <a:t> </a:t>
                      </a:r>
                      <a:r>
                        <a:rPr sz="1400">
                          <a:latin typeface="Calibri"/>
                          <a:cs typeface="Calibri"/>
                        </a:rPr>
                        <a:t>&amp;</a:t>
                      </a:r>
                      <a:r>
                        <a:rPr sz="1400" spc="-60">
                          <a:latin typeface="Calibri"/>
                          <a:cs typeface="Calibri"/>
                        </a:rPr>
                        <a:t> </a:t>
                      </a:r>
                      <a:r>
                        <a:rPr sz="1400" spc="-10">
                          <a:latin typeface="Calibri"/>
                          <a:cs typeface="Calibri"/>
                        </a:rPr>
                        <a:t>Technical </a:t>
                      </a:r>
                      <a:r>
                        <a:rPr sz="1400" spc="-30">
                          <a:latin typeface="Calibri"/>
                          <a:cs typeface="Calibri"/>
                        </a:rPr>
                        <a:t>Education</a:t>
                      </a:r>
                      <a:r>
                        <a:rPr sz="1400" spc="-20">
                          <a:latin typeface="Calibri"/>
                          <a:cs typeface="Calibri"/>
                        </a:rPr>
                        <a:t> </a:t>
                      </a:r>
                      <a:r>
                        <a:rPr sz="1400" b="1" spc="-30">
                          <a:latin typeface="Calibri"/>
                          <a:cs typeface="Calibri"/>
                        </a:rPr>
                        <a:t>program</a:t>
                      </a:r>
                      <a:endParaRPr sz="1400">
                        <a:latin typeface="Calibri"/>
                        <a:cs typeface="Calibri"/>
                      </a:endParaRPr>
                    </a:p>
                  </a:txBody>
                  <a:tcPr marL="0" marR="0" marT="37465" marB="0">
                    <a:lnL w="12700">
                      <a:solidFill>
                        <a:srgbClr val="DDA227"/>
                      </a:solidFill>
                      <a:prstDash val="solid"/>
                    </a:lnL>
                    <a:lnR w="12700">
                      <a:solidFill>
                        <a:srgbClr val="DDA227"/>
                      </a:solidFill>
                      <a:prstDash val="solid"/>
                    </a:lnR>
                    <a:lnT w="19050">
                      <a:solidFill>
                        <a:srgbClr val="293585"/>
                      </a:solidFill>
                      <a:prstDash val="solid"/>
                    </a:lnT>
                    <a:solidFill>
                      <a:srgbClr val="FFF5D5"/>
                    </a:solidFill>
                  </a:tcPr>
                </a:tc>
                <a:tc>
                  <a:txBody>
                    <a:bodyPr/>
                    <a:lstStyle/>
                    <a:p>
                      <a:pPr algn="ctr">
                        <a:lnSpc>
                          <a:spcPts val="2050"/>
                        </a:lnSpc>
                        <a:spcBef>
                          <a:spcPts val="250"/>
                        </a:spcBef>
                      </a:pPr>
                      <a:r>
                        <a:rPr sz="1800" b="1" spc="-25">
                          <a:latin typeface="Calibri"/>
                          <a:cs typeface="Calibri"/>
                        </a:rPr>
                        <a:t>3.0</a:t>
                      </a:r>
                      <a:endParaRPr sz="1800">
                        <a:latin typeface="Calibri"/>
                        <a:cs typeface="Calibri"/>
                      </a:endParaRPr>
                    </a:p>
                    <a:p>
                      <a:pPr marL="51435" marR="46990" indent="635" algn="ctr">
                        <a:lnSpc>
                          <a:spcPts val="1150"/>
                        </a:lnSpc>
                        <a:spcBef>
                          <a:spcPts val="175"/>
                        </a:spcBef>
                      </a:pPr>
                      <a:r>
                        <a:rPr sz="1200" spc="-20">
                          <a:latin typeface="Calibri"/>
                          <a:cs typeface="Calibri"/>
                        </a:rPr>
                        <a:t>non- </a:t>
                      </a:r>
                      <a:r>
                        <a:rPr sz="1200" spc="-10">
                          <a:latin typeface="Calibri"/>
                          <a:cs typeface="Calibri"/>
                        </a:rPr>
                        <a:t>electives</a:t>
                      </a:r>
                      <a:endParaRPr sz="1200">
                        <a:latin typeface="Calibri"/>
                        <a:cs typeface="Calibri"/>
                      </a:endParaRPr>
                    </a:p>
                    <a:p>
                      <a:pPr algn="ctr">
                        <a:lnSpc>
                          <a:spcPts val="2030"/>
                        </a:lnSpc>
                        <a:spcBef>
                          <a:spcPts val="994"/>
                        </a:spcBef>
                      </a:pPr>
                      <a:r>
                        <a:rPr sz="1800" b="1" spc="-25">
                          <a:latin typeface="Calibri"/>
                          <a:cs typeface="Calibri"/>
                        </a:rPr>
                        <a:t>3.5</a:t>
                      </a:r>
                      <a:endParaRPr sz="1800">
                        <a:latin typeface="Calibri"/>
                        <a:cs typeface="Calibri"/>
                      </a:endParaRPr>
                    </a:p>
                    <a:p>
                      <a:pPr marL="87630" marR="81915" indent="-635" algn="ctr">
                        <a:lnSpc>
                          <a:spcPts val="1150"/>
                        </a:lnSpc>
                        <a:spcBef>
                          <a:spcPts val="150"/>
                        </a:spcBef>
                      </a:pPr>
                      <a:r>
                        <a:rPr sz="1200" spc="-10">
                          <a:latin typeface="Calibri"/>
                          <a:cs typeface="Calibri"/>
                        </a:rPr>
                        <a:t>career </a:t>
                      </a:r>
                      <a:r>
                        <a:rPr sz="1200" spc="-25">
                          <a:latin typeface="Calibri"/>
                          <a:cs typeface="Calibri"/>
                        </a:rPr>
                        <a:t>ed </a:t>
                      </a:r>
                      <a:r>
                        <a:rPr sz="1200" spc="-20">
                          <a:latin typeface="Calibri"/>
                          <a:cs typeface="Calibri"/>
                        </a:rPr>
                        <a:t>courses</a:t>
                      </a:r>
                      <a:endParaRPr sz="1200">
                        <a:latin typeface="Calibri"/>
                        <a:cs typeface="Calibri"/>
                      </a:endParaRPr>
                    </a:p>
                  </a:txBody>
                  <a:tcPr marL="0" marR="0" marT="31750" marB="0">
                    <a:lnL w="12700">
                      <a:solidFill>
                        <a:srgbClr val="DDA227"/>
                      </a:solidFill>
                      <a:prstDash val="solid"/>
                    </a:lnL>
                    <a:lnR w="12700">
                      <a:solidFill>
                        <a:srgbClr val="DDA227"/>
                      </a:solidFill>
                      <a:prstDash val="solid"/>
                    </a:lnR>
                    <a:lnT w="19050">
                      <a:solidFill>
                        <a:srgbClr val="293585"/>
                      </a:solidFill>
                      <a:prstDash val="solid"/>
                    </a:lnT>
                    <a:solidFill>
                      <a:srgbClr val="FFF5D5"/>
                    </a:solidFill>
                  </a:tcPr>
                </a:tc>
                <a:tc>
                  <a:txBody>
                    <a:bodyPr/>
                    <a:lstStyle/>
                    <a:p>
                      <a:pPr marL="491490" marR="487045" algn="ctr">
                        <a:lnSpc>
                          <a:spcPts val="1620"/>
                        </a:lnSpc>
                        <a:spcBef>
                          <a:spcPts val="300"/>
                        </a:spcBef>
                      </a:pPr>
                      <a:r>
                        <a:rPr sz="1500">
                          <a:latin typeface="Calibri"/>
                          <a:cs typeface="Calibri"/>
                        </a:rPr>
                        <a:t>ACT</a:t>
                      </a:r>
                      <a:r>
                        <a:rPr sz="1500" spc="-60">
                          <a:latin typeface="Calibri"/>
                          <a:cs typeface="Calibri"/>
                        </a:rPr>
                        <a:t> </a:t>
                      </a:r>
                      <a:r>
                        <a:rPr sz="1500">
                          <a:latin typeface="Calibri"/>
                          <a:cs typeface="Calibri"/>
                        </a:rPr>
                        <a:t>Subtest</a:t>
                      </a:r>
                      <a:r>
                        <a:rPr sz="1500" spc="-55">
                          <a:latin typeface="Calibri"/>
                          <a:cs typeface="Calibri"/>
                        </a:rPr>
                        <a:t> </a:t>
                      </a:r>
                      <a:r>
                        <a:rPr sz="1500">
                          <a:latin typeface="Calibri"/>
                          <a:cs typeface="Calibri"/>
                        </a:rPr>
                        <a:t>Reading:</a:t>
                      </a:r>
                      <a:r>
                        <a:rPr sz="1500" spc="-70">
                          <a:latin typeface="Calibri"/>
                          <a:cs typeface="Calibri"/>
                        </a:rPr>
                        <a:t> </a:t>
                      </a:r>
                      <a:r>
                        <a:rPr sz="1500" spc="-25">
                          <a:latin typeface="Calibri"/>
                          <a:cs typeface="Calibri"/>
                        </a:rPr>
                        <a:t>19, </a:t>
                      </a:r>
                      <a:r>
                        <a:rPr sz="1500">
                          <a:latin typeface="Calibri"/>
                          <a:cs typeface="Calibri"/>
                        </a:rPr>
                        <a:t>ACT</a:t>
                      </a:r>
                      <a:r>
                        <a:rPr sz="1500" spc="-55">
                          <a:latin typeface="Calibri"/>
                          <a:cs typeface="Calibri"/>
                        </a:rPr>
                        <a:t> </a:t>
                      </a:r>
                      <a:r>
                        <a:rPr sz="1500">
                          <a:latin typeface="Calibri"/>
                          <a:cs typeface="Calibri"/>
                        </a:rPr>
                        <a:t>Subtest</a:t>
                      </a:r>
                      <a:r>
                        <a:rPr sz="1500" spc="-50">
                          <a:latin typeface="Calibri"/>
                          <a:cs typeface="Calibri"/>
                        </a:rPr>
                        <a:t> </a:t>
                      </a:r>
                      <a:r>
                        <a:rPr sz="1500">
                          <a:latin typeface="Calibri"/>
                          <a:cs typeface="Calibri"/>
                        </a:rPr>
                        <a:t>English</a:t>
                      </a:r>
                      <a:r>
                        <a:rPr sz="1500" spc="-50">
                          <a:latin typeface="Calibri"/>
                          <a:cs typeface="Calibri"/>
                        </a:rPr>
                        <a:t> </a:t>
                      </a:r>
                      <a:r>
                        <a:rPr sz="1500" spc="-25">
                          <a:latin typeface="Calibri"/>
                          <a:cs typeface="Calibri"/>
                        </a:rPr>
                        <a:t>17, </a:t>
                      </a:r>
                      <a:r>
                        <a:rPr sz="1500">
                          <a:latin typeface="Calibri"/>
                          <a:cs typeface="Calibri"/>
                        </a:rPr>
                        <a:t>ACT</a:t>
                      </a:r>
                      <a:r>
                        <a:rPr sz="1500" spc="-50">
                          <a:latin typeface="Calibri"/>
                          <a:cs typeface="Calibri"/>
                        </a:rPr>
                        <a:t> </a:t>
                      </a:r>
                      <a:r>
                        <a:rPr sz="1500">
                          <a:latin typeface="Calibri"/>
                          <a:cs typeface="Calibri"/>
                        </a:rPr>
                        <a:t>Subtest</a:t>
                      </a:r>
                      <a:r>
                        <a:rPr sz="1500" spc="-45">
                          <a:latin typeface="Calibri"/>
                          <a:cs typeface="Calibri"/>
                        </a:rPr>
                        <a:t> </a:t>
                      </a:r>
                      <a:r>
                        <a:rPr sz="1500">
                          <a:latin typeface="Calibri"/>
                          <a:cs typeface="Calibri"/>
                        </a:rPr>
                        <a:t>Math:</a:t>
                      </a:r>
                      <a:r>
                        <a:rPr sz="1500" spc="-60">
                          <a:latin typeface="Calibri"/>
                          <a:cs typeface="Calibri"/>
                        </a:rPr>
                        <a:t> </a:t>
                      </a:r>
                      <a:r>
                        <a:rPr sz="1500" spc="-25">
                          <a:latin typeface="Calibri"/>
                          <a:cs typeface="Calibri"/>
                        </a:rPr>
                        <a:t>19</a:t>
                      </a:r>
                      <a:endParaRPr sz="1500">
                        <a:latin typeface="Calibri"/>
                        <a:cs typeface="Calibri"/>
                      </a:endParaRPr>
                    </a:p>
                    <a:p>
                      <a:pPr algn="ctr">
                        <a:lnSpc>
                          <a:spcPts val="1465"/>
                        </a:lnSpc>
                        <a:spcBef>
                          <a:spcPts val="430"/>
                        </a:spcBef>
                      </a:pPr>
                      <a:r>
                        <a:rPr sz="1300" b="1" spc="-25">
                          <a:latin typeface="Calibri"/>
                          <a:cs typeface="Calibri"/>
                        </a:rPr>
                        <a:t>[SAT</a:t>
                      </a:r>
                      <a:r>
                        <a:rPr sz="1300" b="1" spc="-50">
                          <a:latin typeface="Calibri"/>
                          <a:cs typeface="Calibri"/>
                        </a:rPr>
                        <a:t> </a:t>
                      </a:r>
                      <a:r>
                        <a:rPr sz="1300" b="1">
                          <a:latin typeface="Calibri"/>
                          <a:cs typeface="Calibri"/>
                        </a:rPr>
                        <a:t>after</a:t>
                      </a:r>
                      <a:r>
                        <a:rPr sz="1300" b="1" spc="-35">
                          <a:latin typeface="Calibri"/>
                          <a:cs typeface="Calibri"/>
                        </a:rPr>
                        <a:t> </a:t>
                      </a:r>
                      <a:r>
                        <a:rPr sz="1300" b="1" spc="-10">
                          <a:latin typeface="Calibri"/>
                          <a:cs typeface="Calibri"/>
                        </a:rPr>
                        <a:t>3/1/2024]</a:t>
                      </a:r>
                      <a:endParaRPr sz="1300">
                        <a:latin typeface="Calibri"/>
                        <a:cs typeface="Calibri"/>
                      </a:endParaRPr>
                    </a:p>
                    <a:p>
                      <a:pPr algn="ctr">
                        <a:lnSpc>
                          <a:spcPts val="1614"/>
                        </a:lnSpc>
                      </a:pPr>
                      <a:r>
                        <a:rPr sz="1500" spc="-40">
                          <a:latin typeface="Calibri"/>
                          <a:cs typeface="Calibri"/>
                        </a:rPr>
                        <a:t>SAT</a:t>
                      </a:r>
                      <a:r>
                        <a:rPr sz="1500" spc="-45">
                          <a:latin typeface="Calibri"/>
                          <a:cs typeface="Calibri"/>
                        </a:rPr>
                        <a:t> </a:t>
                      </a:r>
                      <a:r>
                        <a:rPr sz="1500">
                          <a:latin typeface="Calibri"/>
                          <a:cs typeface="Calibri"/>
                        </a:rPr>
                        <a:t>Critical</a:t>
                      </a:r>
                      <a:r>
                        <a:rPr sz="1500" spc="-55">
                          <a:latin typeface="Calibri"/>
                          <a:cs typeface="Calibri"/>
                        </a:rPr>
                        <a:t> </a:t>
                      </a:r>
                      <a:r>
                        <a:rPr sz="1500">
                          <a:latin typeface="Calibri"/>
                          <a:cs typeface="Calibri"/>
                        </a:rPr>
                        <a:t>Reading:</a:t>
                      </a:r>
                      <a:r>
                        <a:rPr sz="1500" spc="-65">
                          <a:latin typeface="Calibri"/>
                          <a:cs typeface="Calibri"/>
                        </a:rPr>
                        <a:t> </a:t>
                      </a:r>
                      <a:r>
                        <a:rPr sz="1500" spc="-20">
                          <a:latin typeface="Calibri"/>
                          <a:cs typeface="Calibri"/>
                        </a:rPr>
                        <a:t>490,</a:t>
                      </a:r>
                      <a:endParaRPr sz="1500">
                        <a:latin typeface="Calibri"/>
                        <a:cs typeface="Calibri"/>
                      </a:endParaRPr>
                    </a:p>
                    <a:p>
                      <a:pPr algn="ctr">
                        <a:lnSpc>
                          <a:spcPts val="1710"/>
                        </a:lnSpc>
                      </a:pPr>
                      <a:r>
                        <a:rPr sz="1500" spc="-40">
                          <a:latin typeface="Calibri"/>
                          <a:cs typeface="Calibri"/>
                        </a:rPr>
                        <a:t>SAT</a:t>
                      </a:r>
                      <a:r>
                        <a:rPr sz="1500" spc="-30">
                          <a:latin typeface="Calibri"/>
                          <a:cs typeface="Calibri"/>
                        </a:rPr>
                        <a:t> </a:t>
                      </a:r>
                      <a:r>
                        <a:rPr sz="1500">
                          <a:latin typeface="Calibri"/>
                          <a:cs typeface="Calibri"/>
                        </a:rPr>
                        <a:t>Math:</a:t>
                      </a:r>
                      <a:r>
                        <a:rPr sz="1500" spc="-40">
                          <a:latin typeface="Calibri"/>
                          <a:cs typeface="Calibri"/>
                        </a:rPr>
                        <a:t> </a:t>
                      </a:r>
                      <a:r>
                        <a:rPr sz="1500" spc="-25">
                          <a:latin typeface="Calibri"/>
                          <a:cs typeface="Calibri"/>
                        </a:rPr>
                        <a:t>480</a:t>
                      </a:r>
                      <a:endParaRPr sz="1500">
                        <a:latin typeface="Calibri"/>
                        <a:cs typeface="Calibri"/>
                      </a:endParaRPr>
                    </a:p>
                    <a:p>
                      <a:pPr algn="ctr">
                        <a:lnSpc>
                          <a:spcPts val="1465"/>
                        </a:lnSpc>
                        <a:spcBef>
                          <a:spcPts val="450"/>
                        </a:spcBef>
                      </a:pPr>
                      <a:r>
                        <a:rPr sz="1300" b="1" spc="-25">
                          <a:latin typeface="Calibri"/>
                          <a:cs typeface="Calibri"/>
                        </a:rPr>
                        <a:t>[SAT</a:t>
                      </a:r>
                      <a:r>
                        <a:rPr sz="1300" b="1" spc="-40">
                          <a:latin typeface="Calibri"/>
                          <a:cs typeface="Calibri"/>
                        </a:rPr>
                        <a:t> </a:t>
                      </a:r>
                      <a:r>
                        <a:rPr sz="1300" b="1">
                          <a:latin typeface="Calibri"/>
                          <a:cs typeface="Calibri"/>
                        </a:rPr>
                        <a:t>prior</a:t>
                      </a:r>
                      <a:r>
                        <a:rPr sz="1300" b="1" spc="-15">
                          <a:latin typeface="Calibri"/>
                          <a:cs typeface="Calibri"/>
                        </a:rPr>
                        <a:t> </a:t>
                      </a:r>
                      <a:r>
                        <a:rPr sz="1300" b="1">
                          <a:latin typeface="Calibri"/>
                          <a:cs typeface="Calibri"/>
                        </a:rPr>
                        <a:t>to</a:t>
                      </a:r>
                      <a:r>
                        <a:rPr sz="1300" b="1" spc="-20">
                          <a:latin typeface="Calibri"/>
                          <a:cs typeface="Calibri"/>
                        </a:rPr>
                        <a:t> </a:t>
                      </a:r>
                      <a:r>
                        <a:rPr sz="1300" b="1" spc="-10">
                          <a:latin typeface="Calibri"/>
                          <a:cs typeface="Calibri"/>
                        </a:rPr>
                        <a:t>3/1/2024]</a:t>
                      </a:r>
                      <a:endParaRPr sz="1300">
                        <a:latin typeface="Calibri"/>
                        <a:cs typeface="Calibri"/>
                      </a:endParaRPr>
                    </a:p>
                    <a:p>
                      <a:pPr algn="ctr">
                        <a:lnSpc>
                          <a:spcPts val="1614"/>
                        </a:lnSpc>
                      </a:pPr>
                      <a:r>
                        <a:rPr sz="1500" spc="-40">
                          <a:latin typeface="Calibri"/>
                          <a:cs typeface="Calibri"/>
                        </a:rPr>
                        <a:t>SAT</a:t>
                      </a:r>
                      <a:r>
                        <a:rPr sz="1500" spc="-45">
                          <a:latin typeface="Calibri"/>
                          <a:cs typeface="Calibri"/>
                        </a:rPr>
                        <a:t> </a:t>
                      </a:r>
                      <a:r>
                        <a:rPr sz="1500">
                          <a:latin typeface="Calibri"/>
                          <a:cs typeface="Calibri"/>
                        </a:rPr>
                        <a:t>Reading:</a:t>
                      </a:r>
                      <a:r>
                        <a:rPr sz="1500" spc="-55">
                          <a:latin typeface="Calibri"/>
                          <a:cs typeface="Calibri"/>
                        </a:rPr>
                        <a:t> </a:t>
                      </a:r>
                      <a:r>
                        <a:rPr sz="1500" spc="-25">
                          <a:latin typeface="Calibri"/>
                          <a:cs typeface="Calibri"/>
                        </a:rPr>
                        <a:t>24,</a:t>
                      </a:r>
                      <a:endParaRPr sz="1500">
                        <a:latin typeface="Calibri"/>
                        <a:cs typeface="Calibri"/>
                      </a:endParaRPr>
                    </a:p>
                    <a:p>
                      <a:pPr marL="392430" marR="387985" algn="ctr">
                        <a:lnSpc>
                          <a:spcPts val="1620"/>
                        </a:lnSpc>
                        <a:spcBef>
                          <a:spcPts val="114"/>
                        </a:spcBef>
                      </a:pPr>
                      <a:r>
                        <a:rPr sz="1500" spc="-40">
                          <a:latin typeface="Calibri"/>
                          <a:cs typeface="Calibri"/>
                        </a:rPr>
                        <a:t>SAT</a:t>
                      </a:r>
                      <a:r>
                        <a:rPr sz="1500" spc="-25">
                          <a:latin typeface="Calibri"/>
                          <a:cs typeface="Calibri"/>
                        </a:rPr>
                        <a:t> </a:t>
                      </a:r>
                      <a:r>
                        <a:rPr sz="1500" spc="-10">
                          <a:latin typeface="Calibri"/>
                          <a:cs typeface="Calibri"/>
                        </a:rPr>
                        <a:t>Writing</a:t>
                      </a:r>
                      <a:r>
                        <a:rPr sz="1500" spc="-25">
                          <a:latin typeface="Calibri"/>
                          <a:cs typeface="Calibri"/>
                        </a:rPr>
                        <a:t> </a:t>
                      </a:r>
                      <a:r>
                        <a:rPr sz="1500">
                          <a:latin typeface="Calibri"/>
                          <a:cs typeface="Calibri"/>
                        </a:rPr>
                        <a:t>&amp;</a:t>
                      </a:r>
                      <a:r>
                        <a:rPr sz="1500" spc="-30">
                          <a:latin typeface="Calibri"/>
                          <a:cs typeface="Calibri"/>
                        </a:rPr>
                        <a:t> </a:t>
                      </a:r>
                      <a:r>
                        <a:rPr sz="1500">
                          <a:latin typeface="Calibri"/>
                          <a:cs typeface="Calibri"/>
                        </a:rPr>
                        <a:t>Language</a:t>
                      </a:r>
                      <a:r>
                        <a:rPr sz="1500" spc="-50">
                          <a:latin typeface="Calibri"/>
                          <a:cs typeface="Calibri"/>
                        </a:rPr>
                        <a:t> </a:t>
                      </a:r>
                      <a:r>
                        <a:rPr sz="1500" spc="-25">
                          <a:latin typeface="Calibri"/>
                          <a:cs typeface="Calibri"/>
                        </a:rPr>
                        <a:t>25, </a:t>
                      </a:r>
                      <a:r>
                        <a:rPr sz="1500" spc="-40">
                          <a:latin typeface="Calibri"/>
                          <a:cs typeface="Calibri"/>
                        </a:rPr>
                        <a:t>SAT</a:t>
                      </a:r>
                      <a:r>
                        <a:rPr sz="1500" spc="-30">
                          <a:latin typeface="Calibri"/>
                          <a:cs typeface="Calibri"/>
                        </a:rPr>
                        <a:t> </a:t>
                      </a:r>
                      <a:r>
                        <a:rPr sz="1500">
                          <a:latin typeface="Calibri"/>
                          <a:cs typeface="Calibri"/>
                        </a:rPr>
                        <a:t>Math:</a:t>
                      </a:r>
                      <a:r>
                        <a:rPr sz="1500" spc="-40">
                          <a:latin typeface="Calibri"/>
                          <a:cs typeface="Calibri"/>
                        </a:rPr>
                        <a:t> </a:t>
                      </a:r>
                      <a:r>
                        <a:rPr sz="1500" spc="-25">
                          <a:latin typeface="Calibri"/>
                          <a:cs typeface="Calibri"/>
                        </a:rPr>
                        <a:t>24</a:t>
                      </a:r>
                      <a:endParaRPr sz="1500">
                        <a:latin typeface="Calibri"/>
                        <a:cs typeface="Calibri"/>
                      </a:endParaRPr>
                    </a:p>
                  </a:txBody>
                  <a:tcPr marL="0" marR="0" marT="38100" marB="0">
                    <a:lnL w="12700">
                      <a:solidFill>
                        <a:srgbClr val="DDA227"/>
                      </a:solidFill>
                      <a:prstDash val="solid"/>
                    </a:lnL>
                    <a:lnR w="12700">
                      <a:solidFill>
                        <a:srgbClr val="DDA227"/>
                      </a:solidFill>
                      <a:prstDash val="solid"/>
                    </a:lnR>
                    <a:lnT w="19050">
                      <a:solidFill>
                        <a:srgbClr val="293585"/>
                      </a:solidFill>
                      <a:prstDash val="solid"/>
                    </a:lnT>
                    <a:solidFill>
                      <a:srgbClr val="FFF5D5"/>
                    </a:solidFill>
                  </a:tcPr>
                </a:tc>
                <a:tc>
                  <a:txBody>
                    <a:bodyPr/>
                    <a:lstStyle/>
                    <a:p>
                      <a:pPr algn="ctr">
                        <a:lnSpc>
                          <a:spcPct val="100000"/>
                        </a:lnSpc>
                        <a:spcBef>
                          <a:spcPts val="250"/>
                        </a:spcBef>
                      </a:pPr>
                      <a:r>
                        <a:rPr sz="1800">
                          <a:latin typeface="Calibri"/>
                          <a:cs typeface="Calibri"/>
                        </a:rPr>
                        <a:t>30</a:t>
                      </a:r>
                      <a:r>
                        <a:rPr sz="1800" spc="-45">
                          <a:latin typeface="Calibri"/>
                          <a:cs typeface="Calibri"/>
                        </a:rPr>
                        <a:t> </a:t>
                      </a:r>
                      <a:r>
                        <a:rPr sz="1600">
                          <a:latin typeface="Calibri"/>
                          <a:cs typeface="Calibri"/>
                        </a:rPr>
                        <a:t>service</a:t>
                      </a:r>
                      <a:r>
                        <a:rPr sz="1600" spc="-5">
                          <a:latin typeface="Calibri"/>
                          <a:cs typeface="Calibri"/>
                        </a:rPr>
                        <a:t> </a:t>
                      </a:r>
                      <a:r>
                        <a:rPr sz="1600" spc="-20">
                          <a:latin typeface="Calibri"/>
                          <a:cs typeface="Calibri"/>
                        </a:rPr>
                        <a:t>hours</a:t>
                      </a:r>
                      <a:endParaRPr sz="1600">
                        <a:latin typeface="Calibri"/>
                        <a:cs typeface="Calibri"/>
                      </a:endParaRPr>
                    </a:p>
                    <a:p>
                      <a:pPr algn="ctr">
                        <a:lnSpc>
                          <a:spcPts val="1370"/>
                        </a:lnSpc>
                        <a:spcBef>
                          <a:spcPts val="95"/>
                        </a:spcBef>
                      </a:pPr>
                      <a:r>
                        <a:rPr sz="1250" spc="-25">
                          <a:latin typeface="Calibri"/>
                          <a:cs typeface="Calibri"/>
                        </a:rPr>
                        <a:t>OR</a:t>
                      </a:r>
                      <a:endParaRPr sz="1250">
                        <a:latin typeface="Calibri"/>
                        <a:cs typeface="Calibri"/>
                      </a:endParaRPr>
                    </a:p>
                    <a:p>
                      <a:pPr marL="221615" marR="216535" algn="ctr">
                        <a:lnSpc>
                          <a:spcPct val="85700"/>
                        </a:lnSpc>
                        <a:spcBef>
                          <a:spcPts val="180"/>
                        </a:spcBef>
                      </a:pPr>
                      <a:r>
                        <a:rPr sz="1800">
                          <a:latin typeface="Calibri"/>
                          <a:cs typeface="Calibri"/>
                        </a:rPr>
                        <a:t>100</a:t>
                      </a:r>
                      <a:r>
                        <a:rPr sz="1800" spc="-60">
                          <a:latin typeface="Calibri"/>
                          <a:cs typeface="Calibri"/>
                        </a:rPr>
                        <a:t> </a:t>
                      </a:r>
                      <a:r>
                        <a:rPr sz="1600">
                          <a:latin typeface="Calibri"/>
                          <a:cs typeface="Calibri"/>
                        </a:rPr>
                        <a:t>paid</a:t>
                      </a:r>
                      <a:r>
                        <a:rPr sz="1600" spc="-25">
                          <a:latin typeface="Calibri"/>
                          <a:cs typeface="Calibri"/>
                        </a:rPr>
                        <a:t> </a:t>
                      </a:r>
                      <a:r>
                        <a:rPr sz="1600" spc="-20">
                          <a:latin typeface="Calibri"/>
                          <a:cs typeface="Calibri"/>
                        </a:rPr>
                        <a:t>work </a:t>
                      </a:r>
                      <a:r>
                        <a:rPr sz="1600" spc="-10">
                          <a:latin typeface="Calibri"/>
                          <a:cs typeface="Calibri"/>
                        </a:rPr>
                        <a:t>hours</a:t>
                      </a:r>
                      <a:endParaRPr sz="1600">
                        <a:latin typeface="Calibri"/>
                        <a:cs typeface="Calibri"/>
                      </a:endParaRPr>
                    </a:p>
                  </a:txBody>
                  <a:tcPr marL="0" marR="0" marT="31750" marB="0">
                    <a:lnL w="12700">
                      <a:solidFill>
                        <a:srgbClr val="DDA227"/>
                      </a:solidFill>
                      <a:prstDash val="solid"/>
                    </a:lnL>
                    <a:lnR w="12700">
                      <a:solidFill>
                        <a:srgbClr val="DDA227"/>
                      </a:solidFill>
                      <a:prstDash val="solid"/>
                    </a:lnR>
                    <a:lnT w="19050">
                      <a:solidFill>
                        <a:srgbClr val="293585"/>
                      </a:solidFill>
                      <a:prstDash val="solid"/>
                    </a:lnT>
                    <a:solidFill>
                      <a:srgbClr val="FFF5D5"/>
                    </a:solidFill>
                  </a:tcPr>
                </a:tc>
                <a:tc>
                  <a:txBody>
                    <a:bodyPr/>
                    <a:lstStyle/>
                    <a:p>
                      <a:pPr marL="57150" marR="50800" algn="ctr">
                        <a:lnSpc>
                          <a:spcPts val="1440"/>
                        </a:lnSpc>
                        <a:spcBef>
                          <a:spcPts val="590"/>
                        </a:spcBef>
                      </a:pPr>
                      <a:r>
                        <a:rPr sz="1500">
                          <a:latin typeface="Calibri"/>
                          <a:cs typeface="Calibri"/>
                        </a:rPr>
                        <a:t>fixed</a:t>
                      </a:r>
                      <a:r>
                        <a:rPr sz="1500" spc="-75">
                          <a:latin typeface="Calibri"/>
                          <a:cs typeface="Calibri"/>
                        </a:rPr>
                        <a:t> </a:t>
                      </a:r>
                      <a:r>
                        <a:rPr sz="1500" spc="-25">
                          <a:latin typeface="Calibri"/>
                          <a:cs typeface="Calibri"/>
                        </a:rPr>
                        <a:t>$$$ </a:t>
                      </a:r>
                      <a:r>
                        <a:rPr sz="1500" spc="-20">
                          <a:latin typeface="Calibri"/>
                          <a:cs typeface="Calibri"/>
                        </a:rPr>
                        <a:t>hour </a:t>
                      </a:r>
                      <a:r>
                        <a:rPr sz="1500" spc="-10">
                          <a:latin typeface="Calibri"/>
                          <a:cs typeface="Calibri"/>
                        </a:rPr>
                        <a:t>amount</a:t>
                      </a:r>
                      <a:endParaRPr sz="1500">
                        <a:latin typeface="Calibri"/>
                        <a:cs typeface="Calibri"/>
                      </a:endParaRPr>
                    </a:p>
                    <a:p>
                      <a:pPr marL="59690" marR="52705" algn="ctr">
                        <a:lnSpc>
                          <a:spcPts val="960"/>
                        </a:lnSpc>
                        <a:spcBef>
                          <a:spcPts val="620"/>
                        </a:spcBef>
                      </a:pPr>
                      <a:r>
                        <a:rPr sz="1000">
                          <a:latin typeface="Calibri"/>
                          <a:cs typeface="Calibri"/>
                        </a:rPr>
                        <a:t>[refer</a:t>
                      </a:r>
                      <a:r>
                        <a:rPr sz="1000" spc="-10">
                          <a:latin typeface="Calibri"/>
                          <a:cs typeface="Calibri"/>
                        </a:rPr>
                        <a:t> </a:t>
                      </a:r>
                      <a:r>
                        <a:rPr sz="1000">
                          <a:latin typeface="Calibri"/>
                          <a:cs typeface="Calibri"/>
                        </a:rPr>
                        <a:t>to</a:t>
                      </a:r>
                      <a:r>
                        <a:rPr sz="1000" spc="-30">
                          <a:latin typeface="Calibri"/>
                          <a:cs typeface="Calibri"/>
                        </a:rPr>
                        <a:t> </a:t>
                      </a:r>
                      <a:r>
                        <a:rPr sz="1000" spc="-20">
                          <a:latin typeface="Calibri"/>
                          <a:cs typeface="Calibri"/>
                        </a:rPr>
                        <a:t>Gold </a:t>
                      </a:r>
                      <a:r>
                        <a:rPr sz="1000">
                          <a:latin typeface="Calibri"/>
                          <a:cs typeface="Calibri"/>
                        </a:rPr>
                        <a:t>Seal</a:t>
                      </a:r>
                      <a:r>
                        <a:rPr sz="1000" spc="-30">
                          <a:latin typeface="Calibri"/>
                          <a:cs typeface="Calibri"/>
                        </a:rPr>
                        <a:t> </a:t>
                      </a:r>
                      <a:r>
                        <a:rPr sz="1000" spc="-10">
                          <a:latin typeface="Calibri"/>
                          <a:cs typeface="Calibri"/>
                        </a:rPr>
                        <a:t>Award</a:t>
                      </a:r>
                      <a:r>
                        <a:rPr sz="1000" spc="500">
                          <a:latin typeface="Calibri"/>
                          <a:cs typeface="Calibri"/>
                        </a:rPr>
                        <a:t> </a:t>
                      </a:r>
                      <a:r>
                        <a:rPr sz="1000">
                          <a:latin typeface="Calibri"/>
                          <a:cs typeface="Calibri"/>
                        </a:rPr>
                        <a:t>on</a:t>
                      </a:r>
                      <a:r>
                        <a:rPr sz="1000" spc="-25">
                          <a:latin typeface="Calibri"/>
                          <a:cs typeface="Calibri"/>
                        </a:rPr>
                        <a:t> </a:t>
                      </a:r>
                      <a:r>
                        <a:rPr sz="1000">
                          <a:latin typeface="Calibri"/>
                          <a:cs typeface="Calibri"/>
                        </a:rPr>
                        <a:t>next</a:t>
                      </a:r>
                      <a:r>
                        <a:rPr sz="1000" spc="-5">
                          <a:latin typeface="Calibri"/>
                          <a:cs typeface="Calibri"/>
                        </a:rPr>
                        <a:t> </a:t>
                      </a:r>
                      <a:r>
                        <a:rPr sz="1000" spc="-10">
                          <a:latin typeface="Calibri"/>
                          <a:cs typeface="Calibri"/>
                        </a:rPr>
                        <a:t>slide]</a:t>
                      </a:r>
                      <a:endParaRPr sz="1000">
                        <a:latin typeface="Calibri"/>
                        <a:cs typeface="Calibri"/>
                      </a:endParaRPr>
                    </a:p>
                  </a:txBody>
                  <a:tcPr marL="0" marR="0" marT="74930" marB="0">
                    <a:lnL w="12700">
                      <a:solidFill>
                        <a:srgbClr val="DDA227"/>
                      </a:solidFill>
                      <a:prstDash val="solid"/>
                    </a:lnL>
                    <a:lnR w="12700">
                      <a:solidFill>
                        <a:srgbClr val="DDA227"/>
                      </a:solidFill>
                      <a:prstDash val="solid"/>
                    </a:lnR>
                    <a:lnT w="19050">
                      <a:solidFill>
                        <a:srgbClr val="293585"/>
                      </a:solidFill>
                      <a:prstDash val="solid"/>
                    </a:lnT>
                    <a:solidFill>
                      <a:srgbClr val="FFF5D5"/>
                    </a:solidFill>
                  </a:tcPr>
                </a:tc>
                <a:extLst>
                  <a:ext uri="{0D108BD9-81ED-4DB2-BD59-A6C34878D82A}">
                    <a16:rowId xmlns:a16="http://schemas.microsoft.com/office/drawing/2014/main" val="10004"/>
                  </a:ext>
                </a:extLst>
              </a:tr>
              <a:tr h="856615">
                <a:tc>
                  <a:txBody>
                    <a:bodyPr/>
                    <a:lstStyle/>
                    <a:p>
                      <a:pPr>
                        <a:lnSpc>
                          <a:spcPct val="100000"/>
                        </a:lnSpc>
                      </a:pPr>
                      <a:endParaRPr sz="1300">
                        <a:latin typeface="Times New Roman"/>
                        <a:cs typeface="Times New Roman"/>
                      </a:endParaRPr>
                    </a:p>
                  </a:txBody>
                  <a:tcPr marL="0" marR="0" marT="0" marB="0">
                    <a:lnL w="12700">
                      <a:solidFill>
                        <a:srgbClr val="DDA227"/>
                      </a:solidFill>
                      <a:prstDash val="solid"/>
                    </a:lnL>
                    <a:lnR w="12700">
                      <a:solidFill>
                        <a:srgbClr val="DDA227"/>
                      </a:solidFill>
                      <a:prstDash val="solid"/>
                    </a:lnR>
                    <a:lnB w="12700">
                      <a:solidFill>
                        <a:srgbClr val="936D2A"/>
                      </a:solidFill>
                      <a:prstDash val="solid"/>
                    </a:lnB>
                    <a:solidFill>
                      <a:srgbClr val="FFF5D5"/>
                    </a:solidFill>
                  </a:tcPr>
                </a:tc>
                <a:tc>
                  <a:txBody>
                    <a:bodyPr/>
                    <a:lstStyle/>
                    <a:p>
                      <a:pPr>
                        <a:lnSpc>
                          <a:spcPct val="100000"/>
                        </a:lnSpc>
                      </a:pPr>
                      <a:endParaRPr sz="1300">
                        <a:latin typeface="Times New Roman"/>
                        <a:cs typeface="Times New Roman"/>
                      </a:endParaRPr>
                    </a:p>
                  </a:txBody>
                  <a:tcPr marL="0" marR="0" marT="0" marB="0">
                    <a:lnL w="12700">
                      <a:solidFill>
                        <a:srgbClr val="DDA227"/>
                      </a:solidFill>
                      <a:prstDash val="solid"/>
                    </a:lnL>
                    <a:lnR w="12700">
                      <a:solidFill>
                        <a:srgbClr val="DDA227"/>
                      </a:solidFill>
                      <a:prstDash val="solid"/>
                    </a:lnR>
                    <a:lnB w="12700">
                      <a:solidFill>
                        <a:srgbClr val="936D2A"/>
                      </a:solidFill>
                      <a:prstDash val="solid"/>
                    </a:lnB>
                    <a:solidFill>
                      <a:srgbClr val="FFF5D5"/>
                    </a:solidFill>
                  </a:tcPr>
                </a:tc>
                <a:tc>
                  <a:txBody>
                    <a:bodyPr/>
                    <a:lstStyle/>
                    <a:p>
                      <a:pPr>
                        <a:lnSpc>
                          <a:spcPct val="100000"/>
                        </a:lnSpc>
                      </a:pPr>
                      <a:endParaRPr sz="1300">
                        <a:latin typeface="Times New Roman"/>
                        <a:cs typeface="Times New Roman"/>
                      </a:endParaRPr>
                    </a:p>
                  </a:txBody>
                  <a:tcPr marL="0" marR="0" marT="0" marB="0">
                    <a:lnL w="12700">
                      <a:solidFill>
                        <a:srgbClr val="DDA227"/>
                      </a:solidFill>
                      <a:prstDash val="solid"/>
                    </a:lnL>
                    <a:lnR w="12700">
                      <a:solidFill>
                        <a:srgbClr val="DDA227"/>
                      </a:solidFill>
                      <a:prstDash val="solid"/>
                    </a:lnR>
                    <a:lnB w="12700">
                      <a:solidFill>
                        <a:srgbClr val="936D2A"/>
                      </a:solidFill>
                      <a:prstDash val="solid"/>
                    </a:lnB>
                    <a:solidFill>
                      <a:srgbClr val="FFF5D5"/>
                    </a:solidFill>
                  </a:tcPr>
                </a:tc>
                <a:tc>
                  <a:txBody>
                    <a:bodyPr/>
                    <a:lstStyle/>
                    <a:p>
                      <a:pPr algn="ctr">
                        <a:lnSpc>
                          <a:spcPts val="1465"/>
                        </a:lnSpc>
                        <a:spcBef>
                          <a:spcPts val="25"/>
                        </a:spcBef>
                      </a:pPr>
                      <a:r>
                        <a:rPr sz="1300" b="1">
                          <a:latin typeface="Calibri"/>
                          <a:cs typeface="Calibri"/>
                        </a:rPr>
                        <a:t>[GSV</a:t>
                      </a:r>
                      <a:r>
                        <a:rPr sz="1300" b="1" spc="-15">
                          <a:latin typeface="Calibri"/>
                          <a:cs typeface="Calibri"/>
                        </a:rPr>
                        <a:t> </a:t>
                      </a:r>
                      <a:r>
                        <a:rPr sz="1300" b="1" spc="-50">
                          <a:latin typeface="Calibri"/>
                          <a:cs typeface="Calibri"/>
                        </a:rPr>
                        <a:t>ONLY:</a:t>
                      </a:r>
                      <a:r>
                        <a:rPr sz="1300" b="1" spc="5">
                          <a:latin typeface="Calibri"/>
                          <a:cs typeface="Calibri"/>
                        </a:rPr>
                        <a:t> </a:t>
                      </a:r>
                      <a:r>
                        <a:rPr sz="1300" b="1" spc="-20">
                          <a:latin typeface="Calibri"/>
                          <a:cs typeface="Calibri"/>
                        </a:rPr>
                        <a:t>PERT]</a:t>
                      </a:r>
                      <a:endParaRPr sz="1300">
                        <a:latin typeface="Calibri"/>
                        <a:cs typeface="Calibri"/>
                      </a:endParaRPr>
                    </a:p>
                    <a:p>
                      <a:pPr algn="ctr">
                        <a:lnSpc>
                          <a:spcPts val="1614"/>
                        </a:lnSpc>
                      </a:pPr>
                      <a:r>
                        <a:rPr sz="1500">
                          <a:latin typeface="Calibri"/>
                          <a:cs typeface="Calibri"/>
                        </a:rPr>
                        <a:t>PERT</a:t>
                      </a:r>
                      <a:r>
                        <a:rPr sz="1500" spc="-55">
                          <a:latin typeface="Calibri"/>
                          <a:cs typeface="Calibri"/>
                        </a:rPr>
                        <a:t> </a:t>
                      </a:r>
                      <a:r>
                        <a:rPr sz="1500">
                          <a:latin typeface="Calibri"/>
                          <a:cs typeface="Calibri"/>
                        </a:rPr>
                        <a:t>Reading:</a:t>
                      </a:r>
                      <a:r>
                        <a:rPr sz="1500" spc="-60">
                          <a:latin typeface="Calibri"/>
                          <a:cs typeface="Calibri"/>
                        </a:rPr>
                        <a:t> </a:t>
                      </a:r>
                      <a:r>
                        <a:rPr sz="1500" spc="-20">
                          <a:latin typeface="Calibri"/>
                          <a:cs typeface="Calibri"/>
                        </a:rPr>
                        <a:t>106,</a:t>
                      </a:r>
                      <a:endParaRPr sz="1500">
                        <a:latin typeface="Calibri"/>
                        <a:cs typeface="Calibri"/>
                      </a:endParaRPr>
                    </a:p>
                    <a:p>
                      <a:pPr algn="ctr">
                        <a:lnSpc>
                          <a:spcPts val="1620"/>
                        </a:lnSpc>
                      </a:pPr>
                      <a:r>
                        <a:rPr sz="1500">
                          <a:latin typeface="Calibri"/>
                          <a:cs typeface="Calibri"/>
                        </a:rPr>
                        <a:t>PERT</a:t>
                      </a:r>
                      <a:r>
                        <a:rPr sz="1500" spc="-35">
                          <a:latin typeface="Calibri"/>
                          <a:cs typeface="Calibri"/>
                        </a:rPr>
                        <a:t> </a:t>
                      </a:r>
                      <a:r>
                        <a:rPr sz="1500" spc="-10">
                          <a:latin typeface="Calibri"/>
                          <a:cs typeface="Calibri"/>
                        </a:rPr>
                        <a:t>Writing:</a:t>
                      </a:r>
                      <a:r>
                        <a:rPr sz="1500" spc="-30">
                          <a:latin typeface="Calibri"/>
                          <a:cs typeface="Calibri"/>
                        </a:rPr>
                        <a:t> </a:t>
                      </a:r>
                      <a:r>
                        <a:rPr sz="1500" spc="-20">
                          <a:latin typeface="Calibri"/>
                          <a:cs typeface="Calibri"/>
                        </a:rPr>
                        <a:t>103,</a:t>
                      </a:r>
                      <a:endParaRPr sz="1500">
                        <a:latin typeface="Calibri"/>
                        <a:cs typeface="Calibri"/>
                      </a:endParaRPr>
                    </a:p>
                    <a:p>
                      <a:pPr algn="ctr">
                        <a:lnSpc>
                          <a:spcPts val="1710"/>
                        </a:lnSpc>
                      </a:pPr>
                      <a:r>
                        <a:rPr sz="1500">
                          <a:latin typeface="Calibri"/>
                          <a:cs typeface="Calibri"/>
                        </a:rPr>
                        <a:t>PERT</a:t>
                      </a:r>
                      <a:r>
                        <a:rPr sz="1500" spc="-40">
                          <a:latin typeface="Calibri"/>
                          <a:cs typeface="Calibri"/>
                        </a:rPr>
                        <a:t> </a:t>
                      </a:r>
                      <a:r>
                        <a:rPr sz="1500">
                          <a:latin typeface="Calibri"/>
                          <a:cs typeface="Calibri"/>
                        </a:rPr>
                        <a:t>Math:</a:t>
                      </a:r>
                      <a:r>
                        <a:rPr sz="1500" spc="-50">
                          <a:latin typeface="Calibri"/>
                          <a:cs typeface="Calibri"/>
                        </a:rPr>
                        <a:t> </a:t>
                      </a:r>
                      <a:r>
                        <a:rPr sz="1500" spc="-25">
                          <a:latin typeface="Calibri"/>
                          <a:cs typeface="Calibri"/>
                        </a:rPr>
                        <a:t>114</a:t>
                      </a:r>
                      <a:endParaRPr sz="1500">
                        <a:latin typeface="Calibri"/>
                        <a:cs typeface="Calibri"/>
                      </a:endParaRPr>
                    </a:p>
                  </a:txBody>
                  <a:tcPr marL="0" marR="0" marT="3175" marB="0">
                    <a:lnL w="12700">
                      <a:solidFill>
                        <a:srgbClr val="DDA227"/>
                      </a:solidFill>
                      <a:prstDash val="solid"/>
                    </a:lnL>
                    <a:lnR w="12700">
                      <a:solidFill>
                        <a:srgbClr val="DDA227"/>
                      </a:solidFill>
                      <a:prstDash val="solid"/>
                    </a:lnR>
                    <a:lnB w="12700">
                      <a:solidFill>
                        <a:srgbClr val="936D2A"/>
                      </a:solidFill>
                      <a:prstDash val="solid"/>
                    </a:lnB>
                    <a:solidFill>
                      <a:srgbClr val="FFF5D5"/>
                    </a:solidFill>
                  </a:tcPr>
                </a:tc>
                <a:tc>
                  <a:txBody>
                    <a:bodyPr/>
                    <a:lstStyle/>
                    <a:p>
                      <a:pPr>
                        <a:lnSpc>
                          <a:spcPct val="100000"/>
                        </a:lnSpc>
                      </a:pPr>
                      <a:endParaRPr sz="1300">
                        <a:latin typeface="Times New Roman"/>
                        <a:cs typeface="Times New Roman"/>
                      </a:endParaRPr>
                    </a:p>
                  </a:txBody>
                  <a:tcPr marL="0" marR="0" marT="0" marB="0">
                    <a:lnL w="12700">
                      <a:solidFill>
                        <a:srgbClr val="DDA227"/>
                      </a:solidFill>
                      <a:prstDash val="solid"/>
                    </a:lnL>
                    <a:lnR w="12700">
                      <a:solidFill>
                        <a:srgbClr val="DDA227"/>
                      </a:solidFill>
                      <a:prstDash val="solid"/>
                    </a:lnR>
                    <a:lnB w="12700">
                      <a:solidFill>
                        <a:srgbClr val="936D2A"/>
                      </a:solidFill>
                      <a:prstDash val="solid"/>
                    </a:lnB>
                    <a:solidFill>
                      <a:srgbClr val="FFF5D5"/>
                    </a:solidFill>
                  </a:tcPr>
                </a:tc>
                <a:tc>
                  <a:txBody>
                    <a:bodyPr/>
                    <a:lstStyle/>
                    <a:p>
                      <a:pPr>
                        <a:lnSpc>
                          <a:spcPct val="100000"/>
                        </a:lnSpc>
                      </a:pPr>
                      <a:endParaRPr sz="1300">
                        <a:latin typeface="Times New Roman"/>
                        <a:cs typeface="Times New Roman"/>
                      </a:endParaRPr>
                    </a:p>
                  </a:txBody>
                  <a:tcPr marL="0" marR="0" marT="0" marB="0">
                    <a:lnL w="12700">
                      <a:solidFill>
                        <a:srgbClr val="DDA227"/>
                      </a:solidFill>
                      <a:prstDash val="solid"/>
                    </a:lnL>
                    <a:lnR w="12700">
                      <a:solidFill>
                        <a:srgbClr val="DDA227"/>
                      </a:solidFill>
                      <a:prstDash val="solid"/>
                    </a:lnR>
                    <a:lnB w="12700">
                      <a:solidFill>
                        <a:srgbClr val="936D2A"/>
                      </a:solidFill>
                      <a:prstDash val="solid"/>
                    </a:lnB>
                    <a:solidFill>
                      <a:srgbClr val="FFF5D5"/>
                    </a:solidFill>
                  </a:tcPr>
                </a:tc>
                <a:extLst>
                  <a:ext uri="{0D108BD9-81ED-4DB2-BD59-A6C34878D82A}">
                    <a16:rowId xmlns:a16="http://schemas.microsoft.com/office/drawing/2014/main" val="10005"/>
                  </a:ext>
                </a:extLst>
              </a:tr>
              <a:tr h="668655">
                <a:tc rowSpan="2">
                  <a:txBody>
                    <a:bodyPr/>
                    <a:lstStyle/>
                    <a:p>
                      <a:pPr algn="ctr">
                        <a:lnSpc>
                          <a:spcPts val="1980"/>
                        </a:lnSpc>
                        <a:spcBef>
                          <a:spcPts val="254"/>
                        </a:spcBef>
                      </a:pPr>
                      <a:r>
                        <a:rPr sz="1700" b="1" spc="-25">
                          <a:latin typeface="Calibri"/>
                          <a:cs typeface="Calibri"/>
                        </a:rPr>
                        <a:t>GSC</a:t>
                      </a:r>
                      <a:endParaRPr sz="1700">
                        <a:latin typeface="Calibri"/>
                        <a:cs typeface="Calibri"/>
                      </a:endParaRPr>
                    </a:p>
                    <a:p>
                      <a:pPr marL="107950" marR="95885" algn="ctr">
                        <a:lnSpc>
                          <a:spcPct val="80000"/>
                        </a:lnSpc>
                        <a:spcBef>
                          <a:spcPts val="130"/>
                        </a:spcBef>
                      </a:pPr>
                      <a:r>
                        <a:rPr sz="800" spc="-30">
                          <a:latin typeface="Calibri"/>
                          <a:cs typeface="Calibri"/>
                        </a:rPr>
                        <a:t>Gold</a:t>
                      </a:r>
                      <a:r>
                        <a:rPr sz="800" spc="-10">
                          <a:latin typeface="Calibri"/>
                          <a:cs typeface="Calibri"/>
                        </a:rPr>
                        <a:t> </a:t>
                      </a:r>
                      <a:r>
                        <a:rPr sz="800" spc="-30">
                          <a:latin typeface="Calibri"/>
                          <a:cs typeface="Calibri"/>
                        </a:rPr>
                        <a:t>Seal</a:t>
                      </a:r>
                      <a:r>
                        <a:rPr sz="800" spc="500">
                          <a:latin typeface="Calibri"/>
                          <a:cs typeface="Calibri"/>
                        </a:rPr>
                        <a:t> </a:t>
                      </a:r>
                      <a:r>
                        <a:rPr sz="800" spc="-20">
                          <a:latin typeface="Calibri"/>
                          <a:cs typeface="Calibri"/>
                        </a:rPr>
                        <a:t>CAPE</a:t>
                      </a:r>
                      <a:endParaRPr sz="800">
                        <a:latin typeface="Calibri"/>
                        <a:cs typeface="Calibri"/>
                      </a:endParaRPr>
                    </a:p>
                    <a:p>
                      <a:pPr marL="3810" algn="ctr">
                        <a:lnSpc>
                          <a:spcPts val="770"/>
                        </a:lnSpc>
                      </a:pPr>
                      <a:r>
                        <a:rPr sz="800" spc="-10">
                          <a:latin typeface="Calibri"/>
                          <a:cs typeface="Calibri"/>
                        </a:rPr>
                        <a:t>Scholars</a:t>
                      </a:r>
                      <a:endParaRPr sz="800">
                        <a:latin typeface="Calibri"/>
                        <a:cs typeface="Calibri"/>
                      </a:endParaRPr>
                    </a:p>
                  </a:txBody>
                  <a:tcPr marL="0" marR="0" marT="32384"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a:txBody>
                    <a:bodyPr/>
                    <a:lstStyle/>
                    <a:p>
                      <a:pPr marL="47625" marR="55880">
                        <a:lnSpc>
                          <a:spcPct val="100000"/>
                        </a:lnSpc>
                        <a:spcBef>
                          <a:spcPts val="265"/>
                        </a:spcBef>
                      </a:pPr>
                      <a:r>
                        <a:rPr sz="1400" spc="-40">
                          <a:latin typeface="Calibri"/>
                          <a:cs typeface="Calibri"/>
                        </a:rPr>
                        <a:t>Earn</a:t>
                      </a:r>
                      <a:r>
                        <a:rPr sz="1400" spc="-45">
                          <a:latin typeface="Calibri"/>
                          <a:cs typeface="Calibri"/>
                        </a:rPr>
                        <a:t> standard</a:t>
                      </a:r>
                      <a:r>
                        <a:rPr sz="1400" spc="-15">
                          <a:latin typeface="Calibri"/>
                          <a:cs typeface="Calibri"/>
                        </a:rPr>
                        <a:t> </a:t>
                      </a:r>
                      <a:r>
                        <a:rPr sz="1400" spc="-30">
                          <a:latin typeface="Calibri"/>
                          <a:cs typeface="Calibri"/>
                        </a:rPr>
                        <a:t>Florida high</a:t>
                      </a:r>
                      <a:r>
                        <a:rPr sz="1400" spc="-40">
                          <a:latin typeface="Calibri"/>
                          <a:cs typeface="Calibri"/>
                        </a:rPr>
                        <a:t> </a:t>
                      </a:r>
                      <a:r>
                        <a:rPr sz="1400" spc="-35">
                          <a:latin typeface="Calibri"/>
                          <a:cs typeface="Calibri"/>
                        </a:rPr>
                        <a:t>school</a:t>
                      </a:r>
                      <a:r>
                        <a:rPr sz="1400" spc="-40">
                          <a:latin typeface="Calibri"/>
                          <a:cs typeface="Calibri"/>
                        </a:rPr>
                        <a:t> </a:t>
                      </a:r>
                      <a:r>
                        <a:rPr sz="1400" spc="-10">
                          <a:latin typeface="Calibri"/>
                          <a:cs typeface="Calibri"/>
                        </a:rPr>
                        <a:t>diploma</a:t>
                      </a:r>
                      <a:endParaRPr sz="1400">
                        <a:latin typeface="Calibri"/>
                        <a:cs typeface="Calibri"/>
                      </a:endParaRPr>
                    </a:p>
                  </a:txBody>
                  <a:tcPr marL="0" marR="0" marT="3365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a:txBody>
                    <a:bodyPr/>
                    <a:lstStyle/>
                    <a:p>
                      <a:pPr marL="4445" algn="ctr">
                        <a:lnSpc>
                          <a:spcPts val="2014"/>
                        </a:lnSpc>
                      </a:pPr>
                      <a:r>
                        <a:rPr sz="1800" b="1" spc="-20">
                          <a:latin typeface="Calibri"/>
                          <a:cs typeface="Calibri"/>
                        </a:rPr>
                        <a:t>2.0</a:t>
                      </a:r>
                      <a:r>
                        <a:rPr sz="1350" spc="-30" baseline="33950">
                          <a:latin typeface="Wingdings"/>
                          <a:cs typeface="Wingdings"/>
                        </a:rPr>
                        <a:t></a:t>
                      </a:r>
                      <a:endParaRPr sz="1350" baseline="33950">
                        <a:latin typeface="Wingdings"/>
                        <a:cs typeface="Wingdings"/>
                      </a:endParaRPr>
                    </a:p>
                    <a:p>
                      <a:pPr marL="62865" marR="48895" algn="ctr">
                        <a:lnSpc>
                          <a:spcPct val="87500"/>
                        </a:lnSpc>
                        <a:spcBef>
                          <a:spcPts val="265"/>
                        </a:spcBef>
                      </a:pPr>
                      <a:r>
                        <a:rPr sz="750" spc="-37" baseline="27777">
                          <a:latin typeface="Wingdings"/>
                          <a:cs typeface="Wingdings"/>
                        </a:rPr>
                        <a:t></a:t>
                      </a:r>
                      <a:r>
                        <a:rPr sz="800" spc="-25">
                          <a:latin typeface="Calibri"/>
                          <a:cs typeface="Calibri"/>
                        </a:rPr>
                        <a:t>required</a:t>
                      </a:r>
                      <a:r>
                        <a:rPr sz="800" spc="25">
                          <a:latin typeface="Calibri"/>
                          <a:cs typeface="Calibri"/>
                        </a:rPr>
                        <a:t> </a:t>
                      </a:r>
                      <a:r>
                        <a:rPr sz="800" spc="-35">
                          <a:latin typeface="Calibri"/>
                          <a:cs typeface="Calibri"/>
                        </a:rPr>
                        <a:t>for</a:t>
                      </a:r>
                      <a:r>
                        <a:rPr sz="800" spc="500">
                          <a:latin typeface="Calibri"/>
                          <a:cs typeface="Calibri"/>
                        </a:rPr>
                        <a:t> </a:t>
                      </a:r>
                      <a:r>
                        <a:rPr sz="800" spc="-25">
                          <a:latin typeface="Calibri"/>
                          <a:cs typeface="Calibri"/>
                        </a:rPr>
                        <a:t>high</a:t>
                      </a:r>
                      <a:r>
                        <a:rPr sz="800" spc="-20">
                          <a:latin typeface="Calibri"/>
                          <a:cs typeface="Calibri"/>
                        </a:rPr>
                        <a:t> </a:t>
                      </a:r>
                      <a:r>
                        <a:rPr sz="800" spc="-10">
                          <a:latin typeface="Calibri"/>
                          <a:cs typeface="Calibri"/>
                        </a:rPr>
                        <a:t>school</a:t>
                      </a:r>
                      <a:r>
                        <a:rPr sz="800" spc="500">
                          <a:latin typeface="Calibri"/>
                          <a:cs typeface="Calibri"/>
                        </a:rPr>
                        <a:t> </a:t>
                      </a:r>
                      <a:r>
                        <a:rPr sz="800" spc="-10">
                          <a:latin typeface="Calibri"/>
                          <a:cs typeface="Calibri"/>
                        </a:rPr>
                        <a:t>graduation</a:t>
                      </a:r>
                      <a:endParaRPr sz="800">
                        <a:latin typeface="Calibri"/>
                        <a:cs typeface="Calibri"/>
                      </a:endParaRPr>
                    </a:p>
                  </a:txBody>
                  <a:tcPr marL="0" marR="0" marT="0"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a:txBody>
                    <a:bodyPr/>
                    <a:lstStyle/>
                    <a:p>
                      <a:pPr marL="7620" algn="ctr">
                        <a:lnSpc>
                          <a:spcPts val="1725"/>
                        </a:lnSpc>
                        <a:spcBef>
                          <a:spcPts val="85"/>
                        </a:spcBef>
                      </a:pPr>
                      <a:r>
                        <a:rPr sz="1500" b="1" spc="-25">
                          <a:latin typeface="Calibri"/>
                          <a:cs typeface="Calibri"/>
                        </a:rPr>
                        <a:t>—NA—</a:t>
                      </a:r>
                      <a:endParaRPr sz="1500">
                        <a:latin typeface="Calibri"/>
                        <a:cs typeface="Calibri"/>
                      </a:endParaRPr>
                    </a:p>
                    <a:p>
                      <a:pPr marL="5080" algn="ctr">
                        <a:lnSpc>
                          <a:spcPts val="1485"/>
                        </a:lnSpc>
                      </a:pPr>
                      <a:r>
                        <a:rPr sz="1300" spc="-25">
                          <a:latin typeface="Calibri"/>
                          <a:cs typeface="Calibri"/>
                        </a:rPr>
                        <a:t>ACT,</a:t>
                      </a:r>
                      <a:r>
                        <a:rPr sz="1300" spc="-50">
                          <a:latin typeface="Calibri"/>
                          <a:cs typeface="Calibri"/>
                        </a:rPr>
                        <a:t> </a:t>
                      </a:r>
                      <a:r>
                        <a:rPr sz="1300" spc="-60">
                          <a:latin typeface="Calibri"/>
                          <a:cs typeface="Calibri"/>
                        </a:rPr>
                        <a:t>CLT,</a:t>
                      </a:r>
                      <a:r>
                        <a:rPr sz="1300" spc="-15">
                          <a:latin typeface="Calibri"/>
                          <a:cs typeface="Calibri"/>
                        </a:rPr>
                        <a:t> </a:t>
                      </a:r>
                      <a:r>
                        <a:rPr sz="1300" spc="-25">
                          <a:latin typeface="Calibri"/>
                          <a:cs typeface="Calibri"/>
                        </a:rPr>
                        <a:t>PERT,</a:t>
                      </a:r>
                      <a:r>
                        <a:rPr sz="1300" spc="-30">
                          <a:latin typeface="Calibri"/>
                          <a:cs typeface="Calibri"/>
                        </a:rPr>
                        <a:t> </a:t>
                      </a:r>
                      <a:r>
                        <a:rPr sz="1300">
                          <a:latin typeface="Calibri"/>
                          <a:cs typeface="Calibri"/>
                        </a:rPr>
                        <a:t>or</a:t>
                      </a:r>
                      <a:r>
                        <a:rPr sz="1300" spc="-40">
                          <a:latin typeface="Calibri"/>
                          <a:cs typeface="Calibri"/>
                        </a:rPr>
                        <a:t> </a:t>
                      </a:r>
                      <a:r>
                        <a:rPr sz="1300" spc="-20">
                          <a:latin typeface="Calibri"/>
                          <a:cs typeface="Calibri"/>
                        </a:rPr>
                        <a:t>SAT </a:t>
                      </a:r>
                      <a:r>
                        <a:rPr sz="1300">
                          <a:latin typeface="Calibri"/>
                          <a:cs typeface="Calibri"/>
                        </a:rPr>
                        <a:t>score</a:t>
                      </a:r>
                      <a:r>
                        <a:rPr sz="1300" spc="-30">
                          <a:latin typeface="Calibri"/>
                          <a:cs typeface="Calibri"/>
                        </a:rPr>
                        <a:t> </a:t>
                      </a:r>
                      <a:r>
                        <a:rPr sz="1300">
                          <a:latin typeface="Calibri"/>
                          <a:cs typeface="Calibri"/>
                        </a:rPr>
                        <a:t>not</a:t>
                      </a:r>
                      <a:r>
                        <a:rPr sz="1300" spc="-20">
                          <a:latin typeface="Calibri"/>
                          <a:cs typeface="Calibri"/>
                        </a:rPr>
                        <a:t> </a:t>
                      </a:r>
                      <a:r>
                        <a:rPr sz="1300" spc="-10">
                          <a:latin typeface="Calibri"/>
                          <a:cs typeface="Calibri"/>
                        </a:rPr>
                        <a:t>required</a:t>
                      </a:r>
                      <a:endParaRPr sz="1300">
                        <a:latin typeface="Calibri"/>
                        <a:cs typeface="Calibri"/>
                      </a:endParaRPr>
                    </a:p>
                  </a:txBody>
                  <a:tcPr marL="0" marR="0" marT="1079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rowSpan="2">
                  <a:txBody>
                    <a:bodyPr/>
                    <a:lstStyle/>
                    <a:p>
                      <a:pPr marL="8890" algn="ctr">
                        <a:lnSpc>
                          <a:spcPct val="100000"/>
                        </a:lnSpc>
                        <a:spcBef>
                          <a:spcPts val="240"/>
                        </a:spcBef>
                      </a:pPr>
                      <a:r>
                        <a:rPr sz="1800">
                          <a:latin typeface="Calibri"/>
                          <a:cs typeface="Calibri"/>
                        </a:rPr>
                        <a:t>30</a:t>
                      </a:r>
                      <a:r>
                        <a:rPr sz="1800" spc="-45">
                          <a:latin typeface="Calibri"/>
                          <a:cs typeface="Calibri"/>
                        </a:rPr>
                        <a:t> </a:t>
                      </a:r>
                      <a:r>
                        <a:rPr sz="1600">
                          <a:latin typeface="Calibri"/>
                          <a:cs typeface="Calibri"/>
                        </a:rPr>
                        <a:t>service</a:t>
                      </a:r>
                      <a:r>
                        <a:rPr sz="1600" spc="-5">
                          <a:latin typeface="Calibri"/>
                          <a:cs typeface="Calibri"/>
                        </a:rPr>
                        <a:t> </a:t>
                      </a:r>
                      <a:r>
                        <a:rPr sz="1600" spc="-20">
                          <a:latin typeface="Calibri"/>
                          <a:cs typeface="Calibri"/>
                        </a:rPr>
                        <a:t>hours</a:t>
                      </a:r>
                      <a:endParaRPr sz="1600">
                        <a:latin typeface="Calibri"/>
                        <a:cs typeface="Calibri"/>
                      </a:endParaRPr>
                    </a:p>
                    <a:p>
                      <a:pPr marL="9525" algn="ctr">
                        <a:lnSpc>
                          <a:spcPts val="1370"/>
                        </a:lnSpc>
                        <a:spcBef>
                          <a:spcPts val="95"/>
                        </a:spcBef>
                      </a:pPr>
                      <a:r>
                        <a:rPr sz="1250" spc="-25">
                          <a:latin typeface="Calibri"/>
                          <a:cs typeface="Calibri"/>
                        </a:rPr>
                        <a:t>OR</a:t>
                      </a:r>
                      <a:endParaRPr sz="1250">
                        <a:latin typeface="Calibri"/>
                        <a:cs typeface="Calibri"/>
                      </a:endParaRPr>
                    </a:p>
                    <a:p>
                      <a:pPr marL="226695" marR="210820" algn="ctr">
                        <a:lnSpc>
                          <a:spcPct val="85700"/>
                        </a:lnSpc>
                        <a:spcBef>
                          <a:spcPts val="175"/>
                        </a:spcBef>
                      </a:pPr>
                      <a:r>
                        <a:rPr sz="1800">
                          <a:latin typeface="Calibri"/>
                          <a:cs typeface="Calibri"/>
                        </a:rPr>
                        <a:t>100</a:t>
                      </a:r>
                      <a:r>
                        <a:rPr sz="1800" spc="-60">
                          <a:latin typeface="Calibri"/>
                          <a:cs typeface="Calibri"/>
                        </a:rPr>
                        <a:t> </a:t>
                      </a:r>
                      <a:r>
                        <a:rPr sz="1600">
                          <a:latin typeface="Calibri"/>
                          <a:cs typeface="Calibri"/>
                        </a:rPr>
                        <a:t>paid</a:t>
                      </a:r>
                      <a:r>
                        <a:rPr sz="1600" spc="-25">
                          <a:latin typeface="Calibri"/>
                          <a:cs typeface="Calibri"/>
                        </a:rPr>
                        <a:t> </a:t>
                      </a:r>
                      <a:r>
                        <a:rPr sz="1600" spc="-20">
                          <a:latin typeface="Calibri"/>
                          <a:cs typeface="Calibri"/>
                        </a:rPr>
                        <a:t>work </a:t>
                      </a:r>
                      <a:r>
                        <a:rPr sz="1600" spc="-10">
                          <a:latin typeface="Calibri"/>
                          <a:cs typeface="Calibri"/>
                        </a:rPr>
                        <a:t>hours</a:t>
                      </a:r>
                      <a:endParaRPr sz="1600">
                        <a:latin typeface="Calibri"/>
                        <a:cs typeface="Calibri"/>
                      </a:endParaRPr>
                    </a:p>
                  </a:txBody>
                  <a:tcPr marL="0" marR="0" marT="30480"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rowSpan="2">
                  <a:txBody>
                    <a:bodyPr/>
                    <a:lstStyle/>
                    <a:p>
                      <a:pPr marL="62230" marR="45085" algn="ctr">
                        <a:lnSpc>
                          <a:spcPct val="80000"/>
                        </a:lnSpc>
                        <a:spcBef>
                          <a:spcPts val="585"/>
                        </a:spcBef>
                      </a:pPr>
                      <a:r>
                        <a:rPr sz="1500">
                          <a:latin typeface="Calibri"/>
                          <a:cs typeface="Calibri"/>
                        </a:rPr>
                        <a:t>fixed</a:t>
                      </a:r>
                      <a:r>
                        <a:rPr sz="1500" spc="-75">
                          <a:latin typeface="Calibri"/>
                          <a:cs typeface="Calibri"/>
                        </a:rPr>
                        <a:t> </a:t>
                      </a:r>
                      <a:r>
                        <a:rPr sz="1500" spc="-25">
                          <a:latin typeface="Calibri"/>
                          <a:cs typeface="Calibri"/>
                        </a:rPr>
                        <a:t>$$$ </a:t>
                      </a:r>
                      <a:r>
                        <a:rPr sz="1500" spc="-20">
                          <a:latin typeface="Calibri"/>
                          <a:cs typeface="Calibri"/>
                        </a:rPr>
                        <a:t>hour </a:t>
                      </a:r>
                      <a:r>
                        <a:rPr sz="1500" spc="-10">
                          <a:latin typeface="Calibri"/>
                          <a:cs typeface="Calibri"/>
                        </a:rPr>
                        <a:t>amount</a:t>
                      </a:r>
                      <a:endParaRPr sz="1500">
                        <a:latin typeface="Calibri"/>
                        <a:cs typeface="Calibri"/>
                      </a:endParaRPr>
                    </a:p>
                    <a:p>
                      <a:pPr marL="65405" marR="46990" algn="ctr">
                        <a:lnSpc>
                          <a:spcPts val="960"/>
                        </a:lnSpc>
                        <a:spcBef>
                          <a:spcPts val="615"/>
                        </a:spcBef>
                      </a:pPr>
                      <a:r>
                        <a:rPr sz="1000">
                          <a:latin typeface="Calibri"/>
                          <a:cs typeface="Calibri"/>
                        </a:rPr>
                        <a:t>[refer</a:t>
                      </a:r>
                      <a:r>
                        <a:rPr sz="1000" spc="-10">
                          <a:latin typeface="Calibri"/>
                          <a:cs typeface="Calibri"/>
                        </a:rPr>
                        <a:t> </a:t>
                      </a:r>
                      <a:r>
                        <a:rPr sz="1000">
                          <a:latin typeface="Calibri"/>
                          <a:cs typeface="Calibri"/>
                        </a:rPr>
                        <a:t>to</a:t>
                      </a:r>
                      <a:r>
                        <a:rPr sz="1000" spc="-30">
                          <a:latin typeface="Calibri"/>
                          <a:cs typeface="Calibri"/>
                        </a:rPr>
                        <a:t> </a:t>
                      </a:r>
                      <a:r>
                        <a:rPr sz="1000" spc="-20">
                          <a:latin typeface="Calibri"/>
                          <a:cs typeface="Calibri"/>
                        </a:rPr>
                        <a:t>Gold </a:t>
                      </a:r>
                      <a:r>
                        <a:rPr sz="1000">
                          <a:latin typeface="Calibri"/>
                          <a:cs typeface="Calibri"/>
                        </a:rPr>
                        <a:t>Seal</a:t>
                      </a:r>
                      <a:r>
                        <a:rPr sz="1000" spc="-30">
                          <a:latin typeface="Calibri"/>
                          <a:cs typeface="Calibri"/>
                        </a:rPr>
                        <a:t> </a:t>
                      </a:r>
                      <a:r>
                        <a:rPr sz="1000" spc="-10">
                          <a:latin typeface="Calibri"/>
                          <a:cs typeface="Calibri"/>
                        </a:rPr>
                        <a:t>Award</a:t>
                      </a:r>
                      <a:r>
                        <a:rPr sz="1000" spc="500">
                          <a:latin typeface="Calibri"/>
                          <a:cs typeface="Calibri"/>
                        </a:rPr>
                        <a:t> </a:t>
                      </a:r>
                      <a:r>
                        <a:rPr sz="1000">
                          <a:latin typeface="Calibri"/>
                          <a:cs typeface="Calibri"/>
                        </a:rPr>
                        <a:t>on</a:t>
                      </a:r>
                      <a:r>
                        <a:rPr sz="1000" spc="-25">
                          <a:latin typeface="Calibri"/>
                          <a:cs typeface="Calibri"/>
                        </a:rPr>
                        <a:t> </a:t>
                      </a:r>
                      <a:r>
                        <a:rPr sz="1000">
                          <a:latin typeface="Calibri"/>
                          <a:cs typeface="Calibri"/>
                        </a:rPr>
                        <a:t>next</a:t>
                      </a:r>
                      <a:r>
                        <a:rPr sz="1000" spc="-5">
                          <a:latin typeface="Calibri"/>
                          <a:cs typeface="Calibri"/>
                        </a:rPr>
                        <a:t> </a:t>
                      </a:r>
                      <a:r>
                        <a:rPr sz="1000" spc="-10">
                          <a:latin typeface="Calibri"/>
                          <a:cs typeface="Calibri"/>
                        </a:rPr>
                        <a:t>slide]</a:t>
                      </a:r>
                      <a:endParaRPr sz="1000">
                        <a:latin typeface="Calibri"/>
                        <a:cs typeface="Calibri"/>
                      </a:endParaRPr>
                    </a:p>
                  </a:txBody>
                  <a:tcPr marL="0" marR="0" marT="7429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extLst>
                  <a:ext uri="{0D108BD9-81ED-4DB2-BD59-A6C34878D82A}">
                    <a16:rowId xmlns:a16="http://schemas.microsoft.com/office/drawing/2014/main" val="10006"/>
                  </a:ext>
                </a:extLst>
              </a:tr>
              <a:tr h="474980">
                <a:tc vMerge="1">
                  <a:txBody>
                    <a:bodyPr/>
                    <a:lstStyle/>
                    <a:p>
                      <a:endParaRPr/>
                    </a:p>
                  </a:txBody>
                  <a:tcPr marL="0" marR="0" marT="32384"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gridSpan="3">
                  <a:txBody>
                    <a:bodyPr/>
                    <a:lstStyle/>
                    <a:p>
                      <a:pPr marL="47625" marR="531495">
                        <a:lnSpc>
                          <a:spcPts val="1510"/>
                        </a:lnSpc>
                        <a:spcBef>
                          <a:spcPts val="290"/>
                        </a:spcBef>
                      </a:pPr>
                      <a:r>
                        <a:rPr sz="1400">
                          <a:latin typeface="Calibri"/>
                          <a:cs typeface="Calibri"/>
                        </a:rPr>
                        <a:t>Earn</a:t>
                      </a:r>
                      <a:r>
                        <a:rPr sz="1400" spc="-35">
                          <a:latin typeface="Calibri"/>
                          <a:cs typeface="Calibri"/>
                        </a:rPr>
                        <a:t> </a:t>
                      </a:r>
                      <a:r>
                        <a:rPr sz="1400">
                          <a:latin typeface="Calibri"/>
                          <a:cs typeface="Calibri"/>
                        </a:rPr>
                        <a:t>a</a:t>
                      </a:r>
                      <a:r>
                        <a:rPr sz="1400" spc="-40">
                          <a:latin typeface="Calibri"/>
                          <a:cs typeface="Calibri"/>
                        </a:rPr>
                        <a:t> </a:t>
                      </a:r>
                      <a:r>
                        <a:rPr sz="1400">
                          <a:latin typeface="Calibri"/>
                          <a:cs typeface="Calibri"/>
                        </a:rPr>
                        <a:t>minimum</a:t>
                      </a:r>
                      <a:r>
                        <a:rPr sz="1400" spc="-45">
                          <a:latin typeface="Calibri"/>
                          <a:cs typeface="Calibri"/>
                        </a:rPr>
                        <a:t> </a:t>
                      </a:r>
                      <a:r>
                        <a:rPr sz="1400">
                          <a:latin typeface="Calibri"/>
                          <a:cs typeface="Calibri"/>
                        </a:rPr>
                        <a:t>of</a:t>
                      </a:r>
                      <a:r>
                        <a:rPr sz="1400" spc="-50">
                          <a:latin typeface="Calibri"/>
                          <a:cs typeface="Calibri"/>
                        </a:rPr>
                        <a:t> </a:t>
                      </a:r>
                      <a:r>
                        <a:rPr sz="1400">
                          <a:latin typeface="Calibri"/>
                          <a:cs typeface="Calibri"/>
                        </a:rPr>
                        <a:t>5</a:t>
                      </a:r>
                      <a:r>
                        <a:rPr sz="1400" spc="-30">
                          <a:latin typeface="Calibri"/>
                          <a:cs typeface="Calibri"/>
                        </a:rPr>
                        <a:t> </a:t>
                      </a:r>
                      <a:r>
                        <a:rPr sz="1400" spc="-10">
                          <a:latin typeface="Calibri"/>
                          <a:cs typeface="Calibri"/>
                        </a:rPr>
                        <a:t>postsecondary</a:t>
                      </a:r>
                      <a:r>
                        <a:rPr sz="1400" spc="-40">
                          <a:latin typeface="Calibri"/>
                          <a:cs typeface="Calibri"/>
                        </a:rPr>
                        <a:t> </a:t>
                      </a:r>
                      <a:r>
                        <a:rPr sz="1400">
                          <a:latin typeface="Calibri"/>
                          <a:cs typeface="Calibri"/>
                        </a:rPr>
                        <a:t>credit</a:t>
                      </a:r>
                      <a:r>
                        <a:rPr sz="1400" spc="-25">
                          <a:latin typeface="Calibri"/>
                          <a:cs typeface="Calibri"/>
                        </a:rPr>
                        <a:t> </a:t>
                      </a:r>
                      <a:r>
                        <a:rPr sz="1400">
                          <a:latin typeface="Calibri"/>
                          <a:cs typeface="Calibri"/>
                        </a:rPr>
                        <a:t>hours</a:t>
                      </a:r>
                      <a:r>
                        <a:rPr sz="1400" spc="-40">
                          <a:latin typeface="Calibri"/>
                          <a:cs typeface="Calibri"/>
                        </a:rPr>
                        <a:t> </a:t>
                      </a:r>
                      <a:r>
                        <a:rPr sz="1400">
                          <a:latin typeface="Calibri"/>
                          <a:cs typeface="Calibri"/>
                        </a:rPr>
                        <a:t>through</a:t>
                      </a:r>
                      <a:r>
                        <a:rPr sz="1400" spc="-15">
                          <a:latin typeface="Calibri"/>
                          <a:cs typeface="Calibri"/>
                        </a:rPr>
                        <a:t> </a:t>
                      </a:r>
                      <a:r>
                        <a:rPr sz="1400" u="sng" spc="-20">
                          <a:solidFill>
                            <a:srgbClr val="034990"/>
                          </a:solidFill>
                          <a:uFill>
                            <a:solidFill>
                              <a:srgbClr val="034990"/>
                            </a:solidFill>
                          </a:uFill>
                          <a:latin typeface="Calibri"/>
                          <a:cs typeface="Calibri"/>
                          <a:hlinkClick r:id="rId2"/>
                        </a:rPr>
                        <a:t>CAPE</a:t>
                      </a:r>
                      <a:r>
                        <a:rPr sz="1400" u="none" spc="-20">
                          <a:solidFill>
                            <a:srgbClr val="034990"/>
                          </a:solidFill>
                          <a:latin typeface="Calibri"/>
                          <a:cs typeface="Calibri"/>
                        </a:rPr>
                        <a:t> </a:t>
                      </a:r>
                      <a:r>
                        <a:rPr sz="1400" u="sng">
                          <a:solidFill>
                            <a:srgbClr val="034990"/>
                          </a:solidFill>
                          <a:uFill>
                            <a:solidFill>
                              <a:srgbClr val="034990"/>
                            </a:solidFill>
                          </a:uFill>
                          <a:latin typeface="Calibri"/>
                          <a:cs typeface="Calibri"/>
                        </a:rPr>
                        <a:t>i</a:t>
                      </a:r>
                      <a:r>
                        <a:rPr sz="1400" u="sng">
                          <a:solidFill>
                            <a:srgbClr val="034990"/>
                          </a:solidFill>
                          <a:uFill>
                            <a:solidFill>
                              <a:srgbClr val="034990"/>
                            </a:solidFill>
                          </a:uFill>
                          <a:latin typeface="Calibri"/>
                          <a:cs typeface="Calibri"/>
                          <a:hlinkClick r:id="rId2"/>
                        </a:rPr>
                        <a:t>ndustry</a:t>
                      </a:r>
                      <a:r>
                        <a:rPr sz="1400" u="sng" spc="-25">
                          <a:solidFill>
                            <a:srgbClr val="034990"/>
                          </a:solidFill>
                          <a:uFill>
                            <a:solidFill>
                              <a:srgbClr val="034990"/>
                            </a:solidFill>
                          </a:uFill>
                          <a:latin typeface="Calibri"/>
                          <a:cs typeface="Calibri"/>
                          <a:hlinkClick r:id="rId2"/>
                        </a:rPr>
                        <a:t> </a:t>
                      </a:r>
                      <a:r>
                        <a:rPr sz="1400" u="sng" spc="-10">
                          <a:solidFill>
                            <a:srgbClr val="034990"/>
                          </a:solidFill>
                          <a:uFill>
                            <a:solidFill>
                              <a:srgbClr val="034990"/>
                            </a:solidFill>
                          </a:uFill>
                          <a:latin typeface="Calibri"/>
                          <a:cs typeface="Calibri"/>
                          <a:hlinkClick r:id="rId2"/>
                        </a:rPr>
                        <a:t>certifications</a:t>
                      </a:r>
                      <a:r>
                        <a:rPr sz="1400" u="none" spc="-15">
                          <a:solidFill>
                            <a:srgbClr val="034990"/>
                          </a:solidFill>
                          <a:latin typeface="Calibri"/>
                          <a:cs typeface="Calibri"/>
                        </a:rPr>
                        <a:t> </a:t>
                      </a:r>
                      <a:r>
                        <a:rPr sz="1400" u="none">
                          <a:latin typeface="Calibri"/>
                          <a:cs typeface="Calibri"/>
                        </a:rPr>
                        <a:t>that</a:t>
                      </a:r>
                      <a:r>
                        <a:rPr sz="1400" u="none" spc="-15">
                          <a:latin typeface="Calibri"/>
                          <a:cs typeface="Calibri"/>
                        </a:rPr>
                        <a:t> </a:t>
                      </a:r>
                      <a:r>
                        <a:rPr sz="1400" u="none" spc="-10">
                          <a:latin typeface="Calibri"/>
                          <a:cs typeface="Calibri"/>
                        </a:rPr>
                        <a:t>articulate</a:t>
                      </a:r>
                      <a:r>
                        <a:rPr sz="1400" u="none" spc="-20">
                          <a:latin typeface="Calibri"/>
                          <a:cs typeface="Calibri"/>
                        </a:rPr>
                        <a:t> </a:t>
                      </a:r>
                      <a:r>
                        <a:rPr sz="1400" u="none">
                          <a:latin typeface="Calibri"/>
                          <a:cs typeface="Calibri"/>
                        </a:rPr>
                        <a:t>for</a:t>
                      </a:r>
                      <a:r>
                        <a:rPr sz="1400" u="none" spc="-40">
                          <a:latin typeface="Calibri"/>
                          <a:cs typeface="Calibri"/>
                        </a:rPr>
                        <a:t> </a:t>
                      </a:r>
                      <a:r>
                        <a:rPr sz="1400" u="none">
                          <a:latin typeface="Calibri"/>
                          <a:cs typeface="Calibri"/>
                        </a:rPr>
                        <a:t>college</a:t>
                      </a:r>
                      <a:r>
                        <a:rPr sz="1400" u="none" spc="-40">
                          <a:latin typeface="Calibri"/>
                          <a:cs typeface="Calibri"/>
                        </a:rPr>
                        <a:t> </a:t>
                      </a:r>
                      <a:r>
                        <a:rPr sz="1400" u="none" spc="-10">
                          <a:latin typeface="Calibri"/>
                          <a:cs typeface="Calibri"/>
                        </a:rPr>
                        <a:t>credit.</a:t>
                      </a:r>
                      <a:endParaRPr sz="1400">
                        <a:latin typeface="Calibri"/>
                        <a:cs typeface="Calibri"/>
                      </a:endParaRPr>
                    </a:p>
                  </a:txBody>
                  <a:tcPr marL="0" marR="0" marT="36830"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hMerge="1">
                  <a:txBody>
                    <a:bodyPr/>
                    <a:lstStyle/>
                    <a:p>
                      <a:endParaRPr/>
                    </a:p>
                  </a:txBody>
                  <a:tcPr marL="0" marR="0" marT="0" marB="0"/>
                </a:tc>
                <a:tc hMerge="1">
                  <a:txBody>
                    <a:bodyPr/>
                    <a:lstStyle/>
                    <a:p>
                      <a:endParaRPr/>
                    </a:p>
                  </a:txBody>
                  <a:tcPr marL="0" marR="0" marT="0" marB="0"/>
                </a:tc>
                <a:tc vMerge="1">
                  <a:txBody>
                    <a:bodyPr/>
                    <a:lstStyle/>
                    <a:p>
                      <a:endParaRPr/>
                    </a:p>
                  </a:txBody>
                  <a:tcPr marL="0" marR="0" marT="30480"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tc vMerge="1">
                  <a:txBody>
                    <a:bodyPr/>
                    <a:lstStyle/>
                    <a:p>
                      <a:endParaRPr/>
                    </a:p>
                  </a:txBody>
                  <a:tcPr marL="0" marR="0" marT="74295" marB="0">
                    <a:lnL w="12700">
                      <a:solidFill>
                        <a:srgbClr val="936D2A"/>
                      </a:solidFill>
                      <a:prstDash val="solid"/>
                    </a:lnL>
                    <a:lnR w="12700">
                      <a:solidFill>
                        <a:srgbClr val="936D2A"/>
                      </a:solidFill>
                      <a:prstDash val="solid"/>
                    </a:lnR>
                    <a:lnT w="12700">
                      <a:solidFill>
                        <a:srgbClr val="936D2A"/>
                      </a:solidFill>
                      <a:prstDash val="solid"/>
                    </a:lnT>
                    <a:lnB w="12700">
                      <a:solidFill>
                        <a:srgbClr val="936D2A"/>
                      </a:solidFill>
                      <a:prstDash val="solid"/>
                    </a:lnB>
                    <a:solidFill>
                      <a:srgbClr val="FBE9AA"/>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630349"/>
            <a:ext cx="393506" cy="560006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80">
                <a:solidFill>
                  <a:srgbClr val="FFFFFF"/>
                </a:solidFill>
                <a:latin typeface="Calibri"/>
                <a:cs typeface="Calibri"/>
              </a:rPr>
              <a:t> </a:t>
            </a:r>
            <a:r>
              <a:rPr sz="3100" b="1">
                <a:solidFill>
                  <a:srgbClr val="FFFFFF"/>
                </a:solidFill>
                <a:latin typeface="Calibri"/>
                <a:cs typeface="Calibri"/>
              </a:rPr>
              <a:t>Futures</a:t>
            </a:r>
            <a:r>
              <a:rPr sz="3100" b="1" spc="-65">
                <a:solidFill>
                  <a:srgbClr val="FFFFFF"/>
                </a:solidFill>
                <a:latin typeface="Calibri"/>
                <a:cs typeface="Calibri"/>
              </a:rPr>
              <a:t> </a:t>
            </a:r>
            <a:r>
              <a:rPr sz="3100" b="1">
                <a:solidFill>
                  <a:srgbClr val="FFFFFF"/>
                </a:solidFill>
                <a:latin typeface="Calibri"/>
                <a:cs typeface="Calibri"/>
              </a:rPr>
              <a:t>Gold</a:t>
            </a:r>
            <a:r>
              <a:rPr sz="3100" b="1" spc="-90">
                <a:solidFill>
                  <a:srgbClr val="FFFFFF"/>
                </a:solidFill>
                <a:latin typeface="Calibri"/>
                <a:cs typeface="Calibri"/>
              </a:rPr>
              <a:t> </a:t>
            </a:r>
            <a:r>
              <a:rPr sz="3100" b="1">
                <a:solidFill>
                  <a:srgbClr val="FFFFFF"/>
                </a:solidFill>
                <a:latin typeface="Calibri"/>
                <a:cs typeface="Calibri"/>
              </a:rPr>
              <a:t>Seal</a:t>
            </a:r>
            <a:r>
              <a:rPr sz="3100" b="1" spc="-85">
                <a:solidFill>
                  <a:srgbClr val="FFFFFF"/>
                </a:solidFill>
                <a:latin typeface="Calibri"/>
                <a:cs typeface="Calibri"/>
              </a:rPr>
              <a:t> </a:t>
            </a:r>
            <a:r>
              <a:rPr sz="3100" b="1" spc="-10">
                <a:solidFill>
                  <a:srgbClr val="FFFFFF"/>
                </a:solidFill>
                <a:latin typeface="Calibri"/>
                <a:cs typeface="Calibri"/>
              </a:rPr>
              <a:t>Summary</a:t>
            </a:r>
            <a:endParaRPr sz="3100">
              <a:latin typeface="Calibri"/>
              <a:cs typeface="Calibri"/>
            </a:endParaRPr>
          </a:p>
        </p:txBody>
      </p:sp>
      <p:pic>
        <p:nvPicPr>
          <p:cNvPr id="4" name="object 4"/>
          <p:cNvPicPr/>
          <p:nvPr/>
        </p:nvPicPr>
        <p:blipFill>
          <a:blip r:embed="rId2" cstate="print"/>
          <a:stretch>
            <a:fillRect/>
          </a:stretch>
        </p:blipFill>
        <p:spPr>
          <a:xfrm>
            <a:off x="2346960" y="341375"/>
            <a:ext cx="8229598" cy="6286588"/>
          </a:xfrm>
          <a:prstGeom prst="rect">
            <a:avLst/>
          </a:prstGeom>
        </p:spPr>
      </p:pic>
      <p:sp>
        <p:nvSpPr>
          <p:cNvPr id="5" name="object 5"/>
          <p:cNvSpPr txBox="1">
            <a:spLocks noGrp="1"/>
          </p:cNvSpPr>
          <p:nvPr>
            <p:ph type="sldNum" sz="quarter" idx="7"/>
          </p:nvPr>
        </p:nvSpPr>
        <p:spPr>
          <a:xfrm>
            <a:off x="14532864" y="6653560"/>
            <a:ext cx="609600" cy="128240"/>
          </a:xfrm>
          <a:prstGeom prst="rect">
            <a:avLst/>
          </a:prstGeom>
        </p:spPr>
        <p:txBody>
          <a:bodyPr vert="horz" wrap="square" lIns="0" tIns="0" rIns="0" bIns="0" rtlCol="0" anchor="b">
            <a:spAutoFit/>
          </a:bodyPr>
          <a:lstStyle/>
          <a:p>
            <a:pPr marL="12700">
              <a:lnSpc>
                <a:spcPts val="955"/>
              </a:lnSpc>
            </a:pPr>
            <a:fld id="{81D60167-4931-47E6-BA6A-407CBD079E47}" type="slidenum">
              <a:rPr spc="-25" dirty="0"/>
              <a:pPr marL="12700">
                <a:lnSpc>
                  <a:spcPts val="955"/>
                </a:lnSpc>
              </a:pPr>
              <a:t>66</a:t>
            </a:fld>
            <a:endParaRPr spc="-25"/>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0" y="2743211"/>
            <a:ext cx="9144000" cy="851515"/>
          </a:xfrm>
          <a:prstGeom prst="rect">
            <a:avLst/>
          </a:prstGeom>
          <a:solidFill>
            <a:srgbClr val="0B163B"/>
          </a:solidFill>
          <a:ln w="28575">
            <a:solidFill>
              <a:srgbClr val="E3B022"/>
            </a:solidFill>
          </a:ln>
        </p:spPr>
        <p:txBody>
          <a:bodyPr vert="horz" wrap="square" lIns="0" tIns="111760" rIns="0" bIns="0" rtlCol="0" anchor="ctr">
            <a:spAutoFit/>
          </a:bodyPr>
          <a:lstStyle/>
          <a:p>
            <a:pPr marL="1270" algn="ctr">
              <a:spcBef>
                <a:spcPts val="880"/>
              </a:spcBef>
            </a:pPr>
            <a:r>
              <a:rPr sz="4800" b="1" spc="-10">
                <a:solidFill>
                  <a:srgbClr val="FFFFFF"/>
                </a:solidFill>
                <a:latin typeface="Calibri"/>
                <a:cs typeface="Calibri"/>
              </a:rPr>
              <a:t>Questions</a:t>
            </a:r>
            <a:endParaRPr sz="4800">
              <a:latin typeface="Calibri"/>
              <a:cs typeface="Calibri"/>
            </a:endParaRPr>
          </a:p>
        </p:txBody>
      </p:sp>
      <p:grpSp>
        <p:nvGrpSpPr>
          <p:cNvPr id="3" name="object 3"/>
          <p:cNvGrpSpPr/>
          <p:nvPr/>
        </p:nvGrpSpPr>
        <p:grpSpPr>
          <a:xfrm>
            <a:off x="8651838" y="75689"/>
            <a:ext cx="1896745" cy="641350"/>
            <a:chOff x="7127837" y="75689"/>
            <a:chExt cx="1896745" cy="641350"/>
          </a:xfrm>
        </p:grpSpPr>
        <p:pic>
          <p:nvPicPr>
            <p:cNvPr id="4" name="object 4"/>
            <p:cNvPicPr/>
            <p:nvPr/>
          </p:nvPicPr>
          <p:blipFill>
            <a:blip r:embed="rId2" cstate="print"/>
            <a:stretch>
              <a:fillRect/>
            </a:stretch>
          </p:blipFill>
          <p:spPr>
            <a:xfrm>
              <a:off x="8384011" y="75689"/>
              <a:ext cx="640075" cy="641136"/>
            </a:xfrm>
            <a:prstGeom prst="rect">
              <a:avLst/>
            </a:prstGeom>
          </p:spPr>
        </p:pic>
        <p:pic>
          <p:nvPicPr>
            <p:cNvPr id="5" name="object 5"/>
            <p:cNvPicPr/>
            <p:nvPr/>
          </p:nvPicPr>
          <p:blipFill>
            <a:blip r:embed="rId3" cstate="print"/>
            <a:stretch>
              <a:fillRect/>
            </a:stretch>
          </p:blipFill>
          <p:spPr>
            <a:xfrm>
              <a:off x="7127837" y="76911"/>
              <a:ext cx="1215335" cy="640076"/>
            </a:xfrm>
            <a:prstGeom prst="rect">
              <a:avLst/>
            </a:prstGeom>
          </p:spPr>
        </p:pic>
      </p:grpSp>
      <p:sp>
        <p:nvSpPr>
          <p:cNvPr id="6" name="object 6"/>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67</a:t>
            </a:fld>
            <a:endParaRPr spc="-25"/>
          </a:p>
        </p:txBody>
      </p:sp>
    </p:spTree>
  </p:cSld>
  <p:clrMapOvr>
    <a:masterClrMapping/>
  </p:clrMapOvr>
  <mc:AlternateContent xmlns:mc="http://schemas.openxmlformats.org/markup-compatibility/2006">
    <mc:Choice xmlns:p14="http://schemas.microsoft.com/office/powerpoint/2010/main" Requires="p14">
      <p:transition spd="slow" p14:dur="4250"/>
    </mc:Choice>
    <mc:Fallback>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685800" cy="6858000"/>
          </a:xfrm>
          <a:custGeom>
            <a:avLst/>
            <a:gdLst/>
            <a:ahLst/>
            <a:cxnLst/>
            <a:rect l="l" t="t" r="r" b="b"/>
            <a:pathLst>
              <a:path w="685800" h="6858000">
                <a:moveTo>
                  <a:pt x="685800" y="0"/>
                </a:moveTo>
                <a:lnTo>
                  <a:pt x="0" y="0"/>
                </a:lnTo>
                <a:lnTo>
                  <a:pt x="0" y="6858000"/>
                </a:lnTo>
                <a:lnTo>
                  <a:pt x="685800" y="6858000"/>
                </a:lnTo>
                <a:lnTo>
                  <a:pt x="685800" y="0"/>
                </a:lnTo>
                <a:close/>
              </a:path>
            </a:pathLst>
          </a:custGeom>
          <a:solidFill>
            <a:srgbClr val="0B163B"/>
          </a:solidFill>
        </p:spPr>
        <p:txBody>
          <a:bodyPr wrap="square" lIns="0" tIns="0" rIns="0" bIns="0" rtlCol="0"/>
          <a:lstStyle/>
          <a:p>
            <a:endParaRPr/>
          </a:p>
        </p:txBody>
      </p:sp>
      <p:sp>
        <p:nvSpPr>
          <p:cNvPr id="3" name="object 3"/>
          <p:cNvSpPr txBox="1"/>
          <p:nvPr/>
        </p:nvSpPr>
        <p:spPr>
          <a:xfrm>
            <a:off x="1691894" y="1342004"/>
            <a:ext cx="393506" cy="4175125"/>
          </a:xfrm>
          <a:prstGeom prst="rect">
            <a:avLst/>
          </a:prstGeom>
        </p:spPr>
        <p:txBody>
          <a:bodyPr vert="vert270" wrap="square" lIns="0" tIns="0" rIns="0" bIns="0" rtlCol="0">
            <a:spAutoFit/>
          </a:bodyPr>
          <a:lstStyle/>
          <a:p>
            <a:pPr marL="12700">
              <a:lnSpc>
                <a:spcPts val="3040"/>
              </a:lnSpc>
            </a:pPr>
            <a:r>
              <a:rPr sz="3100" b="1">
                <a:solidFill>
                  <a:srgbClr val="FFFFFF"/>
                </a:solidFill>
                <a:latin typeface="Calibri"/>
                <a:cs typeface="Calibri"/>
              </a:rPr>
              <a:t>Bright</a:t>
            </a:r>
            <a:r>
              <a:rPr sz="3100" b="1" spc="-130">
                <a:solidFill>
                  <a:srgbClr val="FFFFFF"/>
                </a:solidFill>
                <a:latin typeface="Calibri"/>
                <a:cs typeface="Calibri"/>
              </a:rPr>
              <a:t> </a:t>
            </a:r>
            <a:r>
              <a:rPr sz="3100" b="1">
                <a:solidFill>
                  <a:srgbClr val="FFFFFF"/>
                </a:solidFill>
                <a:latin typeface="Calibri"/>
                <a:cs typeface="Calibri"/>
              </a:rPr>
              <a:t>Futures:</a:t>
            </a:r>
            <a:r>
              <a:rPr sz="3100" b="1" spc="-114">
                <a:solidFill>
                  <a:srgbClr val="FFFFFF"/>
                </a:solidFill>
                <a:latin typeface="Calibri"/>
                <a:cs typeface="Calibri"/>
              </a:rPr>
              <a:t> </a:t>
            </a:r>
            <a:r>
              <a:rPr sz="3100" b="1" spc="-10">
                <a:solidFill>
                  <a:srgbClr val="FFFFFF"/>
                </a:solidFill>
                <a:latin typeface="Calibri"/>
                <a:cs typeface="Calibri"/>
              </a:rPr>
              <a:t>Resources</a:t>
            </a:r>
            <a:endParaRPr sz="3100">
              <a:latin typeface="Calibri"/>
              <a:cs typeface="Calibri"/>
            </a:endParaRPr>
          </a:p>
        </p:txBody>
      </p:sp>
      <p:sp>
        <p:nvSpPr>
          <p:cNvPr id="4" name="object 4"/>
          <p:cNvSpPr txBox="1">
            <a:spLocks noGrp="1"/>
          </p:cNvSpPr>
          <p:nvPr>
            <p:ph type="title"/>
          </p:nvPr>
        </p:nvSpPr>
        <p:spPr>
          <a:xfrm>
            <a:off x="2425699" y="426248"/>
            <a:ext cx="5519087" cy="675185"/>
          </a:xfrm>
          <a:prstGeom prst="rect">
            <a:avLst/>
          </a:prstGeom>
        </p:spPr>
        <p:txBody>
          <a:bodyPr vert="horz" wrap="square" lIns="0" tIns="13335" rIns="0" bIns="0" rtlCol="0" anchor="ctr">
            <a:spAutoFit/>
          </a:bodyPr>
          <a:lstStyle/>
          <a:p>
            <a:pPr marL="12700">
              <a:spcBef>
                <a:spcPts val="105"/>
              </a:spcBef>
            </a:pPr>
            <a:r>
              <a:rPr b="1">
                <a:latin typeface="Calibri"/>
                <a:cs typeface="Calibri"/>
              </a:rPr>
              <a:t>Bright</a:t>
            </a:r>
            <a:r>
              <a:rPr b="1" spc="-70">
                <a:latin typeface="Calibri"/>
                <a:cs typeface="Calibri"/>
              </a:rPr>
              <a:t> </a:t>
            </a:r>
            <a:r>
              <a:rPr b="1">
                <a:latin typeface="Calibri"/>
                <a:cs typeface="Calibri"/>
              </a:rPr>
              <a:t>Futures</a:t>
            </a:r>
            <a:r>
              <a:rPr b="1" spc="-55">
                <a:latin typeface="Calibri"/>
                <a:cs typeface="Calibri"/>
              </a:rPr>
              <a:t> </a:t>
            </a:r>
            <a:r>
              <a:rPr b="1">
                <a:latin typeface="Calibri"/>
                <a:cs typeface="Calibri"/>
              </a:rPr>
              <a:t>Gold</a:t>
            </a:r>
            <a:r>
              <a:rPr b="1" spc="-65">
                <a:latin typeface="Calibri"/>
                <a:cs typeface="Calibri"/>
              </a:rPr>
              <a:t> </a:t>
            </a:r>
            <a:r>
              <a:rPr b="1" spc="-20">
                <a:latin typeface="Calibri"/>
                <a:cs typeface="Calibri"/>
              </a:rPr>
              <a:t>Seal</a:t>
            </a:r>
          </a:p>
        </p:txBody>
      </p:sp>
      <p:grpSp>
        <p:nvGrpSpPr>
          <p:cNvPr id="5" name="object 5"/>
          <p:cNvGrpSpPr/>
          <p:nvPr/>
        </p:nvGrpSpPr>
        <p:grpSpPr>
          <a:xfrm>
            <a:off x="8651838" y="75689"/>
            <a:ext cx="1896745" cy="641350"/>
            <a:chOff x="7127837" y="75689"/>
            <a:chExt cx="1896745" cy="641350"/>
          </a:xfrm>
        </p:grpSpPr>
        <p:pic>
          <p:nvPicPr>
            <p:cNvPr id="6" name="object 6"/>
            <p:cNvPicPr/>
            <p:nvPr/>
          </p:nvPicPr>
          <p:blipFill>
            <a:blip r:embed="rId2" cstate="print"/>
            <a:stretch>
              <a:fillRect/>
            </a:stretch>
          </p:blipFill>
          <p:spPr>
            <a:xfrm>
              <a:off x="8384011" y="75689"/>
              <a:ext cx="640075" cy="641136"/>
            </a:xfrm>
            <a:prstGeom prst="rect">
              <a:avLst/>
            </a:prstGeom>
          </p:spPr>
        </p:pic>
        <p:pic>
          <p:nvPicPr>
            <p:cNvPr id="7" name="object 7"/>
            <p:cNvPicPr/>
            <p:nvPr/>
          </p:nvPicPr>
          <p:blipFill>
            <a:blip r:embed="rId3" cstate="print"/>
            <a:stretch>
              <a:fillRect/>
            </a:stretch>
          </p:blipFill>
          <p:spPr>
            <a:xfrm>
              <a:off x="7127837" y="76911"/>
              <a:ext cx="1215335" cy="640076"/>
            </a:xfrm>
            <a:prstGeom prst="rect">
              <a:avLst/>
            </a:prstGeom>
          </p:spPr>
        </p:pic>
      </p:grpSp>
      <p:sp>
        <p:nvSpPr>
          <p:cNvPr id="8" name="object 8"/>
          <p:cNvSpPr txBox="1"/>
          <p:nvPr/>
        </p:nvSpPr>
        <p:spPr>
          <a:xfrm>
            <a:off x="2425700" y="1684426"/>
            <a:ext cx="7806055" cy="4970780"/>
          </a:xfrm>
          <a:prstGeom prst="rect">
            <a:avLst/>
          </a:prstGeom>
        </p:spPr>
        <p:txBody>
          <a:bodyPr vert="horz" wrap="square" lIns="0" tIns="53975" rIns="0" bIns="0" rtlCol="0">
            <a:spAutoFit/>
          </a:bodyPr>
          <a:lstStyle/>
          <a:p>
            <a:pPr marL="57785" marR="5080">
              <a:lnSpc>
                <a:spcPts val="1839"/>
              </a:lnSpc>
              <a:spcBef>
                <a:spcPts val="425"/>
              </a:spcBef>
            </a:pPr>
            <a:r>
              <a:rPr>
                <a:latin typeface="Calibri"/>
                <a:cs typeface="Calibri"/>
              </a:rPr>
              <a:t>Every</a:t>
            </a:r>
            <a:r>
              <a:rPr spc="-50">
                <a:latin typeface="Calibri"/>
                <a:cs typeface="Calibri"/>
              </a:rPr>
              <a:t> </a:t>
            </a:r>
            <a:r>
              <a:rPr spc="-10">
                <a:latin typeface="Calibri"/>
                <a:cs typeface="Calibri"/>
              </a:rPr>
              <a:t>effort</a:t>
            </a:r>
            <a:r>
              <a:rPr spc="-50">
                <a:latin typeface="Calibri"/>
                <a:cs typeface="Calibri"/>
              </a:rPr>
              <a:t> </a:t>
            </a:r>
            <a:r>
              <a:rPr>
                <a:latin typeface="Calibri"/>
                <a:cs typeface="Calibri"/>
              </a:rPr>
              <a:t>has</a:t>
            </a:r>
            <a:r>
              <a:rPr spc="-35">
                <a:latin typeface="Calibri"/>
                <a:cs typeface="Calibri"/>
              </a:rPr>
              <a:t> </a:t>
            </a:r>
            <a:r>
              <a:rPr>
                <a:latin typeface="Calibri"/>
                <a:cs typeface="Calibri"/>
              </a:rPr>
              <a:t>been</a:t>
            </a:r>
            <a:r>
              <a:rPr spc="-35">
                <a:latin typeface="Calibri"/>
                <a:cs typeface="Calibri"/>
              </a:rPr>
              <a:t> </a:t>
            </a:r>
            <a:r>
              <a:rPr>
                <a:latin typeface="Calibri"/>
                <a:cs typeface="Calibri"/>
              </a:rPr>
              <a:t>made</a:t>
            </a:r>
            <a:r>
              <a:rPr spc="-25">
                <a:latin typeface="Calibri"/>
                <a:cs typeface="Calibri"/>
              </a:rPr>
              <a:t> </a:t>
            </a:r>
            <a:r>
              <a:rPr>
                <a:latin typeface="Calibri"/>
                <a:cs typeface="Calibri"/>
              </a:rPr>
              <a:t>to</a:t>
            </a:r>
            <a:r>
              <a:rPr spc="-40">
                <a:latin typeface="Calibri"/>
                <a:cs typeface="Calibri"/>
              </a:rPr>
              <a:t> </a:t>
            </a:r>
            <a:r>
              <a:rPr>
                <a:latin typeface="Calibri"/>
                <a:cs typeface="Calibri"/>
              </a:rPr>
              <a:t>ensure</a:t>
            </a:r>
            <a:r>
              <a:rPr spc="-30">
                <a:latin typeface="Calibri"/>
                <a:cs typeface="Calibri"/>
              </a:rPr>
              <a:t> </a:t>
            </a:r>
            <a:r>
              <a:rPr>
                <a:latin typeface="Calibri"/>
                <a:cs typeface="Calibri"/>
              </a:rPr>
              <a:t>the</a:t>
            </a:r>
            <a:r>
              <a:rPr spc="-35">
                <a:latin typeface="Calibri"/>
                <a:cs typeface="Calibri"/>
              </a:rPr>
              <a:t> </a:t>
            </a:r>
            <a:r>
              <a:rPr>
                <a:latin typeface="Calibri"/>
                <a:cs typeface="Calibri"/>
              </a:rPr>
              <a:t>accuracy</a:t>
            </a:r>
            <a:r>
              <a:rPr spc="-15">
                <a:latin typeface="Calibri"/>
                <a:cs typeface="Calibri"/>
              </a:rPr>
              <a:t> </a:t>
            </a:r>
            <a:r>
              <a:rPr>
                <a:latin typeface="Calibri"/>
                <a:cs typeface="Calibri"/>
              </a:rPr>
              <a:t>of</a:t>
            </a:r>
            <a:r>
              <a:rPr spc="-40">
                <a:latin typeface="Calibri"/>
                <a:cs typeface="Calibri"/>
              </a:rPr>
              <a:t> </a:t>
            </a:r>
            <a:r>
              <a:rPr>
                <a:latin typeface="Calibri"/>
                <a:cs typeface="Calibri"/>
              </a:rPr>
              <a:t>the</a:t>
            </a:r>
            <a:r>
              <a:rPr spc="-20">
                <a:latin typeface="Calibri"/>
                <a:cs typeface="Calibri"/>
              </a:rPr>
              <a:t> </a:t>
            </a:r>
            <a:r>
              <a:rPr spc="-10">
                <a:latin typeface="Calibri"/>
                <a:cs typeface="Calibri"/>
              </a:rPr>
              <a:t>information</a:t>
            </a:r>
            <a:r>
              <a:rPr spc="-25">
                <a:latin typeface="Calibri"/>
                <a:cs typeface="Calibri"/>
              </a:rPr>
              <a:t> </a:t>
            </a:r>
            <a:r>
              <a:rPr>
                <a:latin typeface="Calibri"/>
                <a:cs typeface="Calibri"/>
              </a:rPr>
              <a:t>in</a:t>
            </a:r>
            <a:r>
              <a:rPr spc="-25">
                <a:latin typeface="Calibri"/>
                <a:cs typeface="Calibri"/>
              </a:rPr>
              <a:t> </a:t>
            </a:r>
            <a:r>
              <a:rPr spc="-20">
                <a:latin typeface="Calibri"/>
                <a:cs typeface="Calibri"/>
              </a:rPr>
              <a:t>this </a:t>
            </a:r>
            <a:r>
              <a:rPr spc="-10">
                <a:latin typeface="Calibri"/>
                <a:cs typeface="Calibri"/>
              </a:rPr>
              <a:t>presentation.</a:t>
            </a:r>
            <a:r>
              <a:rPr spc="-50">
                <a:latin typeface="Calibri"/>
                <a:cs typeface="Calibri"/>
              </a:rPr>
              <a:t> </a:t>
            </a:r>
            <a:r>
              <a:rPr spc="-25">
                <a:latin typeface="Calibri"/>
                <a:cs typeface="Calibri"/>
              </a:rPr>
              <a:t>However,</a:t>
            </a:r>
            <a:r>
              <a:rPr spc="-35">
                <a:latin typeface="Calibri"/>
                <a:cs typeface="Calibri"/>
              </a:rPr>
              <a:t> </a:t>
            </a:r>
            <a:r>
              <a:rPr spc="-10">
                <a:latin typeface="Calibri"/>
                <a:cs typeface="Calibri"/>
              </a:rPr>
              <a:t>statutes</a:t>
            </a:r>
            <a:r>
              <a:rPr spc="-55">
                <a:latin typeface="Calibri"/>
                <a:cs typeface="Calibri"/>
              </a:rPr>
              <a:t> </a:t>
            </a:r>
            <a:r>
              <a:rPr>
                <a:latin typeface="Calibri"/>
                <a:cs typeface="Calibri"/>
              </a:rPr>
              <a:t>and</a:t>
            </a:r>
            <a:r>
              <a:rPr spc="-40">
                <a:latin typeface="Calibri"/>
                <a:cs typeface="Calibri"/>
              </a:rPr>
              <a:t> </a:t>
            </a:r>
            <a:r>
              <a:rPr spc="-10">
                <a:latin typeface="Calibri"/>
                <a:cs typeface="Calibri"/>
              </a:rPr>
              <a:t>related</a:t>
            </a:r>
            <a:r>
              <a:rPr spc="-40">
                <a:latin typeface="Calibri"/>
                <a:cs typeface="Calibri"/>
              </a:rPr>
              <a:t> </a:t>
            </a:r>
            <a:r>
              <a:rPr>
                <a:latin typeface="Calibri"/>
                <a:cs typeface="Calibri"/>
              </a:rPr>
              <a:t>guidance</a:t>
            </a:r>
            <a:r>
              <a:rPr spc="-35">
                <a:latin typeface="Calibri"/>
                <a:cs typeface="Calibri"/>
              </a:rPr>
              <a:t> </a:t>
            </a:r>
            <a:r>
              <a:rPr>
                <a:latin typeface="Calibri"/>
                <a:cs typeface="Calibri"/>
              </a:rPr>
              <a:t>may</a:t>
            </a:r>
            <a:r>
              <a:rPr spc="-50">
                <a:latin typeface="Calibri"/>
                <a:cs typeface="Calibri"/>
              </a:rPr>
              <a:t> </a:t>
            </a:r>
            <a:r>
              <a:rPr>
                <a:latin typeface="Calibri"/>
                <a:cs typeface="Calibri"/>
              </a:rPr>
              <a:t>change</a:t>
            </a:r>
            <a:r>
              <a:rPr spc="-35">
                <a:latin typeface="Calibri"/>
                <a:cs typeface="Calibri"/>
              </a:rPr>
              <a:t> </a:t>
            </a:r>
            <a:r>
              <a:rPr>
                <a:latin typeface="Calibri"/>
                <a:cs typeface="Calibri"/>
              </a:rPr>
              <a:t>over</a:t>
            </a:r>
            <a:r>
              <a:rPr spc="-55">
                <a:latin typeface="Calibri"/>
                <a:cs typeface="Calibri"/>
              </a:rPr>
              <a:t> </a:t>
            </a:r>
            <a:r>
              <a:rPr>
                <a:latin typeface="Calibri"/>
                <a:cs typeface="Calibri"/>
              </a:rPr>
              <a:t>time,</a:t>
            </a:r>
            <a:r>
              <a:rPr spc="-45">
                <a:latin typeface="Calibri"/>
                <a:cs typeface="Calibri"/>
              </a:rPr>
              <a:t> </a:t>
            </a:r>
            <a:r>
              <a:rPr spc="-10">
                <a:latin typeface="Calibri"/>
                <a:cs typeface="Calibri"/>
              </a:rPr>
              <a:t>which </a:t>
            </a:r>
            <a:r>
              <a:rPr>
                <a:latin typeface="Calibri"/>
                <a:cs typeface="Calibri"/>
              </a:rPr>
              <a:t>can</a:t>
            </a:r>
            <a:r>
              <a:rPr spc="-25">
                <a:latin typeface="Calibri"/>
                <a:cs typeface="Calibri"/>
              </a:rPr>
              <a:t> </a:t>
            </a:r>
            <a:r>
              <a:rPr>
                <a:latin typeface="Calibri"/>
                <a:cs typeface="Calibri"/>
              </a:rPr>
              <a:t>lead</a:t>
            </a:r>
            <a:r>
              <a:rPr spc="-30">
                <a:latin typeface="Calibri"/>
                <a:cs typeface="Calibri"/>
              </a:rPr>
              <a:t> </a:t>
            </a:r>
            <a:r>
              <a:rPr>
                <a:latin typeface="Calibri"/>
                <a:cs typeface="Calibri"/>
              </a:rPr>
              <a:t>to</a:t>
            </a:r>
            <a:r>
              <a:rPr spc="-25">
                <a:latin typeface="Calibri"/>
                <a:cs typeface="Calibri"/>
              </a:rPr>
              <a:t> </a:t>
            </a:r>
            <a:r>
              <a:rPr spc="-10">
                <a:latin typeface="Calibri"/>
                <a:cs typeface="Calibri"/>
              </a:rPr>
              <a:t>discrepancies.</a:t>
            </a:r>
            <a:r>
              <a:rPr spc="-25">
                <a:latin typeface="Calibri"/>
                <a:cs typeface="Calibri"/>
              </a:rPr>
              <a:t> </a:t>
            </a:r>
            <a:r>
              <a:rPr>
                <a:latin typeface="Calibri"/>
                <a:cs typeface="Calibri"/>
              </a:rPr>
              <a:t>In</a:t>
            </a:r>
            <a:r>
              <a:rPr spc="-20">
                <a:latin typeface="Calibri"/>
                <a:cs typeface="Calibri"/>
              </a:rPr>
              <a:t> </a:t>
            </a:r>
            <a:r>
              <a:rPr>
                <a:latin typeface="Calibri"/>
                <a:cs typeface="Calibri"/>
              </a:rPr>
              <a:t>such</a:t>
            </a:r>
            <a:r>
              <a:rPr spc="-30">
                <a:latin typeface="Calibri"/>
                <a:cs typeface="Calibri"/>
              </a:rPr>
              <a:t> </a:t>
            </a:r>
            <a:r>
              <a:rPr>
                <a:latin typeface="Calibri"/>
                <a:cs typeface="Calibri"/>
              </a:rPr>
              <a:t>cases,</a:t>
            </a:r>
            <a:r>
              <a:rPr spc="-40">
                <a:latin typeface="Calibri"/>
                <a:cs typeface="Calibri"/>
              </a:rPr>
              <a:t> </a:t>
            </a:r>
            <a:r>
              <a:rPr>
                <a:latin typeface="Calibri"/>
                <a:cs typeface="Calibri"/>
              </a:rPr>
              <a:t>the</a:t>
            </a:r>
            <a:r>
              <a:rPr spc="-25">
                <a:latin typeface="Calibri"/>
                <a:cs typeface="Calibri"/>
              </a:rPr>
              <a:t> </a:t>
            </a:r>
            <a:r>
              <a:rPr>
                <a:latin typeface="Calibri"/>
                <a:cs typeface="Calibri"/>
              </a:rPr>
              <a:t>official</a:t>
            </a:r>
            <a:r>
              <a:rPr spc="-15">
                <a:latin typeface="Calibri"/>
                <a:cs typeface="Calibri"/>
              </a:rPr>
              <a:t> </a:t>
            </a:r>
            <a:r>
              <a:rPr>
                <a:latin typeface="Calibri"/>
                <a:cs typeface="Calibri"/>
              </a:rPr>
              <a:t>FL</a:t>
            </a:r>
            <a:r>
              <a:rPr spc="-30">
                <a:latin typeface="Calibri"/>
                <a:cs typeface="Calibri"/>
              </a:rPr>
              <a:t> </a:t>
            </a:r>
            <a:r>
              <a:rPr>
                <a:latin typeface="Calibri"/>
                <a:cs typeface="Calibri"/>
              </a:rPr>
              <a:t>DOE</a:t>
            </a:r>
            <a:r>
              <a:rPr spc="-25">
                <a:latin typeface="Calibri"/>
                <a:cs typeface="Calibri"/>
              </a:rPr>
              <a:t> </a:t>
            </a:r>
            <a:r>
              <a:rPr spc="-10">
                <a:latin typeface="Calibri"/>
                <a:cs typeface="Calibri"/>
              </a:rPr>
              <a:t>resources</a:t>
            </a:r>
            <a:r>
              <a:rPr spc="-25">
                <a:latin typeface="Calibri"/>
                <a:cs typeface="Calibri"/>
              </a:rPr>
              <a:t> </a:t>
            </a:r>
            <a:r>
              <a:rPr>
                <a:latin typeface="Calibri"/>
                <a:cs typeface="Calibri"/>
              </a:rPr>
              <a:t>are</a:t>
            </a:r>
            <a:r>
              <a:rPr spc="-20">
                <a:latin typeface="Calibri"/>
                <a:cs typeface="Calibri"/>
              </a:rPr>
              <a:t> </a:t>
            </a:r>
            <a:r>
              <a:rPr spc="-25">
                <a:latin typeface="Calibri"/>
                <a:cs typeface="Calibri"/>
              </a:rPr>
              <a:t>the </a:t>
            </a:r>
            <a:r>
              <a:rPr spc="-10">
                <a:latin typeface="Calibri"/>
                <a:cs typeface="Calibri"/>
              </a:rPr>
              <a:t>authoritative</a:t>
            </a:r>
            <a:r>
              <a:rPr spc="-45">
                <a:latin typeface="Calibri"/>
                <a:cs typeface="Calibri"/>
              </a:rPr>
              <a:t> </a:t>
            </a:r>
            <a:r>
              <a:rPr>
                <a:latin typeface="Calibri"/>
                <a:cs typeface="Calibri"/>
              </a:rPr>
              <a:t>source.</a:t>
            </a:r>
            <a:r>
              <a:rPr spc="-50">
                <a:latin typeface="Calibri"/>
                <a:cs typeface="Calibri"/>
              </a:rPr>
              <a:t> </a:t>
            </a:r>
            <a:r>
              <a:rPr>
                <a:latin typeface="Calibri"/>
                <a:cs typeface="Calibri"/>
              </a:rPr>
              <a:t>The</a:t>
            </a:r>
            <a:r>
              <a:rPr spc="-35">
                <a:latin typeface="Calibri"/>
                <a:cs typeface="Calibri"/>
              </a:rPr>
              <a:t> </a:t>
            </a:r>
            <a:r>
              <a:rPr>
                <a:latin typeface="Calibri"/>
                <a:cs typeface="Calibri"/>
              </a:rPr>
              <a:t>links</a:t>
            </a:r>
            <a:r>
              <a:rPr spc="-45">
                <a:latin typeface="Calibri"/>
                <a:cs typeface="Calibri"/>
              </a:rPr>
              <a:t> </a:t>
            </a:r>
            <a:r>
              <a:rPr>
                <a:latin typeface="Calibri"/>
                <a:cs typeface="Calibri"/>
              </a:rPr>
              <a:t>below</a:t>
            </a:r>
            <a:r>
              <a:rPr spc="-30">
                <a:latin typeface="Calibri"/>
                <a:cs typeface="Calibri"/>
              </a:rPr>
              <a:t> </a:t>
            </a:r>
            <a:r>
              <a:rPr>
                <a:latin typeface="Calibri"/>
                <a:cs typeface="Calibri"/>
              </a:rPr>
              <a:t>provide</a:t>
            </a:r>
            <a:r>
              <a:rPr spc="-40">
                <a:latin typeface="Calibri"/>
                <a:cs typeface="Calibri"/>
              </a:rPr>
              <a:t> </a:t>
            </a:r>
            <a:r>
              <a:rPr>
                <a:latin typeface="Calibri"/>
                <a:cs typeface="Calibri"/>
              </a:rPr>
              <a:t>access</a:t>
            </a:r>
            <a:r>
              <a:rPr spc="-40">
                <a:latin typeface="Calibri"/>
                <a:cs typeface="Calibri"/>
              </a:rPr>
              <a:t> </a:t>
            </a:r>
            <a:r>
              <a:rPr>
                <a:latin typeface="Calibri"/>
                <a:cs typeface="Calibri"/>
              </a:rPr>
              <a:t>to</a:t>
            </a:r>
            <a:r>
              <a:rPr spc="-50">
                <a:latin typeface="Calibri"/>
                <a:cs typeface="Calibri"/>
              </a:rPr>
              <a:t> </a:t>
            </a:r>
            <a:r>
              <a:rPr>
                <a:latin typeface="Calibri"/>
                <a:cs typeface="Calibri"/>
              </a:rPr>
              <a:t>Bright</a:t>
            </a:r>
            <a:r>
              <a:rPr spc="-70">
                <a:latin typeface="Calibri"/>
                <a:cs typeface="Calibri"/>
              </a:rPr>
              <a:t> </a:t>
            </a:r>
            <a:r>
              <a:rPr>
                <a:latin typeface="Calibri"/>
                <a:cs typeface="Calibri"/>
              </a:rPr>
              <a:t>Futures</a:t>
            </a:r>
            <a:r>
              <a:rPr spc="-40">
                <a:latin typeface="Calibri"/>
                <a:cs typeface="Calibri"/>
              </a:rPr>
              <a:t> </a:t>
            </a:r>
            <a:r>
              <a:rPr spc="-10">
                <a:latin typeface="Calibri"/>
                <a:cs typeface="Calibri"/>
              </a:rPr>
              <a:t>information.</a:t>
            </a:r>
            <a:endParaRPr>
              <a:latin typeface="Calibri"/>
              <a:cs typeface="Calibri"/>
            </a:endParaRPr>
          </a:p>
          <a:p>
            <a:pPr marL="229870" indent="-172085">
              <a:spcBef>
                <a:spcPts val="265"/>
              </a:spcBef>
              <a:buFont typeface="Arial"/>
              <a:buChar char="•"/>
              <a:tabLst>
                <a:tab pos="229870" algn="l"/>
              </a:tabLst>
            </a:pPr>
            <a:r>
              <a:rPr>
                <a:latin typeface="Calibri"/>
                <a:cs typeface="Calibri"/>
              </a:rPr>
              <a:t>Bright</a:t>
            </a:r>
            <a:r>
              <a:rPr spc="-60">
                <a:latin typeface="Calibri"/>
                <a:cs typeface="Calibri"/>
              </a:rPr>
              <a:t> </a:t>
            </a:r>
            <a:r>
              <a:rPr>
                <a:latin typeface="Calibri"/>
                <a:cs typeface="Calibri"/>
              </a:rPr>
              <a:t>Futures</a:t>
            </a:r>
            <a:r>
              <a:rPr spc="-50">
                <a:latin typeface="Calibri"/>
                <a:cs typeface="Calibri"/>
              </a:rPr>
              <a:t> </a:t>
            </a:r>
            <a:r>
              <a:rPr>
                <a:latin typeface="Calibri"/>
                <a:cs typeface="Calibri"/>
              </a:rPr>
              <a:t>Home</a:t>
            </a:r>
            <a:r>
              <a:rPr spc="-40">
                <a:latin typeface="Calibri"/>
                <a:cs typeface="Calibri"/>
              </a:rPr>
              <a:t> </a:t>
            </a:r>
            <a:r>
              <a:rPr spc="-20">
                <a:latin typeface="Calibri"/>
                <a:cs typeface="Calibri"/>
              </a:rPr>
              <a:t>Page:</a:t>
            </a:r>
            <a:endParaRPr>
              <a:latin typeface="Calibri"/>
              <a:cs typeface="Calibri"/>
            </a:endParaRPr>
          </a:p>
          <a:p>
            <a:pPr marL="230504">
              <a:spcBef>
                <a:spcPts val="20"/>
              </a:spcBef>
            </a:pPr>
            <a:r>
              <a:rPr sz="1600" u="sng" spc="-10">
                <a:solidFill>
                  <a:srgbClr val="034990"/>
                </a:solidFill>
                <a:uFill>
                  <a:solidFill>
                    <a:srgbClr val="034990"/>
                  </a:solidFill>
                </a:uFill>
                <a:latin typeface="Calibri"/>
                <a:cs typeface="Calibri"/>
                <a:hlinkClick r:id="rId4"/>
              </a:rPr>
              <a:t>https://www.floridastudentfinancialaidsg.org/SAPHome/SAPHome?url=home</a:t>
            </a:r>
            <a:endParaRPr sz="1600">
              <a:latin typeface="Calibri"/>
              <a:cs typeface="Calibri"/>
            </a:endParaRPr>
          </a:p>
          <a:p>
            <a:pPr marL="229870" indent="-172085">
              <a:spcBef>
                <a:spcPts val="1180"/>
              </a:spcBef>
              <a:buFont typeface="Arial"/>
              <a:buChar char="•"/>
              <a:tabLst>
                <a:tab pos="229870" algn="l"/>
              </a:tabLst>
            </a:pPr>
            <a:r>
              <a:rPr>
                <a:latin typeface="Calibri"/>
                <a:cs typeface="Calibri"/>
              </a:rPr>
              <a:t>Bright</a:t>
            </a:r>
            <a:r>
              <a:rPr spc="-60">
                <a:latin typeface="Calibri"/>
                <a:cs typeface="Calibri"/>
              </a:rPr>
              <a:t> </a:t>
            </a:r>
            <a:r>
              <a:rPr>
                <a:latin typeface="Calibri"/>
                <a:cs typeface="Calibri"/>
              </a:rPr>
              <a:t>Futures</a:t>
            </a:r>
            <a:r>
              <a:rPr spc="-45">
                <a:latin typeface="Calibri"/>
                <a:cs typeface="Calibri"/>
              </a:rPr>
              <a:t> </a:t>
            </a:r>
            <a:r>
              <a:rPr spc="-10">
                <a:latin typeface="Calibri"/>
                <a:cs typeface="Calibri"/>
              </a:rPr>
              <a:t>Handbook:</a:t>
            </a:r>
            <a:endParaRPr>
              <a:latin typeface="Calibri"/>
              <a:cs typeface="Calibri"/>
            </a:endParaRPr>
          </a:p>
          <a:p>
            <a:pPr marL="230504">
              <a:spcBef>
                <a:spcPts val="20"/>
              </a:spcBef>
            </a:pPr>
            <a:r>
              <a:rPr sz="1600" u="sng" spc="-10">
                <a:solidFill>
                  <a:srgbClr val="034990"/>
                </a:solidFill>
                <a:uFill>
                  <a:solidFill>
                    <a:srgbClr val="034990"/>
                  </a:solidFill>
                </a:uFill>
                <a:latin typeface="Calibri"/>
                <a:cs typeface="Calibri"/>
                <a:hlinkClick r:id="rId5"/>
              </a:rPr>
              <a:t>https://www.floridastudentfinancialaidsg.org/SAPBFMAIN/SAPBFMAIN</a:t>
            </a:r>
            <a:endParaRPr sz="1600">
              <a:latin typeface="Calibri"/>
              <a:cs typeface="Calibri"/>
            </a:endParaRPr>
          </a:p>
          <a:p>
            <a:pPr marL="229870" indent="-172085">
              <a:spcBef>
                <a:spcPts val="1180"/>
              </a:spcBef>
              <a:buFont typeface="Arial"/>
              <a:buChar char="•"/>
              <a:tabLst>
                <a:tab pos="229870" algn="l"/>
              </a:tabLst>
            </a:pPr>
            <a:r>
              <a:rPr>
                <a:latin typeface="Calibri"/>
                <a:cs typeface="Calibri"/>
              </a:rPr>
              <a:t>GSV</a:t>
            </a:r>
            <a:r>
              <a:rPr spc="-45">
                <a:latin typeface="Calibri"/>
                <a:cs typeface="Calibri"/>
              </a:rPr>
              <a:t> </a:t>
            </a:r>
            <a:r>
              <a:rPr>
                <a:latin typeface="Calibri"/>
                <a:cs typeface="Calibri"/>
              </a:rPr>
              <a:t>Flyer:</a:t>
            </a:r>
            <a:r>
              <a:rPr spc="-40">
                <a:latin typeface="Calibri"/>
                <a:cs typeface="Calibri"/>
              </a:rPr>
              <a:t> </a:t>
            </a:r>
            <a:r>
              <a:rPr sz="1600" u="sng" spc="-10">
                <a:solidFill>
                  <a:srgbClr val="034990"/>
                </a:solidFill>
                <a:uFill>
                  <a:solidFill>
                    <a:srgbClr val="034990"/>
                  </a:solidFill>
                </a:uFill>
                <a:latin typeface="Calibri"/>
                <a:cs typeface="Calibri"/>
                <a:hlinkClick r:id="rId6"/>
              </a:rPr>
              <a:t>https://www.floridastudentfinancialaidsg.org/PDF/GSV.pdf</a:t>
            </a:r>
            <a:endParaRPr sz="1600">
              <a:latin typeface="Calibri"/>
              <a:cs typeface="Calibri"/>
            </a:endParaRPr>
          </a:p>
          <a:p>
            <a:pPr marL="229870" indent="-172085">
              <a:spcBef>
                <a:spcPts val="1200"/>
              </a:spcBef>
              <a:buFont typeface="Arial"/>
              <a:buChar char="•"/>
              <a:tabLst>
                <a:tab pos="229870" algn="l"/>
              </a:tabLst>
            </a:pPr>
            <a:r>
              <a:rPr>
                <a:latin typeface="Calibri"/>
                <a:cs typeface="Calibri"/>
              </a:rPr>
              <a:t>GSC</a:t>
            </a:r>
            <a:r>
              <a:rPr spc="-45">
                <a:latin typeface="Calibri"/>
                <a:cs typeface="Calibri"/>
              </a:rPr>
              <a:t> </a:t>
            </a:r>
            <a:r>
              <a:rPr>
                <a:latin typeface="Calibri"/>
                <a:cs typeface="Calibri"/>
              </a:rPr>
              <a:t>Flyer:</a:t>
            </a:r>
            <a:r>
              <a:rPr spc="-30">
                <a:latin typeface="Calibri"/>
                <a:cs typeface="Calibri"/>
              </a:rPr>
              <a:t> </a:t>
            </a:r>
            <a:r>
              <a:rPr sz="1600" u="sng" spc="-10">
                <a:solidFill>
                  <a:srgbClr val="034990"/>
                </a:solidFill>
                <a:uFill>
                  <a:solidFill>
                    <a:srgbClr val="034990"/>
                  </a:solidFill>
                </a:uFill>
                <a:latin typeface="Calibri"/>
                <a:cs typeface="Calibri"/>
                <a:hlinkClick r:id="rId7"/>
              </a:rPr>
              <a:t>https://www.floridastudentfinancialaidsg.org/PDF/GSC.pdf</a:t>
            </a:r>
            <a:endParaRPr sz="1600">
              <a:latin typeface="Calibri"/>
              <a:cs typeface="Calibri"/>
            </a:endParaRPr>
          </a:p>
          <a:p>
            <a:pPr marL="229870" indent="-172085">
              <a:spcBef>
                <a:spcPts val="1200"/>
              </a:spcBef>
              <a:buFont typeface="Arial"/>
              <a:buChar char="•"/>
              <a:tabLst>
                <a:tab pos="229870" algn="l"/>
              </a:tabLst>
            </a:pPr>
            <a:r>
              <a:rPr>
                <a:latin typeface="Calibri"/>
                <a:cs typeface="Calibri"/>
              </a:rPr>
              <a:t>Bright</a:t>
            </a:r>
            <a:r>
              <a:rPr spc="-35">
                <a:latin typeface="Calibri"/>
                <a:cs typeface="Calibri"/>
              </a:rPr>
              <a:t> </a:t>
            </a:r>
            <a:r>
              <a:rPr>
                <a:latin typeface="Calibri"/>
                <a:cs typeface="Calibri"/>
              </a:rPr>
              <a:t>Futures</a:t>
            </a:r>
            <a:r>
              <a:rPr spc="-20">
                <a:latin typeface="Calibri"/>
                <a:cs typeface="Calibri"/>
              </a:rPr>
              <a:t> </a:t>
            </a:r>
            <a:r>
              <a:rPr>
                <a:latin typeface="Calibri"/>
                <a:cs typeface="Calibri"/>
              </a:rPr>
              <a:t>CAPE</a:t>
            </a:r>
            <a:r>
              <a:rPr spc="-30">
                <a:latin typeface="Calibri"/>
                <a:cs typeface="Calibri"/>
              </a:rPr>
              <a:t> </a:t>
            </a:r>
            <a:r>
              <a:rPr>
                <a:latin typeface="Calibri"/>
                <a:cs typeface="Calibri"/>
              </a:rPr>
              <a:t>Industry</a:t>
            </a:r>
            <a:r>
              <a:rPr spc="-35">
                <a:latin typeface="Calibri"/>
                <a:cs typeface="Calibri"/>
              </a:rPr>
              <a:t> </a:t>
            </a:r>
            <a:r>
              <a:rPr spc="-10">
                <a:latin typeface="Calibri"/>
                <a:cs typeface="Calibri"/>
              </a:rPr>
              <a:t>Certifications </a:t>
            </a:r>
            <a:r>
              <a:rPr spc="-20">
                <a:latin typeface="Calibri"/>
                <a:cs typeface="Calibri"/>
              </a:rPr>
              <a:t>(2025-</a:t>
            </a:r>
            <a:r>
              <a:rPr spc="-10">
                <a:latin typeface="Calibri"/>
                <a:cs typeface="Calibri"/>
              </a:rPr>
              <a:t>2026):</a:t>
            </a:r>
            <a:endParaRPr>
              <a:latin typeface="Calibri"/>
              <a:cs typeface="Calibri"/>
            </a:endParaRPr>
          </a:p>
          <a:p>
            <a:pPr marL="230504">
              <a:spcBef>
                <a:spcPts val="20"/>
              </a:spcBef>
            </a:pPr>
            <a:r>
              <a:rPr sz="1600" u="sng" spc="-10">
                <a:solidFill>
                  <a:srgbClr val="034990"/>
                </a:solidFill>
                <a:uFill>
                  <a:solidFill>
                    <a:srgbClr val="034990"/>
                  </a:solidFill>
                </a:uFill>
                <a:latin typeface="Calibri"/>
                <a:cs typeface="Calibri"/>
                <a:hlinkClick r:id="rId8"/>
              </a:rPr>
              <a:t>https://sso.osfaffelp.org/BFIEHS/Course/IndustryCertificationList</a:t>
            </a:r>
            <a:endParaRPr sz="1600">
              <a:latin typeface="Calibri"/>
              <a:cs typeface="Calibri"/>
            </a:endParaRPr>
          </a:p>
          <a:p>
            <a:pPr>
              <a:lnSpc>
                <a:spcPct val="100000"/>
              </a:lnSpc>
            </a:pPr>
            <a:endParaRPr sz="1600">
              <a:latin typeface="Calibri"/>
              <a:cs typeface="Calibri"/>
            </a:endParaRPr>
          </a:p>
          <a:p>
            <a:pPr>
              <a:spcBef>
                <a:spcPts val="740"/>
              </a:spcBef>
            </a:pPr>
            <a:endParaRPr sz="1600">
              <a:latin typeface="Calibri"/>
              <a:cs typeface="Calibri"/>
            </a:endParaRPr>
          </a:p>
          <a:p>
            <a:pPr marL="12700">
              <a:lnSpc>
                <a:spcPts val="3200"/>
              </a:lnSpc>
            </a:pPr>
            <a:r>
              <a:rPr sz="2800" b="1">
                <a:solidFill>
                  <a:srgbClr val="0B163B"/>
                </a:solidFill>
                <a:latin typeface="Calibri"/>
                <a:cs typeface="Calibri"/>
              </a:rPr>
              <a:t>Pinellas</a:t>
            </a:r>
            <a:r>
              <a:rPr sz="2800" b="1" spc="-70">
                <a:solidFill>
                  <a:srgbClr val="0B163B"/>
                </a:solidFill>
                <a:latin typeface="Calibri"/>
                <a:cs typeface="Calibri"/>
              </a:rPr>
              <a:t> </a:t>
            </a:r>
            <a:r>
              <a:rPr sz="2800" b="1">
                <a:solidFill>
                  <a:srgbClr val="0B163B"/>
                </a:solidFill>
                <a:latin typeface="Calibri"/>
                <a:cs typeface="Calibri"/>
              </a:rPr>
              <a:t>County</a:t>
            </a:r>
            <a:r>
              <a:rPr sz="2800" b="1" spc="-75">
                <a:solidFill>
                  <a:srgbClr val="0B163B"/>
                </a:solidFill>
                <a:latin typeface="Calibri"/>
                <a:cs typeface="Calibri"/>
              </a:rPr>
              <a:t> </a:t>
            </a:r>
            <a:r>
              <a:rPr sz="2800" b="1">
                <a:solidFill>
                  <a:srgbClr val="0B163B"/>
                </a:solidFill>
                <a:latin typeface="Calibri"/>
                <a:cs typeface="Calibri"/>
              </a:rPr>
              <a:t>Schools</a:t>
            </a:r>
            <a:r>
              <a:rPr sz="2800" b="1" spc="-90">
                <a:solidFill>
                  <a:srgbClr val="0B163B"/>
                </a:solidFill>
                <a:latin typeface="Calibri"/>
                <a:cs typeface="Calibri"/>
              </a:rPr>
              <a:t> </a:t>
            </a:r>
            <a:r>
              <a:rPr sz="2800" b="1">
                <a:solidFill>
                  <a:srgbClr val="0B163B"/>
                </a:solidFill>
                <a:latin typeface="Calibri"/>
                <a:cs typeface="Calibri"/>
              </a:rPr>
              <a:t>Financial</a:t>
            </a:r>
            <a:r>
              <a:rPr sz="2800" b="1" spc="-65">
                <a:solidFill>
                  <a:srgbClr val="0B163B"/>
                </a:solidFill>
                <a:latin typeface="Calibri"/>
                <a:cs typeface="Calibri"/>
              </a:rPr>
              <a:t> </a:t>
            </a:r>
            <a:r>
              <a:rPr sz="2800" b="1" spc="-25">
                <a:solidFill>
                  <a:srgbClr val="0B163B"/>
                </a:solidFill>
                <a:latin typeface="Calibri"/>
                <a:cs typeface="Calibri"/>
              </a:rPr>
              <a:t>Aid</a:t>
            </a:r>
            <a:endParaRPr sz="2800">
              <a:latin typeface="Calibri"/>
              <a:cs typeface="Calibri"/>
            </a:endParaRPr>
          </a:p>
          <a:p>
            <a:pPr marL="185420" indent="-172720">
              <a:lnSpc>
                <a:spcPts val="1760"/>
              </a:lnSpc>
              <a:buClr>
                <a:srgbClr val="000000"/>
              </a:buClr>
              <a:buFont typeface="Arial"/>
              <a:buChar char="•"/>
              <a:tabLst>
                <a:tab pos="185420" algn="l"/>
              </a:tabLst>
            </a:pPr>
            <a:r>
              <a:rPr sz="1600" u="sng" spc="-10">
                <a:solidFill>
                  <a:srgbClr val="034990"/>
                </a:solidFill>
                <a:uFill>
                  <a:solidFill>
                    <a:srgbClr val="034990"/>
                  </a:solidFill>
                </a:uFill>
                <a:latin typeface="Calibri"/>
                <a:cs typeface="Calibri"/>
                <a:hlinkClick r:id="rId9"/>
              </a:rPr>
              <a:t>https://www.pcsb.org/financialaid</a:t>
            </a:r>
            <a:endParaRPr sz="1600">
              <a:latin typeface="Calibri"/>
              <a:cs typeface="Calibri"/>
            </a:endParaRPr>
          </a:p>
        </p:txBody>
      </p:sp>
      <p:sp>
        <p:nvSpPr>
          <p:cNvPr id="9" name="object 9"/>
          <p:cNvSpPr txBox="1">
            <a:spLocks noGrp="1"/>
          </p:cNvSpPr>
          <p:nvPr>
            <p:ph type="sldNum" sz="quarter" idx="7"/>
          </p:nvPr>
        </p:nvSpPr>
        <p:spPr>
          <a:xfrm>
            <a:off x="8923116" y="6655368"/>
            <a:ext cx="179704" cy="139700"/>
          </a:xfrm>
          <a:prstGeom prst="rect">
            <a:avLst/>
          </a:prstGeom>
        </p:spPr>
        <p:txBody>
          <a:bodyPr vert="horz" wrap="square" lIns="0" tIns="0" rIns="0" bIns="0" rtlCol="0">
            <a:spAutoFit/>
          </a:bodyPr>
          <a:lstStyle>
            <a:defPPr>
              <a:defRPr kern="0"/>
            </a:defPPr>
            <a:lvl1pPr>
              <a:defRPr sz="900" b="0" i="0">
                <a:solidFill>
                  <a:srgbClr val="888888"/>
                </a:solidFill>
                <a:latin typeface="Calibri"/>
                <a:cs typeface="Calibri"/>
              </a:defRPr>
            </a:lvl1pPr>
          </a:lstStyle>
          <a:p>
            <a:pPr marL="70485">
              <a:lnSpc>
                <a:spcPts val="955"/>
              </a:lnSpc>
            </a:pPr>
            <a:fld id="{81D60167-4931-47E6-BA6A-407CBD079E47}" type="slidenum">
              <a:rPr lang="en-US" spc="-50" smtClean="0"/>
              <a:pPr marL="70485">
                <a:lnSpc>
                  <a:spcPts val="955"/>
                </a:lnSpc>
              </a:pPr>
              <a:t>68</a:t>
            </a:fld>
            <a:endParaRPr spc="-25"/>
          </a:p>
        </p:txBody>
      </p:sp>
    </p:spTree>
  </p:cSld>
  <p:clrMapOvr>
    <a:masterClrMapping/>
  </p:clrMapOvr>
  <p:transition spd="med">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2">
      <a:dk1>
        <a:srgbClr val="0000FF"/>
      </a:dk1>
      <a:lt1>
        <a:sysClr val="window" lastClr="FFFFFF"/>
      </a:lt1>
      <a:dk2>
        <a:srgbClr val="0070C0"/>
      </a:dk2>
      <a:lt2>
        <a:srgbClr val="000080"/>
      </a:lt2>
      <a:accent1>
        <a:srgbClr val="3891A7"/>
      </a:accent1>
      <a:accent2>
        <a:srgbClr val="FEB80A"/>
      </a:accent2>
      <a:accent3>
        <a:srgbClr val="000080"/>
      </a:accent3>
      <a:accent4>
        <a:srgbClr val="84AA33"/>
      </a:accent4>
      <a:accent5>
        <a:srgbClr val="000080"/>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1A53DF8-8C5D-4877-87E9-3B2CBED66531}">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68</Slides>
  <Notes>2</Notes>
  <HiddenSlides>0</HiddenSlides>
  <ScaleCrop>false</ScaleCrop>
  <HeadingPairs>
    <vt:vector size="4" baseType="variant">
      <vt:variant>
        <vt:lpstr>Theme</vt:lpstr>
      </vt:variant>
      <vt:variant>
        <vt:i4>2</vt:i4>
      </vt:variant>
      <vt:variant>
        <vt:lpstr>Slide Titles</vt:lpstr>
      </vt:variant>
      <vt:variant>
        <vt:i4>68</vt:i4>
      </vt:variant>
    </vt:vector>
  </HeadingPairs>
  <TitlesOfParts>
    <vt:vector size="70" baseType="lpstr">
      <vt:lpstr>Solstice</vt:lpstr>
      <vt:lpstr>Office Theme</vt:lpstr>
      <vt:lpstr>PowerPoint Presentation</vt:lpstr>
      <vt:lpstr>Tonight’s Agenda</vt:lpstr>
      <vt:lpstr>Newsworthy Number: 50%</vt:lpstr>
      <vt:lpstr>PowerPoint Presentation</vt:lpstr>
      <vt:lpstr>What is CABAM?</vt:lpstr>
      <vt:lpstr>CABAM Mission</vt:lpstr>
      <vt:lpstr>CABAM Vision Statement</vt:lpstr>
      <vt:lpstr>CABAM Values</vt:lpstr>
      <vt:lpstr>PowerPoint Presentation</vt:lpstr>
      <vt:lpstr>What do we do?</vt:lpstr>
      <vt:lpstr>Work Based Learning</vt:lpstr>
      <vt:lpstr>Florida’s Career Readiness Skills for CTE Programs</vt:lpstr>
      <vt:lpstr>How Parents Can Help</vt:lpstr>
      <vt:lpstr>Professional Attire</vt:lpstr>
      <vt:lpstr>Job Shadow</vt:lpstr>
      <vt:lpstr>Business Lecture Series</vt:lpstr>
      <vt:lpstr>Industry Certifications</vt:lpstr>
      <vt:lpstr>Career &amp; College Fair/Mock Interviews</vt:lpstr>
      <vt:lpstr>Community Advisory Board</vt:lpstr>
      <vt:lpstr>CABAM Student Advisory Committee</vt:lpstr>
      <vt:lpstr>Future Business Leaders of America (FBLA)</vt:lpstr>
      <vt:lpstr>National Technical Honor Society (NTHS)</vt:lpstr>
      <vt:lpstr>Community Service Project</vt:lpstr>
      <vt:lpstr>TEDxYouth@PHUHS</vt:lpstr>
      <vt:lpstr>Field Trips:</vt:lpstr>
      <vt:lpstr>CABAM: Business in New York -February 11-15, 2027 -Registration Deadline: November 1 -Payment Deadline: January 4</vt:lpstr>
      <vt:lpstr>CABAM: Business in Portugal -March 13-21, 2027 -Registration Deadline: 11/30</vt:lpstr>
      <vt:lpstr>Program Participation Incentives</vt:lpstr>
      <vt:lpstr>CABAM Programs</vt:lpstr>
      <vt:lpstr>CABAM Standalone Courses</vt:lpstr>
      <vt:lpstr>Upcoming Opportunities/Events</vt:lpstr>
      <vt:lpstr>College Application Process</vt:lpstr>
      <vt:lpstr>Freshman-Junior Year </vt:lpstr>
      <vt:lpstr>Freshman-Junior Year</vt:lpstr>
      <vt:lpstr>Freshman-Junior Year</vt:lpstr>
      <vt:lpstr>Gold Seal Vocational Scholars</vt:lpstr>
      <vt:lpstr>University Case Studies</vt:lpstr>
      <vt:lpstr>Junior Year</vt:lpstr>
      <vt:lpstr>Junior Year</vt:lpstr>
      <vt:lpstr>College Admissions Tests</vt:lpstr>
      <vt:lpstr>Senior Year: Apply!</vt:lpstr>
      <vt:lpstr>PowerPoint Presentation</vt:lpstr>
      <vt:lpstr>PowerPoint Presentation</vt:lpstr>
      <vt:lpstr>The Program</vt:lpstr>
      <vt:lpstr>Academic and Medallion Scholarships</vt:lpstr>
      <vt:lpstr>Bright Futures Gold Seal</vt:lpstr>
      <vt:lpstr>Gold Seal Scholarships The Florida Gold Seal Vocational (GSV) Scholars award and the Florida Gold Seal CAPE (GSC) Scholars award were created within the Florida Bright Futures Scholarship Program to recognize and reward academic achievement and career preparation by high school students who wish to continue their education.</vt:lpstr>
      <vt:lpstr>Vocational (GSV)</vt:lpstr>
      <vt:lpstr>Programs at PHUHS</vt:lpstr>
      <vt:lpstr>GSV Frequently Asked Questions</vt:lpstr>
      <vt:lpstr>CAPE (GSC)</vt:lpstr>
      <vt:lpstr>Certification Articulated Credits (examples)</vt:lpstr>
      <vt:lpstr>GSC Frequently Asked Questions</vt:lpstr>
      <vt:lpstr>GSC Frequently Asked Questions, continued</vt:lpstr>
      <vt:lpstr>How Much? GSV and GSC award recipients receive a fixed cost per credit hour based on award level, institution type, and credit type as specified in the BF Student Handbook, chapter 2.</vt:lpstr>
      <vt:lpstr>GSV vs. GSC</vt:lpstr>
      <vt:lpstr>Stipulations Gold Seal awards (GSC/GSV) may only be used at postsecondary institutions that offer an applied technology diploma, technical degree education program (associate in science–A.S. or associate in applied science–A.A.S.), or a career certificate program.</vt:lpstr>
      <vt:lpstr>Participating Institutions</vt:lpstr>
      <vt:lpstr>SPC: A.S. Degrees</vt:lpstr>
      <vt:lpstr>SPC: A.S. to B.A.S. Degrees Certain industry certifications earned in high school award articulated credit toward A.S./A.A.S. degrees statewide. At SPC, these A.S. degrees provide pathways into related B.A.S. programs. This table highlights A.S. to B.A.S. programs with and without articulated credit.</vt:lpstr>
      <vt:lpstr>Pinellas Technical College Programs Pinellas Technical College offers career-focused programs that prepare students with the skills and certifications needed to enter the workforce.</vt:lpstr>
      <vt:lpstr>Next Steps</vt:lpstr>
      <vt:lpstr>Frequently Asked Questions</vt:lpstr>
      <vt:lpstr>FAQs</vt:lpstr>
      <vt:lpstr>PowerPoint Presentation</vt:lpstr>
      <vt:lpstr>PowerPoint Presentation</vt:lpstr>
      <vt:lpstr>Questions</vt:lpstr>
      <vt:lpstr>Bright Futures Gold Seal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Schachter Kevin</dc:creator>
  <cp:revision>1</cp:revision>
  <dcterms:created xsi:type="dcterms:W3CDTF">2021-08-10T16:47:19Z</dcterms:created>
  <dcterms:modified xsi:type="dcterms:W3CDTF">2026-09-10T23:07:53Z</dcterms:modified>
</cp:coreProperties>
</file>