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3" r:id="rId2"/>
  </p:sldMasterIdLst>
  <p:notesMasterIdLst>
    <p:notesMasterId r:id="rId35"/>
  </p:notesMasterIdLst>
  <p:sldIdLst>
    <p:sldId id="272" r:id="rId3"/>
    <p:sldId id="257" r:id="rId4"/>
    <p:sldId id="430" r:id="rId5"/>
    <p:sldId id="273" r:id="rId6"/>
    <p:sldId id="259" r:id="rId7"/>
    <p:sldId id="459" r:id="rId8"/>
    <p:sldId id="275" r:id="rId9"/>
    <p:sldId id="279" r:id="rId10"/>
    <p:sldId id="460" r:id="rId11"/>
    <p:sldId id="281" r:id="rId12"/>
    <p:sldId id="280" r:id="rId13"/>
    <p:sldId id="284" r:id="rId14"/>
    <p:sldId id="285" r:id="rId15"/>
    <p:sldId id="282" r:id="rId16"/>
    <p:sldId id="283" r:id="rId17"/>
    <p:sldId id="286" r:id="rId18"/>
    <p:sldId id="266" r:id="rId19"/>
    <p:sldId id="287" r:id="rId20"/>
    <p:sldId id="441" r:id="rId21"/>
    <p:sldId id="432" r:id="rId22"/>
    <p:sldId id="431" r:id="rId23"/>
    <p:sldId id="288" r:id="rId24"/>
    <p:sldId id="289" r:id="rId25"/>
    <p:sldId id="438" r:id="rId26"/>
    <p:sldId id="440" r:id="rId27"/>
    <p:sldId id="439" r:id="rId28"/>
    <p:sldId id="436" r:id="rId29"/>
    <p:sldId id="405" r:id="rId30"/>
    <p:sldId id="429" r:id="rId31"/>
    <p:sldId id="435" r:id="rId32"/>
    <p:sldId id="418" r:id="rId33"/>
    <p:sldId id="407"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asics" id="{569E101B-6446-49A6-A9C8-B59E2C672B77}">
          <p14:sldIdLst>
            <p14:sldId id="272"/>
            <p14:sldId id="257"/>
            <p14:sldId id="430"/>
            <p14:sldId id="273"/>
            <p14:sldId id="259"/>
            <p14:sldId id="459"/>
            <p14:sldId id="275"/>
          </p14:sldIdLst>
        </p14:section>
        <p14:section name="What do we do?" id="{D2DB3818-E3D7-4CB3-805E-38E4D97BB11A}">
          <p14:sldIdLst>
            <p14:sldId id="279"/>
            <p14:sldId id="460"/>
            <p14:sldId id="281"/>
            <p14:sldId id="280"/>
            <p14:sldId id="284"/>
            <p14:sldId id="285"/>
            <p14:sldId id="282"/>
            <p14:sldId id="283"/>
            <p14:sldId id="286"/>
            <p14:sldId id="266"/>
            <p14:sldId id="287"/>
            <p14:sldId id="441"/>
            <p14:sldId id="432"/>
            <p14:sldId id="431"/>
            <p14:sldId id="288"/>
            <p14:sldId id="289"/>
            <p14:sldId id="438"/>
            <p14:sldId id="440"/>
            <p14:sldId id="439"/>
            <p14:sldId id="436"/>
          </p14:sldIdLst>
        </p14:section>
        <p14:section name="Gold Seal" id="{5BA1A4AF-CC8F-4167-9028-64495406C377}">
          <p14:sldIdLst>
            <p14:sldId id="405"/>
            <p14:sldId id="429"/>
            <p14:sldId id="435"/>
            <p14:sldId id="418"/>
            <p14:sldId id="40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83635E-1477-41B3-B4A3-025D61C7A143}" v="39" dt="2026-08-19T10:52:40.845"/>
  </p1510:revLst>
</p1510:revInfo>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039" autoAdjust="0"/>
  </p:normalViewPr>
  <p:slideViewPr>
    <p:cSldViewPr snapToGrid="0">
      <p:cViewPr varScale="1">
        <p:scale>
          <a:sx n="73" d="100"/>
          <a:sy n="73" d="100"/>
        </p:scale>
        <p:origin x="114" y="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achter Kevin" userId="137294be-edf4-4922-bf3c-d3414c297627" providerId="ADAL" clId="{F4E269B9-43C6-4C81-B58A-146B787B66FE}"/>
    <pc:docChg chg="modSld">
      <pc:chgData name="Schachter Kevin" userId="137294be-edf4-4922-bf3c-d3414c297627" providerId="ADAL" clId="{F4E269B9-43C6-4C81-B58A-146B787B66FE}" dt="2026-08-18T23:03:42.161" v="297" actId="6549"/>
      <pc:docMkLst>
        <pc:docMk/>
      </pc:docMkLst>
      <pc:sldChg chg="modSp mod">
        <pc:chgData name="Schachter Kevin" userId="137294be-edf4-4922-bf3c-d3414c297627" providerId="ADAL" clId="{F4E269B9-43C6-4C81-B58A-146B787B66FE}" dt="2026-08-18T23:01:23.795" v="188" actId="20577"/>
        <pc:sldMkLst>
          <pc:docMk/>
          <pc:sldMk cId="3628234634" sldId="257"/>
        </pc:sldMkLst>
        <pc:graphicFrameChg chg="modGraphic">
          <ac:chgData name="Schachter Kevin" userId="137294be-edf4-4922-bf3c-d3414c297627" providerId="ADAL" clId="{F4E269B9-43C6-4C81-B58A-146B787B66FE}" dt="2026-08-18T23:01:23.795" v="188" actId="20577"/>
          <ac:graphicFrameMkLst>
            <pc:docMk/>
            <pc:sldMk cId="3628234634" sldId="257"/>
            <ac:graphicFrameMk id="4" creationId="{EFE1B258-29C4-47E7-952F-ECE67B5405EF}"/>
          </ac:graphicFrameMkLst>
        </pc:graphicFrameChg>
      </pc:sldChg>
      <pc:sldChg chg="modSp mod">
        <pc:chgData name="Schachter Kevin" userId="137294be-edf4-4922-bf3c-d3414c297627" providerId="ADAL" clId="{F4E269B9-43C6-4C81-B58A-146B787B66FE}" dt="2026-08-18T23:01:57.585" v="200" actId="20577"/>
        <pc:sldMkLst>
          <pc:docMk/>
          <pc:sldMk cId="878441433" sldId="275"/>
        </pc:sldMkLst>
        <pc:spChg chg="mod">
          <ac:chgData name="Schachter Kevin" userId="137294be-edf4-4922-bf3c-d3414c297627" providerId="ADAL" clId="{F4E269B9-43C6-4C81-B58A-146B787B66FE}" dt="2026-08-18T23:01:57.585" v="200" actId="20577"/>
          <ac:spMkLst>
            <pc:docMk/>
            <pc:sldMk cId="878441433" sldId="275"/>
            <ac:spMk id="2" creationId="{AFC56FA2-1383-470F-9BA0-75E1CD5FFD34}"/>
          </ac:spMkLst>
        </pc:spChg>
      </pc:sldChg>
      <pc:sldChg chg="modSp mod">
        <pc:chgData name="Schachter Kevin" userId="137294be-edf4-4922-bf3c-d3414c297627" providerId="ADAL" clId="{F4E269B9-43C6-4C81-B58A-146B787B66FE}" dt="2026-08-18T23:02:45.450" v="286" actId="20577"/>
        <pc:sldMkLst>
          <pc:docMk/>
          <pc:sldMk cId="3100242726" sldId="280"/>
        </pc:sldMkLst>
        <pc:spChg chg="mod">
          <ac:chgData name="Schachter Kevin" userId="137294be-edf4-4922-bf3c-d3414c297627" providerId="ADAL" clId="{F4E269B9-43C6-4C81-B58A-146B787B66FE}" dt="2026-08-18T23:02:45.450" v="286" actId="20577"/>
          <ac:spMkLst>
            <pc:docMk/>
            <pc:sldMk cId="3100242726" sldId="280"/>
            <ac:spMk id="3" creationId="{00000000-0000-0000-0000-000000000000}"/>
          </ac:spMkLst>
        </pc:spChg>
      </pc:sldChg>
      <pc:sldChg chg="modSp mod">
        <pc:chgData name="Schachter Kevin" userId="137294be-edf4-4922-bf3c-d3414c297627" providerId="ADAL" clId="{F4E269B9-43C6-4C81-B58A-146B787B66FE}" dt="2026-08-18T23:02:29.271" v="276" actId="20577"/>
        <pc:sldMkLst>
          <pc:docMk/>
          <pc:sldMk cId="3066720906" sldId="281"/>
        </pc:sldMkLst>
        <pc:spChg chg="mod">
          <ac:chgData name="Schachter Kevin" userId="137294be-edf4-4922-bf3c-d3414c297627" providerId="ADAL" clId="{F4E269B9-43C6-4C81-B58A-146B787B66FE}" dt="2026-08-18T23:02:29.271" v="276" actId="20577"/>
          <ac:spMkLst>
            <pc:docMk/>
            <pc:sldMk cId="3066720906" sldId="281"/>
            <ac:spMk id="3" creationId="{00000000-0000-0000-0000-000000000000}"/>
          </ac:spMkLst>
        </pc:spChg>
      </pc:sldChg>
      <pc:sldChg chg="modSp mod">
        <pc:chgData name="Schachter Kevin" userId="137294be-edf4-4922-bf3c-d3414c297627" providerId="ADAL" clId="{F4E269B9-43C6-4C81-B58A-146B787B66FE}" dt="2026-08-18T23:03:42.161" v="297" actId="6549"/>
        <pc:sldMkLst>
          <pc:docMk/>
          <pc:sldMk cId="2218322107" sldId="282"/>
        </pc:sldMkLst>
        <pc:spChg chg="mod">
          <ac:chgData name="Schachter Kevin" userId="137294be-edf4-4922-bf3c-d3414c297627" providerId="ADAL" clId="{F4E269B9-43C6-4C81-B58A-146B787B66FE}" dt="2026-08-18T23:03:42.161" v="297" actId="6549"/>
          <ac:spMkLst>
            <pc:docMk/>
            <pc:sldMk cId="2218322107" sldId="282"/>
            <ac:spMk id="3" creationId="{00000000-0000-0000-0000-000000000000}"/>
          </ac:spMkLst>
        </pc:spChg>
      </pc:sldChg>
      <pc:sldChg chg="modSp mod">
        <pc:chgData name="Schachter Kevin" userId="137294be-edf4-4922-bf3c-d3414c297627" providerId="ADAL" clId="{F4E269B9-43C6-4C81-B58A-146B787B66FE}" dt="2026-08-18T23:03:02.305" v="291" actId="20577"/>
        <pc:sldMkLst>
          <pc:docMk/>
          <pc:sldMk cId="2259107855" sldId="285"/>
        </pc:sldMkLst>
        <pc:spChg chg="mod">
          <ac:chgData name="Schachter Kevin" userId="137294be-edf4-4922-bf3c-d3414c297627" providerId="ADAL" clId="{F4E269B9-43C6-4C81-B58A-146B787B66FE}" dt="2026-08-18T23:03:02.305" v="291" actId="20577"/>
          <ac:spMkLst>
            <pc:docMk/>
            <pc:sldMk cId="2259107855" sldId="285"/>
            <ac:spMk id="3" creationId="{00000000-0000-0000-0000-000000000000}"/>
          </ac:spMkLst>
        </pc:spChg>
      </pc:sldChg>
    </pc:docChg>
  </pc:docChgLst>
  <pc:docChgLst>
    <pc:chgData name="Schachter Kevin" userId="137294be-edf4-4922-bf3c-d3414c297627" providerId="ADAL" clId="{EE34CF55-582A-4FF8-98BD-81BBA0C16C27}"/>
    <pc:docChg chg="undo custSel delSld modSld sldOrd modSection">
      <pc:chgData name="Schachter Kevin" userId="137294be-edf4-4922-bf3c-d3414c297627" providerId="ADAL" clId="{EE34CF55-582A-4FF8-98BD-81BBA0C16C27}" dt="2026-08-19T10:56:53.454" v="1099" actId="47"/>
      <pc:docMkLst>
        <pc:docMk/>
      </pc:docMkLst>
      <pc:sldChg chg="modSp mod">
        <pc:chgData name="Schachter Kevin" userId="137294be-edf4-4922-bf3c-d3414c297627" providerId="ADAL" clId="{EE34CF55-582A-4FF8-98BD-81BBA0C16C27}" dt="2026-08-19T10:30:37.817" v="12" actId="20577"/>
        <pc:sldMkLst>
          <pc:docMk/>
          <pc:sldMk cId="3628234634" sldId="257"/>
        </pc:sldMkLst>
        <pc:graphicFrameChg chg="modGraphic">
          <ac:chgData name="Schachter Kevin" userId="137294be-edf4-4922-bf3c-d3414c297627" providerId="ADAL" clId="{EE34CF55-582A-4FF8-98BD-81BBA0C16C27}" dt="2026-08-19T10:30:37.817" v="12" actId="20577"/>
          <ac:graphicFrameMkLst>
            <pc:docMk/>
            <pc:sldMk cId="3628234634" sldId="257"/>
            <ac:graphicFrameMk id="4" creationId="{EFE1B258-29C4-47E7-952F-ECE67B5405EF}"/>
          </ac:graphicFrameMkLst>
        </pc:graphicFrameChg>
      </pc:sldChg>
      <pc:sldChg chg="modSp mod">
        <pc:chgData name="Schachter Kevin" userId="137294be-edf4-4922-bf3c-d3414c297627" providerId="ADAL" clId="{EE34CF55-582A-4FF8-98BD-81BBA0C16C27}" dt="2026-08-19T10:37:39.469" v="194" actId="20577"/>
        <pc:sldMkLst>
          <pc:docMk/>
          <pc:sldMk cId="0" sldId="266"/>
        </pc:sldMkLst>
        <pc:spChg chg="mod">
          <ac:chgData name="Schachter Kevin" userId="137294be-edf4-4922-bf3c-d3414c297627" providerId="ADAL" clId="{EE34CF55-582A-4FF8-98BD-81BBA0C16C27}" dt="2026-08-19T10:37:39.469" v="194" actId="20577"/>
          <ac:spMkLst>
            <pc:docMk/>
            <pc:sldMk cId="0" sldId="266"/>
            <ac:spMk id="3" creationId="{00000000-0000-0000-0000-000000000000}"/>
          </ac:spMkLst>
        </pc:spChg>
      </pc:sldChg>
      <pc:sldChg chg="modSp mod">
        <pc:chgData name="Schachter Kevin" userId="137294be-edf4-4922-bf3c-d3414c297627" providerId="ADAL" clId="{EE34CF55-582A-4FF8-98BD-81BBA0C16C27}" dt="2026-08-19T10:34:32.765" v="119" actId="20577"/>
        <pc:sldMkLst>
          <pc:docMk/>
          <pc:sldMk cId="3100242726" sldId="280"/>
        </pc:sldMkLst>
        <pc:spChg chg="mod">
          <ac:chgData name="Schachter Kevin" userId="137294be-edf4-4922-bf3c-d3414c297627" providerId="ADAL" clId="{EE34CF55-582A-4FF8-98BD-81BBA0C16C27}" dt="2026-08-19T10:34:32.765" v="119" actId="20577"/>
          <ac:spMkLst>
            <pc:docMk/>
            <pc:sldMk cId="3100242726" sldId="280"/>
            <ac:spMk id="3" creationId="{00000000-0000-0000-0000-000000000000}"/>
          </ac:spMkLst>
        </pc:spChg>
      </pc:sldChg>
      <pc:sldChg chg="modSp mod">
        <pc:chgData name="Schachter Kevin" userId="137294be-edf4-4922-bf3c-d3414c297627" providerId="ADAL" clId="{EE34CF55-582A-4FF8-98BD-81BBA0C16C27}" dt="2026-08-19T10:33:21.195" v="57" actId="20577"/>
        <pc:sldMkLst>
          <pc:docMk/>
          <pc:sldMk cId="3066720906" sldId="281"/>
        </pc:sldMkLst>
        <pc:spChg chg="mod">
          <ac:chgData name="Schachter Kevin" userId="137294be-edf4-4922-bf3c-d3414c297627" providerId="ADAL" clId="{EE34CF55-582A-4FF8-98BD-81BBA0C16C27}" dt="2026-08-19T10:33:21.195" v="57" actId="20577"/>
          <ac:spMkLst>
            <pc:docMk/>
            <pc:sldMk cId="3066720906" sldId="281"/>
            <ac:spMk id="3" creationId="{00000000-0000-0000-0000-000000000000}"/>
          </ac:spMkLst>
        </pc:spChg>
      </pc:sldChg>
      <pc:sldChg chg="modSp mod">
        <pc:chgData name="Schachter Kevin" userId="137294be-edf4-4922-bf3c-d3414c297627" providerId="ADAL" clId="{EE34CF55-582A-4FF8-98BD-81BBA0C16C27}" dt="2026-08-19T10:35:55.675" v="154" actId="20577"/>
        <pc:sldMkLst>
          <pc:docMk/>
          <pc:sldMk cId="2218322107" sldId="282"/>
        </pc:sldMkLst>
        <pc:spChg chg="mod">
          <ac:chgData name="Schachter Kevin" userId="137294be-edf4-4922-bf3c-d3414c297627" providerId="ADAL" clId="{EE34CF55-582A-4FF8-98BD-81BBA0C16C27}" dt="2026-08-19T10:35:55.675" v="154" actId="20577"/>
          <ac:spMkLst>
            <pc:docMk/>
            <pc:sldMk cId="2218322107" sldId="282"/>
            <ac:spMk id="3" creationId="{00000000-0000-0000-0000-000000000000}"/>
          </ac:spMkLst>
        </pc:spChg>
      </pc:sldChg>
      <pc:sldChg chg="modSp mod">
        <pc:chgData name="Schachter Kevin" userId="137294be-edf4-4922-bf3c-d3414c297627" providerId="ADAL" clId="{EE34CF55-582A-4FF8-98BD-81BBA0C16C27}" dt="2026-08-19T10:34:45.771" v="123" actId="20577"/>
        <pc:sldMkLst>
          <pc:docMk/>
          <pc:sldMk cId="3638485484" sldId="284"/>
        </pc:sldMkLst>
        <pc:spChg chg="mod">
          <ac:chgData name="Schachter Kevin" userId="137294be-edf4-4922-bf3c-d3414c297627" providerId="ADAL" clId="{EE34CF55-582A-4FF8-98BD-81BBA0C16C27}" dt="2026-08-19T10:34:45.771" v="123" actId="20577"/>
          <ac:spMkLst>
            <pc:docMk/>
            <pc:sldMk cId="3638485484" sldId="284"/>
            <ac:spMk id="3" creationId="{00000000-0000-0000-0000-000000000000}"/>
          </ac:spMkLst>
        </pc:spChg>
      </pc:sldChg>
      <pc:sldChg chg="modSp mod">
        <pc:chgData name="Schachter Kevin" userId="137294be-edf4-4922-bf3c-d3414c297627" providerId="ADAL" clId="{EE34CF55-582A-4FF8-98BD-81BBA0C16C27}" dt="2026-08-19T10:35:19.690" v="140" actId="20577"/>
        <pc:sldMkLst>
          <pc:docMk/>
          <pc:sldMk cId="2259107855" sldId="285"/>
        </pc:sldMkLst>
        <pc:spChg chg="mod">
          <ac:chgData name="Schachter Kevin" userId="137294be-edf4-4922-bf3c-d3414c297627" providerId="ADAL" clId="{EE34CF55-582A-4FF8-98BD-81BBA0C16C27}" dt="2026-08-19T10:35:19.690" v="140" actId="20577"/>
          <ac:spMkLst>
            <pc:docMk/>
            <pc:sldMk cId="2259107855" sldId="285"/>
            <ac:spMk id="3" creationId="{00000000-0000-0000-0000-000000000000}"/>
          </ac:spMkLst>
        </pc:spChg>
      </pc:sldChg>
      <pc:sldChg chg="modSp mod">
        <pc:chgData name="Schachter Kevin" userId="137294be-edf4-4922-bf3c-d3414c297627" providerId="ADAL" clId="{EE34CF55-582A-4FF8-98BD-81BBA0C16C27}" dt="2026-08-19T10:36:32.444" v="171" actId="20577"/>
        <pc:sldMkLst>
          <pc:docMk/>
          <pc:sldMk cId="1327364285" sldId="286"/>
        </pc:sldMkLst>
        <pc:spChg chg="mod">
          <ac:chgData name="Schachter Kevin" userId="137294be-edf4-4922-bf3c-d3414c297627" providerId="ADAL" clId="{EE34CF55-582A-4FF8-98BD-81BBA0C16C27}" dt="2026-08-19T10:36:32.444" v="171" actId="20577"/>
          <ac:spMkLst>
            <pc:docMk/>
            <pc:sldMk cId="1327364285" sldId="286"/>
            <ac:spMk id="3" creationId="{00000000-0000-0000-0000-000000000000}"/>
          </ac:spMkLst>
        </pc:spChg>
      </pc:sldChg>
      <pc:sldChg chg="modSp mod">
        <pc:chgData name="Schachter Kevin" userId="137294be-edf4-4922-bf3c-d3414c297627" providerId="ADAL" clId="{EE34CF55-582A-4FF8-98BD-81BBA0C16C27}" dt="2026-08-19T10:38:26.318" v="198" actId="20577"/>
        <pc:sldMkLst>
          <pc:docMk/>
          <pc:sldMk cId="298555049" sldId="287"/>
        </pc:sldMkLst>
        <pc:spChg chg="mod">
          <ac:chgData name="Schachter Kevin" userId="137294be-edf4-4922-bf3c-d3414c297627" providerId="ADAL" clId="{EE34CF55-582A-4FF8-98BD-81BBA0C16C27}" dt="2026-08-19T10:38:26.318" v="198" actId="20577"/>
          <ac:spMkLst>
            <pc:docMk/>
            <pc:sldMk cId="298555049" sldId="287"/>
            <ac:spMk id="3" creationId="{00000000-0000-0000-0000-000000000000}"/>
          </ac:spMkLst>
        </pc:spChg>
      </pc:sldChg>
      <pc:sldChg chg="modSp mod">
        <pc:chgData name="Schachter Kevin" userId="137294be-edf4-4922-bf3c-d3414c297627" providerId="ADAL" clId="{EE34CF55-582A-4FF8-98BD-81BBA0C16C27}" dt="2026-08-19T10:48:26.532" v="558" actId="20577"/>
        <pc:sldMkLst>
          <pc:docMk/>
          <pc:sldMk cId="3518171562" sldId="289"/>
        </pc:sldMkLst>
        <pc:graphicFrameChg chg="mod modGraphic">
          <ac:chgData name="Schachter Kevin" userId="137294be-edf4-4922-bf3c-d3414c297627" providerId="ADAL" clId="{EE34CF55-582A-4FF8-98BD-81BBA0C16C27}" dt="2026-08-19T10:48:26.532" v="558" actId="20577"/>
          <ac:graphicFrameMkLst>
            <pc:docMk/>
            <pc:sldMk cId="3518171562" sldId="289"/>
            <ac:graphicFrameMk id="4" creationId="{00000000-0000-0000-0000-000000000000}"/>
          </ac:graphicFrameMkLst>
        </pc:graphicFrameChg>
      </pc:sldChg>
      <pc:sldChg chg="delSp modSp mod">
        <pc:chgData name="Schachter Kevin" userId="137294be-edf4-4922-bf3c-d3414c297627" providerId="ADAL" clId="{EE34CF55-582A-4FF8-98BD-81BBA0C16C27}" dt="2026-08-19T10:45:42.674" v="355" actId="20577"/>
        <pc:sldMkLst>
          <pc:docMk/>
          <pc:sldMk cId="2363348605" sldId="431"/>
        </pc:sldMkLst>
        <pc:spChg chg="mod">
          <ac:chgData name="Schachter Kevin" userId="137294be-edf4-4922-bf3c-d3414c297627" providerId="ADAL" clId="{EE34CF55-582A-4FF8-98BD-81BBA0C16C27}" dt="2026-08-19T10:45:42.674" v="355" actId="20577"/>
          <ac:spMkLst>
            <pc:docMk/>
            <pc:sldMk cId="2363348605" sldId="431"/>
            <ac:spMk id="3" creationId="{2412B0A0-5C89-4D83-ACB4-FC6325D74418}"/>
          </ac:spMkLst>
        </pc:spChg>
        <pc:picChg chg="del">
          <ac:chgData name="Schachter Kevin" userId="137294be-edf4-4922-bf3c-d3414c297627" providerId="ADAL" clId="{EE34CF55-582A-4FF8-98BD-81BBA0C16C27}" dt="2026-08-19T10:45:18.871" v="345" actId="478"/>
          <ac:picMkLst>
            <pc:docMk/>
            <pc:sldMk cId="2363348605" sldId="431"/>
            <ac:picMk id="5" creationId="{AE32C48C-7E3B-E59D-4E9D-F69286799947}"/>
          </ac:picMkLst>
        </pc:picChg>
      </pc:sldChg>
      <pc:sldChg chg="del">
        <pc:chgData name="Schachter Kevin" userId="137294be-edf4-4922-bf3c-d3414c297627" providerId="ADAL" clId="{EE34CF55-582A-4FF8-98BD-81BBA0C16C27}" dt="2026-08-19T10:39:51.213" v="199" actId="47"/>
        <pc:sldMkLst>
          <pc:docMk/>
          <pc:sldMk cId="818084864" sldId="433"/>
        </pc:sldMkLst>
      </pc:sldChg>
      <pc:sldChg chg="modSp mod">
        <pc:chgData name="Schachter Kevin" userId="137294be-edf4-4922-bf3c-d3414c297627" providerId="ADAL" clId="{EE34CF55-582A-4FF8-98BD-81BBA0C16C27}" dt="2026-08-19T10:56:42.585" v="1098" actId="27636"/>
        <pc:sldMkLst>
          <pc:docMk/>
          <pc:sldMk cId="2525909011" sldId="436"/>
        </pc:sldMkLst>
        <pc:spChg chg="mod">
          <ac:chgData name="Schachter Kevin" userId="137294be-edf4-4922-bf3c-d3414c297627" providerId="ADAL" clId="{EE34CF55-582A-4FF8-98BD-81BBA0C16C27}" dt="2026-08-19T10:55:47.866" v="1031" actId="20577"/>
          <ac:spMkLst>
            <pc:docMk/>
            <pc:sldMk cId="2525909011" sldId="436"/>
            <ac:spMk id="2" creationId="{36526F42-C893-4ADA-ACA9-E9B27116A6D0}"/>
          </ac:spMkLst>
        </pc:spChg>
        <pc:spChg chg="mod">
          <ac:chgData name="Schachter Kevin" userId="137294be-edf4-4922-bf3c-d3414c297627" providerId="ADAL" clId="{EE34CF55-582A-4FF8-98BD-81BBA0C16C27}" dt="2026-08-19T10:56:42.585" v="1098" actId="27636"/>
          <ac:spMkLst>
            <pc:docMk/>
            <pc:sldMk cId="2525909011" sldId="436"/>
            <ac:spMk id="3" creationId="{1B5F8B60-CACF-4211-AFC1-61F48B9BF009}"/>
          </ac:spMkLst>
        </pc:spChg>
      </pc:sldChg>
      <pc:sldChg chg="del">
        <pc:chgData name="Schachter Kevin" userId="137294be-edf4-4922-bf3c-d3414c297627" providerId="ADAL" clId="{EE34CF55-582A-4FF8-98BD-81BBA0C16C27}" dt="2026-08-19T10:56:53.454" v="1099" actId="47"/>
        <pc:sldMkLst>
          <pc:docMk/>
          <pc:sldMk cId="2763830424" sldId="437"/>
        </pc:sldMkLst>
      </pc:sldChg>
      <pc:sldChg chg="modSp mod">
        <pc:chgData name="Schachter Kevin" userId="137294be-edf4-4922-bf3c-d3414c297627" providerId="ADAL" clId="{EE34CF55-582A-4FF8-98BD-81BBA0C16C27}" dt="2026-08-19T10:52:40.841" v="863"/>
        <pc:sldMkLst>
          <pc:docMk/>
          <pc:sldMk cId="3604376589" sldId="438"/>
        </pc:sldMkLst>
        <pc:graphicFrameChg chg="mod modGraphic">
          <ac:chgData name="Schachter Kevin" userId="137294be-edf4-4922-bf3c-d3414c297627" providerId="ADAL" clId="{EE34CF55-582A-4FF8-98BD-81BBA0C16C27}" dt="2026-08-19T10:52:40.841" v="863"/>
          <ac:graphicFrameMkLst>
            <pc:docMk/>
            <pc:sldMk cId="3604376589" sldId="438"/>
            <ac:graphicFrameMk id="4" creationId="{00000000-0000-0000-0000-000000000000}"/>
          </ac:graphicFrameMkLst>
        </pc:graphicFrameChg>
      </pc:sldChg>
      <pc:sldChg chg="modSp mod">
        <pc:chgData name="Schachter Kevin" userId="137294be-edf4-4922-bf3c-d3414c297627" providerId="ADAL" clId="{EE34CF55-582A-4FF8-98BD-81BBA0C16C27}" dt="2026-08-19T10:54:58.938" v="990" actId="20577"/>
        <pc:sldMkLst>
          <pc:docMk/>
          <pc:sldMk cId="1880015061" sldId="439"/>
        </pc:sldMkLst>
        <pc:spChg chg="mod">
          <ac:chgData name="Schachter Kevin" userId="137294be-edf4-4922-bf3c-d3414c297627" providerId="ADAL" clId="{EE34CF55-582A-4FF8-98BD-81BBA0C16C27}" dt="2026-08-19T10:54:58.938" v="990" actId="20577"/>
          <ac:spMkLst>
            <pc:docMk/>
            <pc:sldMk cId="1880015061" sldId="439"/>
            <ac:spMk id="3" creationId="{01FE5BE2-A3B0-002E-1078-F3A5584E4FA7}"/>
          </ac:spMkLst>
        </pc:spChg>
      </pc:sldChg>
      <pc:sldChg chg="modSp mod ord">
        <pc:chgData name="Schachter Kevin" userId="137294be-edf4-4922-bf3c-d3414c297627" providerId="ADAL" clId="{EE34CF55-582A-4FF8-98BD-81BBA0C16C27}" dt="2026-08-19T10:40:06.080" v="211" actId="1076"/>
        <pc:sldMkLst>
          <pc:docMk/>
          <pc:sldMk cId="4141507719" sldId="441"/>
        </pc:sldMkLst>
        <pc:spChg chg="mod">
          <ac:chgData name="Schachter Kevin" userId="137294be-edf4-4922-bf3c-d3414c297627" providerId="ADAL" clId="{EE34CF55-582A-4FF8-98BD-81BBA0C16C27}" dt="2026-08-19T10:40:01.472" v="210" actId="20577"/>
          <ac:spMkLst>
            <pc:docMk/>
            <pc:sldMk cId="4141507719" sldId="441"/>
            <ac:spMk id="3" creationId="{DBED5063-D9E6-E0C0-58A6-A53E002992FE}"/>
          </ac:spMkLst>
        </pc:spChg>
        <pc:picChg chg="mod">
          <ac:chgData name="Schachter Kevin" userId="137294be-edf4-4922-bf3c-d3414c297627" providerId="ADAL" clId="{EE34CF55-582A-4FF8-98BD-81BBA0C16C27}" dt="2026-08-19T10:40:06.080" v="211" actId="1076"/>
          <ac:picMkLst>
            <pc:docMk/>
            <pc:sldMk cId="4141507719" sldId="441"/>
            <ac:picMk id="1026" creationId="{6D930152-5535-AC61-F8F2-80861A51DD7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15E8822-EE5B-42BA-851E-535E4893515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CC78BDBB-4AC2-4A0F-ADD7-EEA0CCD62230}">
      <dgm:prSet phldrT="[Text]" custT="1"/>
      <dgm:spPr/>
      <dgm:t>
        <a:bodyPr/>
        <a:lstStyle/>
        <a:p>
          <a:r>
            <a:rPr lang="en-US" sz="1400" b="1" u="sng"/>
            <a:t>Hospitality &amp; Tourism Management</a:t>
          </a:r>
        </a:p>
      </dgm:t>
    </dgm:pt>
    <dgm:pt modelId="{23BCE19D-7BD5-4EE9-8C7E-AA24DD9FF5BA}" type="parTrans" cxnId="{768A02AF-0142-4EF9-A02F-D10B5DF96EE1}">
      <dgm:prSet/>
      <dgm:spPr/>
      <dgm:t>
        <a:bodyPr/>
        <a:lstStyle/>
        <a:p>
          <a:endParaRPr lang="en-US"/>
        </a:p>
      </dgm:t>
    </dgm:pt>
    <dgm:pt modelId="{FD3139C6-7460-4A4F-9050-572C87D9C7CE}" type="sibTrans" cxnId="{768A02AF-0142-4EF9-A02F-D10B5DF96EE1}">
      <dgm:prSet/>
      <dgm:spPr/>
      <dgm:t>
        <a:bodyPr/>
        <a:lstStyle/>
        <a:p>
          <a:endParaRPr lang="en-US"/>
        </a:p>
      </dgm:t>
    </dgm:pt>
    <dgm:pt modelId="{B885C236-6125-4F1F-951F-B16E5E749DDC}">
      <dgm:prSet phldrT="[Text]" custT="1"/>
      <dgm:spPr/>
      <dgm:t>
        <a:bodyPr/>
        <a:lstStyle/>
        <a:p>
          <a:r>
            <a:rPr lang="en-US" sz="1600" b="1" u="sng"/>
            <a:t>Digital Design (H)</a:t>
          </a:r>
        </a:p>
      </dgm:t>
    </dgm:pt>
    <dgm:pt modelId="{C3EC7CF3-BFDA-48B0-94C4-F2A1E858AB5C}" type="parTrans" cxnId="{D6070007-F824-4211-979A-6536C8F93416}">
      <dgm:prSet/>
      <dgm:spPr/>
      <dgm:t>
        <a:bodyPr/>
        <a:lstStyle/>
        <a:p>
          <a:endParaRPr lang="en-US" sz="2400"/>
        </a:p>
      </dgm:t>
    </dgm:pt>
    <dgm:pt modelId="{3819E1BD-8F36-4F51-A879-AB3BCED1F808}" type="sibTrans" cxnId="{D6070007-F824-4211-979A-6536C8F93416}">
      <dgm:prSet/>
      <dgm:spPr/>
      <dgm:t>
        <a:bodyPr/>
        <a:lstStyle/>
        <a:p>
          <a:endParaRPr lang="en-US"/>
        </a:p>
      </dgm:t>
    </dgm:pt>
    <dgm:pt modelId="{A2E410BC-FA1E-44D1-8AB7-6B55BB11A8AB}">
      <dgm:prSet phldrT="[Text]" custT="1"/>
      <dgm:spPr/>
      <dgm:t>
        <a:bodyPr/>
        <a:lstStyle/>
        <a:p>
          <a:r>
            <a:rPr lang="en-US" sz="1600"/>
            <a:t>Digital Design I (H)</a:t>
          </a:r>
        </a:p>
      </dgm:t>
    </dgm:pt>
    <dgm:pt modelId="{8130661A-3278-4F3F-9936-441215DA09C8}" type="parTrans" cxnId="{6A945CE3-3213-4F5A-90DA-D8E1675B8185}">
      <dgm:prSet/>
      <dgm:spPr/>
      <dgm:t>
        <a:bodyPr/>
        <a:lstStyle/>
        <a:p>
          <a:endParaRPr lang="en-US" sz="2400"/>
        </a:p>
      </dgm:t>
    </dgm:pt>
    <dgm:pt modelId="{9E30B8E0-5EC3-458E-B3C1-1191B6651EF0}" type="sibTrans" cxnId="{6A945CE3-3213-4F5A-90DA-D8E1675B8185}">
      <dgm:prSet/>
      <dgm:spPr/>
      <dgm:t>
        <a:bodyPr/>
        <a:lstStyle/>
        <a:p>
          <a:endParaRPr lang="en-US"/>
        </a:p>
      </dgm:t>
    </dgm:pt>
    <dgm:pt modelId="{A3D17323-81D5-4973-821C-97ED6A36C3FA}">
      <dgm:prSet custT="1"/>
      <dgm:spPr/>
      <dgm:t>
        <a:bodyPr/>
        <a:lstStyle/>
        <a:p>
          <a:r>
            <a:rPr lang="en-US" sz="1600" b="1" u="sng" dirty="0"/>
            <a:t>Business Management &amp; Analysis</a:t>
          </a:r>
        </a:p>
      </dgm:t>
    </dgm:pt>
    <dgm:pt modelId="{AAE9635D-73F1-4336-A26F-18D79A72A01D}" type="parTrans" cxnId="{67F26C1E-6E73-4767-9F60-A2469CF3E848}">
      <dgm:prSet/>
      <dgm:spPr/>
      <dgm:t>
        <a:bodyPr/>
        <a:lstStyle/>
        <a:p>
          <a:endParaRPr lang="en-US" sz="2400"/>
        </a:p>
      </dgm:t>
    </dgm:pt>
    <dgm:pt modelId="{6E7542DF-CA4C-4CF7-9ACD-2BA923D5980C}" type="sibTrans" cxnId="{67F26C1E-6E73-4767-9F60-A2469CF3E848}">
      <dgm:prSet/>
      <dgm:spPr/>
      <dgm:t>
        <a:bodyPr/>
        <a:lstStyle/>
        <a:p>
          <a:endParaRPr lang="en-US"/>
        </a:p>
      </dgm:t>
    </dgm:pt>
    <dgm:pt modelId="{C53D40AA-67E5-418B-A990-E2C2C88673B5}">
      <dgm:prSet custT="1"/>
      <dgm:spPr/>
      <dgm:t>
        <a:bodyPr/>
        <a:lstStyle/>
        <a:p>
          <a:r>
            <a:rPr lang="en-US" sz="1600"/>
            <a:t>Digital Design II (H)</a:t>
          </a:r>
        </a:p>
      </dgm:t>
    </dgm:pt>
    <dgm:pt modelId="{D32F7A15-49E5-4484-BB82-EFC7E614B9F9}" type="parTrans" cxnId="{5300E827-C203-4D15-949A-0E4CC077C94B}">
      <dgm:prSet/>
      <dgm:spPr/>
      <dgm:t>
        <a:bodyPr/>
        <a:lstStyle/>
        <a:p>
          <a:endParaRPr lang="en-US" sz="2400"/>
        </a:p>
      </dgm:t>
    </dgm:pt>
    <dgm:pt modelId="{E7447239-A466-4C34-B93B-32A0846221B0}" type="sibTrans" cxnId="{5300E827-C203-4D15-949A-0E4CC077C94B}">
      <dgm:prSet/>
      <dgm:spPr/>
      <dgm:t>
        <a:bodyPr/>
        <a:lstStyle/>
        <a:p>
          <a:endParaRPr lang="en-US"/>
        </a:p>
      </dgm:t>
    </dgm:pt>
    <dgm:pt modelId="{42A8C2C0-A926-4F5B-8BCF-E24D9ED983D1}">
      <dgm:prSet custT="1"/>
      <dgm:spPr/>
      <dgm:t>
        <a:bodyPr/>
        <a:lstStyle/>
        <a:p>
          <a:r>
            <a:rPr lang="en-US" sz="1600"/>
            <a:t>Introduction to Hospitality &amp; Tourism (C)</a:t>
          </a:r>
        </a:p>
      </dgm:t>
    </dgm:pt>
    <dgm:pt modelId="{415F8E02-7862-49F2-86DE-8624676A78CA}" type="parTrans" cxnId="{8AD822AD-31ED-416C-8567-6B7845D8C7D2}">
      <dgm:prSet/>
      <dgm:spPr/>
      <dgm:t>
        <a:bodyPr/>
        <a:lstStyle/>
        <a:p>
          <a:endParaRPr lang="en-US" sz="2400"/>
        </a:p>
      </dgm:t>
    </dgm:pt>
    <dgm:pt modelId="{49E85924-9522-45A9-93F3-F1614351413F}" type="sibTrans" cxnId="{8AD822AD-31ED-416C-8567-6B7845D8C7D2}">
      <dgm:prSet/>
      <dgm:spPr/>
      <dgm:t>
        <a:bodyPr/>
        <a:lstStyle/>
        <a:p>
          <a:endParaRPr lang="en-US"/>
        </a:p>
      </dgm:t>
    </dgm:pt>
    <dgm:pt modelId="{72FFF24B-220D-4619-BCB8-96A9327D2E13}">
      <dgm:prSet custT="1"/>
      <dgm:spPr/>
      <dgm:t>
        <a:bodyPr/>
        <a:lstStyle/>
        <a:p>
          <a:r>
            <a:rPr lang="en-US" sz="1600"/>
            <a:t>Technology for Hospitality &amp; Tourism</a:t>
          </a:r>
        </a:p>
      </dgm:t>
    </dgm:pt>
    <dgm:pt modelId="{ED9078EC-FC09-4D26-8AFC-DD1E2C14EC8D}" type="parTrans" cxnId="{4501C2B1-DB2C-4BFE-8B00-422DF0B826BF}">
      <dgm:prSet/>
      <dgm:spPr/>
      <dgm:t>
        <a:bodyPr/>
        <a:lstStyle/>
        <a:p>
          <a:endParaRPr lang="en-US" sz="2400"/>
        </a:p>
      </dgm:t>
    </dgm:pt>
    <dgm:pt modelId="{56E25904-B705-4A55-8A93-52D19D77BA19}" type="sibTrans" cxnId="{4501C2B1-DB2C-4BFE-8B00-422DF0B826BF}">
      <dgm:prSet/>
      <dgm:spPr/>
      <dgm:t>
        <a:bodyPr/>
        <a:lstStyle/>
        <a:p>
          <a:endParaRPr lang="en-US"/>
        </a:p>
      </dgm:t>
    </dgm:pt>
    <dgm:pt modelId="{D301E242-15AF-4883-92DC-DD1E65730045}">
      <dgm:prSet custT="1"/>
      <dgm:spPr/>
      <dgm:t>
        <a:bodyPr/>
        <a:lstStyle/>
        <a:p>
          <a:r>
            <a:rPr lang="en-US" sz="1600"/>
            <a:t>Legal Aspects of Business (H)</a:t>
          </a:r>
        </a:p>
      </dgm:t>
    </dgm:pt>
    <dgm:pt modelId="{52635E7A-5ECF-42D4-9DCC-CC763674113A}" type="parTrans" cxnId="{D3990B01-A02E-4ABF-8629-9EEFDDAACF57}">
      <dgm:prSet/>
      <dgm:spPr/>
      <dgm:t>
        <a:bodyPr/>
        <a:lstStyle/>
        <a:p>
          <a:endParaRPr lang="en-US" sz="2400"/>
        </a:p>
      </dgm:t>
    </dgm:pt>
    <dgm:pt modelId="{D07FD2F5-45DE-4696-99DB-0FFF6C038588}" type="sibTrans" cxnId="{D3990B01-A02E-4ABF-8629-9EEFDDAACF57}">
      <dgm:prSet/>
      <dgm:spPr/>
      <dgm:t>
        <a:bodyPr/>
        <a:lstStyle/>
        <a:p>
          <a:endParaRPr lang="en-US"/>
        </a:p>
      </dgm:t>
    </dgm:pt>
    <dgm:pt modelId="{A6A3093F-761F-4583-98B1-B4FABE307991}">
      <dgm:prSet custT="1"/>
      <dgm:spPr/>
      <dgm:t>
        <a:bodyPr/>
        <a:lstStyle/>
        <a:p>
          <a:r>
            <a:rPr lang="en-US" sz="1600"/>
            <a:t>Accounting I (H)</a:t>
          </a:r>
        </a:p>
      </dgm:t>
    </dgm:pt>
    <dgm:pt modelId="{5DEB931A-9DEB-4BC1-96CD-62274D30282B}" type="parTrans" cxnId="{A7B34BEB-1899-48BE-B90F-5A6793A30F3E}">
      <dgm:prSet/>
      <dgm:spPr/>
      <dgm:t>
        <a:bodyPr/>
        <a:lstStyle/>
        <a:p>
          <a:endParaRPr lang="en-US" sz="2400"/>
        </a:p>
      </dgm:t>
    </dgm:pt>
    <dgm:pt modelId="{5F67C129-7422-4C3E-9C22-2C62B30E23A0}" type="sibTrans" cxnId="{A7B34BEB-1899-48BE-B90F-5A6793A30F3E}">
      <dgm:prSet/>
      <dgm:spPr/>
      <dgm:t>
        <a:bodyPr/>
        <a:lstStyle/>
        <a:p>
          <a:endParaRPr lang="en-US"/>
        </a:p>
      </dgm:t>
    </dgm:pt>
    <dgm:pt modelId="{46119D31-BE7B-4F7C-9F2C-F534FE2B72DB}">
      <dgm:prSet custT="1"/>
      <dgm:spPr/>
      <dgm:t>
        <a:bodyPr/>
        <a:lstStyle/>
        <a:p>
          <a:r>
            <a:rPr lang="en-US" sz="1600" b="1" u="sng" dirty="0"/>
            <a:t>Sports, Entertainment &amp; Recreation Marketing</a:t>
          </a:r>
        </a:p>
      </dgm:t>
    </dgm:pt>
    <dgm:pt modelId="{BCC7814B-0080-4745-9912-57E583C5A3AC}" type="parTrans" cxnId="{A4ADE417-AB53-4D4D-B269-E23A7B1B2FB6}">
      <dgm:prSet/>
      <dgm:spPr/>
      <dgm:t>
        <a:bodyPr/>
        <a:lstStyle/>
        <a:p>
          <a:endParaRPr lang="en-US"/>
        </a:p>
      </dgm:t>
    </dgm:pt>
    <dgm:pt modelId="{5DA6652A-4B5E-4AC3-A3C1-4C108415509D}" type="sibTrans" cxnId="{A4ADE417-AB53-4D4D-B269-E23A7B1B2FB6}">
      <dgm:prSet/>
      <dgm:spPr/>
      <dgm:t>
        <a:bodyPr/>
        <a:lstStyle/>
        <a:p>
          <a:endParaRPr lang="en-US"/>
        </a:p>
      </dgm:t>
    </dgm:pt>
    <dgm:pt modelId="{969B625C-2BD4-48FD-988C-274A6D6F754C}">
      <dgm:prSet custT="1"/>
      <dgm:spPr/>
      <dgm:t>
        <a:bodyPr/>
        <a:lstStyle/>
        <a:p>
          <a:r>
            <a:rPr lang="en-US" sz="1600"/>
            <a:t>Sports, Entertainment &amp; Recreation Essentials</a:t>
          </a:r>
        </a:p>
      </dgm:t>
    </dgm:pt>
    <dgm:pt modelId="{26677191-E19B-4380-B2A3-61F013DE93C0}" type="parTrans" cxnId="{75DCB26A-4677-4CEF-AC87-564AE22798F9}">
      <dgm:prSet/>
      <dgm:spPr/>
      <dgm:t>
        <a:bodyPr/>
        <a:lstStyle/>
        <a:p>
          <a:endParaRPr lang="en-US" sz="2400"/>
        </a:p>
      </dgm:t>
    </dgm:pt>
    <dgm:pt modelId="{84BA5C14-C519-422D-84B5-98AC33416559}" type="sibTrans" cxnId="{75DCB26A-4677-4CEF-AC87-564AE22798F9}">
      <dgm:prSet/>
      <dgm:spPr/>
      <dgm:t>
        <a:bodyPr/>
        <a:lstStyle/>
        <a:p>
          <a:endParaRPr lang="en-US"/>
        </a:p>
      </dgm:t>
    </dgm:pt>
    <dgm:pt modelId="{736BB17A-A139-4A7E-8D24-B50AE61063D5}">
      <dgm:prSet custT="1"/>
      <dgm:spPr/>
      <dgm:t>
        <a:bodyPr/>
        <a:lstStyle/>
        <a:p>
          <a:r>
            <a:rPr lang="en-US" sz="1600"/>
            <a:t>Sports, Entertainment &amp; Recreation Applications</a:t>
          </a:r>
        </a:p>
      </dgm:t>
    </dgm:pt>
    <dgm:pt modelId="{D637AFD1-85FC-4EA8-8A42-ABE0AF3AC048}" type="parTrans" cxnId="{2DD0CCF7-9A3A-4E8A-B098-6DA5D8D70D2E}">
      <dgm:prSet/>
      <dgm:spPr/>
      <dgm:t>
        <a:bodyPr/>
        <a:lstStyle/>
        <a:p>
          <a:endParaRPr lang="en-US" sz="2400"/>
        </a:p>
      </dgm:t>
    </dgm:pt>
    <dgm:pt modelId="{E6BC1B47-DA13-4C58-8547-50D02E780C1E}" type="sibTrans" cxnId="{2DD0CCF7-9A3A-4E8A-B098-6DA5D8D70D2E}">
      <dgm:prSet/>
      <dgm:spPr/>
      <dgm:t>
        <a:bodyPr/>
        <a:lstStyle/>
        <a:p>
          <a:endParaRPr lang="en-US"/>
        </a:p>
      </dgm:t>
    </dgm:pt>
    <dgm:pt modelId="{CB2DC932-D221-40A7-9655-173EB878D7C6}">
      <dgm:prSet custT="1"/>
      <dgm:spPr/>
      <dgm:t>
        <a:bodyPr/>
        <a:lstStyle/>
        <a:p>
          <a:r>
            <a:rPr lang="en-US" sz="1600"/>
            <a:t>Sports, Entertainment &amp; Recreation Management (H)</a:t>
          </a:r>
        </a:p>
      </dgm:t>
    </dgm:pt>
    <dgm:pt modelId="{BB81D4A2-80F1-41A1-B8F3-0F0A7DF6C77E}" type="parTrans" cxnId="{C9A80EB5-1011-4FCD-98BD-17579D3FA666}">
      <dgm:prSet/>
      <dgm:spPr/>
      <dgm:t>
        <a:bodyPr/>
        <a:lstStyle/>
        <a:p>
          <a:endParaRPr lang="en-US" sz="2400"/>
        </a:p>
      </dgm:t>
    </dgm:pt>
    <dgm:pt modelId="{36657BF1-E988-4A84-9F4C-91888D37F62C}" type="sibTrans" cxnId="{C9A80EB5-1011-4FCD-98BD-17579D3FA666}">
      <dgm:prSet/>
      <dgm:spPr/>
      <dgm:t>
        <a:bodyPr/>
        <a:lstStyle/>
        <a:p>
          <a:endParaRPr lang="en-US"/>
        </a:p>
      </dgm:t>
    </dgm:pt>
    <dgm:pt modelId="{DFE2A04A-02B0-4E44-85D7-7C790CF1D35D}">
      <dgm:prSet custT="1"/>
      <dgm:spPr/>
      <dgm:t>
        <a:bodyPr/>
        <a:lstStyle/>
        <a:p>
          <a:r>
            <a:rPr lang="en-US" sz="1600"/>
            <a:t>Hospitality &amp; Tourism Management  Marketing (H)</a:t>
          </a:r>
        </a:p>
      </dgm:t>
    </dgm:pt>
    <dgm:pt modelId="{26B915B9-4C21-4CEB-8688-666C6C618505}" type="parTrans" cxnId="{2FA2C96D-7B94-4F23-87A8-914AF308D91B}">
      <dgm:prSet/>
      <dgm:spPr/>
      <dgm:t>
        <a:bodyPr/>
        <a:lstStyle/>
        <a:p>
          <a:endParaRPr lang="en-US" sz="2400"/>
        </a:p>
      </dgm:t>
    </dgm:pt>
    <dgm:pt modelId="{40E95FA4-0AFF-4466-BE93-FAAA022AA7AB}" type="sibTrans" cxnId="{2FA2C96D-7B94-4F23-87A8-914AF308D91B}">
      <dgm:prSet/>
      <dgm:spPr/>
      <dgm:t>
        <a:bodyPr/>
        <a:lstStyle/>
        <a:p>
          <a:endParaRPr lang="en-US"/>
        </a:p>
      </dgm:t>
    </dgm:pt>
    <dgm:pt modelId="{F6FCF06D-B184-4461-9B8A-A7EC3D07CCEB}">
      <dgm:prSet custT="1"/>
      <dgm:spPr/>
      <dgm:t>
        <a:bodyPr/>
        <a:lstStyle/>
        <a:p>
          <a:r>
            <a:rPr lang="en-US" sz="1600" dirty="0"/>
            <a:t>Sports, Entertainment &amp; Recreation Internship</a:t>
          </a:r>
        </a:p>
      </dgm:t>
    </dgm:pt>
    <dgm:pt modelId="{95F8F22D-B253-41F1-8C5C-013B850CCE19}" type="parTrans" cxnId="{A05C4008-4470-434B-8230-E9BDF54F896A}">
      <dgm:prSet/>
      <dgm:spPr/>
      <dgm:t>
        <a:bodyPr/>
        <a:lstStyle/>
        <a:p>
          <a:endParaRPr lang="en-US" sz="2400"/>
        </a:p>
      </dgm:t>
    </dgm:pt>
    <dgm:pt modelId="{8C47AD69-6BA7-4E29-A3AD-00A10D0A0A60}" type="sibTrans" cxnId="{A05C4008-4470-434B-8230-E9BDF54F896A}">
      <dgm:prSet/>
      <dgm:spPr/>
      <dgm:t>
        <a:bodyPr/>
        <a:lstStyle/>
        <a:p>
          <a:endParaRPr lang="en-US"/>
        </a:p>
      </dgm:t>
    </dgm:pt>
    <dgm:pt modelId="{5A4A950F-C492-43E6-B7AB-B7C56E750036}">
      <dgm:prSet custT="1"/>
      <dgm:spPr/>
      <dgm:t>
        <a:bodyPr/>
        <a:lstStyle/>
        <a:p>
          <a:r>
            <a:rPr lang="en-US" sz="1600"/>
            <a:t>Digital Design III (H)</a:t>
          </a:r>
        </a:p>
      </dgm:t>
    </dgm:pt>
    <dgm:pt modelId="{0A929577-E7F3-472C-A317-8C07CDDAFFCD}" type="parTrans" cxnId="{63C8443B-973D-4251-B22D-3BE3C2840B9E}">
      <dgm:prSet/>
      <dgm:spPr/>
      <dgm:t>
        <a:bodyPr/>
        <a:lstStyle/>
        <a:p>
          <a:endParaRPr lang="en-US" sz="2400"/>
        </a:p>
      </dgm:t>
    </dgm:pt>
    <dgm:pt modelId="{511D8EAA-06AF-4570-B081-C81DBD1C42A4}" type="sibTrans" cxnId="{63C8443B-973D-4251-B22D-3BE3C2840B9E}">
      <dgm:prSet/>
      <dgm:spPr/>
      <dgm:t>
        <a:bodyPr/>
        <a:lstStyle/>
        <a:p>
          <a:endParaRPr lang="en-US"/>
        </a:p>
      </dgm:t>
    </dgm:pt>
    <dgm:pt modelId="{0AD78AB1-DA5B-4467-BBF1-52BED806696E}">
      <dgm:prSet custT="1"/>
      <dgm:spPr/>
      <dgm:t>
        <a:bodyPr/>
        <a:lstStyle/>
        <a:p>
          <a:r>
            <a:rPr lang="en-US" sz="1600" dirty="0"/>
            <a:t>AP Business with Personal Finance</a:t>
          </a:r>
        </a:p>
      </dgm:t>
    </dgm:pt>
    <dgm:pt modelId="{78E56B3F-BF23-4925-B06F-1EC0B40D823E}" type="parTrans" cxnId="{E04E7436-6AE5-49AF-8EDD-28C4781DDB45}">
      <dgm:prSet/>
      <dgm:spPr/>
      <dgm:t>
        <a:bodyPr/>
        <a:lstStyle/>
        <a:p>
          <a:endParaRPr lang="en-US" sz="2400"/>
        </a:p>
      </dgm:t>
    </dgm:pt>
    <dgm:pt modelId="{3BD2C361-AFDC-43FE-94F1-90B383CE604D}" type="sibTrans" cxnId="{E04E7436-6AE5-49AF-8EDD-28C4781DDB45}">
      <dgm:prSet/>
      <dgm:spPr/>
      <dgm:t>
        <a:bodyPr/>
        <a:lstStyle/>
        <a:p>
          <a:endParaRPr lang="en-US"/>
        </a:p>
      </dgm:t>
    </dgm:pt>
    <dgm:pt modelId="{7F7144D0-C7F3-42C4-933A-C39FE88336FE}">
      <dgm:prSet custT="1"/>
      <dgm:spPr/>
      <dgm:t>
        <a:bodyPr/>
        <a:lstStyle/>
        <a:p>
          <a:r>
            <a:rPr lang="en-US" sz="1600"/>
            <a:t>Advanced Information Technology</a:t>
          </a:r>
        </a:p>
      </dgm:t>
    </dgm:pt>
    <dgm:pt modelId="{097DA739-96C3-400A-B289-A42755344950}" type="parTrans" cxnId="{AD0B989E-F0E2-4CBC-B97C-845F11988E45}">
      <dgm:prSet/>
      <dgm:spPr/>
      <dgm:t>
        <a:bodyPr/>
        <a:lstStyle/>
        <a:p>
          <a:endParaRPr lang="en-US"/>
        </a:p>
      </dgm:t>
    </dgm:pt>
    <dgm:pt modelId="{91716516-3CC0-49A2-8E26-17BBD0A389F0}" type="sibTrans" cxnId="{AD0B989E-F0E2-4CBC-B97C-845F11988E45}">
      <dgm:prSet/>
      <dgm:spPr/>
      <dgm:t>
        <a:bodyPr/>
        <a:lstStyle/>
        <a:p>
          <a:endParaRPr lang="en-US"/>
        </a:p>
      </dgm:t>
    </dgm:pt>
    <dgm:pt modelId="{BED4605E-5FA7-4771-911E-9075F76F1C33}">
      <dgm:prSet custT="1"/>
      <dgm:spPr/>
      <dgm:t>
        <a:bodyPr/>
        <a:lstStyle/>
        <a:p>
          <a:r>
            <a:rPr lang="en-US" sz="1600"/>
            <a:t>AP Computer Science Principles</a:t>
          </a:r>
        </a:p>
      </dgm:t>
    </dgm:pt>
    <dgm:pt modelId="{5326AC47-B39E-4C79-B330-44986E2C6ECB}" type="parTrans" cxnId="{A693B439-FE70-46A4-B837-E69CC0DF735E}">
      <dgm:prSet/>
      <dgm:spPr/>
      <dgm:t>
        <a:bodyPr/>
        <a:lstStyle/>
        <a:p>
          <a:endParaRPr lang="en-US"/>
        </a:p>
      </dgm:t>
    </dgm:pt>
    <dgm:pt modelId="{27CB6D1C-E2A0-440B-8979-C3F9ABCA7D14}" type="sibTrans" cxnId="{A693B439-FE70-46A4-B837-E69CC0DF735E}">
      <dgm:prSet/>
      <dgm:spPr/>
      <dgm:t>
        <a:bodyPr/>
        <a:lstStyle/>
        <a:p>
          <a:endParaRPr lang="en-US"/>
        </a:p>
      </dgm:t>
    </dgm:pt>
    <dgm:pt modelId="{288F4D4F-C933-45B2-9E25-A51E88C4CF41}">
      <dgm:prSet custT="1"/>
      <dgm:spPr/>
      <dgm:t>
        <a:bodyPr/>
        <a:lstStyle/>
        <a:p>
          <a:r>
            <a:rPr lang="en-US" sz="1600" dirty="0"/>
            <a:t>AP Computer Science A (Online)</a:t>
          </a:r>
        </a:p>
      </dgm:t>
    </dgm:pt>
    <dgm:pt modelId="{8819F5EB-19F2-4BAE-9EB1-18387356A91B}" type="parTrans" cxnId="{BDC9C12D-D425-4F64-BDBB-C03EAB69F6B1}">
      <dgm:prSet/>
      <dgm:spPr/>
      <dgm:t>
        <a:bodyPr/>
        <a:lstStyle/>
        <a:p>
          <a:endParaRPr lang="en-US"/>
        </a:p>
      </dgm:t>
    </dgm:pt>
    <dgm:pt modelId="{058D324C-4EBD-44E5-9E9E-71CEEEF2E046}" type="sibTrans" cxnId="{BDC9C12D-D425-4F64-BDBB-C03EAB69F6B1}">
      <dgm:prSet/>
      <dgm:spPr/>
      <dgm:t>
        <a:bodyPr/>
        <a:lstStyle/>
        <a:p>
          <a:endParaRPr lang="en-US"/>
        </a:p>
      </dgm:t>
    </dgm:pt>
    <dgm:pt modelId="{B416B798-9C0A-4ACA-9BC5-FDAB2BC00E61}">
      <dgm:prSet custT="1"/>
      <dgm:spPr/>
      <dgm:t>
        <a:bodyPr/>
        <a:lstStyle/>
        <a:p>
          <a:r>
            <a:rPr lang="en-US" sz="1600"/>
            <a:t>Digital Design IV (H)</a:t>
          </a:r>
        </a:p>
      </dgm:t>
    </dgm:pt>
    <dgm:pt modelId="{D71B7DC5-6319-4504-9EF9-154BE6E192F5}" type="parTrans" cxnId="{59AFB973-E405-4C5D-98BE-7A41E9BD5CF2}">
      <dgm:prSet/>
      <dgm:spPr/>
      <dgm:t>
        <a:bodyPr/>
        <a:lstStyle/>
        <a:p>
          <a:endParaRPr lang="en-US"/>
        </a:p>
      </dgm:t>
    </dgm:pt>
    <dgm:pt modelId="{431FA4CA-E482-4646-9314-3EA39187E7C6}" type="sibTrans" cxnId="{59AFB973-E405-4C5D-98BE-7A41E9BD5CF2}">
      <dgm:prSet/>
      <dgm:spPr/>
      <dgm:t>
        <a:bodyPr/>
        <a:lstStyle/>
        <a:p>
          <a:endParaRPr lang="en-US"/>
        </a:p>
      </dgm:t>
    </dgm:pt>
    <dgm:pt modelId="{B3728003-67F4-4343-A22E-1ECFE14B4002}">
      <dgm:prSet custT="1"/>
      <dgm:spPr/>
      <dgm:t>
        <a:bodyPr/>
        <a:lstStyle/>
        <a:p>
          <a:r>
            <a:rPr lang="en-US" sz="1600"/>
            <a:t>Foundations of Programming</a:t>
          </a:r>
        </a:p>
      </dgm:t>
    </dgm:pt>
    <dgm:pt modelId="{782C6398-DC79-445B-B029-A0F8D2859882}" type="parTrans" cxnId="{E35F319F-B3A6-4052-BC54-1EA1937FC47B}">
      <dgm:prSet/>
      <dgm:spPr/>
      <dgm:t>
        <a:bodyPr/>
        <a:lstStyle/>
        <a:p>
          <a:endParaRPr lang="en-US"/>
        </a:p>
      </dgm:t>
    </dgm:pt>
    <dgm:pt modelId="{3661EE49-D88D-48B3-85E4-0BCE93E5B0B1}" type="sibTrans" cxnId="{E35F319F-B3A6-4052-BC54-1EA1937FC47B}">
      <dgm:prSet/>
      <dgm:spPr/>
      <dgm:t>
        <a:bodyPr/>
        <a:lstStyle/>
        <a:p>
          <a:endParaRPr lang="en-US"/>
        </a:p>
      </dgm:t>
    </dgm:pt>
    <dgm:pt modelId="{A1924C45-5DBA-4876-86F6-60F7DD5B12D7}">
      <dgm:prSet custT="1"/>
      <dgm:spPr/>
      <dgm:t>
        <a:bodyPr/>
        <a:lstStyle/>
        <a:p>
          <a:r>
            <a:rPr lang="en-US" sz="1600"/>
            <a:t>Hospitality Entrepreneurship (H)</a:t>
          </a:r>
        </a:p>
      </dgm:t>
    </dgm:pt>
    <dgm:pt modelId="{CDFF42E4-1BAA-44F8-9234-AB51E8F76DCD}" type="parTrans" cxnId="{9B85A178-81D9-452E-A164-2F5D60EBCEE3}">
      <dgm:prSet/>
      <dgm:spPr/>
      <dgm:t>
        <a:bodyPr/>
        <a:lstStyle/>
        <a:p>
          <a:endParaRPr lang="en-US"/>
        </a:p>
      </dgm:t>
    </dgm:pt>
    <dgm:pt modelId="{87604AB2-C5E7-4A4F-A571-948C9A9F6F68}" type="sibTrans" cxnId="{9B85A178-81D9-452E-A164-2F5D60EBCEE3}">
      <dgm:prSet/>
      <dgm:spPr/>
      <dgm:t>
        <a:bodyPr/>
        <a:lstStyle/>
        <a:p>
          <a:endParaRPr lang="en-US"/>
        </a:p>
      </dgm:t>
    </dgm:pt>
    <dgm:pt modelId="{0FFD91C2-A0AB-4871-8232-991DDB3AA6DE}">
      <dgm:prSet custT="1"/>
      <dgm:spPr/>
      <dgm:t>
        <a:bodyPr/>
        <a:lstStyle/>
        <a:p>
          <a:r>
            <a:rPr lang="en-US" sz="1600" b="1" u="sng"/>
            <a:t>Computer Science</a:t>
          </a:r>
        </a:p>
      </dgm:t>
    </dgm:pt>
    <dgm:pt modelId="{F368A587-D4FC-4E30-B453-683FE4FAF94B}" type="sibTrans" cxnId="{713F5D48-6ACB-4AE4-935B-014884A14290}">
      <dgm:prSet/>
      <dgm:spPr/>
      <dgm:t>
        <a:bodyPr/>
        <a:lstStyle/>
        <a:p>
          <a:endParaRPr lang="en-US"/>
        </a:p>
      </dgm:t>
    </dgm:pt>
    <dgm:pt modelId="{7E5EF582-9C05-41E8-8F79-B80339953393}" type="parTrans" cxnId="{713F5D48-6ACB-4AE4-935B-014884A14290}">
      <dgm:prSet/>
      <dgm:spPr/>
      <dgm:t>
        <a:bodyPr/>
        <a:lstStyle/>
        <a:p>
          <a:endParaRPr lang="en-US"/>
        </a:p>
      </dgm:t>
    </dgm:pt>
    <dgm:pt modelId="{35FFDD1D-022C-4890-916E-08EE749758CF}">
      <dgm:prSet phldrT="[Text]" custT="1"/>
      <dgm:spPr/>
      <dgm:t>
        <a:bodyPr/>
        <a:lstStyle/>
        <a:p>
          <a:r>
            <a:rPr lang="en-US" sz="1600"/>
            <a:t>Digital Information Technology (MS)(C)</a:t>
          </a:r>
        </a:p>
      </dgm:t>
    </dgm:pt>
    <dgm:pt modelId="{0524FBB1-B0D2-4A3E-B748-E27B87DFA26B}" type="sibTrans" cxnId="{DBB82902-6D2E-4DDB-806D-E151BF756055}">
      <dgm:prSet/>
      <dgm:spPr/>
      <dgm:t>
        <a:bodyPr/>
        <a:lstStyle/>
        <a:p>
          <a:endParaRPr lang="en-US"/>
        </a:p>
      </dgm:t>
    </dgm:pt>
    <dgm:pt modelId="{094413C8-D1D6-4C8D-89BF-503A71C0C894}" type="parTrans" cxnId="{DBB82902-6D2E-4DDB-806D-E151BF756055}">
      <dgm:prSet/>
      <dgm:spPr/>
      <dgm:t>
        <a:bodyPr/>
        <a:lstStyle/>
        <a:p>
          <a:endParaRPr lang="en-US"/>
        </a:p>
      </dgm:t>
    </dgm:pt>
    <dgm:pt modelId="{63E1F96A-A812-4C13-BE57-8E894AD8A1C8}">
      <dgm:prSet custT="1"/>
      <dgm:spPr/>
      <dgm:t>
        <a:bodyPr/>
        <a:lstStyle/>
        <a:p>
          <a:pPr marL="0" lvl="0" indent="0" algn="ctr" defTabSz="711200">
            <a:lnSpc>
              <a:spcPct val="90000"/>
            </a:lnSpc>
            <a:spcBef>
              <a:spcPct val="0"/>
            </a:spcBef>
            <a:spcAft>
              <a:spcPct val="35000"/>
            </a:spcAft>
            <a:buNone/>
          </a:pPr>
          <a:r>
            <a:rPr lang="en-US" sz="1600" b="1" u="sng" kern="1200" dirty="0">
              <a:solidFill>
                <a:srgbClr val="0000FF">
                  <a:hueOff val="0"/>
                  <a:satOff val="0"/>
                  <a:lumOff val="0"/>
                  <a:alphaOff val="0"/>
                </a:srgbClr>
              </a:solidFill>
              <a:latin typeface="Gill Sans MT"/>
              <a:ea typeface="+mn-ea"/>
              <a:cs typeface="+mn-cs"/>
            </a:rPr>
            <a:t>Artificial Intelligence Foundations</a:t>
          </a:r>
        </a:p>
      </dgm:t>
    </dgm:pt>
    <dgm:pt modelId="{D08CBB07-C7A6-4349-AF80-6D4A6E767D6A}" type="parTrans" cxnId="{13FB2A71-6F42-40D3-9B9E-1E073F5E7C8B}">
      <dgm:prSet/>
      <dgm:spPr/>
    </dgm:pt>
    <dgm:pt modelId="{ADD99551-D507-4831-A3A9-8778B6A63302}" type="sibTrans" cxnId="{13FB2A71-6F42-40D3-9B9E-1E073F5E7C8B}">
      <dgm:prSet/>
      <dgm:spPr/>
    </dgm:pt>
    <dgm:pt modelId="{7A32EDE9-8A43-4FDD-B8C5-C8AF6E8A9BDB}">
      <dgm:prSet custT="1"/>
      <dgm:spPr/>
      <dgm:t>
        <a:bodyPr/>
        <a:lstStyle/>
        <a:p>
          <a:r>
            <a:rPr lang="en-US" sz="1600"/>
            <a:t>Artificial Intelligence in the World</a:t>
          </a:r>
          <a:endParaRPr lang="en-US" sz="1600" dirty="0"/>
        </a:p>
      </dgm:t>
    </dgm:pt>
    <dgm:pt modelId="{030D1912-3472-4E77-A0B2-8E1EF91D2046}" type="parTrans" cxnId="{A75E6C66-DA3C-4C6B-9A22-1A69D356EF3B}">
      <dgm:prSet/>
      <dgm:spPr/>
    </dgm:pt>
    <dgm:pt modelId="{7D6934FE-17A4-425B-B86D-7807D03920A9}" type="sibTrans" cxnId="{A75E6C66-DA3C-4C6B-9A22-1A69D356EF3B}">
      <dgm:prSet/>
      <dgm:spPr/>
    </dgm:pt>
    <dgm:pt modelId="{A3BA772D-1E41-4E5A-A2A6-C7C36BC7206A}">
      <dgm:prSet custT="1"/>
      <dgm:spPr/>
      <dgm:t>
        <a:bodyPr/>
        <a:lstStyle/>
        <a:p>
          <a:r>
            <a:rPr lang="en-US" sz="1600"/>
            <a:t>Applications of AI</a:t>
          </a:r>
          <a:endParaRPr lang="en-US" sz="1600" dirty="0"/>
        </a:p>
      </dgm:t>
    </dgm:pt>
    <dgm:pt modelId="{DAF6DFE0-AA53-42A7-8D6E-291950C72564}" type="parTrans" cxnId="{2680DCC6-AB03-4BEE-BA79-116788B474B4}">
      <dgm:prSet/>
      <dgm:spPr/>
    </dgm:pt>
    <dgm:pt modelId="{5A36CE85-17F7-4B19-8A29-4794E7AB9923}" type="sibTrans" cxnId="{2680DCC6-AB03-4BEE-BA79-116788B474B4}">
      <dgm:prSet/>
      <dgm:spPr/>
    </dgm:pt>
    <dgm:pt modelId="{DEF2C0A9-B9D0-4142-84CF-DFDE2E1B1F69}">
      <dgm:prSet custT="1"/>
      <dgm:spPr/>
      <dgm:t>
        <a:bodyPr/>
        <a:lstStyle/>
        <a:p>
          <a:r>
            <a:rPr lang="en-US" sz="1600" dirty="0"/>
            <a:t>Intermediate Programming</a:t>
          </a:r>
        </a:p>
      </dgm:t>
    </dgm:pt>
    <dgm:pt modelId="{494AFACF-515B-4277-99BD-07057D5088C6}" type="parTrans" cxnId="{E50146B8-3CDC-41CA-887F-98537FC41A09}">
      <dgm:prSet/>
      <dgm:spPr/>
    </dgm:pt>
    <dgm:pt modelId="{8EE61CA8-4CFC-4F6A-8545-2A2990C76E6C}" type="sibTrans" cxnId="{E50146B8-3CDC-41CA-887F-98537FC41A09}">
      <dgm:prSet/>
      <dgm:spPr/>
    </dgm:pt>
    <dgm:pt modelId="{83D7B9F3-13CA-4A70-8BEA-209B8AA2DB34}">
      <dgm:prSet custT="1"/>
      <dgm:spPr/>
      <dgm:t>
        <a:bodyPr/>
        <a:lstStyle/>
        <a:p>
          <a:r>
            <a:rPr lang="en-US" sz="1600"/>
            <a:t>Foundations of Machine Learning</a:t>
          </a:r>
          <a:endParaRPr lang="en-US" sz="1600" dirty="0"/>
        </a:p>
      </dgm:t>
    </dgm:pt>
    <dgm:pt modelId="{5A082EDB-E3EB-412A-AF37-1BE8CBD3FEBD}" type="parTrans" cxnId="{114C7C56-4B1E-4FEA-8C00-E67A458AB858}">
      <dgm:prSet/>
      <dgm:spPr/>
    </dgm:pt>
    <dgm:pt modelId="{6F51642C-E3FB-4334-85BE-65B7BB94A6D8}" type="sibTrans" cxnId="{114C7C56-4B1E-4FEA-8C00-E67A458AB858}">
      <dgm:prSet/>
      <dgm:spPr/>
    </dgm:pt>
    <dgm:pt modelId="{F6327020-123E-4DBC-9361-AC9DE67F35E2}" type="pres">
      <dgm:prSet presAssocID="{B15E8822-EE5B-42BA-851E-535E48935150}" presName="hierChild1" presStyleCnt="0">
        <dgm:presLayoutVars>
          <dgm:chPref val="1"/>
          <dgm:dir/>
          <dgm:animOne val="branch"/>
          <dgm:animLvl val="lvl"/>
          <dgm:resizeHandles/>
        </dgm:presLayoutVars>
      </dgm:prSet>
      <dgm:spPr/>
    </dgm:pt>
    <dgm:pt modelId="{297CAD5A-619F-41FC-8704-FC1C46B41E11}" type="pres">
      <dgm:prSet presAssocID="{A3D17323-81D5-4973-821C-97ED6A36C3FA}" presName="hierRoot1" presStyleCnt="0"/>
      <dgm:spPr/>
    </dgm:pt>
    <dgm:pt modelId="{3FB5AE75-5727-43C5-A5E1-B3EDE003AA37}" type="pres">
      <dgm:prSet presAssocID="{A3D17323-81D5-4973-821C-97ED6A36C3FA}" presName="composite" presStyleCnt="0"/>
      <dgm:spPr/>
    </dgm:pt>
    <dgm:pt modelId="{BCE0CCB9-BC95-460E-B395-A36E391703F7}" type="pres">
      <dgm:prSet presAssocID="{A3D17323-81D5-4973-821C-97ED6A36C3FA}" presName="background" presStyleLbl="node0" presStyleIdx="0" presStyleCnt="6"/>
      <dgm:spPr/>
    </dgm:pt>
    <dgm:pt modelId="{0A4FFB2C-04D6-41D9-A7E0-BFEB79C85065}" type="pres">
      <dgm:prSet presAssocID="{A3D17323-81D5-4973-821C-97ED6A36C3FA}" presName="text" presStyleLbl="fgAcc0" presStyleIdx="0" presStyleCnt="6" custScaleX="112151">
        <dgm:presLayoutVars>
          <dgm:chPref val="3"/>
        </dgm:presLayoutVars>
      </dgm:prSet>
      <dgm:spPr/>
    </dgm:pt>
    <dgm:pt modelId="{956F3FE0-FC33-4C10-AF61-98909B0843B3}" type="pres">
      <dgm:prSet presAssocID="{A3D17323-81D5-4973-821C-97ED6A36C3FA}" presName="hierChild2" presStyleCnt="0"/>
      <dgm:spPr/>
    </dgm:pt>
    <dgm:pt modelId="{53F2A55B-A57E-46D2-9D63-F8F81E271EEE}" type="pres">
      <dgm:prSet presAssocID="{094413C8-D1D6-4C8D-89BF-503A71C0C894}" presName="Name10" presStyleLbl="parChTrans1D2" presStyleIdx="0" presStyleCnt="6"/>
      <dgm:spPr/>
    </dgm:pt>
    <dgm:pt modelId="{5EBDFC76-B18B-4E8B-8C6A-104944B771B5}" type="pres">
      <dgm:prSet presAssocID="{35FFDD1D-022C-4890-916E-08EE749758CF}" presName="hierRoot2" presStyleCnt="0"/>
      <dgm:spPr/>
    </dgm:pt>
    <dgm:pt modelId="{162014E3-25D8-4B21-96E0-5D8429F60A83}" type="pres">
      <dgm:prSet presAssocID="{35FFDD1D-022C-4890-916E-08EE749758CF}" presName="composite2" presStyleCnt="0"/>
      <dgm:spPr/>
    </dgm:pt>
    <dgm:pt modelId="{C5B24196-062E-491F-9CE0-2BCDA1C5D1F5}" type="pres">
      <dgm:prSet presAssocID="{35FFDD1D-022C-4890-916E-08EE749758CF}" presName="background2" presStyleLbl="node2" presStyleIdx="0" presStyleCnt="6"/>
      <dgm:spPr/>
    </dgm:pt>
    <dgm:pt modelId="{EA38AC7B-4406-43D7-A278-92776F7F0E6C}" type="pres">
      <dgm:prSet presAssocID="{35FFDD1D-022C-4890-916E-08EE749758CF}" presName="text2" presStyleLbl="fgAcc2" presStyleIdx="0" presStyleCnt="6">
        <dgm:presLayoutVars>
          <dgm:chPref val="3"/>
        </dgm:presLayoutVars>
      </dgm:prSet>
      <dgm:spPr/>
    </dgm:pt>
    <dgm:pt modelId="{2C1D092A-43E5-4585-AE38-95A282313251}" type="pres">
      <dgm:prSet presAssocID="{35FFDD1D-022C-4890-916E-08EE749758CF}" presName="hierChild3" presStyleCnt="0"/>
      <dgm:spPr/>
    </dgm:pt>
    <dgm:pt modelId="{5F495552-2D92-4531-B2F3-15639CA10669}" type="pres">
      <dgm:prSet presAssocID="{5DEB931A-9DEB-4BC1-96CD-62274D30282B}" presName="Name17" presStyleLbl="parChTrans1D3" presStyleIdx="0" presStyleCnt="6"/>
      <dgm:spPr/>
    </dgm:pt>
    <dgm:pt modelId="{DAADFB05-0176-4F43-AF2F-93195652ED68}" type="pres">
      <dgm:prSet presAssocID="{A6A3093F-761F-4583-98B1-B4FABE307991}" presName="hierRoot3" presStyleCnt="0"/>
      <dgm:spPr/>
    </dgm:pt>
    <dgm:pt modelId="{DACADD8D-9E3B-4DFF-9A17-5664D9FA47EE}" type="pres">
      <dgm:prSet presAssocID="{A6A3093F-761F-4583-98B1-B4FABE307991}" presName="composite3" presStyleCnt="0"/>
      <dgm:spPr/>
    </dgm:pt>
    <dgm:pt modelId="{63D4182D-CA9A-44A9-8299-A6EFBC6E02E3}" type="pres">
      <dgm:prSet presAssocID="{A6A3093F-761F-4583-98B1-B4FABE307991}" presName="background3" presStyleLbl="node3" presStyleIdx="0" presStyleCnt="6"/>
      <dgm:spPr/>
    </dgm:pt>
    <dgm:pt modelId="{5C3C9837-3352-4271-B74F-502576D3D037}" type="pres">
      <dgm:prSet presAssocID="{A6A3093F-761F-4583-98B1-B4FABE307991}" presName="text3" presStyleLbl="fgAcc3" presStyleIdx="0" presStyleCnt="6">
        <dgm:presLayoutVars>
          <dgm:chPref val="3"/>
        </dgm:presLayoutVars>
      </dgm:prSet>
      <dgm:spPr/>
    </dgm:pt>
    <dgm:pt modelId="{C1A5203F-F303-4747-AADA-9FAAA57BD63F}" type="pres">
      <dgm:prSet presAssocID="{A6A3093F-761F-4583-98B1-B4FABE307991}" presName="hierChild4" presStyleCnt="0"/>
      <dgm:spPr/>
    </dgm:pt>
    <dgm:pt modelId="{00E04A01-6431-4FF0-AB4E-8D857E3E7C2F}" type="pres">
      <dgm:prSet presAssocID="{52635E7A-5ECF-42D4-9DCC-CC763674113A}" presName="Name23" presStyleLbl="parChTrans1D4" presStyleIdx="0" presStyleCnt="12"/>
      <dgm:spPr/>
    </dgm:pt>
    <dgm:pt modelId="{AAF4A596-DF0B-4E9A-8E9B-A0E08C4D8AE4}" type="pres">
      <dgm:prSet presAssocID="{D301E242-15AF-4883-92DC-DD1E65730045}" presName="hierRoot4" presStyleCnt="0"/>
      <dgm:spPr/>
    </dgm:pt>
    <dgm:pt modelId="{8FF3B5AA-DA9F-4E3F-B1EA-E5FCB40A94B9}" type="pres">
      <dgm:prSet presAssocID="{D301E242-15AF-4883-92DC-DD1E65730045}" presName="composite4" presStyleCnt="0"/>
      <dgm:spPr/>
    </dgm:pt>
    <dgm:pt modelId="{36B7795C-A547-4964-A71B-73368BC77BE6}" type="pres">
      <dgm:prSet presAssocID="{D301E242-15AF-4883-92DC-DD1E65730045}" presName="background4" presStyleLbl="node4" presStyleIdx="0" presStyleCnt="12"/>
      <dgm:spPr/>
    </dgm:pt>
    <dgm:pt modelId="{60544E0B-9C18-4D32-B58B-E70B05CAE8FD}" type="pres">
      <dgm:prSet presAssocID="{D301E242-15AF-4883-92DC-DD1E65730045}" presName="text4" presStyleLbl="fgAcc4" presStyleIdx="0" presStyleCnt="12">
        <dgm:presLayoutVars>
          <dgm:chPref val="3"/>
        </dgm:presLayoutVars>
      </dgm:prSet>
      <dgm:spPr/>
    </dgm:pt>
    <dgm:pt modelId="{5C00EF37-A3A5-457B-B444-78FAAFB5762F}" type="pres">
      <dgm:prSet presAssocID="{D301E242-15AF-4883-92DC-DD1E65730045}" presName="hierChild5" presStyleCnt="0"/>
      <dgm:spPr/>
    </dgm:pt>
    <dgm:pt modelId="{70E04185-0F71-4E75-B866-3FD288B96EC1}" type="pres">
      <dgm:prSet presAssocID="{78E56B3F-BF23-4925-B06F-1EC0B40D823E}" presName="Name23" presStyleLbl="parChTrans1D4" presStyleIdx="1" presStyleCnt="12"/>
      <dgm:spPr/>
    </dgm:pt>
    <dgm:pt modelId="{E90B652F-2496-4FBA-BA4C-85575CD6A95D}" type="pres">
      <dgm:prSet presAssocID="{0AD78AB1-DA5B-4467-BBF1-52BED806696E}" presName="hierRoot4" presStyleCnt="0"/>
      <dgm:spPr/>
    </dgm:pt>
    <dgm:pt modelId="{59C1C276-90E2-4C9B-8354-C8C40695F522}" type="pres">
      <dgm:prSet presAssocID="{0AD78AB1-DA5B-4467-BBF1-52BED806696E}" presName="composite4" presStyleCnt="0"/>
      <dgm:spPr/>
    </dgm:pt>
    <dgm:pt modelId="{DD2F24EF-56F1-46E0-B46A-F8BE76145612}" type="pres">
      <dgm:prSet presAssocID="{0AD78AB1-DA5B-4467-BBF1-52BED806696E}" presName="background4" presStyleLbl="node4" presStyleIdx="1" presStyleCnt="12"/>
      <dgm:spPr/>
    </dgm:pt>
    <dgm:pt modelId="{E0C719AF-879C-4F6F-ADE8-7C486DA7FF6E}" type="pres">
      <dgm:prSet presAssocID="{0AD78AB1-DA5B-4467-BBF1-52BED806696E}" presName="text4" presStyleLbl="fgAcc4" presStyleIdx="1" presStyleCnt="12" custScaleX="117609">
        <dgm:presLayoutVars>
          <dgm:chPref val="3"/>
        </dgm:presLayoutVars>
      </dgm:prSet>
      <dgm:spPr/>
    </dgm:pt>
    <dgm:pt modelId="{0117476F-4D5E-49AC-9B5C-B78562DEEE6E}" type="pres">
      <dgm:prSet presAssocID="{0AD78AB1-DA5B-4467-BBF1-52BED806696E}" presName="hierChild5" presStyleCnt="0"/>
      <dgm:spPr/>
    </dgm:pt>
    <dgm:pt modelId="{B77E12A3-35B1-4AEB-AB10-22946003EF29}" type="pres">
      <dgm:prSet presAssocID="{0FFD91C2-A0AB-4871-8232-991DDB3AA6DE}" presName="hierRoot1" presStyleCnt="0"/>
      <dgm:spPr/>
    </dgm:pt>
    <dgm:pt modelId="{DE646DE0-79B6-4601-8D2F-4F1299D6BD88}" type="pres">
      <dgm:prSet presAssocID="{0FFD91C2-A0AB-4871-8232-991DDB3AA6DE}" presName="composite" presStyleCnt="0"/>
      <dgm:spPr/>
    </dgm:pt>
    <dgm:pt modelId="{746AF4A9-BDCC-40B6-9998-723FBEA7E9FA}" type="pres">
      <dgm:prSet presAssocID="{0FFD91C2-A0AB-4871-8232-991DDB3AA6DE}" presName="background" presStyleLbl="node0" presStyleIdx="1" presStyleCnt="6"/>
      <dgm:spPr/>
    </dgm:pt>
    <dgm:pt modelId="{00060B6A-B26F-420D-8FE3-03975BE6FFE0}" type="pres">
      <dgm:prSet presAssocID="{0FFD91C2-A0AB-4871-8232-991DDB3AA6DE}" presName="text" presStyleLbl="fgAcc0" presStyleIdx="1" presStyleCnt="6">
        <dgm:presLayoutVars>
          <dgm:chPref val="3"/>
        </dgm:presLayoutVars>
      </dgm:prSet>
      <dgm:spPr/>
    </dgm:pt>
    <dgm:pt modelId="{D39F12B2-A456-407D-AF72-C0F62D4C9A31}" type="pres">
      <dgm:prSet presAssocID="{0FFD91C2-A0AB-4871-8232-991DDB3AA6DE}" presName="hierChild2" presStyleCnt="0"/>
      <dgm:spPr/>
    </dgm:pt>
    <dgm:pt modelId="{28CDA915-297F-4101-BBE8-993381457E05}" type="pres">
      <dgm:prSet presAssocID="{097DA739-96C3-400A-B289-A42755344950}" presName="Name10" presStyleLbl="parChTrans1D2" presStyleIdx="1" presStyleCnt="6"/>
      <dgm:spPr/>
    </dgm:pt>
    <dgm:pt modelId="{7BCB6415-91A1-49CF-B30E-4C9FC339BCFA}" type="pres">
      <dgm:prSet presAssocID="{7F7144D0-C7F3-42C4-933A-C39FE88336FE}" presName="hierRoot2" presStyleCnt="0"/>
      <dgm:spPr/>
    </dgm:pt>
    <dgm:pt modelId="{303E2459-B64C-4A1C-BE15-5E8AB1E640E6}" type="pres">
      <dgm:prSet presAssocID="{7F7144D0-C7F3-42C4-933A-C39FE88336FE}" presName="composite2" presStyleCnt="0"/>
      <dgm:spPr/>
    </dgm:pt>
    <dgm:pt modelId="{CF6880C3-13F1-40A7-8705-C185C1B50A7F}" type="pres">
      <dgm:prSet presAssocID="{7F7144D0-C7F3-42C4-933A-C39FE88336FE}" presName="background2" presStyleLbl="node2" presStyleIdx="1" presStyleCnt="6"/>
      <dgm:spPr/>
    </dgm:pt>
    <dgm:pt modelId="{2719A7C3-1047-4720-8F07-13C27E9E0418}" type="pres">
      <dgm:prSet presAssocID="{7F7144D0-C7F3-42C4-933A-C39FE88336FE}" presName="text2" presStyleLbl="fgAcc2" presStyleIdx="1" presStyleCnt="6">
        <dgm:presLayoutVars>
          <dgm:chPref val="3"/>
        </dgm:presLayoutVars>
      </dgm:prSet>
      <dgm:spPr/>
    </dgm:pt>
    <dgm:pt modelId="{DD08BA8A-62FB-457D-B6A9-20B9F16E197E}" type="pres">
      <dgm:prSet presAssocID="{7F7144D0-C7F3-42C4-933A-C39FE88336FE}" presName="hierChild3" presStyleCnt="0"/>
      <dgm:spPr/>
    </dgm:pt>
    <dgm:pt modelId="{5BC13565-120B-47C7-A727-7CBDDA5BE0D7}" type="pres">
      <dgm:prSet presAssocID="{782C6398-DC79-445B-B029-A0F8D2859882}" presName="Name17" presStyleLbl="parChTrans1D3" presStyleIdx="1" presStyleCnt="6"/>
      <dgm:spPr/>
    </dgm:pt>
    <dgm:pt modelId="{8A60352D-D901-42F0-85BA-7A1745FF9C6A}" type="pres">
      <dgm:prSet presAssocID="{B3728003-67F4-4343-A22E-1ECFE14B4002}" presName="hierRoot3" presStyleCnt="0"/>
      <dgm:spPr/>
    </dgm:pt>
    <dgm:pt modelId="{813266B7-3666-4C04-8FBC-C633677D78D1}" type="pres">
      <dgm:prSet presAssocID="{B3728003-67F4-4343-A22E-1ECFE14B4002}" presName="composite3" presStyleCnt="0"/>
      <dgm:spPr/>
    </dgm:pt>
    <dgm:pt modelId="{EA718A06-80A8-40F8-86F1-DAFAF1AB12C2}" type="pres">
      <dgm:prSet presAssocID="{B3728003-67F4-4343-A22E-1ECFE14B4002}" presName="background3" presStyleLbl="node3" presStyleIdx="1" presStyleCnt="6"/>
      <dgm:spPr/>
    </dgm:pt>
    <dgm:pt modelId="{36EADCA4-5E49-4A05-AA97-908362A71B5A}" type="pres">
      <dgm:prSet presAssocID="{B3728003-67F4-4343-A22E-1ECFE14B4002}" presName="text3" presStyleLbl="fgAcc3" presStyleIdx="1" presStyleCnt="6">
        <dgm:presLayoutVars>
          <dgm:chPref val="3"/>
        </dgm:presLayoutVars>
      </dgm:prSet>
      <dgm:spPr/>
    </dgm:pt>
    <dgm:pt modelId="{82F47D10-4FA8-4645-B436-3338DEDF7792}" type="pres">
      <dgm:prSet presAssocID="{B3728003-67F4-4343-A22E-1ECFE14B4002}" presName="hierChild4" presStyleCnt="0"/>
      <dgm:spPr/>
    </dgm:pt>
    <dgm:pt modelId="{3DFB8EEB-4954-4E2A-B7F7-2D215824DD31}" type="pres">
      <dgm:prSet presAssocID="{5326AC47-B39E-4C79-B330-44986E2C6ECB}" presName="Name23" presStyleLbl="parChTrans1D4" presStyleIdx="2" presStyleCnt="12"/>
      <dgm:spPr/>
    </dgm:pt>
    <dgm:pt modelId="{B3CBF2F1-60FE-41E4-88B9-5E41C8CFEAB4}" type="pres">
      <dgm:prSet presAssocID="{BED4605E-5FA7-4771-911E-9075F76F1C33}" presName="hierRoot4" presStyleCnt="0"/>
      <dgm:spPr/>
    </dgm:pt>
    <dgm:pt modelId="{95999638-9B39-45D7-98CD-C8FE672C506E}" type="pres">
      <dgm:prSet presAssocID="{BED4605E-5FA7-4771-911E-9075F76F1C33}" presName="composite4" presStyleCnt="0"/>
      <dgm:spPr/>
    </dgm:pt>
    <dgm:pt modelId="{7F7DA77B-8FE6-428A-BDD4-8D93E4D21004}" type="pres">
      <dgm:prSet presAssocID="{BED4605E-5FA7-4771-911E-9075F76F1C33}" presName="background4" presStyleLbl="node4" presStyleIdx="2" presStyleCnt="12"/>
      <dgm:spPr/>
    </dgm:pt>
    <dgm:pt modelId="{6974A1BF-3593-4517-8AFB-F3EB407709F2}" type="pres">
      <dgm:prSet presAssocID="{BED4605E-5FA7-4771-911E-9075F76F1C33}" presName="text4" presStyleLbl="fgAcc4" presStyleIdx="2" presStyleCnt="12">
        <dgm:presLayoutVars>
          <dgm:chPref val="3"/>
        </dgm:presLayoutVars>
      </dgm:prSet>
      <dgm:spPr/>
    </dgm:pt>
    <dgm:pt modelId="{9ED02F14-3CDC-447D-8A67-3092AA9927D9}" type="pres">
      <dgm:prSet presAssocID="{BED4605E-5FA7-4771-911E-9075F76F1C33}" presName="hierChild5" presStyleCnt="0"/>
      <dgm:spPr/>
    </dgm:pt>
    <dgm:pt modelId="{68157065-F870-4217-961E-963A13352E62}" type="pres">
      <dgm:prSet presAssocID="{8819F5EB-19F2-4BAE-9EB1-18387356A91B}" presName="Name23" presStyleLbl="parChTrans1D4" presStyleIdx="3" presStyleCnt="12"/>
      <dgm:spPr/>
    </dgm:pt>
    <dgm:pt modelId="{769D2900-F4D0-4074-8B9E-95C3745467B4}" type="pres">
      <dgm:prSet presAssocID="{288F4D4F-C933-45B2-9E25-A51E88C4CF41}" presName="hierRoot4" presStyleCnt="0"/>
      <dgm:spPr/>
    </dgm:pt>
    <dgm:pt modelId="{528293D9-5677-4A12-88F9-D4D2A548E3F1}" type="pres">
      <dgm:prSet presAssocID="{288F4D4F-C933-45B2-9E25-A51E88C4CF41}" presName="composite4" presStyleCnt="0"/>
      <dgm:spPr/>
    </dgm:pt>
    <dgm:pt modelId="{1087FC24-9C89-4F72-B7BC-81005AD44458}" type="pres">
      <dgm:prSet presAssocID="{288F4D4F-C933-45B2-9E25-A51E88C4CF41}" presName="background4" presStyleLbl="node4" presStyleIdx="3" presStyleCnt="12"/>
      <dgm:spPr/>
    </dgm:pt>
    <dgm:pt modelId="{F1A16316-F8C2-4B79-B1DB-7CE415F1BBAA}" type="pres">
      <dgm:prSet presAssocID="{288F4D4F-C933-45B2-9E25-A51E88C4CF41}" presName="text4" presStyleLbl="fgAcc4" presStyleIdx="3" presStyleCnt="12">
        <dgm:presLayoutVars>
          <dgm:chPref val="3"/>
        </dgm:presLayoutVars>
      </dgm:prSet>
      <dgm:spPr/>
    </dgm:pt>
    <dgm:pt modelId="{A4D77A09-5D3D-4C9C-B078-20168B86A1DA}" type="pres">
      <dgm:prSet presAssocID="{288F4D4F-C933-45B2-9E25-A51E88C4CF41}" presName="hierChild5" presStyleCnt="0"/>
      <dgm:spPr/>
    </dgm:pt>
    <dgm:pt modelId="{43EF3A15-2599-4B69-9E69-E3776BCE689B}" type="pres">
      <dgm:prSet presAssocID="{B885C236-6125-4F1F-951F-B16E5E749DDC}" presName="hierRoot1" presStyleCnt="0"/>
      <dgm:spPr/>
    </dgm:pt>
    <dgm:pt modelId="{967E4CE6-8EAB-49F6-8DA4-4DCAEF174C2B}" type="pres">
      <dgm:prSet presAssocID="{B885C236-6125-4F1F-951F-B16E5E749DDC}" presName="composite" presStyleCnt="0"/>
      <dgm:spPr/>
    </dgm:pt>
    <dgm:pt modelId="{333EE3FA-5A8B-4F8B-9CD9-2C2E0620E08E}" type="pres">
      <dgm:prSet presAssocID="{B885C236-6125-4F1F-951F-B16E5E749DDC}" presName="background" presStyleLbl="node0" presStyleIdx="2" presStyleCnt="6"/>
      <dgm:spPr/>
    </dgm:pt>
    <dgm:pt modelId="{6AB5A243-C6BF-4D42-905E-62FA3949EBE7}" type="pres">
      <dgm:prSet presAssocID="{B885C236-6125-4F1F-951F-B16E5E749DDC}" presName="text" presStyleLbl="fgAcc0" presStyleIdx="2" presStyleCnt="6">
        <dgm:presLayoutVars>
          <dgm:chPref val="3"/>
        </dgm:presLayoutVars>
      </dgm:prSet>
      <dgm:spPr/>
    </dgm:pt>
    <dgm:pt modelId="{59074297-23A3-4F4C-945E-A2B0A7E331C4}" type="pres">
      <dgm:prSet presAssocID="{B885C236-6125-4F1F-951F-B16E5E749DDC}" presName="hierChild2" presStyleCnt="0"/>
      <dgm:spPr/>
    </dgm:pt>
    <dgm:pt modelId="{42A3625C-A27A-4F2C-A8F4-9380560BD72F}" type="pres">
      <dgm:prSet presAssocID="{8130661A-3278-4F3F-9936-441215DA09C8}" presName="Name10" presStyleLbl="parChTrans1D2" presStyleIdx="2" presStyleCnt="6"/>
      <dgm:spPr/>
    </dgm:pt>
    <dgm:pt modelId="{C11249F1-C9B7-4F80-8E4D-9F9FB86DACC9}" type="pres">
      <dgm:prSet presAssocID="{A2E410BC-FA1E-44D1-8AB7-6B55BB11A8AB}" presName="hierRoot2" presStyleCnt="0"/>
      <dgm:spPr/>
    </dgm:pt>
    <dgm:pt modelId="{2E82C6AA-1CE1-4748-BB8B-CD85F2F4B4F8}" type="pres">
      <dgm:prSet presAssocID="{A2E410BC-FA1E-44D1-8AB7-6B55BB11A8AB}" presName="composite2" presStyleCnt="0"/>
      <dgm:spPr/>
    </dgm:pt>
    <dgm:pt modelId="{197E6B3F-8243-439C-AB3D-7D8138925898}" type="pres">
      <dgm:prSet presAssocID="{A2E410BC-FA1E-44D1-8AB7-6B55BB11A8AB}" presName="background2" presStyleLbl="node2" presStyleIdx="2" presStyleCnt="6"/>
      <dgm:spPr/>
    </dgm:pt>
    <dgm:pt modelId="{7A4389C7-5D90-4A00-95B7-0F1E08C1D6E3}" type="pres">
      <dgm:prSet presAssocID="{A2E410BC-FA1E-44D1-8AB7-6B55BB11A8AB}" presName="text2" presStyleLbl="fgAcc2" presStyleIdx="2" presStyleCnt="6">
        <dgm:presLayoutVars>
          <dgm:chPref val="3"/>
        </dgm:presLayoutVars>
      </dgm:prSet>
      <dgm:spPr/>
    </dgm:pt>
    <dgm:pt modelId="{BB245178-4E56-4629-B757-A642905CC472}" type="pres">
      <dgm:prSet presAssocID="{A2E410BC-FA1E-44D1-8AB7-6B55BB11A8AB}" presName="hierChild3" presStyleCnt="0"/>
      <dgm:spPr/>
    </dgm:pt>
    <dgm:pt modelId="{58D95B38-15B3-4D71-9071-71521378576E}" type="pres">
      <dgm:prSet presAssocID="{D32F7A15-49E5-4484-BB82-EFC7E614B9F9}" presName="Name17" presStyleLbl="parChTrans1D3" presStyleIdx="2" presStyleCnt="6"/>
      <dgm:spPr/>
    </dgm:pt>
    <dgm:pt modelId="{A6391346-40AE-4A2B-8CE9-2B4A4175E5D5}" type="pres">
      <dgm:prSet presAssocID="{C53D40AA-67E5-418B-A990-E2C2C88673B5}" presName="hierRoot3" presStyleCnt="0"/>
      <dgm:spPr/>
    </dgm:pt>
    <dgm:pt modelId="{A92B1A46-2FE7-4777-966B-BF4FE804DB4F}" type="pres">
      <dgm:prSet presAssocID="{C53D40AA-67E5-418B-A990-E2C2C88673B5}" presName="composite3" presStyleCnt="0"/>
      <dgm:spPr/>
    </dgm:pt>
    <dgm:pt modelId="{A7E41073-3CAA-41FA-99CA-7A53BF714F93}" type="pres">
      <dgm:prSet presAssocID="{C53D40AA-67E5-418B-A990-E2C2C88673B5}" presName="background3" presStyleLbl="node3" presStyleIdx="2" presStyleCnt="6"/>
      <dgm:spPr/>
    </dgm:pt>
    <dgm:pt modelId="{364933DB-C913-4D59-9588-D20AEE9BCE38}" type="pres">
      <dgm:prSet presAssocID="{C53D40AA-67E5-418B-A990-E2C2C88673B5}" presName="text3" presStyleLbl="fgAcc3" presStyleIdx="2" presStyleCnt="6">
        <dgm:presLayoutVars>
          <dgm:chPref val="3"/>
        </dgm:presLayoutVars>
      </dgm:prSet>
      <dgm:spPr/>
    </dgm:pt>
    <dgm:pt modelId="{C3DE3D74-C415-41F1-AE91-9BF18886C6A1}" type="pres">
      <dgm:prSet presAssocID="{C53D40AA-67E5-418B-A990-E2C2C88673B5}" presName="hierChild4" presStyleCnt="0"/>
      <dgm:spPr/>
    </dgm:pt>
    <dgm:pt modelId="{3CC91E48-248D-4203-AC9B-C65ABDBE400D}" type="pres">
      <dgm:prSet presAssocID="{0A929577-E7F3-472C-A317-8C07CDDAFFCD}" presName="Name23" presStyleLbl="parChTrans1D4" presStyleIdx="4" presStyleCnt="12"/>
      <dgm:spPr/>
    </dgm:pt>
    <dgm:pt modelId="{B96BD237-A6B0-4761-9A72-60BC0868F428}" type="pres">
      <dgm:prSet presAssocID="{5A4A950F-C492-43E6-B7AB-B7C56E750036}" presName="hierRoot4" presStyleCnt="0"/>
      <dgm:spPr/>
    </dgm:pt>
    <dgm:pt modelId="{30EE699E-5E9D-4D28-8E69-D48952631570}" type="pres">
      <dgm:prSet presAssocID="{5A4A950F-C492-43E6-B7AB-B7C56E750036}" presName="composite4" presStyleCnt="0"/>
      <dgm:spPr/>
    </dgm:pt>
    <dgm:pt modelId="{AC144512-77C7-48FB-8243-95217F00E7D2}" type="pres">
      <dgm:prSet presAssocID="{5A4A950F-C492-43E6-B7AB-B7C56E750036}" presName="background4" presStyleLbl="node4" presStyleIdx="4" presStyleCnt="12"/>
      <dgm:spPr/>
    </dgm:pt>
    <dgm:pt modelId="{F92780DE-93F7-4EA6-A082-61E382941507}" type="pres">
      <dgm:prSet presAssocID="{5A4A950F-C492-43E6-B7AB-B7C56E750036}" presName="text4" presStyleLbl="fgAcc4" presStyleIdx="4" presStyleCnt="12">
        <dgm:presLayoutVars>
          <dgm:chPref val="3"/>
        </dgm:presLayoutVars>
      </dgm:prSet>
      <dgm:spPr/>
    </dgm:pt>
    <dgm:pt modelId="{F6B6720D-82F6-497A-B3BA-155A7F24ECE1}" type="pres">
      <dgm:prSet presAssocID="{5A4A950F-C492-43E6-B7AB-B7C56E750036}" presName="hierChild5" presStyleCnt="0"/>
      <dgm:spPr/>
    </dgm:pt>
    <dgm:pt modelId="{921BFC2A-5747-4F81-B7C4-E0652525ACBA}" type="pres">
      <dgm:prSet presAssocID="{D71B7DC5-6319-4504-9EF9-154BE6E192F5}" presName="Name23" presStyleLbl="parChTrans1D4" presStyleIdx="5" presStyleCnt="12"/>
      <dgm:spPr/>
    </dgm:pt>
    <dgm:pt modelId="{331CC2AC-1805-4C42-A29F-87FBB5087657}" type="pres">
      <dgm:prSet presAssocID="{B416B798-9C0A-4ACA-9BC5-FDAB2BC00E61}" presName="hierRoot4" presStyleCnt="0"/>
      <dgm:spPr/>
    </dgm:pt>
    <dgm:pt modelId="{921FC1A9-BE1B-40FB-8C75-878E8BD0B22D}" type="pres">
      <dgm:prSet presAssocID="{B416B798-9C0A-4ACA-9BC5-FDAB2BC00E61}" presName="composite4" presStyleCnt="0"/>
      <dgm:spPr/>
    </dgm:pt>
    <dgm:pt modelId="{DAEE8379-C2C0-4E89-A2BF-20B5F25AB3D2}" type="pres">
      <dgm:prSet presAssocID="{B416B798-9C0A-4ACA-9BC5-FDAB2BC00E61}" presName="background4" presStyleLbl="node4" presStyleIdx="5" presStyleCnt="12"/>
      <dgm:spPr/>
    </dgm:pt>
    <dgm:pt modelId="{7DF9E806-DD8E-49C5-A1AF-C313FDFE9D30}" type="pres">
      <dgm:prSet presAssocID="{B416B798-9C0A-4ACA-9BC5-FDAB2BC00E61}" presName="text4" presStyleLbl="fgAcc4" presStyleIdx="5" presStyleCnt="12">
        <dgm:presLayoutVars>
          <dgm:chPref val="3"/>
        </dgm:presLayoutVars>
      </dgm:prSet>
      <dgm:spPr/>
    </dgm:pt>
    <dgm:pt modelId="{33CB9281-F415-4137-8B1F-E09B89849E53}" type="pres">
      <dgm:prSet presAssocID="{B416B798-9C0A-4ACA-9BC5-FDAB2BC00E61}" presName="hierChild5" presStyleCnt="0"/>
      <dgm:spPr/>
    </dgm:pt>
    <dgm:pt modelId="{92C3FED6-B21F-4989-A5D3-B8ACC15F3735}" type="pres">
      <dgm:prSet presAssocID="{CC78BDBB-4AC2-4A0F-ADD7-EEA0CCD62230}" presName="hierRoot1" presStyleCnt="0"/>
      <dgm:spPr/>
    </dgm:pt>
    <dgm:pt modelId="{07AAE93D-404F-4708-9F2E-4D8769E53D33}" type="pres">
      <dgm:prSet presAssocID="{CC78BDBB-4AC2-4A0F-ADD7-EEA0CCD62230}" presName="composite" presStyleCnt="0"/>
      <dgm:spPr/>
    </dgm:pt>
    <dgm:pt modelId="{6F0A648A-4D48-47B1-81B7-63076680F265}" type="pres">
      <dgm:prSet presAssocID="{CC78BDBB-4AC2-4A0F-ADD7-EEA0CCD62230}" presName="background" presStyleLbl="node0" presStyleIdx="3" presStyleCnt="6"/>
      <dgm:spPr/>
    </dgm:pt>
    <dgm:pt modelId="{3C7704EF-832B-4A9B-ADB4-6801B81466E6}" type="pres">
      <dgm:prSet presAssocID="{CC78BDBB-4AC2-4A0F-ADD7-EEA0CCD62230}" presName="text" presStyleLbl="fgAcc0" presStyleIdx="3" presStyleCnt="6">
        <dgm:presLayoutVars>
          <dgm:chPref val="3"/>
        </dgm:presLayoutVars>
      </dgm:prSet>
      <dgm:spPr/>
    </dgm:pt>
    <dgm:pt modelId="{5E24FC6D-6628-4C2E-B00C-0646D9D87F85}" type="pres">
      <dgm:prSet presAssocID="{CC78BDBB-4AC2-4A0F-ADD7-EEA0CCD62230}" presName="hierChild2" presStyleCnt="0"/>
      <dgm:spPr/>
    </dgm:pt>
    <dgm:pt modelId="{2E7E1800-4B80-490C-8250-2431781FF240}" type="pres">
      <dgm:prSet presAssocID="{415F8E02-7862-49F2-86DE-8624676A78CA}" presName="Name10" presStyleLbl="parChTrans1D2" presStyleIdx="3" presStyleCnt="6"/>
      <dgm:spPr/>
    </dgm:pt>
    <dgm:pt modelId="{76BC634D-1AF8-442A-8F56-3B2C6BE15C46}" type="pres">
      <dgm:prSet presAssocID="{42A8C2C0-A926-4F5B-8BCF-E24D9ED983D1}" presName="hierRoot2" presStyleCnt="0"/>
      <dgm:spPr/>
    </dgm:pt>
    <dgm:pt modelId="{449DFC5A-604F-4BB8-9146-4F053895C3C0}" type="pres">
      <dgm:prSet presAssocID="{42A8C2C0-A926-4F5B-8BCF-E24D9ED983D1}" presName="composite2" presStyleCnt="0"/>
      <dgm:spPr/>
    </dgm:pt>
    <dgm:pt modelId="{5DF53232-05FC-428C-8758-7B986C68DB6D}" type="pres">
      <dgm:prSet presAssocID="{42A8C2C0-A926-4F5B-8BCF-E24D9ED983D1}" presName="background2" presStyleLbl="node2" presStyleIdx="3" presStyleCnt="6"/>
      <dgm:spPr/>
    </dgm:pt>
    <dgm:pt modelId="{A14756E8-DAEB-481E-BA94-32E7746CA3C8}" type="pres">
      <dgm:prSet presAssocID="{42A8C2C0-A926-4F5B-8BCF-E24D9ED983D1}" presName="text2" presStyleLbl="fgAcc2" presStyleIdx="3" presStyleCnt="6">
        <dgm:presLayoutVars>
          <dgm:chPref val="3"/>
        </dgm:presLayoutVars>
      </dgm:prSet>
      <dgm:spPr/>
    </dgm:pt>
    <dgm:pt modelId="{B70F6F26-9084-4B71-AED5-3EC2D3B6D615}" type="pres">
      <dgm:prSet presAssocID="{42A8C2C0-A926-4F5B-8BCF-E24D9ED983D1}" presName="hierChild3" presStyleCnt="0"/>
      <dgm:spPr/>
    </dgm:pt>
    <dgm:pt modelId="{EE5105EC-2ED5-4A64-9BB0-6135F5D3D1D4}" type="pres">
      <dgm:prSet presAssocID="{ED9078EC-FC09-4D26-8AFC-DD1E2C14EC8D}" presName="Name17" presStyleLbl="parChTrans1D3" presStyleIdx="3" presStyleCnt="6"/>
      <dgm:spPr/>
    </dgm:pt>
    <dgm:pt modelId="{4E1C8850-A0FC-48E9-99D2-5EE5D14704FB}" type="pres">
      <dgm:prSet presAssocID="{72FFF24B-220D-4619-BCB8-96A9327D2E13}" presName="hierRoot3" presStyleCnt="0"/>
      <dgm:spPr/>
    </dgm:pt>
    <dgm:pt modelId="{19C9A024-97C5-4CA4-915B-16EA6B87D90A}" type="pres">
      <dgm:prSet presAssocID="{72FFF24B-220D-4619-BCB8-96A9327D2E13}" presName="composite3" presStyleCnt="0"/>
      <dgm:spPr/>
    </dgm:pt>
    <dgm:pt modelId="{C06F8D0D-D779-4EFD-8A4A-10FEE82130EF}" type="pres">
      <dgm:prSet presAssocID="{72FFF24B-220D-4619-BCB8-96A9327D2E13}" presName="background3" presStyleLbl="node3" presStyleIdx="3" presStyleCnt="6"/>
      <dgm:spPr/>
    </dgm:pt>
    <dgm:pt modelId="{A142C8A6-F83B-421A-A507-7B85DA9B54A8}" type="pres">
      <dgm:prSet presAssocID="{72FFF24B-220D-4619-BCB8-96A9327D2E13}" presName="text3" presStyleLbl="fgAcc3" presStyleIdx="3" presStyleCnt="6">
        <dgm:presLayoutVars>
          <dgm:chPref val="3"/>
        </dgm:presLayoutVars>
      </dgm:prSet>
      <dgm:spPr/>
    </dgm:pt>
    <dgm:pt modelId="{3509E680-B728-43B3-8B6C-00882B7C68D5}" type="pres">
      <dgm:prSet presAssocID="{72FFF24B-220D-4619-BCB8-96A9327D2E13}" presName="hierChild4" presStyleCnt="0"/>
      <dgm:spPr/>
    </dgm:pt>
    <dgm:pt modelId="{3699FF99-A752-448D-9C44-DA402286250E}" type="pres">
      <dgm:prSet presAssocID="{26B915B9-4C21-4CEB-8688-666C6C618505}" presName="Name23" presStyleLbl="parChTrans1D4" presStyleIdx="6" presStyleCnt="12"/>
      <dgm:spPr/>
    </dgm:pt>
    <dgm:pt modelId="{9BE3A2E0-4E05-478D-B575-710D20872EC5}" type="pres">
      <dgm:prSet presAssocID="{DFE2A04A-02B0-4E44-85D7-7C790CF1D35D}" presName="hierRoot4" presStyleCnt="0"/>
      <dgm:spPr/>
    </dgm:pt>
    <dgm:pt modelId="{B920F06C-8E16-464A-9BF7-A52B92779A04}" type="pres">
      <dgm:prSet presAssocID="{DFE2A04A-02B0-4E44-85D7-7C790CF1D35D}" presName="composite4" presStyleCnt="0"/>
      <dgm:spPr/>
    </dgm:pt>
    <dgm:pt modelId="{53F9F270-B8C0-47E7-85F1-ECBDC2E4CDC2}" type="pres">
      <dgm:prSet presAssocID="{DFE2A04A-02B0-4E44-85D7-7C790CF1D35D}" presName="background4" presStyleLbl="node4" presStyleIdx="6" presStyleCnt="12"/>
      <dgm:spPr/>
    </dgm:pt>
    <dgm:pt modelId="{88FAE2CA-66D9-4309-B2B7-16136474B729}" type="pres">
      <dgm:prSet presAssocID="{DFE2A04A-02B0-4E44-85D7-7C790CF1D35D}" presName="text4" presStyleLbl="fgAcc4" presStyleIdx="6" presStyleCnt="12">
        <dgm:presLayoutVars>
          <dgm:chPref val="3"/>
        </dgm:presLayoutVars>
      </dgm:prSet>
      <dgm:spPr/>
    </dgm:pt>
    <dgm:pt modelId="{EA5CAA69-E834-4EFF-977F-F60EE1BA7D6C}" type="pres">
      <dgm:prSet presAssocID="{DFE2A04A-02B0-4E44-85D7-7C790CF1D35D}" presName="hierChild5" presStyleCnt="0"/>
      <dgm:spPr/>
    </dgm:pt>
    <dgm:pt modelId="{037BB95C-0B6B-4693-BE83-6993AFE1E37D}" type="pres">
      <dgm:prSet presAssocID="{CDFF42E4-1BAA-44F8-9234-AB51E8F76DCD}" presName="Name23" presStyleLbl="parChTrans1D4" presStyleIdx="7" presStyleCnt="12"/>
      <dgm:spPr/>
    </dgm:pt>
    <dgm:pt modelId="{72B3CD49-4AB5-44FC-A128-295471B8123A}" type="pres">
      <dgm:prSet presAssocID="{A1924C45-5DBA-4876-86F6-60F7DD5B12D7}" presName="hierRoot4" presStyleCnt="0"/>
      <dgm:spPr/>
    </dgm:pt>
    <dgm:pt modelId="{2CFAE87E-8172-4EE5-8EB5-8527A6E915F3}" type="pres">
      <dgm:prSet presAssocID="{A1924C45-5DBA-4876-86F6-60F7DD5B12D7}" presName="composite4" presStyleCnt="0"/>
      <dgm:spPr/>
    </dgm:pt>
    <dgm:pt modelId="{90348CF0-1C4D-4150-BD09-1C2DB4D15189}" type="pres">
      <dgm:prSet presAssocID="{A1924C45-5DBA-4876-86F6-60F7DD5B12D7}" presName="background4" presStyleLbl="node4" presStyleIdx="7" presStyleCnt="12"/>
      <dgm:spPr/>
    </dgm:pt>
    <dgm:pt modelId="{6CFB8C61-9976-4EE0-9100-ABD93AB0617E}" type="pres">
      <dgm:prSet presAssocID="{A1924C45-5DBA-4876-86F6-60F7DD5B12D7}" presName="text4" presStyleLbl="fgAcc4" presStyleIdx="7" presStyleCnt="12" custScaleX="131753">
        <dgm:presLayoutVars>
          <dgm:chPref val="3"/>
        </dgm:presLayoutVars>
      </dgm:prSet>
      <dgm:spPr/>
    </dgm:pt>
    <dgm:pt modelId="{E0686D84-D3D3-4211-823A-D97C23DF5696}" type="pres">
      <dgm:prSet presAssocID="{A1924C45-5DBA-4876-86F6-60F7DD5B12D7}" presName="hierChild5" presStyleCnt="0"/>
      <dgm:spPr/>
    </dgm:pt>
    <dgm:pt modelId="{B4E08CEC-C213-4D9B-890F-5517CA1A1EB2}" type="pres">
      <dgm:prSet presAssocID="{46119D31-BE7B-4F7C-9F2C-F534FE2B72DB}" presName="hierRoot1" presStyleCnt="0"/>
      <dgm:spPr/>
    </dgm:pt>
    <dgm:pt modelId="{C281013F-46DB-4AA0-B752-C89AD03D4135}" type="pres">
      <dgm:prSet presAssocID="{46119D31-BE7B-4F7C-9F2C-F534FE2B72DB}" presName="composite" presStyleCnt="0"/>
      <dgm:spPr/>
    </dgm:pt>
    <dgm:pt modelId="{DCB60C39-7114-43F6-9B87-8530B715CC13}" type="pres">
      <dgm:prSet presAssocID="{46119D31-BE7B-4F7C-9F2C-F534FE2B72DB}" presName="background" presStyleLbl="node0" presStyleIdx="4" presStyleCnt="6"/>
      <dgm:spPr/>
    </dgm:pt>
    <dgm:pt modelId="{BE7FB90F-F54B-4690-BAA7-AFEF732AE37F}" type="pres">
      <dgm:prSet presAssocID="{46119D31-BE7B-4F7C-9F2C-F534FE2B72DB}" presName="text" presStyleLbl="fgAcc0" presStyleIdx="4" presStyleCnt="6" custScaleX="127821">
        <dgm:presLayoutVars>
          <dgm:chPref val="3"/>
        </dgm:presLayoutVars>
      </dgm:prSet>
      <dgm:spPr/>
    </dgm:pt>
    <dgm:pt modelId="{C7EF70BF-2CD7-4040-8FEC-65680AA4B871}" type="pres">
      <dgm:prSet presAssocID="{46119D31-BE7B-4F7C-9F2C-F534FE2B72DB}" presName="hierChild2" presStyleCnt="0"/>
      <dgm:spPr/>
    </dgm:pt>
    <dgm:pt modelId="{7D7E2D27-9456-4419-8D4C-AC9042EA18CC}" type="pres">
      <dgm:prSet presAssocID="{26677191-E19B-4380-B2A3-61F013DE93C0}" presName="Name10" presStyleLbl="parChTrans1D2" presStyleIdx="4" presStyleCnt="6"/>
      <dgm:spPr/>
    </dgm:pt>
    <dgm:pt modelId="{FA1D1A1F-3E4C-4638-9148-DCF432F84321}" type="pres">
      <dgm:prSet presAssocID="{969B625C-2BD4-48FD-988C-274A6D6F754C}" presName="hierRoot2" presStyleCnt="0"/>
      <dgm:spPr/>
    </dgm:pt>
    <dgm:pt modelId="{F9F70271-C910-4FD4-8520-4BEDB2BCA84D}" type="pres">
      <dgm:prSet presAssocID="{969B625C-2BD4-48FD-988C-274A6D6F754C}" presName="composite2" presStyleCnt="0"/>
      <dgm:spPr/>
    </dgm:pt>
    <dgm:pt modelId="{CF7876BE-5133-40BD-8A90-1BEDADB4BDBE}" type="pres">
      <dgm:prSet presAssocID="{969B625C-2BD4-48FD-988C-274A6D6F754C}" presName="background2" presStyleLbl="node2" presStyleIdx="4" presStyleCnt="6"/>
      <dgm:spPr/>
    </dgm:pt>
    <dgm:pt modelId="{554FA4D3-B506-4ECC-BAD0-BE178CD59628}" type="pres">
      <dgm:prSet presAssocID="{969B625C-2BD4-48FD-988C-274A6D6F754C}" presName="text2" presStyleLbl="fgAcc2" presStyleIdx="4" presStyleCnt="6" custScaleX="123456">
        <dgm:presLayoutVars>
          <dgm:chPref val="3"/>
        </dgm:presLayoutVars>
      </dgm:prSet>
      <dgm:spPr/>
    </dgm:pt>
    <dgm:pt modelId="{79F0B7CF-7EEF-4B9A-B649-17BF3DE2140D}" type="pres">
      <dgm:prSet presAssocID="{969B625C-2BD4-48FD-988C-274A6D6F754C}" presName="hierChild3" presStyleCnt="0"/>
      <dgm:spPr/>
    </dgm:pt>
    <dgm:pt modelId="{58429A11-ABE2-4429-8EB4-C4BD643827AF}" type="pres">
      <dgm:prSet presAssocID="{D637AFD1-85FC-4EA8-8A42-ABE0AF3AC048}" presName="Name17" presStyleLbl="parChTrans1D3" presStyleIdx="4" presStyleCnt="6"/>
      <dgm:spPr/>
    </dgm:pt>
    <dgm:pt modelId="{051599EE-8A52-45C2-8732-CD8754F08A1E}" type="pres">
      <dgm:prSet presAssocID="{736BB17A-A139-4A7E-8D24-B50AE61063D5}" presName="hierRoot3" presStyleCnt="0"/>
      <dgm:spPr/>
    </dgm:pt>
    <dgm:pt modelId="{89B5E04A-325D-4816-9423-6F7252AA3C76}" type="pres">
      <dgm:prSet presAssocID="{736BB17A-A139-4A7E-8D24-B50AE61063D5}" presName="composite3" presStyleCnt="0"/>
      <dgm:spPr/>
    </dgm:pt>
    <dgm:pt modelId="{3FCDB39C-98AA-4221-BD86-A5A2002FCD63}" type="pres">
      <dgm:prSet presAssocID="{736BB17A-A139-4A7E-8D24-B50AE61063D5}" presName="background3" presStyleLbl="node3" presStyleIdx="4" presStyleCnt="6"/>
      <dgm:spPr/>
    </dgm:pt>
    <dgm:pt modelId="{0DF3002B-1B6A-496A-8030-6BE7AB1E121D}" type="pres">
      <dgm:prSet presAssocID="{736BB17A-A139-4A7E-8D24-B50AE61063D5}" presName="text3" presStyleLbl="fgAcc3" presStyleIdx="4" presStyleCnt="6" custScaleX="122092">
        <dgm:presLayoutVars>
          <dgm:chPref val="3"/>
        </dgm:presLayoutVars>
      </dgm:prSet>
      <dgm:spPr/>
    </dgm:pt>
    <dgm:pt modelId="{4D7EFCF0-5403-4CBA-8F00-DF983B2AD130}" type="pres">
      <dgm:prSet presAssocID="{736BB17A-A139-4A7E-8D24-B50AE61063D5}" presName="hierChild4" presStyleCnt="0"/>
      <dgm:spPr/>
    </dgm:pt>
    <dgm:pt modelId="{B8E667A1-FB92-4A26-BDE9-F1B92F081BF4}" type="pres">
      <dgm:prSet presAssocID="{BB81D4A2-80F1-41A1-B8F3-0F0A7DF6C77E}" presName="Name23" presStyleLbl="parChTrans1D4" presStyleIdx="8" presStyleCnt="12"/>
      <dgm:spPr/>
    </dgm:pt>
    <dgm:pt modelId="{50D2C847-AD6C-4717-9F46-DE3BB291DE7C}" type="pres">
      <dgm:prSet presAssocID="{CB2DC932-D221-40A7-9655-173EB878D7C6}" presName="hierRoot4" presStyleCnt="0"/>
      <dgm:spPr/>
    </dgm:pt>
    <dgm:pt modelId="{46003021-574F-4EE7-A139-3ED3FDEEB144}" type="pres">
      <dgm:prSet presAssocID="{CB2DC932-D221-40A7-9655-173EB878D7C6}" presName="composite4" presStyleCnt="0"/>
      <dgm:spPr/>
    </dgm:pt>
    <dgm:pt modelId="{F37B310D-E1EF-4CC4-AEEB-9A1A42ECECDF}" type="pres">
      <dgm:prSet presAssocID="{CB2DC932-D221-40A7-9655-173EB878D7C6}" presName="background4" presStyleLbl="node4" presStyleIdx="8" presStyleCnt="12"/>
      <dgm:spPr/>
    </dgm:pt>
    <dgm:pt modelId="{A93F94DB-8BB1-4040-860B-5EC15F18675D}" type="pres">
      <dgm:prSet presAssocID="{CB2DC932-D221-40A7-9655-173EB878D7C6}" presName="text4" presStyleLbl="fgAcc4" presStyleIdx="8" presStyleCnt="12" custScaleX="122914">
        <dgm:presLayoutVars>
          <dgm:chPref val="3"/>
        </dgm:presLayoutVars>
      </dgm:prSet>
      <dgm:spPr/>
    </dgm:pt>
    <dgm:pt modelId="{ADF0D147-0359-40A8-8A77-37F5662A750C}" type="pres">
      <dgm:prSet presAssocID="{CB2DC932-D221-40A7-9655-173EB878D7C6}" presName="hierChild5" presStyleCnt="0"/>
      <dgm:spPr/>
    </dgm:pt>
    <dgm:pt modelId="{1FF4D5A4-47C9-415A-B8C2-07D22E8704AA}" type="pres">
      <dgm:prSet presAssocID="{95F8F22D-B253-41F1-8C5C-013B850CCE19}" presName="Name23" presStyleLbl="parChTrans1D4" presStyleIdx="9" presStyleCnt="12"/>
      <dgm:spPr/>
    </dgm:pt>
    <dgm:pt modelId="{D717CE5D-7B48-4F9F-A429-927F67646B10}" type="pres">
      <dgm:prSet presAssocID="{F6FCF06D-B184-4461-9B8A-A7EC3D07CCEB}" presName="hierRoot4" presStyleCnt="0"/>
      <dgm:spPr/>
    </dgm:pt>
    <dgm:pt modelId="{3399C1D7-8F60-4B1F-9E0C-0D6D2D455243}" type="pres">
      <dgm:prSet presAssocID="{F6FCF06D-B184-4461-9B8A-A7EC3D07CCEB}" presName="composite4" presStyleCnt="0"/>
      <dgm:spPr/>
    </dgm:pt>
    <dgm:pt modelId="{452D830B-99BA-4288-9DB2-A85D55767BAE}" type="pres">
      <dgm:prSet presAssocID="{F6FCF06D-B184-4461-9B8A-A7EC3D07CCEB}" presName="background4" presStyleLbl="node4" presStyleIdx="9" presStyleCnt="12"/>
      <dgm:spPr/>
    </dgm:pt>
    <dgm:pt modelId="{AD6CEE51-31A2-4995-8CD5-78B12F8891D6}" type="pres">
      <dgm:prSet presAssocID="{F6FCF06D-B184-4461-9B8A-A7EC3D07CCEB}" presName="text4" presStyleLbl="fgAcc4" presStyleIdx="9" presStyleCnt="12" custScaleX="129456">
        <dgm:presLayoutVars>
          <dgm:chPref val="3"/>
        </dgm:presLayoutVars>
      </dgm:prSet>
      <dgm:spPr/>
    </dgm:pt>
    <dgm:pt modelId="{2AE9EA29-61E6-4B4B-BABB-5016DD9D5823}" type="pres">
      <dgm:prSet presAssocID="{F6FCF06D-B184-4461-9B8A-A7EC3D07CCEB}" presName="hierChild5" presStyleCnt="0"/>
      <dgm:spPr/>
    </dgm:pt>
    <dgm:pt modelId="{7F3DEBAE-E8AB-4539-917F-C0E44CC42CEF}" type="pres">
      <dgm:prSet presAssocID="{63E1F96A-A812-4C13-BE57-8E894AD8A1C8}" presName="hierRoot1" presStyleCnt="0"/>
      <dgm:spPr/>
    </dgm:pt>
    <dgm:pt modelId="{EE5F6419-B3D0-4A66-8ADE-30C727BDCA0F}" type="pres">
      <dgm:prSet presAssocID="{63E1F96A-A812-4C13-BE57-8E894AD8A1C8}" presName="composite" presStyleCnt="0"/>
      <dgm:spPr/>
    </dgm:pt>
    <dgm:pt modelId="{73924392-BC9D-42D5-B95B-993E9F8544F2}" type="pres">
      <dgm:prSet presAssocID="{63E1F96A-A812-4C13-BE57-8E894AD8A1C8}" presName="background" presStyleLbl="node0" presStyleIdx="5" presStyleCnt="6"/>
      <dgm:spPr/>
    </dgm:pt>
    <dgm:pt modelId="{19A80574-426A-43B1-AA7B-0B9990845942}" type="pres">
      <dgm:prSet presAssocID="{63E1F96A-A812-4C13-BE57-8E894AD8A1C8}" presName="text" presStyleLbl="fgAcc0" presStyleIdx="5" presStyleCnt="6">
        <dgm:presLayoutVars>
          <dgm:chPref val="3"/>
        </dgm:presLayoutVars>
      </dgm:prSet>
      <dgm:spPr/>
    </dgm:pt>
    <dgm:pt modelId="{60CF97A6-2B02-4DDE-8C5F-92E7F0A729EF}" type="pres">
      <dgm:prSet presAssocID="{63E1F96A-A812-4C13-BE57-8E894AD8A1C8}" presName="hierChild2" presStyleCnt="0"/>
      <dgm:spPr/>
    </dgm:pt>
    <dgm:pt modelId="{B6641E3B-A76E-4B03-83F6-923611132E48}" type="pres">
      <dgm:prSet presAssocID="{030D1912-3472-4E77-A0B2-8E1EF91D2046}" presName="Name10" presStyleLbl="parChTrans1D2" presStyleIdx="5" presStyleCnt="6"/>
      <dgm:spPr/>
    </dgm:pt>
    <dgm:pt modelId="{688533F8-C651-4511-8B48-2514D0F51E4F}" type="pres">
      <dgm:prSet presAssocID="{7A32EDE9-8A43-4FDD-B8C5-C8AF6E8A9BDB}" presName="hierRoot2" presStyleCnt="0"/>
      <dgm:spPr/>
    </dgm:pt>
    <dgm:pt modelId="{AD92B609-16B6-428E-9C68-AC954F9DFD63}" type="pres">
      <dgm:prSet presAssocID="{7A32EDE9-8A43-4FDD-B8C5-C8AF6E8A9BDB}" presName="composite2" presStyleCnt="0"/>
      <dgm:spPr/>
    </dgm:pt>
    <dgm:pt modelId="{5EB36D34-00CB-4B1C-B309-6B673B6D0B67}" type="pres">
      <dgm:prSet presAssocID="{7A32EDE9-8A43-4FDD-B8C5-C8AF6E8A9BDB}" presName="background2" presStyleLbl="node2" presStyleIdx="5" presStyleCnt="6"/>
      <dgm:spPr/>
    </dgm:pt>
    <dgm:pt modelId="{734B76C8-4EAE-4CD2-B060-50F939014946}" type="pres">
      <dgm:prSet presAssocID="{7A32EDE9-8A43-4FDD-B8C5-C8AF6E8A9BDB}" presName="text2" presStyleLbl="fgAcc2" presStyleIdx="5" presStyleCnt="6">
        <dgm:presLayoutVars>
          <dgm:chPref val="3"/>
        </dgm:presLayoutVars>
      </dgm:prSet>
      <dgm:spPr/>
    </dgm:pt>
    <dgm:pt modelId="{2879DBD4-5E59-44E0-BE75-17B6DC3FB0AC}" type="pres">
      <dgm:prSet presAssocID="{7A32EDE9-8A43-4FDD-B8C5-C8AF6E8A9BDB}" presName="hierChild3" presStyleCnt="0"/>
      <dgm:spPr/>
    </dgm:pt>
    <dgm:pt modelId="{456385C3-704D-4F48-B40A-A7816AB9B2A7}" type="pres">
      <dgm:prSet presAssocID="{DAF6DFE0-AA53-42A7-8D6E-291950C72564}" presName="Name17" presStyleLbl="parChTrans1D3" presStyleIdx="5" presStyleCnt="6"/>
      <dgm:spPr/>
    </dgm:pt>
    <dgm:pt modelId="{B91A65C6-DF29-4269-80CD-720180BD0937}" type="pres">
      <dgm:prSet presAssocID="{A3BA772D-1E41-4E5A-A2A6-C7C36BC7206A}" presName="hierRoot3" presStyleCnt="0"/>
      <dgm:spPr/>
    </dgm:pt>
    <dgm:pt modelId="{ECF45E53-3276-497F-86C8-B92973ADF0C9}" type="pres">
      <dgm:prSet presAssocID="{A3BA772D-1E41-4E5A-A2A6-C7C36BC7206A}" presName="composite3" presStyleCnt="0"/>
      <dgm:spPr/>
    </dgm:pt>
    <dgm:pt modelId="{953FFF4A-DF41-4D07-967A-78ECC8C834D2}" type="pres">
      <dgm:prSet presAssocID="{A3BA772D-1E41-4E5A-A2A6-C7C36BC7206A}" presName="background3" presStyleLbl="node3" presStyleIdx="5" presStyleCnt="6"/>
      <dgm:spPr/>
    </dgm:pt>
    <dgm:pt modelId="{BBA7F70B-EF57-439D-BAA7-8DFBEB735285}" type="pres">
      <dgm:prSet presAssocID="{A3BA772D-1E41-4E5A-A2A6-C7C36BC7206A}" presName="text3" presStyleLbl="fgAcc3" presStyleIdx="5" presStyleCnt="6">
        <dgm:presLayoutVars>
          <dgm:chPref val="3"/>
        </dgm:presLayoutVars>
      </dgm:prSet>
      <dgm:spPr/>
    </dgm:pt>
    <dgm:pt modelId="{189E16EE-3668-4DAC-8DDC-1B251AC07079}" type="pres">
      <dgm:prSet presAssocID="{A3BA772D-1E41-4E5A-A2A6-C7C36BC7206A}" presName="hierChild4" presStyleCnt="0"/>
      <dgm:spPr/>
    </dgm:pt>
    <dgm:pt modelId="{4D49ADE6-66F7-45CC-A594-8ACCFA02F514}" type="pres">
      <dgm:prSet presAssocID="{494AFACF-515B-4277-99BD-07057D5088C6}" presName="Name23" presStyleLbl="parChTrans1D4" presStyleIdx="10" presStyleCnt="12"/>
      <dgm:spPr/>
    </dgm:pt>
    <dgm:pt modelId="{BAB3C5B3-1875-4845-B364-24D15D81AA17}" type="pres">
      <dgm:prSet presAssocID="{DEF2C0A9-B9D0-4142-84CF-DFDE2E1B1F69}" presName="hierRoot4" presStyleCnt="0"/>
      <dgm:spPr/>
    </dgm:pt>
    <dgm:pt modelId="{CBD1DD1C-A264-4A6B-A073-826F394AE0F3}" type="pres">
      <dgm:prSet presAssocID="{DEF2C0A9-B9D0-4142-84CF-DFDE2E1B1F69}" presName="composite4" presStyleCnt="0"/>
      <dgm:spPr/>
    </dgm:pt>
    <dgm:pt modelId="{489FBF3C-A118-49DB-ACD7-A639A336DD6A}" type="pres">
      <dgm:prSet presAssocID="{DEF2C0A9-B9D0-4142-84CF-DFDE2E1B1F69}" presName="background4" presStyleLbl="node4" presStyleIdx="10" presStyleCnt="12"/>
      <dgm:spPr/>
    </dgm:pt>
    <dgm:pt modelId="{7661D5EB-CA51-4D68-A308-61F2A2E2CAE2}" type="pres">
      <dgm:prSet presAssocID="{DEF2C0A9-B9D0-4142-84CF-DFDE2E1B1F69}" presName="text4" presStyleLbl="fgAcc4" presStyleIdx="10" presStyleCnt="12">
        <dgm:presLayoutVars>
          <dgm:chPref val="3"/>
        </dgm:presLayoutVars>
      </dgm:prSet>
      <dgm:spPr/>
    </dgm:pt>
    <dgm:pt modelId="{ABC655A0-74D7-4BAC-8165-FDA7E0DB27EC}" type="pres">
      <dgm:prSet presAssocID="{DEF2C0A9-B9D0-4142-84CF-DFDE2E1B1F69}" presName="hierChild5" presStyleCnt="0"/>
      <dgm:spPr/>
    </dgm:pt>
    <dgm:pt modelId="{D19F55EE-AEB5-4C7E-9396-2338830912D1}" type="pres">
      <dgm:prSet presAssocID="{5A082EDB-E3EB-412A-AF37-1BE8CBD3FEBD}" presName="Name23" presStyleLbl="parChTrans1D4" presStyleIdx="11" presStyleCnt="12"/>
      <dgm:spPr/>
    </dgm:pt>
    <dgm:pt modelId="{EA1FFB8A-9421-4ED4-B3A6-01443DDA4558}" type="pres">
      <dgm:prSet presAssocID="{83D7B9F3-13CA-4A70-8BEA-209B8AA2DB34}" presName="hierRoot4" presStyleCnt="0"/>
      <dgm:spPr/>
    </dgm:pt>
    <dgm:pt modelId="{285DCAC8-AE3E-4CBC-BDCD-9D67A24EB085}" type="pres">
      <dgm:prSet presAssocID="{83D7B9F3-13CA-4A70-8BEA-209B8AA2DB34}" presName="composite4" presStyleCnt="0"/>
      <dgm:spPr/>
    </dgm:pt>
    <dgm:pt modelId="{5BC1BF1F-2AB8-40EF-816E-E25E513B4A47}" type="pres">
      <dgm:prSet presAssocID="{83D7B9F3-13CA-4A70-8BEA-209B8AA2DB34}" presName="background4" presStyleLbl="node4" presStyleIdx="11" presStyleCnt="12"/>
      <dgm:spPr/>
    </dgm:pt>
    <dgm:pt modelId="{A694C900-ABC2-48A6-91C5-504D31AD5B75}" type="pres">
      <dgm:prSet presAssocID="{83D7B9F3-13CA-4A70-8BEA-209B8AA2DB34}" presName="text4" presStyleLbl="fgAcc4" presStyleIdx="11" presStyleCnt="12">
        <dgm:presLayoutVars>
          <dgm:chPref val="3"/>
        </dgm:presLayoutVars>
      </dgm:prSet>
      <dgm:spPr/>
    </dgm:pt>
    <dgm:pt modelId="{97494239-E173-4F00-A1AC-D76E2F02757B}" type="pres">
      <dgm:prSet presAssocID="{83D7B9F3-13CA-4A70-8BEA-209B8AA2DB34}" presName="hierChild5" presStyleCnt="0"/>
      <dgm:spPr/>
    </dgm:pt>
  </dgm:ptLst>
  <dgm:cxnLst>
    <dgm:cxn modelId="{D3990B01-A02E-4ABF-8629-9EEFDDAACF57}" srcId="{A6A3093F-761F-4583-98B1-B4FABE307991}" destId="{D301E242-15AF-4883-92DC-DD1E65730045}" srcOrd="0" destOrd="0" parTransId="{52635E7A-5ECF-42D4-9DCC-CC763674113A}" sibTransId="{D07FD2F5-45DE-4696-99DB-0FFF6C038588}"/>
    <dgm:cxn modelId="{DBB82902-6D2E-4DDB-806D-E151BF756055}" srcId="{A3D17323-81D5-4973-821C-97ED6A36C3FA}" destId="{35FFDD1D-022C-4890-916E-08EE749758CF}" srcOrd="0" destOrd="0" parTransId="{094413C8-D1D6-4C8D-89BF-503A71C0C894}" sibTransId="{0524FBB1-B0D2-4A3E-B748-E27B87DFA26B}"/>
    <dgm:cxn modelId="{CFF88103-1CC0-46D6-83CB-DC7FC93BD837}" type="presOf" srcId="{5A4A950F-C492-43E6-B7AB-B7C56E750036}" destId="{F92780DE-93F7-4EA6-A082-61E382941507}" srcOrd="0" destOrd="0" presId="urn:microsoft.com/office/officeart/2005/8/layout/hierarchy1"/>
    <dgm:cxn modelId="{0ACA4704-F3A2-4016-8DC5-337C444CCC59}" type="presOf" srcId="{F6FCF06D-B184-4461-9B8A-A7EC3D07CCEB}" destId="{AD6CEE51-31A2-4995-8CD5-78B12F8891D6}" srcOrd="0" destOrd="0" presId="urn:microsoft.com/office/officeart/2005/8/layout/hierarchy1"/>
    <dgm:cxn modelId="{D6070007-F824-4211-979A-6536C8F93416}" srcId="{B15E8822-EE5B-42BA-851E-535E48935150}" destId="{B885C236-6125-4F1F-951F-B16E5E749DDC}" srcOrd="2" destOrd="0" parTransId="{C3EC7CF3-BFDA-48B0-94C4-F2A1E858AB5C}" sibTransId="{3819E1BD-8F36-4F51-A879-AB3BCED1F808}"/>
    <dgm:cxn modelId="{A05C4008-4470-434B-8230-E9BDF54F896A}" srcId="{CB2DC932-D221-40A7-9655-173EB878D7C6}" destId="{F6FCF06D-B184-4461-9B8A-A7EC3D07CCEB}" srcOrd="0" destOrd="0" parTransId="{95F8F22D-B253-41F1-8C5C-013B850CCE19}" sibTransId="{8C47AD69-6BA7-4E29-A3AD-00A10D0A0A60}"/>
    <dgm:cxn modelId="{2843EA0B-5B81-458A-B121-6AC32243CC55}" type="presOf" srcId="{B15E8822-EE5B-42BA-851E-535E48935150}" destId="{F6327020-123E-4DBC-9361-AC9DE67F35E2}" srcOrd="0" destOrd="0" presId="urn:microsoft.com/office/officeart/2005/8/layout/hierarchy1"/>
    <dgm:cxn modelId="{A4ADE417-AB53-4D4D-B269-E23A7B1B2FB6}" srcId="{B15E8822-EE5B-42BA-851E-535E48935150}" destId="{46119D31-BE7B-4F7C-9F2C-F534FE2B72DB}" srcOrd="4" destOrd="0" parTransId="{BCC7814B-0080-4745-9912-57E583C5A3AC}" sibTransId="{5DA6652A-4B5E-4AC3-A3C1-4C108415509D}"/>
    <dgm:cxn modelId="{D235C21C-4C08-472C-8C03-761923C59520}" type="presOf" srcId="{D637AFD1-85FC-4EA8-8A42-ABE0AF3AC048}" destId="{58429A11-ABE2-4429-8EB4-C4BD643827AF}" srcOrd="0" destOrd="0" presId="urn:microsoft.com/office/officeart/2005/8/layout/hierarchy1"/>
    <dgm:cxn modelId="{67F26C1E-6E73-4767-9F60-A2469CF3E848}" srcId="{B15E8822-EE5B-42BA-851E-535E48935150}" destId="{A3D17323-81D5-4973-821C-97ED6A36C3FA}" srcOrd="0" destOrd="0" parTransId="{AAE9635D-73F1-4336-A26F-18D79A72A01D}" sibTransId="{6E7542DF-CA4C-4CF7-9ACD-2BA923D5980C}"/>
    <dgm:cxn modelId="{A6C0E926-982A-4023-B43F-A6B4DE39ED91}" type="presOf" srcId="{A2E410BC-FA1E-44D1-8AB7-6B55BB11A8AB}" destId="{7A4389C7-5D90-4A00-95B7-0F1E08C1D6E3}" srcOrd="0" destOrd="0" presId="urn:microsoft.com/office/officeart/2005/8/layout/hierarchy1"/>
    <dgm:cxn modelId="{DD8B0C27-7982-4178-96D3-B4A2177B41DF}" type="presOf" srcId="{969B625C-2BD4-48FD-988C-274A6D6F754C}" destId="{554FA4D3-B506-4ECC-BAD0-BE178CD59628}" srcOrd="0" destOrd="0" presId="urn:microsoft.com/office/officeart/2005/8/layout/hierarchy1"/>
    <dgm:cxn modelId="{A1F5CB27-AEFF-4E52-8388-0C7FA7C627B9}" type="presOf" srcId="{26677191-E19B-4380-B2A3-61F013DE93C0}" destId="{7D7E2D27-9456-4419-8D4C-AC9042EA18CC}" srcOrd="0" destOrd="0" presId="urn:microsoft.com/office/officeart/2005/8/layout/hierarchy1"/>
    <dgm:cxn modelId="{5300E827-C203-4D15-949A-0E4CC077C94B}" srcId="{A2E410BC-FA1E-44D1-8AB7-6B55BB11A8AB}" destId="{C53D40AA-67E5-418B-A990-E2C2C88673B5}" srcOrd="0" destOrd="0" parTransId="{D32F7A15-49E5-4484-BB82-EFC7E614B9F9}" sibTransId="{E7447239-A466-4C34-B93B-32A0846221B0}"/>
    <dgm:cxn modelId="{F271B82B-4E57-41CF-B96E-B199B0BF3C63}" type="presOf" srcId="{26B915B9-4C21-4CEB-8688-666C6C618505}" destId="{3699FF99-A752-448D-9C44-DA402286250E}" srcOrd="0" destOrd="0" presId="urn:microsoft.com/office/officeart/2005/8/layout/hierarchy1"/>
    <dgm:cxn modelId="{1A1FBF2C-95CF-44C9-A829-267A1352B202}" type="presOf" srcId="{8819F5EB-19F2-4BAE-9EB1-18387356A91B}" destId="{68157065-F870-4217-961E-963A13352E62}" srcOrd="0" destOrd="0" presId="urn:microsoft.com/office/officeart/2005/8/layout/hierarchy1"/>
    <dgm:cxn modelId="{BDC9C12D-D425-4F64-BDBB-C03EAB69F6B1}" srcId="{BED4605E-5FA7-4771-911E-9075F76F1C33}" destId="{288F4D4F-C933-45B2-9E25-A51E88C4CF41}" srcOrd="0" destOrd="0" parTransId="{8819F5EB-19F2-4BAE-9EB1-18387356A91B}" sibTransId="{058D324C-4EBD-44E5-9E9E-71CEEEF2E046}"/>
    <dgm:cxn modelId="{E04E7436-6AE5-49AF-8EDD-28C4781DDB45}" srcId="{D301E242-15AF-4883-92DC-DD1E65730045}" destId="{0AD78AB1-DA5B-4467-BBF1-52BED806696E}" srcOrd="0" destOrd="0" parTransId="{78E56B3F-BF23-4925-B06F-1EC0B40D823E}" sibTransId="{3BD2C361-AFDC-43FE-94F1-90B383CE604D}"/>
    <dgm:cxn modelId="{7501EF36-6EFA-4BEC-8428-58A769CBEEFD}" type="presOf" srcId="{094413C8-D1D6-4C8D-89BF-503A71C0C894}" destId="{53F2A55B-A57E-46D2-9D63-F8F81E271EEE}" srcOrd="0" destOrd="0" presId="urn:microsoft.com/office/officeart/2005/8/layout/hierarchy1"/>
    <dgm:cxn modelId="{A693B439-FE70-46A4-B837-E69CC0DF735E}" srcId="{B3728003-67F4-4343-A22E-1ECFE14B4002}" destId="{BED4605E-5FA7-4771-911E-9075F76F1C33}" srcOrd="0" destOrd="0" parTransId="{5326AC47-B39E-4C79-B330-44986E2C6ECB}" sibTransId="{27CB6D1C-E2A0-440B-8979-C3F9ABCA7D14}"/>
    <dgm:cxn modelId="{43C5973A-1839-4731-A2A6-07FB9B75E4E4}" type="presOf" srcId="{B885C236-6125-4F1F-951F-B16E5E749DDC}" destId="{6AB5A243-C6BF-4D42-905E-62FA3949EBE7}" srcOrd="0" destOrd="0" presId="urn:microsoft.com/office/officeart/2005/8/layout/hierarchy1"/>
    <dgm:cxn modelId="{63C8443B-973D-4251-B22D-3BE3C2840B9E}" srcId="{C53D40AA-67E5-418B-A990-E2C2C88673B5}" destId="{5A4A950F-C492-43E6-B7AB-B7C56E750036}" srcOrd="0" destOrd="0" parTransId="{0A929577-E7F3-472C-A317-8C07CDDAFFCD}" sibTransId="{511D8EAA-06AF-4570-B081-C81DBD1C42A4}"/>
    <dgm:cxn modelId="{61054C60-B051-4468-AC75-FF619C07ADBC}" type="presOf" srcId="{7F7144D0-C7F3-42C4-933A-C39FE88336FE}" destId="{2719A7C3-1047-4720-8F07-13C27E9E0418}" srcOrd="0" destOrd="0" presId="urn:microsoft.com/office/officeart/2005/8/layout/hierarchy1"/>
    <dgm:cxn modelId="{0ADD3A42-5164-4275-9088-22EC740EBD4E}" type="presOf" srcId="{83D7B9F3-13CA-4A70-8BEA-209B8AA2DB34}" destId="{A694C900-ABC2-48A6-91C5-504D31AD5B75}" srcOrd="0" destOrd="0" presId="urn:microsoft.com/office/officeart/2005/8/layout/hierarchy1"/>
    <dgm:cxn modelId="{6A6E3E42-0EAB-4A59-8396-746CD1C56A0D}" type="presOf" srcId="{D32F7A15-49E5-4484-BB82-EFC7E614B9F9}" destId="{58D95B38-15B3-4D71-9071-71521378576E}" srcOrd="0" destOrd="0" presId="urn:microsoft.com/office/officeart/2005/8/layout/hierarchy1"/>
    <dgm:cxn modelId="{A3B9C943-A89F-45FF-9364-1518CD0D5A7F}" type="presOf" srcId="{A6A3093F-761F-4583-98B1-B4FABE307991}" destId="{5C3C9837-3352-4271-B74F-502576D3D037}" srcOrd="0" destOrd="0" presId="urn:microsoft.com/office/officeart/2005/8/layout/hierarchy1"/>
    <dgm:cxn modelId="{69DD5364-512A-4252-9F8D-B57B94405A26}" type="presOf" srcId="{030D1912-3472-4E77-A0B2-8E1EF91D2046}" destId="{B6641E3B-A76E-4B03-83F6-923611132E48}" srcOrd="0" destOrd="0" presId="urn:microsoft.com/office/officeart/2005/8/layout/hierarchy1"/>
    <dgm:cxn modelId="{A75E6C66-DA3C-4C6B-9A22-1A69D356EF3B}" srcId="{63E1F96A-A812-4C13-BE57-8E894AD8A1C8}" destId="{7A32EDE9-8A43-4FDD-B8C5-C8AF6E8A9BDB}" srcOrd="0" destOrd="0" parTransId="{030D1912-3472-4E77-A0B2-8E1EF91D2046}" sibTransId="{7D6934FE-17A4-425B-B86D-7807D03920A9}"/>
    <dgm:cxn modelId="{713F5D48-6ACB-4AE4-935B-014884A14290}" srcId="{B15E8822-EE5B-42BA-851E-535E48935150}" destId="{0FFD91C2-A0AB-4871-8232-991DDB3AA6DE}" srcOrd="1" destOrd="0" parTransId="{7E5EF582-9C05-41E8-8F79-B80339953393}" sibTransId="{F368A587-D4FC-4E30-B453-683FE4FAF94B}"/>
    <dgm:cxn modelId="{0E08FB68-EA67-4558-863C-EE17C1F2E088}" type="presOf" srcId="{288F4D4F-C933-45B2-9E25-A51E88C4CF41}" destId="{F1A16316-F8C2-4B79-B1DB-7CE415F1BBAA}" srcOrd="0" destOrd="0" presId="urn:microsoft.com/office/officeart/2005/8/layout/hierarchy1"/>
    <dgm:cxn modelId="{6720256A-6424-4021-AC05-201557527317}" type="presOf" srcId="{DEF2C0A9-B9D0-4142-84CF-DFDE2E1B1F69}" destId="{7661D5EB-CA51-4D68-A308-61F2A2E2CAE2}" srcOrd="0" destOrd="0" presId="urn:microsoft.com/office/officeart/2005/8/layout/hierarchy1"/>
    <dgm:cxn modelId="{30A6966A-BCE0-496D-B36C-3B1EEF2FE020}" type="presOf" srcId="{0A929577-E7F3-472C-A317-8C07CDDAFFCD}" destId="{3CC91E48-248D-4203-AC9B-C65ABDBE400D}" srcOrd="0" destOrd="0" presId="urn:microsoft.com/office/officeart/2005/8/layout/hierarchy1"/>
    <dgm:cxn modelId="{75DCB26A-4677-4CEF-AC87-564AE22798F9}" srcId="{46119D31-BE7B-4F7C-9F2C-F534FE2B72DB}" destId="{969B625C-2BD4-48FD-988C-274A6D6F754C}" srcOrd="0" destOrd="0" parTransId="{26677191-E19B-4380-B2A3-61F013DE93C0}" sibTransId="{84BA5C14-C519-422D-84B5-98AC33416559}"/>
    <dgm:cxn modelId="{00E4B86A-C39D-4630-A237-45ED23745B09}" type="presOf" srcId="{CB2DC932-D221-40A7-9655-173EB878D7C6}" destId="{A93F94DB-8BB1-4040-860B-5EC15F18675D}" srcOrd="0" destOrd="0" presId="urn:microsoft.com/office/officeart/2005/8/layout/hierarchy1"/>
    <dgm:cxn modelId="{2FA2C96D-7B94-4F23-87A8-914AF308D91B}" srcId="{72FFF24B-220D-4619-BCB8-96A9327D2E13}" destId="{DFE2A04A-02B0-4E44-85D7-7C790CF1D35D}" srcOrd="0" destOrd="0" parTransId="{26B915B9-4C21-4CEB-8688-666C6C618505}" sibTransId="{40E95FA4-0AFF-4466-BE93-FAAA022AA7AB}"/>
    <dgm:cxn modelId="{13FB2A71-6F42-40D3-9B9E-1E073F5E7C8B}" srcId="{B15E8822-EE5B-42BA-851E-535E48935150}" destId="{63E1F96A-A812-4C13-BE57-8E894AD8A1C8}" srcOrd="5" destOrd="0" parTransId="{D08CBB07-C7A6-4349-AF80-6D4A6E767D6A}" sibTransId="{ADD99551-D507-4831-A3A9-8778B6A63302}"/>
    <dgm:cxn modelId="{321BF051-2115-4A6F-BE0E-D4EBD3B086B4}" type="presOf" srcId="{42A8C2C0-A926-4F5B-8BCF-E24D9ED983D1}" destId="{A14756E8-DAEB-481E-BA94-32E7746CA3C8}" srcOrd="0" destOrd="0" presId="urn:microsoft.com/office/officeart/2005/8/layout/hierarchy1"/>
    <dgm:cxn modelId="{59AFB973-E405-4C5D-98BE-7A41E9BD5CF2}" srcId="{5A4A950F-C492-43E6-B7AB-B7C56E750036}" destId="{B416B798-9C0A-4ACA-9BC5-FDAB2BC00E61}" srcOrd="0" destOrd="0" parTransId="{D71B7DC5-6319-4504-9EF9-154BE6E192F5}" sibTransId="{431FA4CA-E482-4646-9314-3EA39187E7C6}"/>
    <dgm:cxn modelId="{8340EA73-B0AB-40A4-AC77-DA03D0B2668C}" type="presOf" srcId="{46119D31-BE7B-4F7C-9F2C-F534FE2B72DB}" destId="{BE7FB90F-F54B-4690-BAA7-AFEF732AE37F}" srcOrd="0" destOrd="0" presId="urn:microsoft.com/office/officeart/2005/8/layout/hierarchy1"/>
    <dgm:cxn modelId="{15773674-295D-4CEC-8396-AD87EFA47EEA}" type="presOf" srcId="{097DA739-96C3-400A-B289-A42755344950}" destId="{28CDA915-297F-4101-BBE8-993381457E05}" srcOrd="0" destOrd="0" presId="urn:microsoft.com/office/officeart/2005/8/layout/hierarchy1"/>
    <dgm:cxn modelId="{84BDB575-AEBD-46A6-99CA-4A04498CCE6D}" type="presOf" srcId="{CC78BDBB-4AC2-4A0F-ADD7-EEA0CCD62230}" destId="{3C7704EF-832B-4A9B-ADB4-6801B81466E6}" srcOrd="0" destOrd="0" presId="urn:microsoft.com/office/officeart/2005/8/layout/hierarchy1"/>
    <dgm:cxn modelId="{114C7C56-4B1E-4FEA-8C00-E67A458AB858}" srcId="{DEF2C0A9-B9D0-4142-84CF-DFDE2E1B1F69}" destId="{83D7B9F3-13CA-4A70-8BEA-209B8AA2DB34}" srcOrd="0" destOrd="0" parTransId="{5A082EDB-E3EB-412A-AF37-1BE8CBD3FEBD}" sibTransId="{6F51642C-E3FB-4334-85BE-65B7BB94A6D8}"/>
    <dgm:cxn modelId="{3FF08458-B84F-425A-9D10-77D086D6606B}" type="presOf" srcId="{5DEB931A-9DEB-4BC1-96CD-62274D30282B}" destId="{5F495552-2D92-4531-B2F3-15639CA10669}" srcOrd="0" destOrd="0" presId="urn:microsoft.com/office/officeart/2005/8/layout/hierarchy1"/>
    <dgm:cxn modelId="{9B85A178-81D9-452E-A164-2F5D60EBCEE3}" srcId="{DFE2A04A-02B0-4E44-85D7-7C790CF1D35D}" destId="{A1924C45-5DBA-4876-86F6-60F7DD5B12D7}" srcOrd="0" destOrd="0" parTransId="{CDFF42E4-1BAA-44F8-9234-AB51E8F76DCD}" sibTransId="{87604AB2-C5E7-4A4F-A571-948C9A9F6F68}"/>
    <dgm:cxn modelId="{2758E858-BF58-455B-BD78-EF621A8BD716}" type="presOf" srcId="{D301E242-15AF-4883-92DC-DD1E65730045}" destId="{60544E0B-9C18-4D32-B58B-E70B05CAE8FD}" srcOrd="0" destOrd="0" presId="urn:microsoft.com/office/officeart/2005/8/layout/hierarchy1"/>
    <dgm:cxn modelId="{3AF8A47D-3ACD-433D-9949-2E7DEAFBAF11}" type="presOf" srcId="{CDFF42E4-1BAA-44F8-9234-AB51E8F76DCD}" destId="{037BB95C-0B6B-4693-BE83-6993AFE1E37D}" srcOrd="0" destOrd="0" presId="urn:microsoft.com/office/officeart/2005/8/layout/hierarchy1"/>
    <dgm:cxn modelId="{B8A3127F-1B79-4F95-ACB4-9BAFCFEA4035}" type="presOf" srcId="{7A32EDE9-8A43-4FDD-B8C5-C8AF6E8A9BDB}" destId="{734B76C8-4EAE-4CD2-B060-50F939014946}" srcOrd="0" destOrd="0" presId="urn:microsoft.com/office/officeart/2005/8/layout/hierarchy1"/>
    <dgm:cxn modelId="{23A13B86-4C78-4352-B8E6-1C46EEB60489}" type="presOf" srcId="{8130661A-3278-4F3F-9936-441215DA09C8}" destId="{42A3625C-A27A-4F2C-A8F4-9380560BD72F}" srcOrd="0" destOrd="0" presId="urn:microsoft.com/office/officeart/2005/8/layout/hierarchy1"/>
    <dgm:cxn modelId="{E7683D86-A49A-4F4D-A6D1-C4D71E5E7B35}" type="presOf" srcId="{A1924C45-5DBA-4876-86F6-60F7DD5B12D7}" destId="{6CFB8C61-9976-4EE0-9100-ABD93AB0617E}" srcOrd="0" destOrd="0" presId="urn:microsoft.com/office/officeart/2005/8/layout/hierarchy1"/>
    <dgm:cxn modelId="{222E188D-0314-45AD-84D4-54384FEC03A6}" type="presOf" srcId="{BB81D4A2-80F1-41A1-B8F3-0F0A7DF6C77E}" destId="{B8E667A1-FB92-4A26-BDE9-F1B92F081BF4}" srcOrd="0" destOrd="0" presId="urn:microsoft.com/office/officeart/2005/8/layout/hierarchy1"/>
    <dgm:cxn modelId="{2F5B7B8D-2954-44D7-83A4-3CD1A1FD0D9C}" type="presOf" srcId="{95F8F22D-B253-41F1-8C5C-013B850CCE19}" destId="{1FF4D5A4-47C9-415A-B8C2-07D22E8704AA}" srcOrd="0" destOrd="0" presId="urn:microsoft.com/office/officeart/2005/8/layout/hierarchy1"/>
    <dgm:cxn modelId="{D5D09892-2792-4FD5-AEDE-E87BD827811B}" type="presOf" srcId="{D71B7DC5-6319-4504-9EF9-154BE6E192F5}" destId="{921BFC2A-5747-4F81-B7C4-E0652525ACBA}" srcOrd="0" destOrd="0" presId="urn:microsoft.com/office/officeart/2005/8/layout/hierarchy1"/>
    <dgm:cxn modelId="{5788659D-86F4-4819-9294-DFB6866CC1A9}" type="presOf" srcId="{782C6398-DC79-445B-B029-A0F8D2859882}" destId="{5BC13565-120B-47C7-A727-7CBDDA5BE0D7}" srcOrd="0" destOrd="0" presId="urn:microsoft.com/office/officeart/2005/8/layout/hierarchy1"/>
    <dgm:cxn modelId="{AD0B989E-F0E2-4CBC-B97C-845F11988E45}" srcId="{0FFD91C2-A0AB-4871-8232-991DDB3AA6DE}" destId="{7F7144D0-C7F3-42C4-933A-C39FE88336FE}" srcOrd="0" destOrd="0" parTransId="{097DA739-96C3-400A-B289-A42755344950}" sibTransId="{91716516-3CC0-49A2-8E26-17BBD0A389F0}"/>
    <dgm:cxn modelId="{E35F319F-B3A6-4052-BC54-1EA1937FC47B}" srcId="{7F7144D0-C7F3-42C4-933A-C39FE88336FE}" destId="{B3728003-67F4-4343-A22E-1ECFE14B4002}" srcOrd="0" destOrd="0" parTransId="{782C6398-DC79-445B-B029-A0F8D2859882}" sibTransId="{3661EE49-D88D-48B3-85E4-0BCE93E5B0B1}"/>
    <dgm:cxn modelId="{EDDAAEA4-201D-4519-B2EC-E779F63AB5DC}" type="presOf" srcId="{0FFD91C2-A0AB-4871-8232-991DDB3AA6DE}" destId="{00060B6A-B26F-420D-8FE3-03975BE6FFE0}" srcOrd="0" destOrd="0" presId="urn:microsoft.com/office/officeart/2005/8/layout/hierarchy1"/>
    <dgm:cxn modelId="{0DEBFFA7-0215-46B9-A15F-58000222231F}" type="presOf" srcId="{72FFF24B-220D-4619-BCB8-96A9327D2E13}" destId="{A142C8A6-F83B-421A-A507-7B85DA9B54A8}" srcOrd="0" destOrd="0" presId="urn:microsoft.com/office/officeart/2005/8/layout/hierarchy1"/>
    <dgm:cxn modelId="{537BC9A9-718A-484A-B45A-2A5B5525AD6A}" type="presOf" srcId="{ED9078EC-FC09-4D26-8AFC-DD1E2C14EC8D}" destId="{EE5105EC-2ED5-4A64-9BB0-6135F5D3D1D4}" srcOrd="0" destOrd="0" presId="urn:microsoft.com/office/officeart/2005/8/layout/hierarchy1"/>
    <dgm:cxn modelId="{8AD822AD-31ED-416C-8567-6B7845D8C7D2}" srcId="{CC78BDBB-4AC2-4A0F-ADD7-EEA0CCD62230}" destId="{42A8C2C0-A926-4F5B-8BCF-E24D9ED983D1}" srcOrd="0" destOrd="0" parTransId="{415F8E02-7862-49F2-86DE-8624676A78CA}" sibTransId="{49E85924-9522-45A9-93F3-F1614351413F}"/>
    <dgm:cxn modelId="{C23EC2AE-82DB-41CE-9D02-CAE01205ED4E}" type="presOf" srcId="{A3BA772D-1E41-4E5A-A2A6-C7C36BC7206A}" destId="{BBA7F70B-EF57-439D-BAA7-8DFBEB735285}" srcOrd="0" destOrd="0" presId="urn:microsoft.com/office/officeart/2005/8/layout/hierarchy1"/>
    <dgm:cxn modelId="{768A02AF-0142-4EF9-A02F-D10B5DF96EE1}" srcId="{B15E8822-EE5B-42BA-851E-535E48935150}" destId="{CC78BDBB-4AC2-4A0F-ADD7-EEA0CCD62230}" srcOrd="3" destOrd="0" parTransId="{23BCE19D-7BD5-4EE9-8C7E-AA24DD9FF5BA}" sibTransId="{FD3139C6-7460-4A4F-9050-572C87D9C7CE}"/>
    <dgm:cxn modelId="{4501C2B1-DB2C-4BFE-8B00-422DF0B826BF}" srcId="{42A8C2C0-A926-4F5B-8BCF-E24D9ED983D1}" destId="{72FFF24B-220D-4619-BCB8-96A9327D2E13}" srcOrd="0" destOrd="0" parTransId="{ED9078EC-FC09-4D26-8AFC-DD1E2C14EC8D}" sibTransId="{56E25904-B705-4A55-8A93-52D19D77BA19}"/>
    <dgm:cxn modelId="{C9A80EB5-1011-4FCD-98BD-17579D3FA666}" srcId="{736BB17A-A139-4A7E-8D24-B50AE61063D5}" destId="{CB2DC932-D221-40A7-9655-173EB878D7C6}" srcOrd="0" destOrd="0" parTransId="{BB81D4A2-80F1-41A1-B8F3-0F0A7DF6C77E}" sibTransId="{36657BF1-E988-4A84-9F4C-91888D37F62C}"/>
    <dgm:cxn modelId="{CCECE3B7-B7DE-4E48-ABEF-FA37BA0CE3E9}" type="presOf" srcId="{35FFDD1D-022C-4890-916E-08EE749758CF}" destId="{EA38AC7B-4406-43D7-A278-92776F7F0E6C}" srcOrd="0" destOrd="0" presId="urn:microsoft.com/office/officeart/2005/8/layout/hierarchy1"/>
    <dgm:cxn modelId="{E50146B8-3CDC-41CA-887F-98537FC41A09}" srcId="{A3BA772D-1E41-4E5A-A2A6-C7C36BC7206A}" destId="{DEF2C0A9-B9D0-4142-84CF-DFDE2E1B1F69}" srcOrd="0" destOrd="0" parTransId="{494AFACF-515B-4277-99BD-07057D5088C6}" sibTransId="{8EE61CA8-4CFC-4F6A-8545-2A2990C76E6C}"/>
    <dgm:cxn modelId="{30E601B9-E6B7-4C38-8311-BB0E55157CA5}" type="presOf" srcId="{5A082EDB-E3EB-412A-AF37-1BE8CBD3FEBD}" destId="{D19F55EE-AEB5-4C7E-9396-2338830912D1}" srcOrd="0" destOrd="0" presId="urn:microsoft.com/office/officeart/2005/8/layout/hierarchy1"/>
    <dgm:cxn modelId="{374F9DB9-FBBE-4333-8BC9-EF4FB4E6997F}" type="presOf" srcId="{0AD78AB1-DA5B-4467-BBF1-52BED806696E}" destId="{E0C719AF-879C-4F6F-ADE8-7C486DA7FF6E}" srcOrd="0" destOrd="0" presId="urn:microsoft.com/office/officeart/2005/8/layout/hierarchy1"/>
    <dgm:cxn modelId="{0DA0D9BF-60BB-4DC5-8C20-D458E4C82B02}" type="presOf" srcId="{415F8E02-7862-49F2-86DE-8624676A78CA}" destId="{2E7E1800-4B80-490C-8250-2431781FF240}" srcOrd="0" destOrd="0" presId="urn:microsoft.com/office/officeart/2005/8/layout/hierarchy1"/>
    <dgm:cxn modelId="{EBBC06C1-E38E-4BD6-BF67-239CC1888EF4}" type="presOf" srcId="{63E1F96A-A812-4C13-BE57-8E894AD8A1C8}" destId="{19A80574-426A-43B1-AA7B-0B9990845942}" srcOrd="0" destOrd="0" presId="urn:microsoft.com/office/officeart/2005/8/layout/hierarchy1"/>
    <dgm:cxn modelId="{0647EFC1-48E9-4BD1-B608-EF6936DE31AA}" type="presOf" srcId="{B416B798-9C0A-4ACA-9BC5-FDAB2BC00E61}" destId="{7DF9E806-DD8E-49C5-A1AF-C313FDFE9D30}" srcOrd="0" destOrd="0" presId="urn:microsoft.com/office/officeart/2005/8/layout/hierarchy1"/>
    <dgm:cxn modelId="{2680DCC6-AB03-4BEE-BA79-116788B474B4}" srcId="{7A32EDE9-8A43-4FDD-B8C5-C8AF6E8A9BDB}" destId="{A3BA772D-1E41-4E5A-A2A6-C7C36BC7206A}" srcOrd="0" destOrd="0" parTransId="{DAF6DFE0-AA53-42A7-8D6E-291950C72564}" sibTransId="{5A36CE85-17F7-4B19-8A29-4794E7AB9923}"/>
    <dgm:cxn modelId="{2A1E45D3-7E4E-4448-B378-A23438FEB143}" type="presOf" srcId="{DFE2A04A-02B0-4E44-85D7-7C790CF1D35D}" destId="{88FAE2CA-66D9-4309-B2B7-16136474B729}" srcOrd="0" destOrd="0" presId="urn:microsoft.com/office/officeart/2005/8/layout/hierarchy1"/>
    <dgm:cxn modelId="{EEDD6DD3-9E95-414D-9DAB-7A0AB11B045E}" type="presOf" srcId="{736BB17A-A139-4A7E-8D24-B50AE61063D5}" destId="{0DF3002B-1B6A-496A-8030-6BE7AB1E121D}" srcOrd="0" destOrd="0" presId="urn:microsoft.com/office/officeart/2005/8/layout/hierarchy1"/>
    <dgm:cxn modelId="{BF33C1D3-ED93-4146-A2ED-0FF3DDD12E62}" type="presOf" srcId="{BED4605E-5FA7-4771-911E-9075F76F1C33}" destId="{6974A1BF-3593-4517-8AFB-F3EB407709F2}" srcOrd="0" destOrd="0" presId="urn:microsoft.com/office/officeart/2005/8/layout/hierarchy1"/>
    <dgm:cxn modelId="{B3EC81D9-205A-4994-9B8A-B77C21B3E1ED}" type="presOf" srcId="{52635E7A-5ECF-42D4-9DCC-CC763674113A}" destId="{00E04A01-6431-4FF0-AB4E-8D857E3E7C2F}" srcOrd="0" destOrd="0" presId="urn:microsoft.com/office/officeart/2005/8/layout/hierarchy1"/>
    <dgm:cxn modelId="{D843B2E1-DB60-40FD-871C-7E97FB98D865}" type="presOf" srcId="{5326AC47-B39E-4C79-B330-44986E2C6ECB}" destId="{3DFB8EEB-4954-4E2A-B7F7-2D215824DD31}" srcOrd="0" destOrd="0" presId="urn:microsoft.com/office/officeart/2005/8/layout/hierarchy1"/>
    <dgm:cxn modelId="{D8FD18E2-ECD6-41FE-B525-73D9CB73A539}" type="presOf" srcId="{78E56B3F-BF23-4925-B06F-1EC0B40D823E}" destId="{70E04185-0F71-4E75-B866-3FD288B96EC1}" srcOrd="0" destOrd="0" presId="urn:microsoft.com/office/officeart/2005/8/layout/hierarchy1"/>
    <dgm:cxn modelId="{6A945CE3-3213-4F5A-90DA-D8E1675B8185}" srcId="{B885C236-6125-4F1F-951F-B16E5E749DDC}" destId="{A2E410BC-FA1E-44D1-8AB7-6B55BB11A8AB}" srcOrd="0" destOrd="0" parTransId="{8130661A-3278-4F3F-9936-441215DA09C8}" sibTransId="{9E30B8E0-5EC3-458E-B3C1-1191B6651EF0}"/>
    <dgm:cxn modelId="{A7B34BEB-1899-48BE-B90F-5A6793A30F3E}" srcId="{35FFDD1D-022C-4890-916E-08EE749758CF}" destId="{A6A3093F-761F-4583-98B1-B4FABE307991}" srcOrd="0" destOrd="0" parTransId="{5DEB931A-9DEB-4BC1-96CD-62274D30282B}" sibTransId="{5F67C129-7422-4C3E-9C22-2C62B30E23A0}"/>
    <dgm:cxn modelId="{A3010BEF-43CC-4000-BCD6-638D5FD61B77}" type="presOf" srcId="{494AFACF-515B-4277-99BD-07057D5088C6}" destId="{4D49ADE6-66F7-45CC-A594-8ACCFA02F514}" srcOrd="0" destOrd="0" presId="urn:microsoft.com/office/officeart/2005/8/layout/hierarchy1"/>
    <dgm:cxn modelId="{8F5781F2-25AD-4864-BB40-46504031AD34}" type="presOf" srcId="{DAF6DFE0-AA53-42A7-8D6E-291950C72564}" destId="{456385C3-704D-4F48-B40A-A7816AB9B2A7}" srcOrd="0" destOrd="0" presId="urn:microsoft.com/office/officeart/2005/8/layout/hierarchy1"/>
    <dgm:cxn modelId="{E7839AF5-9CB5-4AE6-9C70-2163CAE71BA1}" type="presOf" srcId="{B3728003-67F4-4343-A22E-1ECFE14B4002}" destId="{36EADCA4-5E49-4A05-AA97-908362A71B5A}" srcOrd="0" destOrd="0" presId="urn:microsoft.com/office/officeart/2005/8/layout/hierarchy1"/>
    <dgm:cxn modelId="{2DD0CCF7-9A3A-4E8A-B098-6DA5D8D70D2E}" srcId="{969B625C-2BD4-48FD-988C-274A6D6F754C}" destId="{736BB17A-A139-4A7E-8D24-B50AE61063D5}" srcOrd="0" destOrd="0" parTransId="{D637AFD1-85FC-4EA8-8A42-ABE0AF3AC048}" sibTransId="{E6BC1B47-DA13-4C58-8547-50D02E780C1E}"/>
    <dgm:cxn modelId="{8847F3F7-C336-4BC7-97D0-20AB13D3F8E1}" type="presOf" srcId="{C53D40AA-67E5-418B-A990-E2C2C88673B5}" destId="{364933DB-C913-4D59-9588-D20AEE9BCE38}" srcOrd="0" destOrd="0" presId="urn:microsoft.com/office/officeart/2005/8/layout/hierarchy1"/>
    <dgm:cxn modelId="{3569ACF8-FFF7-4E69-803A-5B3DF41FBD5A}" type="presOf" srcId="{A3D17323-81D5-4973-821C-97ED6A36C3FA}" destId="{0A4FFB2C-04D6-41D9-A7E0-BFEB79C85065}" srcOrd="0" destOrd="0" presId="urn:microsoft.com/office/officeart/2005/8/layout/hierarchy1"/>
    <dgm:cxn modelId="{9356ECA9-98CE-42DE-AE6F-D32157194A69}" type="presParOf" srcId="{F6327020-123E-4DBC-9361-AC9DE67F35E2}" destId="{297CAD5A-619F-41FC-8704-FC1C46B41E11}" srcOrd="0" destOrd="0" presId="urn:microsoft.com/office/officeart/2005/8/layout/hierarchy1"/>
    <dgm:cxn modelId="{13EF9E12-6624-4368-BE0A-9B6B708382DF}" type="presParOf" srcId="{297CAD5A-619F-41FC-8704-FC1C46B41E11}" destId="{3FB5AE75-5727-43C5-A5E1-B3EDE003AA37}" srcOrd="0" destOrd="0" presId="urn:microsoft.com/office/officeart/2005/8/layout/hierarchy1"/>
    <dgm:cxn modelId="{81DDBE13-4B43-480C-8063-755120CC4A7D}" type="presParOf" srcId="{3FB5AE75-5727-43C5-A5E1-B3EDE003AA37}" destId="{BCE0CCB9-BC95-460E-B395-A36E391703F7}" srcOrd="0" destOrd="0" presId="urn:microsoft.com/office/officeart/2005/8/layout/hierarchy1"/>
    <dgm:cxn modelId="{DDB4E6F6-45D1-4C45-89B7-7F06F1A8A248}" type="presParOf" srcId="{3FB5AE75-5727-43C5-A5E1-B3EDE003AA37}" destId="{0A4FFB2C-04D6-41D9-A7E0-BFEB79C85065}" srcOrd="1" destOrd="0" presId="urn:microsoft.com/office/officeart/2005/8/layout/hierarchy1"/>
    <dgm:cxn modelId="{280FEFB6-13AF-4735-B456-C6F6398457D6}" type="presParOf" srcId="{297CAD5A-619F-41FC-8704-FC1C46B41E11}" destId="{956F3FE0-FC33-4C10-AF61-98909B0843B3}" srcOrd="1" destOrd="0" presId="urn:microsoft.com/office/officeart/2005/8/layout/hierarchy1"/>
    <dgm:cxn modelId="{CCC35464-C1D3-4AD2-A4AD-43F696ADA110}" type="presParOf" srcId="{956F3FE0-FC33-4C10-AF61-98909B0843B3}" destId="{53F2A55B-A57E-46D2-9D63-F8F81E271EEE}" srcOrd="0" destOrd="0" presId="urn:microsoft.com/office/officeart/2005/8/layout/hierarchy1"/>
    <dgm:cxn modelId="{FC34C8E7-FC4C-44DA-BCCD-3856478A95F7}" type="presParOf" srcId="{956F3FE0-FC33-4C10-AF61-98909B0843B3}" destId="{5EBDFC76-B18B-4E8B-8C6A-104944B771B5}" srcOrd="1" destOrd="0" presId="urn:microsoft.com/office/officeart/2005/8/layout/hierarchy1"/>
    <dgm:cxn modelId="{5935AB57-14C2-4577-8B1E-A11F26C8A5E7}" type="presParOf" srcId="{5EBDFC76-B18B-4E8B-8C6A-104944B771B5}" destId="{162014E3-25D8-4B21-96E0-5D8429F60A83}" srcOrd="0" destOrd="0" presId="urn:microsoft.com/office/officeart/2005/8/layout/hierarchy1"/>
    <dgm:cxn modelId="{15C03B72-52E5-473F-8CE8-89238BCAEF4C}" type="presParOf" srcId="{162014E3-25D8-4B21-96E0-5D8429F60A83}" destId="{C5B24196-062E-491F-9CE0-2BCDA1C5D1F5}" srcOrd="0" destOrd="0" presId="urn:microsoft.com/office/officeart/2005/8/layout/hierarchy1"/>
    <dgm:cxn modelId="{676B613C-0C96-46F1-B1F1-0DB7B8B9E2B4}" type="presParOf" srcId="{162014E3-25D8-4B21-96E0-5D8429F60A83}" destId="{EA38AC7B-4406-43D7-A278-92776F7F0E6C}" srcOrd="1" destOrd="0" presId="urn:microsoft.com/office/officeart/2005/8/layout/hierarchy1"/>
    <dgm:cxn modelId="{F6F65D9A-0F96-4FC8-9109-AA8DE26CC802}" type="presParOf" srcId="{5EBDFC76-B18B-4E8B-8C6A-104944B771B5}" destId="{2C1D092A-43E5-4585-AE38-95A282313251}" srcOrd="1" destOrd="0" presId="urn:microsoft.com/office/officeart/2005/8/layout/hierarchy1"/>
    <dgm:cxn modelId="{2591A13B-5EF6-4176-8DAD-EE394C4CDD16}" type="presParOf" srcId="{2C1D092A-43E5-4585-AE38-95A282313251}" destId="{5F495552-2D92-4531-B2F3-15639CA10669}" srcOrd="0" destOrd="0" presId="urn:microsoft.com/office/officeart/2005/8/layout/hierarchy1"/>
    <dgm:cxn modelId="{9DC555DB-5F6E-4E91-BE90-244E90D7832E}" type="presParOf" srcId="{2C1D092A-43E5-4585-AE38-95A282313251}" destId="{DAADFB05-0176-4F43-AF2F-93195652ED68}" srcOrd="1" destOrd="0" presId="urn:microsoft.com/office/officeart/2005/8/layout/hierarchy1"/>
    <dgm:cxn modelId="{A9F302CE-69BA-46DE-8A63-1A7853C890AF}" type="presParOf" srcId="{DAADFB05-0176-4F43-AF2F-93195652ED68}" destId="{DACADD8D-9E3B-4DFF-9A17-5664D9FA47EE}" srcOrd="0" destOrd="0" presId="urn:microsoft.com/office/officeart/2005/8/layout/hierarchy1"/>
    <dgm:cxn modelId="{00133AC8-F585-4EE5-90AF-0030BFA2459B}" type="presParOf" srcId="{DACADD8D-9E3B-4DFF-9A17-5664D9FA47EE}" destId="{63D4182D-CA9A-44A9-8299-A6EFBC6E02E3}" srcOrd="0" destOrd="0" presId="urn:microsoft.com/office/officeart/2005/8/layout/hierarchy1"/>
    <dgm:cxn modelId="{495CA844-987B-49D1-BBD3-9C1AEE94D471}" type="presParOf" srcId="{DACADD8D-9E3B-4DFF-9A17-5664D9FA47EE}" destId="{5C3C9837-3352-4271-B74F-502576D3D037}" srcOrd="1" destOrd="0" presId="urn:microsoft.com/office/officeart/2005/8/layout/hierarchy1"/>
    <dgm:cxn modelId="{3FBABFE1-7215-437E-BA7B-417E3178AA7D}" type="presParOf" srcId="{DAADFB05-0176-4F43-AF2F-93195652ED68}" destId="{C1A5203F-F303-4747-AADA-9FAAA57BD63F}" srcOrd="1" destOrd="0" presId="urn:microsoft.com/office/officeart/2005/8/layout/hierarchy1"/>
    <dgm:cxn modelId="{6CDDB559-0FCD-4B94-9DD5-F63ECD6C63F7}" type="presParOf" srcId="{C1A5203F-F303-4747-AADA-9FAAA57BD63F}" destId="{00E04A01-6431-4FF0-AB4E-8D857E3E7C2F}" srcOrd="0" destOrd="0" presId="urn:microsoft.com/office/officeart/2005/8/layout/hierarchy1"/>
    <dgm:cxn modelId="{EF7FA09F-87A6-45AC-9713-8DDD37B09EC7}" type="presParOf" srcId="{C1A5203F-F303-4747-AADA-9FAAA57BD63F}" destId="{AAF4A596-DF0B-4E9A-8E9B-A0E08C4D8AE4}" srcOrd="1" destOrd="0" presId="urn:microsoft.com/office/officeart/2005/8/layout/hierarchy1"/>
    <dgm:cxn modelId="{8A827371-2813-4F8B-BFDA-79AFB1982278}" type="presParOf" srcId="{AAF4A596-DF0B-4E9A-8E9B-A0E08C4D8AE4}" destId="{8FF3B5AA-DA9F-4E3F-B1EA-E5FCB40A94B9}" srcOrd="0" destOrd="0" presId="urn:microsoft.com/office/officeart/2005/8/layout/hierarchy1"/>
    <dgm:cxn modelId="{68C830FF-3526-4364-BC55-7B9B9E815B91}" type="presParOf" srcId="{8FF3B5AA-DA9F-4E3F-B1EA-E5FCB40A94B9}" destId="{36B7795C-A547-4964-A71B-73368BC77BE6}" srcOrd="0" destOrd="0" presId="urn:microsoft.com/office/officeart/2005/8/layout/hierarchy1"/>
    <dgm:cxn modelId="{DC17EE5E-D01E-4470-AEC9-5F64121EBA73}" type="presParOf" srcId="{8FF3B5AA-DA9F-4E3F-B1EA-E5FCB40A94B9}" destId="{60544E0B-9C18-4D32-B58B-E70B05CAE8FD}" srcOrd="1" destOrd="0" presId="urn:microsoft.com/office/officeart/2005/8/layout/hierarchy1"/>
    <dgm:cxn modelId="{E044C700-23DD-4A05-9BCC-BD8EC1F455E9}" type="presParOf" srcId="{AAF4A596-DF0B-4E9A-8E9B-A0E08C4D8AE4}" destId="{5C00EF37-A3A5-457B-B444-78FAAFB5762F}" srcOrd="1" destOrd="0" presId="urn:microsoft.com/office/officeart/2005/8/layout/hierarchy1"/>
    <dgm:cxn modelId="{3B4F792E-4190-4789-9488-38577659F752}" type="presParOf" srcId="{5C00EF37-A3A5-457B-B444-78FAAFB5762F}" destId="{70E04185-0F71-4E75-B866-3FD288B96EC1}" srcOrd="0" destOrd="0" presId="urn:microsoft.com/office/officeart/2005/8/layout/hierarchy1"/>
    <dgm:cxn modelId="{B5A18CCA-7CF1-4748-8A0C-F310588C938C}" type="presParOf" srcId="{5C00EF37-A3A5-457B-B444-78FAAFB5762F}" destId="{E90B652F-2496-4FBA-BA4C-85575CD6A95D}" srcOrd="1" destOrd="0" presId="urn:microsoft.com/office/officeart/2005/8/layout/hierarchy1"/>
    <dgm:cxn modelId="{533A5A62-0854-4DFE-9688-B5FA59A23FA9}" type="presParOf" srcId="{E90B652F-2496-4FBA-BA4C-85575CD6A95D}" destId="{59C1C276-90E2-4C9B-8354-C8C40695F522}" srcOrd="0" destOrd="0" presId="urn:microsoft.com/office/officeart/2005/8/layout/hierarchy1"/>
    <dgm:cxn modelId="{4A31BF21-FBB3-440A-8ED9-32A2B8E6A4D2}" type="presParOf" srcId="{59C1C276-90E2-4C9B-8354-C8C40695F522}" destId="{DD2F24EF-56F1-46E0-B46A-F8BE76145612}" srcOrd="0" destOrd="0" presId="urn:microsoft.com/office/officeart/2005/8/layout/hierarchy1"/>
    <dgm:cxn modelId="{8BFD0228-6D60-45A0-A36F-947253DFE7D9}" type="presParOf" srcId="{59C1C276-90E2-4C9B-8354-C8C40695F522}" destId="{E0C719AF-879C-4F6F-ADE8-7C486DA7FF6E}" srcOrd="1" destOrd="0" presId="urn:microsoft.com/office/officeart/2005/8/layout/hierarchy1"/>
    <dgm:cxn modelId="{4E6E8F69-C76E-4F29-A5D7-8153754F4C4E}" type="presParOf" srcId="{E90B652F-2496-4FBA-BA4C-85575CD6A95D}" destId="{0117476F-4D5E-49AC-9B5C-B78562DEEE6E}" srcOrd="1" destOrd="0" presId="urn:microsoft.com/office/officeart/2005/8/layout/hierarchy1"/>
    <dgm:cxn modelId="{49FDAC8F-5F34-4BD0-8C7F-E278F0D49464}" type="presParOf" srcId="{F6327020-123E-4DBC-9361-AC9DE67F35E2}" destId="{B77E12A3-35B1-4AEB-AB10-22946003EF29}" srcOrd="1" destOrd="0" presId="urn:microsoft.com/office/officeart/2005/8/layout/hierarchy1"/>
    <dgm:cxn modelId="{012B876B-DD9E-4AA6-B3CC-E5723E181A3B}" type="presParOf" srcId="{B77E12A3-35B1-4AEB-AB10-22946003EF29}" destId="{DE646DE0-79B6-4601-8D2F-4F1299D6BD88}" srcOrd="0" destOrd="0" presId="urn:microsoft.com/office/officeart/2005/8/layout/hierarchy1"/>
    <dgm:cxn modelId="{8E9A45EF-B39C-4193-B9C9-EC0B63F030D4}" type="presParOf" srcId="{DE646DE0-79B6-4601-8D2F-4F1299D6BD88}" destId="{746AF4A9-BDCC-40B6-9998-723FBEA7E9FA}" srcOrd="0" destOrd="0" presId="urn:microsoft.com/office/officeart/2005/8/layout/hierarchy1"/>
    <dgm:cxn modelId="{D445D3E8-3286-4F27-B9F8-785BB191E931}" type="presParOf" srcId="{DE646DE0-79B6-4601-8D2F-4F1299D6BD88}" destId="{00060B6A-B26F-420D-8FE3-03975BE6FFE0}" srcOrd="1" destOrd="0" presId="urn:microsoft.com/office/officeart/2005/8/layout/hierarchy1"/>
    <dgm:cxn modelId="{76F18820-93A8-4C37-970F-D8285087F3BC}" type="presParOf" srcId="{B77E12A3-35B1-4AEB-AB10-22946003EF29}" destId="{D39F12B2-A456-407D-AF72-C0F62D4C9A31}" srcOrd="1" destOrd="0" presId="urn:microsoft.com/office/officeart/2005/8/layout/hierarchy1"/>
    <dgm:cxn modelId="{FEF2E086-FC0E-496D-8D65-6997E6D6A65B}" type="presParOf" srcId="{D39F12B2-A456-407D-AF72-C0F62D4C9A31}" destId="{28CDA915-297F-4101-BBE8-993381457E05}" srcOrd="0" destOrd="0" presId="urn:microsoft.com/office/officeart/2005/8/layout/hierarchy1"/>
    <dgm:cxn modelId="{81B29F33-2EC5-4F12-AE4C-E6FFD9C78B32}" type="presParOf" srcId="{D39F12B2-A456-407D-AF72-C0F62D4C9A31}" destId="{7BCB6415-91A1-49CF-B30E-4C9FC339BCFA}" srcOrd="1" destOrd="0" presId="urn:microsoft.com/office/officeart/2005/8/layout/hierarchy1"/>
    <dgm:cxn modelId="{745B2C05-DF34-4482-BB40-4FC36F7609F1}" type="presParOf" srcId="{7BCB6415-91A1-49CF-B30E-4C9FC339BCFA}" destId="{303E2459-B64C-4A1C-BE15-5E8AB1E640E6}" srcOrd="0" destOrd="0" presId="urn:microsoft.com/office/officeart/2005/8/layout/hierarchy1"/>
    <dgm:cxn modelId="{9332FF9B-2312-4682-9C06-94517D2DABD6}" type="presParOf" srcId="{303E2459-B64C-4A1C-BE15-5E8AB1E640E6}" destId="{CF6880C3-13F1-40A7-8705-C185C1B50A7F}" srcOrd="0" destOrd="0" presId="urn:microsoft.com/office/officeart/2005/8/layout/hierarchy1"/>
    <dgm:cxn modelId="{44502A7A-9912-41FA-A58B-B0F2EEE58548}" type="presParOf" srcId="{303E2459-B64C-4A1C-BE15-5E8AB1E640E6}" destId="{2719A7C3-1047-4720-8F07-13C27E9E0418}" srcOrd="1" destOrd="0" presId="urn:microsoft.com/office/officeart/2005/8/layout/hierarchy1"/>
    <dgm:cxn modelId="{76B90B73-F689-4EE1-BF39-92D3BFE3931D}" type="presParOf" srcId="{7BCB6415-91A1-49CF-B30E-4C9FC339BCFA}" destId="{DD08BA8A-62FB-457D-B6A9-20B9F16E197E}" srcOrd="1" destOrd="0" presId="urn:microsoft.com/office/officeart/2005/8/layout/hierarchy1"/>
    <dgm:cxn modelId="{2282C597-0059-4578-80C8-A297653A5D71}" type="presParOf" srcId="{DD08BA8A-62FB-457D-B6A9-20B9F16E197E}" destId="{5BC13565-120B-47C7-A727-7CBDDA5BE0D7}" srcOrd="0" destOrd="0" presId="urn:microsoft.com/office/officeart/2005/8/layout/hierarchy1"/>
    <dgm:cxn modelId="{11A01148-9437-4CB9-A0B0-E3A4F208604D}" type="presParOf" srcId="{DD08BA8A-62FB-457D-B6A9-20B9F16E197E}" destId="{8A60352D-D901-42F0-85BA-7A1745FF9C6A}" srcOrd="1" destOrd="0" presId="urn:microsoft.com/office/officeart/2005/8/layout/hierarchy1"/>
    <dgm:cxn modelId="{6F189F81-83E6-4771-A9FE-05FEDC7EAD9B}" type="presParOf" srcId="{8A60352D-D901-42F0-85BA-7A1745FF9C6A}" destId="{813266B7-3666-4C04-8FBC-C633677D78D1}" srcOrd="0" destOrd="0" presId="urn:microsoft.com/office/officeart/2005/8/layout/hierarchy1"/>
    <dgm:cxn modelId="{D9628A5D-4546-4754-96C4-97ADCA278F07}" type="presParOf" srcId="{813266B7-3666-4C04-8FBC-C633677D78D1}" destId="{EA718A06-80A8-40F8-86F1-DAFAF1AB12C2}" srcOrd="0" destOrd="0" presId="urn:microsoft.com/office/officeart/2005/8/layout/hierarchy1"/>
    <dgm:cxn modelId="{E9EC357D-CF18-4B26-B38B-33BFF0812FCA}" type="presParOf" srcId="{813266B7-3666-4C04-8FBC-C633677D78D1}" destId="{36EADCA4-5E49-4A05-AA97-908362A71B5A}" srcOrd="1" destOrd="0" presId="urn:microsoft.com/office/officeart/2005/8/layout/hierarchy1"/>
    <dgm:cxn modelId="{DD312291-5210-4026-B5F7-078710A510B9}" type="presParOf" srcId="{8A60352D-D901-42F0-85BA-7A1745FF9C6A}" destId="{82F47D10-4FA8-4645-B436-3338DEDF7792}" srcOrd="1" destOrd="0" presId="urn:microsoft.com/office/officeart/2005/8/layout/hierarchy1"/>
    <dgm:cxn modelId="{3780C1BA-47BE-4E88-8A29-411A7679D7C8}" type="presParOf" srcId="{82F47D10-4FA8-4645-B436-3338DEDF7792}" destId="{3DFB8EEB-4954-4E2A-B7F7-2D215824DD31}" srcOrd="0" destOrd="0" presId="urn:microsoft.com/office/officeart/2005/8/layout/hierarchy1"/>
    <dgm:cxn modelId="{3A0C400A-74C9-4C4C-9923-9D80D9260DC1}" type="presParOf" srcId="{82F47D10-4FA8-4645-B436-3338DEDF7792}" destId="{B3CBF2F1-60FE-41E4-88B9-5E41C8CFEAB4}" srcOrd="1" destOrd="0" presId="urn:microsoft.com/office/officeart/2005/8/layout/hierarchy1"/>
    <dgm:cxn modelId="{86A98DF3-E5C2-447E-803F-8594AC298876}" type="presParOf" srcId="{B3CBF2F1-60FE-41E4-88B9-5E41C8CFEAB4}" destId="{95999638-9B39-45D7-98CD-C8FE672C506E}" srcOrd="0" destOrd="0" presId="urn:microsoft.com/office/officeart/2005/8/layout/hierarchy1"/>
    <dgm:cxn modelId="{EBBA7E28-BA5F-4289-9CDE-19FCCC9BD0BE}" type="presParOf" srcId="{95999638-9B39-45D7-98CD-C8FE672C506E}" destId="{7F7DA77B-8FE6-428A-BDD4-8D93E4D21004}" srcOrd="0" destOrd="0" presId="urn:microsoft.com/office/officeart/2005/8/layout/hierarchy1"/>
    <dgm:cxn modelId="{A2ED80B0-40EC-436C-938B-A4212B82AAC0}" type="presParOf" srcId="{95999638-9B39-45D7-98CD-C8FE672C506E}" destId="{6974A1BF-3593-4517-8AFB-F3EB407709F2}" srcOrd="1" destOrd="0" presId="urn:microsoft.com/office/officeart/2005/8/layout/hierarchy1"/>
    <dgm:cxn modelId="{B9F7CD4D-B1C1-459D-9843-77D87A131DF1}" type="presParOf" srcId="{B3CBF2F1-60FE-41E4-88B9-5E41C8CFEAB4}" destId="{9ED02F14-3CDC-447D-8A67-3092AA9927D9}" srcOrd="1" destOrd="0" presId="urn:microsoft.com/office/officeart/2005/8/layout/hierarchy1"/>
    <dgm:cxn modelId="{4E9861D9-5FF8-4AAF-A0E3-D65EF83B7620}" type="presParOf" srcId="{9ED02F14-3CDC-447D-8A67-3092AA9927D9}" destId="{68157065-F870-4217-961E-963A13352E62}" srcOrd="0" destOrd="0" presId="urn:microsoft.com/office/officeart/2005/8/layout/hierarchy1"/>
    <dgm:cxn modelId="{83A9571B-5194-4C78-A7B5-20D32112FF7A}" type="presParOf" srcId="{9ED02F14-3CDC-447D-8A67-3092AA9927D9}" destId="{769D2900-F4D0-4074-8B9E-95C3745467B4}" srcOrd="1" destOrd="0" presId="urn:microsoft.com/office/officeart/2005/8/layout/hierarchy1"/>
    <dgm:cxn modelId="{EC15AAE6-B113-4418-B9F9-39AB9CD9F994}" type="presParOf" srcId="{769D2900-F4D0-4074-8B9E-95C3745467B4}" destId="{528293D9-5677-4A12-88F9-D4D2A548E3F1}" srcOrd="0" destOrd="0" presId="urn:microsoft.com/office/officeart/2005/8/layout/hierarchy1"/>
    <dgm:cxn modelId="{B123535E-612F-4FFA-AA96-6EFA02633C74}" type="presParOf" srcId="{528293D9-5677-4A12-88F9-D4D2A548E3F1}" destId="{1087FC24-9C89-4F72-B7BC-81005AD44458}" srcOrd="0" destOrd="0" presId="urn:microsoft.com/office/officeart/2005/8/layout/hierarchy1"/>
    <dgm:cxn modelId="{AB7AF9D0-58B0-45F6-B6DF-FB7AA30A94B8}" type="presParOf" srcId="{528293D9-5677-4A12-88F9-D4D2A548E3F1}" destId="{F1A16316-F8C2-4B79-B1DB-7CE415F1BBAA}" srcOrd="1" destOrd="0" presId="urn:microsoft.com/office/officeart/2005/8/layout/hierarchy1"/>
    <dgm:cxn modelId="{81B82A3C-9B9F-4941-9D14-8F72A77BBFED}" type="presParOf" srcId="{769D2900-F4D0-4074-8B9E-95C3745467B4}" destId="{A4D77A09-5D3D-4C9C-B078-20168B86A1DA}" srcOrd="1" destOrd="0" presId="urn:microsoft.com/office/officeart/2005/8/layout/hierarchy1"/>
    <dgm:cxn modelId="{F3381727-F1EB-4F64-8D07-A0A6C50E119C}" type="presParOf" srcId="{F6327020-123E-4DBC-9361-AC9DE67F35E2}" destId="{43EF3A15-2599-4B69-9E69-E3776BCE689B}" srcOrd="2" destOrd="0" presId="urn:microsoft.com/office/officeart/2005/8/layout/hierarchy1"/>
    <dgm:cxn modelId="{CF4E10FB-AAF1-40B6-80F6-C196E8E3761D}" type="presParOf" srcId="{43EF3A15-2599-4B69-9E69-E3776BCE689B}" destId="{967E4CE6-8EAB-49F6-8DA4-4DCAEF174C2B}" srcOrd="0" destOrd="0" presId="urn:microsoft.com/office/officeart/2005/8/layout/hierarchy1"/>
    <dgm:cxn modelId="{152BE872-E3C5-4FEC-91D3-28670B6E4A1B}" type="presParOf" srcId="{967E4CE6-8EAB-49F6-8DA4-4DCAEF174C2B}" destId="{333EE3FA-5A8B-4F8B-9CD9-2C2E0620E08E}" srcOrd="0" destOrd="0" presId="urn:microsoft.com/office/officeart/2005/8/layout/hierarchy1"/>
    <dgm:cxn modelId="{DBAC86B7-5D0D-48E5-B3D1-26014A46D283}" type="presParOf" srcId="{967E4CE6-8EAB-49F6-8DA4-4DCAEF174C2B}" destId="{6AB5A243-C6BF-4D42-905E-62FA3949EBE7}" srcOrd="1" destOrd="0" presId="urn:microsoft.com/office/officeart/2005/8/layout/hierarchy1"/>
    <dgm:cxn modelId="{2AC6D6AF-E490-4755-8D64-CF5BB1C419DE}" type="presParOf" srcId="{43EF3A15-2599-4B69-9E69-E3776BCE689B}" destId="{59074297-23A3-4F4C-945E-A2B0A7E331C4}" srcOrd="1" destOrd="0" presId="urn:microsoft.com/office/officeart/2005/8/layout/hierarchy1"/>
    <dgm:cxn modelId="{560EFCDB-1402-4A71-85AD-E0B0220EFDC3}" type="presParOf" srcId="{59074297-23A3-4F4C-945E-A2B0A7E331C4}" destId="{42A3625C-A27A-4F2C-A8F4-9380560BD72F}" srcOrd="0" destOrd="0" presId="urn:microsoft.com/office/officeart/2005/8/layout/hierarchy1"/>
    <dgm:cxn modelId="{D89D0E7F-8C91-46C3-92A3-88B732D1C681}" type="presParOf" srcId="{59074297-23A3-4F4C-945E-A2B0A7E331C4}" destId="{C11249F1-C9B7-4F80-8E4D-9F9FB86DACC9}" srcOrd="1" destOrd="0" presId="urn:microsoft.com/office/officeart/2005/8/layout/hierarchy1"/>
    <dgm:cxn modelId="{008C8DB5-719E-4EF2-B43B-A2C7F8A34886}" type="presParOf" srcId="{C11249F1-C9B7-4F80-8E4D-9F9FB86DACC9}" destId="{2E82C6AA-1CE1-4748-BB8B-CD85F2F4B4F8}" srcOrd="0" destOrd="0" presId="urn:microsoft.com/office/officeart/2005/8/layout/hierarchy1"/>
    <dgm:cxn modelId="{7112DEB0-C7A2-42F0-9EAD-2D2468C0A3B8}" type="presParOf" srcId="{2E82C6AA-1CE1-4748-BB8B-CD85F2F4B4F8}" destId="{197E6B3F-8243-439C-AB3D-7D8138925898}" srcOrd="0" destOrd="0" presId="urn:microsoft.com/office/officeart/2005/8/layout/hierarchy1"/>
    <dgm:cxn modelId="{397E157A-C271-4533-B70C-AA224EFBE626}" type="presParOf" srcId="{2E82C6AA-1CE1-4748-BB8B-CD85F2F4B4F8}" destId="{7A4389C7-5D90-4A00-95B7-0F1E08C1D6E3}" srcOrd="1" destOrd="0" presId="urn:microsoft.com/office/officeart/2005/8/layout/hierarchy1"/>
    <dgm:cxn modelId="{F7378570-DA7E-4E0E-82B2-3703B23CC289}" type="presParOf" srcId="{C11249F1-C9B7-4F80-8E4D-9F9FB86DACC9}" destId="{BB245178-4E56-4629-B757-A642905CC472}" srcOrd="1" destOrd="0" presId="urn:microsoft.com/office/officeart/2005/8/layout/hierarchy1"/>
    <dgm:cxn modelId="{A05AAD9F-4F76-43AC-B6BA-2B65958E704E}" type="presParOf" srcId="{BB245178-4E56-4629-B757-A642905CC472}" destId="{58D95B38-15B3-4D71-9071-71521378576E}" srcOrd="0" destOrd="0" presId="urn:microsoft.com/office/officeart/2005/8/layout/hierarchy1"/>
    <dgm:cxn modelId="{07495CC0-FF17-4511-98A4-2E43E7155B15}" type="presParOf" srcId="{BB245178-4E56-4629-B757-A642905CC472}" destId="{A6391346-40AE-4A2B-8CE9-2B4A4175E5D5}" srcOrd="1" destOrd="0" presId="urn:microsoft.com/office/officeart/2005/8/layout/hierarchy1"/>
    <dgm:cxn modelId="{A9E3A0B6-A3FA-464E-A64F-C5A73E52EEEE}" type="presParOf" srcId="{A6391346-40AE-4A2B-8CE9-2B4A4175E5D5}" destId="{A92B1A46-2FE7-4777-966B-BF4FE804DB4F}" srcOrd="0" destOrd="0" presId="urn:microsoft.com/office/officeart/2005/8/layout/hierarchy1"/>
    <dgm:cxn modelId="{9BBEFE49-EF02-42B8-BDDC-44105C294C5B}" type="presParOf" srcId="{A92B1A46-2FE7-4777-966B-BF4FE804DB4F}" destId="{A7E41073-3CAA-41FA-99CA-7A53BF714F93}" srcOrd="0" destOrd="0" presId="urn:microsoft.com/office/officeart/2005/8/layout/hierarchy1"/>
    <dgm:cxn modelId="{58463251-9067-40BF-85BC-B173324CEBB8}" type="presParOf" srcId="{A92B1A46-2FE7-4777-966B-BF4FE804DB4F}" destId="{364933DB-C913-4D59-9588-D20AEE9BCE38}" srcOrd="1" destOrd="0" presId="urn:microsoft.com/office/officeart/2005/8/layout/hierarchy1"/>
    <dgm:cxn modelId="{735AED73-4562-4886-95DA-49E146F65363}" type="presParOf" srcId="{A6391346-40AE-4A2B-8CE9-2B4A4175E5D5}" destId="{C3DE3D74-C415-41F1-AE91-9BF18886C6A1}" srcOrd="1" destOrd="0" presId="urn:microsoft.com/office/officeart/2005/8/layout/hierarchy1"/>
    <dgm:cxn modelId="{B2BBA8CD-130B-46D5-A0C4-C46B5C726090}" type="presParOf" srcId="{C3DE3D74-C415-41F1-AE91-9BF18886C6A1}" destId="{3CC91E48-248D-4203-AC9B-C65ABDBE400D}" srcOrd="0" destOrd="0" presId="urn:microsoft.com/office/officeart/2005/8/layout/hierarchy1"/>
    <dgm:cxn modelId="{76D3DE1B-EBB2-43CD-9009-23DD8B163159}" type="presParOf" srcId="{C3DE3D74-C415-41F1-AE91-9BF18886C6A1}" destId="{B96BD237-A6B0-4761-9A72-60BC0868F428}" srcOrd="1" destOrd="0" presId="urn:microsoft.com/office/officeart/2005/8/layout/hierarchy1"/>
    <dgm:cxn modelId="{97AEFF38-BE31-416A-BED5-FF81F01D8794}" type="presParOf" srcId="{B96BD237-A6B0-4761-9A72-60BC0868F428}" destId="{30EE699E-5E9D-4D28-8E69-D48952631570}" srcOrd="0" destOrd="0" presId="urn:microsoft.com/office/officeart/2005/8/layout/hierarchy1"/>
    <dgm:cxn modelId="{3166AB7F-EF08-4E42-831E-8D531A2C7A3D}" type="presParOf" srcId="{30EE699E-5E9D-4D28-8E69-D48952631570}" destId="{AC144512-77C7-48FB-8243-95217F00E7D2}" srcOrd="0" destOrd="0" presId="urn:microsoft.com/office/officeart/2005/8/layout/hierarchy1"/>
    <dgm:cxn modelId="{014AC695-913B-4272-843E-4F1CA270D90C}" type="presParOf" srcId="{30EE699E-5E9D-4D28-8E69-D48952631570}" destId="{F92780DE-93F7-4EA6-A082-61E382941507}" srcOrd="1" destOrd="0" presId="urn:microsoft.com/office/officeart/2005/8/layout/hierarchy1"/>
    <dgm:cxn modelId="{E221DE77-1D69-4DEF-97D3-3B098AB04DCE}" type="presParOf" srcId="{B96BD237-A6B0-4761-9A72-60BC0868F428}" destId="{F6B6720D-82F6-497A-B3BA-155A7F24ECE1}" srcOrd="1" destOrd="0" presId="urn:microsoft.com/office/officeart/2005/8/layout/hierarchy1"/>
    <dgm:cxn modelId="{782D91AC-59E3-4738-A85F-C277D88B2974}" type="presParOf" srcId="{F6B6720D-82F6-497A-B3BA-155A7F24ECE1}" destId="{921BFC2A-5747-4F81-B7C4-E0652525ACBA}" srcOrd="0" destOrd="0" presId="urn:microsoft.com/office/officeart/2005/8/layout/hierarchy1"/>
    <dgm:cxn modelId="{A6C197B2-289C-4EE9-AB27-D122ADC0D910}" type="presParOf" srcId="{F6B6720D-82F6-497A-B3BA-155A7F24ECE1}" destId="{331CC2AC-1805-4C42-A29F-87FBB5087657}" srcOrd="1" destOrd="0" presId="urn:microsoft.com/office/officeart/2005/8/layout/hierarchy1"/>
    <dgm:cxn modelId="{CF2C1CFA-0EDA-414B-9097-93A6AEACC4CC}" type="presParOf" srcId="{331CC2AC-1805-4C42-A29F-87FBB5087657}" destId="{921FC1A9-BE1B-40FB-8C75-878E8BD0B22D}" srcOrd="0" destOrd="0" presId="urn:microsoft.com/office/officeart/2005/8/layout/hierarchy1"/>
    <dgm:cxn modelId="{0FB9C7B5-4670-47AD-A9E2-E89D9C164658}" type="presParOf" srcId="{921FC1A9-BE1B-40FB-8C75-878E8BD0B22D}" destId="{DAEE8379-C2C0-4E89-A2BF-20B5F25AB3D2}" srcOrd="0" destOrd="0" presId="urn:microsoft.com/office/officeart/2005/8/layout/hierarchy1"/>
    <dgm:cxn modelId="{537A684B-B68A-4803-8060-78648FD5CD70}" type="presParOf" srcId="{921FC1A9-BE1B-40FB-8C75-878E8BD0B22D}" destId="{7DF9E806-DD8E-49C5-A1AF-C313FDFE9D30}" srcOrd="1" destOrd="0" presId="urn:microsoft.com/office/officeart/2005/8/layout/hierarchy1"/>
    <dgm:cxn modelId="{79899CC3-CF7D-4FFD-A264-816816411183}" type="presParOf" srcId="{331CC2AC-1805-4C42-A29F-87FBB5087657}" destId="{33CB9281-F415-4137-8B1F-E09B89849E53}" srcOrd="1" destOrd="0" presId="urn:microsoft.com/office/officeart/2005/8/layout/hierarchy1"/>
    <dgm:cxn modelId="{C9F3C9FD-EB02-4B01-81B9-F132D848E48E}" type="presParOf" srcId="{F6327020-123E-4DBC-9361-AC9DE67F35E2}" destId="{92C3FED6-B21F-4989-A5D3-B8ACC15F3735}" srcOrd="3" destOrd="0" presId="urn:microsoft.com/office/officeart/2005/8/layout/hierarchy1"/>
    <dgm:cxn modelId="{9DE470FD-DC4F-455B-BE11-3283587CCA50}" type="presParOf" srcId="{92C3FED6-B21F-4989-A5D3-B8ACC15F3735}" destId="{07AAE93D-404F-4708-9F2E-4D8769E53D33}" srcOrd="0" destOrd="0" presId="urn:microsoft.com/office/officeart/2005/8/layout/hierarchy1"/>
    <dgm:cxn modelId="{26760E4C-94DE-4DE8-934E-01CAFCD6EC70}" type="presParOf" srcId="{07AAE93D-404F-4708-9F2E-4D8769E53D33}" destId="{6F0A648A-4D48-47B1-81B7-63076680F265}" srcOrd="0" destOrd="0" presId="urn:microsoft.com/office/officeart/2005/8/layout/hierarchy1"/>
    <dgm:cxn modelId="{F001F941-C296-4DE5-ADED-C11D350FD1F8}" type="presParOf" srcId="{07AAE93D-404F-4708-9F2E-4D8769E53D33}" destId="{3C7704EF-832B-4A9B-ADB4-6801B81466E6}" srcOrd="1" destOrd="0" presId="urn:microsoft.com/office/officeart/2005/8/layout/hierarchy1"/>
    <dgm:cxn modelId="{ADDE5DC5-9ABD-46C7-8611-9281E2D5CAE3}" type="presParOf" srcId="{92C3FED6-B21F-4989-A5D3-B8ACC15F3735}" destId="{5E24FC6D-6628-4C2E-B00C-0646D9D87F85}" srcOrd="1" destOrd="0" presId="urn:microsoft.com/office/officeart/2005/8/layout/hierarchy1"/>
    <dgm:cxn modelId="{20D59936-5D76-4CB0-9068-0BB4A9332D7F}" type="presParOf" srcId="{5E24FC6D-6628-4C2E-B00C-0646D9D87F85}" destId="{2E7E1800-4B80-490C-8250-2431781FF240}" srcOrd="0" destOrd="0" presId="urn:microsoft.com/office/officeart/2005/8/layout/hierarchy1"/>
    <dgm:cxn modelId="{2C99D40C-1045-415C-9423-12362FF79BFF}" type="presParOf" srcId="{5E24FC6D-6628-4C2E-B00C-0646D9D87F85}" destId="{76BC634D-1AF8-442A-8F56-3B2C6BE15C46}" srcOrd="1" destOrd="0" presId="urn:microsoft.com/office/officeart/2005/8/layout/hierarchy1"/>
    <dgm:cxn modelId="{1847F07A-41C6-43F3-A5B2-66E9337043D7}" type="presParOf" srcId="{76BC634D-1AF8-442A-8F56-3B2C6BE15C46}" destId="{449DFC5A-604F-4BB8-9146-4F053895C3C0}" srcOrd="0" destOrd="0" presId="urn:microsoft.com/office/officeart/2005/8/layout/hierarchy1"/>
    <dgm:cxn modelId="{23B80689-C632-40F1-907D-DEECBC66BCF6}" type="presParOf" srcId="{449DFC5A-604F-4BB8-9146-4F053895C3C0}" destId="{5DF53232-05FC-428C-8758-7B986C68DB6D}" srcOrd="0" destOrd="0" presId="urn:microsoft.com/office/officeart/2005/8/layout/hierarchy1"/>
    <dgm:cxn modelId="{D13711D2-76FA-4C8F-A46F-8A86BA1F16EA}" type="presParOf" srcId="{449DFC5A-604F-4BB8-9146-4F053895C3C0}" destId="{A14756E8-DAEB-481E-BA94-32E7746CA3C8}" srcOrd="1" destOrd="0" presId="urn:microsoft.com/office/officeart/2005/8/layout/hierarchy1"/>
    <dgm:cxn modelId="{68C5D853-28AF-4F8F-80D9-89A1818FC88F}" type="presParOf" srcId="{76BC634D-1AF8-442A-8F56-3B2C6BE15C46}" destId="{B70F6F26-9084-4B71-AED5-3EC2D3B6D615}" srcOrd="1" destOrd="0" presId="urn:microsoft.com/office/officeart/2005/8/layout/hierarchy1"/>
    <dgm:cxn modelId="{2B11133B-7D0A-4015-B94F-FC68DA5A2421}" type="presParOf" srcId="{B70F6F26-9084-4B71-AED5-3EC2D3B6D615}" destId="{EE5105EC-2ED5-4A64-9BB0-6135F5D3D1D4}" srcOrd="0" destOrd="0" presId="urn:microsoft.com/office/officeart/2005/8/layout/hierarchy1"/>
    <dgm:cxn modelId="{96A3E327-8B2E-4F0D-B1FE-94B39AB6B378}" type="presParOf" srcId="{B70F6F26-9084-4B71-AED5-3EC2D3B6D615}" destId="{4E1C8850-A0FC-48E9-99D2-5EE5D14704FB}" srcOrd="1" destOrd="0" presId="urn:microsoft.com/office/officeart/2005/8/layout/hierarchy1"/>
    <dgm:cxn modelId="{DC316F08-9CCE-45EA-8A16-91C142205EB5}" type="presParOf" srcId="{4E1C8850-A0FC-48E9-99D2-5EE5D14704FB}" destId="{19C9A024-97C5-4CA4-915B-16EA6B87D90A}" srcOrd="0" destOrd="0" presId="urn:microsoft.com/office/officeart/2005/8/layout/hierarchy1"/>
    <dgm:cxn modelId="{031EF36F-C20E-487C-A0AC-78D436D365E4}" type="presParOf" srcId="{19C9A024-97C5-4CA4-915B-16EA6B87D90A}" destId="{C06F8D0D-D779-4EFD-8A4A-10FEE82130EF}" srcOrd="0" destOrd="0" presId="urn:microsoft.com/office/officeart/2005/8/layout/hierarchy1"/>
    <dgm:cxn modelId="{C679EE82-5D4F-4199-B2E0-B23BEBF5B7D6}" type="presParOf" srcId="{19C9A024-97C5-4CA4-915B-16EA6B87D90A}" destId="{A142C8A6-F83B-421A-A507-7B85DA9B54A8}" srcOrd="1" destOrd="0" presId="urn:microsoft.com/office/officeart/2005/8/layout/hierarchy1"/>
    <dgm:cxn modelId="{1CD0159E-1364-4C19-8A60-F8A1F3B564CD}" type="presParOf" srcId="{4E1C8850-A0FC-48E9-99D2-5EE5D14704FB}" destId="{3509E680-B728-43B3-8B6C-00882B7C68D5}" srcOrd="1" destOrd="0" presId="urn:microsoft.com/office/officeart/2005/8/layout/hierarchy1"/>
    <dgm:cxn modelId="{D2497A10-E761-49C9-A7DC-51AFF2394235}" type="presParOf" srcId="{3509E680-B728-43B3-8B6C-00882B7C68D5}" destId="{3699FF99-A752-448D-9C44-DA402286250E}" srcOrd="0" destOrd="0" presId="urn:microsoft.com/office/officeart/2005/8/layout/hierarchy1"/>
    <dgm:cxn modelId="{57802363-6BFC-4811-A6CF-6E091279F454}" type="presParOf" srcId="{3509E680-B728-43B3-8B6C-00882B7C68D5}" destId="{9BE3A2E0-4E05-478D-B575-710D20872EC5}" srcOrd="1" destOrd="0" presId="urn:microsoft.com/office/officeart/2005/8/layout/hierarchy1"/>
    <dgm:cxn modelId="{8F7609DE-21AB-4684-ADDD-4E942F28F40E}" type="presParOf" srcId="{9BE3A2E0-4E05-478D-B575-710D20872EC5}" destId="{B920F06C-8E16-464A-9BF7-A52B92779A04}" srcOrd="0" destOrd="0" presId="urn:microsoft.com/office/officeart/2005/8/layout/hierarchy1"/>
    <dgm:cxn modelId="{FDBA35FE-D016-4AB2-8596-DB1AD20430EF}" type="presParOf" srcId="{B920F06C-8E16-464A-9BF7-A52B92779A04}" destId="{53F9F270-B8C0-47E7-85F1-ECBDC2E4CDC2}" srcOrd="0" destOrd="0" presId="urn:microsoft.com/office/officeart/2005/8/layout/hierarchy1"/>
    <dgm:cxn modelId="{46DF68D2-28A9-4712-9203-49FCB012304A}" type="presParOf" srcId="{B920F06C-8E16-464A-9BF7-A52B92779A04}" destId="{88FAE2CA-66D9-4309-B2B7-16136474B729}" srcOrd="1" destOrd="0" presId="urn:microsoft.com/office/officeart/2005/8/layout/hierarchy1"/>
    <dgm:cxn modelId="{3FD0AB78-83CE-4E2C-94F9-D6F76A6D4B06}" type="presParOf" srcId="{9BE3A2E0-4E05-478D-B575-710D20872EC5}" destId="{EA5CAA69-E834-4EFF-977F-F60EE1BA7D6C}" srcOrd="1" destOrd="0" presId="urn:microsoft.com/office/officeart/2005/8/layout/hierarchy1"/>
    <dgm:cxn modelId="{36F6A412-4471-4390-B43F-B935B3C6F442}" type="presParOf" srcId="{EA5CAA69-E834-4EFF-977F-F60EE1BA7D6C}" destId="{037BB95C-0B6B-4693-BE83-6993AFE1E37D}" srcOrd="0" destOrd="0" presId="urn:microsoft.com/office/officeart/2005/8/layout/hierarchy1"/>
    <dgm:cxn modelId="{947176B5-DF78-4AF5-AA7E-DEBBC727D7D0}" type="presParOf" srcId="{EA5CAA69-E834-4EFF-977F-F60EE1BA7D6C}" destId="{72B3CD49-4AB5-44FC-A128-295471B8123A}" srcOrd="1" destOrd="0" presId="urn:microsoft.com/office/officeart/2005/8/layout/hierarchy1"/>
    <dgm:cxn modelId="{F552D7FC-60F7-4534-B320-ECD411B28F9E}" type="presParOf" srcId="{72B3CD49-4AB5-44FC-A128-295471B8123A}" destId="{2CFAE87E-8172-4EE5-8EB5-8527A6E915F3}" srcOrd="0" destOrd="0" presId="urn:microsoft.com/office/officeart/2005/8/layout/hierarchy1"/>
    <dgm:cxn modelId="{9B2D94CC-CDD6-4CB8-A8D8-D9A39DCBE2BD}" type="presParOf" srcId="{2CFAE87E-8172-4EE5-8EB5-8527A6E915F3}" destId="{90348CF0-1C4D-4150-BD09-1C2DB4D15189}" srcOrd="0" destOrd="0" presId="urn:microsoft.com/office/officeart/2005/8/layout/hierarchy1"/>
    <dgm:cxn modelId="{7C31F66E-1DB2-4698-BABE-A1AB8BD98A07}" type="presParOf" srcId="{2CFAE87E-8172-4EE5-8EB5-8527A6E915F3}" destId="{6CFB8C61-9976-4EE0-9100-ABD93AB0617E}" srcOrd="1" destOrd="0" presId="urn:microsoft.com/office/officeart/2005/8/layout/hierarchy1"/>
    <dgm:cxn modelId="{781BBEED-1251-4AD4-AC5A-4D9F6EE70287}" type="presParOf" srcId="{72B3CD49-4AB5-44FC-A128-295471B8123A}" destId="{E0686D84-D3D3-4211-823A-D97C23DF5696}" srcOrd="1" destOrd="0" presId="urn:microsoft.com/office/officeart/2005/8/layout/hierarchy1"/>
    <dgm:cxn modelId="{118CAC4D-87AD-4FBE-A364-10C326052466}" type="presParOf" srcId="{F6327020-123E-4DBC-9361-AC9DE67F35E2}" destId="{B4E08CEC-C213-4D9B-890F-5517CA1A1EB2}" srcOrd="4" destOrd="0" presId="urn:microsoft.com/office/officeart/2005/8/layout/hierarchy1"/>
    <dgm:cxn modelId="{E7C4F13B-29B4-402E-A863-72CE1330E3C8}" type="presParOf" srcId="{B4E08CEC-C213-4D9B-890F-5517CA1A1EB2}" destId="{C281013F-46DB-4AA0-B752-C89AD03D4135}" srcOrd="0" destOrd="0" presId="urn:microsoft.com/office/officeart/2005/8/layout/hierarchy1"/>
    <dgm:cxn modelId="{8BC4DAD8-D1E7-4A70-8DE0-40576113757D}" type="presParOf" srcId="{C281013F-46DB-4AA0-B752-C89AD03D4135}" destId="{DCB60C39-7114-43F6-9B87-8530B715CC13}" srcOrd="0" destOrd="0" presId="urn:microsoft.com/office/officeart/2005/8/layout/hierarchy1"/>
    <dgm:cxn modelId="{83026951-CFDD-4A82-8781-5A9F647299F2}" type="presParOf" srcId="{C281013F-46DB-4AA0-B752-C89AD03D4135}" destId="{BE7FB90F-F54B-4690-BAA7-AFEF732AE37F}" srcOrd="1" destOrd="0" presId="urn:microsoft.com/office/officeart/2005/8/layout/hierarchy1"/>
    <dgm:cxn modelId="{B5821602-EFFA-4DF5-8A4D-7CF01B414570}" type="presParOf" srcId="{B4E08CEC-C213-4D9B-890F-5517CA1A1EB2}" destId="{C7EF70BF-2CD7-4040-8FEC-65680AA4B871}" srcOrd="1" destOrd="0" presId="urn:microsoft.com/office/officeart/2005/8/layout/hierarchy1"/>
    <dgm:cxn modelId="{CC5B57F7-99B0-4544-9690-BAF57B7538C9}" type="presParOf" srcId="{C7EF70BF-2CD7-4040-8FEC-65680AA4B871}" destId="{7D7E2D27-9456-4419-8D4C-AC9042EA18CC}" srcOrd="0" destOrd="0" presId="urn:microsoft.com/office/officeart/2005/8/layout/hierarchy1"/>
    <dgm:cxn modelId="{51E3D9B3-FD64-40A3-9902-9CCE47A33000}" type="presParOf" srcId="{C7EF70BF-2CD7-4040-8FEC-65680AA4B871}" destId="{FA1D1A1F-3E4C-4638-9148-DCF432F84321}" srcOrd="1" destOrd="0" presId="urn:microsoft.com/office/officeart/2005/8/layout/hierarchy1"/>
    <dgm:cxn modelId="{40B7D283-8D9E-49E1-9A47-8144DF9698F1}" type="presParOf" srcId="{FA1D1A1F-3E4C-4638-9148-DCF432F84321}" destId="{F9F70271-C910-4FD4-8520-4BEDB2BCA84D}" srcOrd="0" destOrd="0" presId="urn:microsoft.com/office/officeart/2005/8/layout/hierarchy1"/>
    <dgm:cxn modelId="{318E8F38-DC46-44CB-82BB-F7064825F5CE}" type="presParOf" srcId="{F9F70271-C910-4FD4-8520-4BEDB2BCA84D}" destId="{CF7876BE-5133-40BD-8A90-1BEDADB4BDBE}" srcOrd="0" destOrd="0" presId="urn:microsoft.com/office/officeart/2005/8/layout/hierarchy1"/>
    <dgm:cxn modelId="{98AF8545-EB5C-4439-BDCE-5E81FD2CE1C6}" type="presParOf" srcId="{F9F70271-C910-4FD4-8520-4BEDB2BCA84D}" destId="{554FA4D3-B506-4ECC-BAD0-BE178CD59628}" srcOrd="1" destOrd="0" presId="urn:microsoft.com/office/officeart/2005/8/layout/hierarchy1"/>
    <dgm:cxn modelId="{2BD3E6E4-AA38-4CAD-AE8B-7A5F556A5BAF}" type="presParOf" srcId="{FA1D1A1F-3E4C-4638-9148-DCF432F84321}" destId="{79F0B7CF-7EEF-4B9A-B649-17BF3DE2140D}" srcOrd="1" destOrd="0" presId="urn:microsoft.com/office/officeart/2005/8/layout/hierarchy1"/>
    <dgm:cxn modelId="{5CDB0C61-2B4C-4B60-89A1-E9840BC8B1E9}" type="presParOf" srcId="{79F0B7CF-7EEF-4B9A-B649-17BF3DE2140D}" destId="{58429A11-ABE2-4429-8EB4-C4BD643827AF}" srcOrd="0" destOrd="0" presId="urn:microsoft.com/office/officeart/2005/8/layout/hierarchy1"/>
    <dgm:cxn modelId="{8B1EBB58-ADC1-47E6-96D1-A14939D77E32}" type="presParOf" srcId="{79F0B7CF-7EEF-4B9A-B649-17BF3DE2140D}" destId="{051599EE-8A52-45C2-8732-CD8754F08A1E}" srcOrd="1" destOrd="0" presId="urn:microsoft.com/office/officeart/2005/8/layout/hierarchy1"/>
    <dgm:cxn modelId="{77DBE02C-B9BF-4CCD-8F22-05579C04D9AF}" type="presParOf" srcId="{051599EE-8A52-45C2-8732-CD8754F08A1E}" destId="{89B5E04A-325D-4816-9423-6F7252AA3C76}" srcOrd="0" destOrd="0" presId="urn:microsoft.com/office/officeart/2005/8/layout/hierarchy1"/>
    <dgm:cxn modelId="{6F361C9A-E714-4142-AAE7-D3556E65100E}" type="presParOf" srcId="{89B5E04A-325D-4816-9423-6F7252AA3C76}" destId="{3FCDB39C-98AA-4221-BD86-A5A2002FCD63}" srcOrd="0" destOrd="0" presId="urn:microsoft.com/office/officeart/2005/8/layout/hierarchy1"/>
    <dgm:cxn modelId="{5DE34A70-AB6A-4C56-8082-4378CF479490}" type="presParOf" srcId="{89B5E04A-325D-4816-9423-6F7252AA3C76}" destId="{0DF3002B-1B6A-496A-8030-6BE7AB1E121D}" srcOrd="1" destOrd="0" presId="urn:microsoft.com/office/officeart/2005/8/layout/hierarchy1"/>
    <dgm:cxn modelId="{B7406A0D-5F84-40A0-9642-970035114437}" type="presParOf" srcId="{051599EE-8A52-45C2-8732-CD8754F08A1E}" destId="{4D7EFCF0-5403-4CBA-8F00-DF983B2AD130}" srcOrd="1" destOrd="0" presId="urn:microsoft.com/office/officeart/2005/8/layout/hierarchy1"/>
    <dgm:cxn modelId="{EAA4F267-D804-411B-8D32-0021B85C7358}" type="presParOf" srcId="{4D7EFCF0-5403-4CBA-8F00-DF983B2AD130}" destId="{B8E667A1-FB92-4A26-BDE9-F1B92F081BF4}" srcOrd="0" destOrd="0" presId="urn:microsoft.com/office/officeart/2005/8/layout/hierarchy1"/>
    <dgm:cxn modelId="{8FD242AA-A46E-45B0-847C-B768244B284B}" type="presParOf" srcId="{4D7EFCF0-5403-4CBA-8F00-DF983B2AD130}" destId="{50D2C847-AD6C-4717-9F46-DE3BB291DE7C}" srcOrd="1" destOrd="0" presId="urn:microsoft.com/office/officeart/2005/8/layout/hierarchy1"/>
    <dgm:cxn modelId="{BB86EC79-0178-4CA7-9F66-B5B85AF04988}" type="presParOf" srcId="{50D2C847-AD6C-4717-9F46-DE3BB291DE7C}" destId="{46003021-574F-4EE7-A139-3ED3FDEEB144}" srcOrd="0" destOrd="0" presId="urn:microsoft.com/office/officeart/2005/8/layout/hierarchy1"/>
    <dgm:cxn modelId="{319CF472-4EFE-4AA9-BB1F-1087282AC5BF}" type="presParOf" srcId="{46003021-574F-4EE7-A139-3ED3FDEEB144}" destId="{F37B310D-E1EF-4CC4-AEEB-9A1A42ECECDF}" srcOrd="0" destOrd="0" presId="urn:microsoft.com/office/officeart/2005/8/layout/hierarchy1"/>
    <dgm:cxn modelId="{3F59E86A-21A7-48E0-82F3-8840CD100CCF}" type="presParOf" srcId="{46003021-574F-4EE7-A139-3ED3FDEEB144}" destId="{A93F94DB-8BB1-4040-860B-5EC15F18675D}" srcOrd="1" destOrd="0" presId="urn:microsoft.com/office/officeart/2005/8/layout/hierarchy1"/>
    <dgm:cxn modelId="{933F1D12-5981-43CF-886E-7335973B7076}" type="presParOf" srcId="{50D2C847-AD6C-4717-9F46-DE3BB291DE7C}" destId="{ADF0D147-0359-40A8-8A77-37F5662A750C}" srcOrd="1" destOrd="0" presId="urn:microsoft.com/office/officeart/2005/8/layout/hierarchy1"/>
    <dgm:cxn modelId="{A6A99F51-5469-4610-9E6C-501AAA5F960F}" type="presParOf" srcId="{ADF0D147-0359-40A8-8A77-37F5662A750C}" destId="{1FF4D5A4-47C9-415A-B8C2-07D22E8704AA}" srcOrd="0" destOrd="0" presId="urn:microsoft.com/office/officeart/2005/8/layout/hierarchy1"/>
    <dgm:cxn modelId="{C52A254A-5C98-4314-9CCF-1B224A575181}" type="presParOf" srcId="{ADF0D147-0359-40A8-8A77-37F5662A750C}" destId="{D717CE5D-7B48-4F9F-A429-927F67646B10}" srcOrd="1" destOrd="0" presId="urn:microsoft.com/office/officeart/2005/8/layout/hierarchy1"/>
    <dgm:cxn modelId="{FB072134-64B2-4C7B-8A81-96A8CBC4CE25}" type="presParOf" srcId="{D717CE5D-7B48-4F9F-A429-927F67646B10}" destId="{3399C1D7-8F60-4B1F-9E0C-0D6D2D455243}" srcOrd="0" destOrd="0" presId="urn:microsoft.com/office/officeart/2005/8/layout/hierarchy1"/>
    <dgm:cxn modelId="{70F88A45-353C-4F60-A57F-C55822D0FC43}" type="presParOf" srcId="{3399C1D7-8F60-4B1F-9E0C-0D6D2D455243}" destId="{452D830B-99BA-4288-9DB2-A85D55767BAE}" srcOrd="0" destOrd="0" presId="urn:microsoft.com/office/officeart/2005/8/layout/hierarchy1"/>
    <dgm:cxn modelId="{C5030E0C-C5D0-48BB-B8AE-6191C2EB37EB}" type="presParOf" srcId="{3399C1D7-8F60-4B1F-9E0C-0D6D2D455243}" destId="{AD6CEE51-31A2-4995-8CD5-78B12F8891D6}" srcOrd="1" destOrd="0" presId="urn:microsoft.com/office/officeart/2005/8/layout/hierarchy1"/>
    <dgm:cxn modelId="{6011D1C2-B5D8-4EEA-8A4D-D596DDFD5B4E}" type="presParOf" srcId="{D717CE5D-7B48-4F9F-A429-927F67646B10}" destId="{2AE9EA29-61E6-4B4B-BABB-5016DD9D5823}" srcOrd="1" destOrd="0" presId="urn:microsoft.com/office/officeart/2005/8/layout/hierarchy1"/>
    <dgm:cxn modelId="{5B09FEE2-7CCD-4B01-90D7-453FE32F1BD9}" type="presParOf" srcId="{F6327020-123E-4DBC-9361-AC9DE67F35E2}" destId="{7F3DEBAE-E8AB-4539-917F-C0E44CC42CEF}" srcOrd="5" destOrd="0" presId="urn:microsoft.com/office/officeart/2005/8/layout/hierarchy1"/>
    <dgm:cxn modelId="{D6375835-60B5-4372-91A1-C355025D5D8D}" type="presParOf" srcId="{7F3DEBAE-E8AB-4539-917F-C0E44CC42CEF}" destId="{EE5F6419-B3D0-4A66-8ADE-30C727BDCA0F}" srcOrd="0" destOrd="0" presId="urn:microsoft.com/office/officeart/2005/8/layout/hierarchy1"/>
    <dgm:cxn modelId="{02F45EE6-86C3-46AD-AB83-4ACEDEDA7BB7}" type="presParOf" srcId="{EE5F6419-B3D0-4A66-8ADE-30C727BDCA0F}" destId="{73924392-BC9D-42D5-B95B-993E9F8544F2}" srcOrd="0" destOrd="0" presId="urn:microsoft.com/office/officeart/2005/8/layout/hierarchy1"/>
    <dgm:cxn modelId="{3F90B6EA-82B0-49C9-906B-B717B997E5A3}" type="presParOf" srcId="{EE5F6419-B3D0-4A66-8ADE-30C727BDCA0F}" destId="{19A80574-426A-43B1-AA7B-0B9990845942}" srcOrd="1" destOrd="0" presId="urn:microsoft.com/office/officeart/2005/8/layout/hierarchy1"/>
    <dgm:cxn modelId="{5D12BE43-82E2-477F-81BA-D082662E229E}" type="presParOf" srcId="{7F3DEBAE-E8AB-4539-917F-C0E44CC42CEF}" destId="{60CF97A6-2B02-4DDE-8C5F-92E7F0A729EF}" srcOrd="1" destOrd="0" presId="urn:microsoft.com/office/officeart/2005/8/layout/hierarchy1"/>
    <dgm:cxn modelId="{F2FD6816-D109-4FD2-BCB7-B9B946F21D51}" type="presParOf" srcId="{60CF97A6-2B02-4DDE-8C5F-92E7F0A729EF}" destId="{B6641E3B-A76E-4B03-83F6-923611132E48}" srcOrd="0" destOrd="0" presId="urn:microsoft.com/office/officeart/2005/8/layout/hierarchy1"/>
    <dgm:cxn modelId="{E32C3E10-D5A1-4DBC-A641-025777B30B9B}" type="presParOf" srcId="{60CF97A6-2B02-4DDE-8C5F-92E7F0A729EF}" destId="{688533F8-C651-4511-8B48-2514D0F51E4F}" srcOrd="1" destOrd="0" presId="urn:microsoft.com/office/officeart/2005/8/layout/hierarchy1"/>
    <dgm:cxn modelId="{D3BEFB44-6FE2-4762-9355-0D7C50012F0C}" type="presParOf" srcId="{688533F8-C651-4511-8B48-2514D0F51E4F}" destId="{AD92B609-16B6-428E-9C68-AC954F9DFD63}" srcOrd="0" destOrd="0" presId="urn:microsoft.com/office/officeart/2005/8/layout/hierarchy1"/>
    <dgm:cxn modelId="{FF572552-52BE-4FE5-BD49-888C41C50B5F}" type="presParOf" srcId="{AD92B609-16B6-428E-9C68-AC954F9DFD63}" destId="{5EB36D34-00CB-4B1C-B309-6B673B6D0B67}" srcOrd="0" destOrd="0" presId="urn:microsoft.com/office/officeart/2005/8/layout/hierarchy1"/>
    <dgm:cxn modelId="{AF8D2109-4659-4E72-82B6-164089359625}" type="presParOf" srcId="{AD92B609-16B6-428E-9C68-AC954F9DFD63}" destId="{734B76C8-4EAE-4CD2-B060-50F939014946}" srcOrd="1" destOrd="0" presId="urn:microsoft.com/office/officeart/2005/8/layout/hierarchy1"/>
    <dgm:cxn modelId="{B677B456-63D2-4A56-AA3F-763FD0218C37}" type="presParOf" srcId="{688533F8-C651-4511-8B48-2514D0F51E4F}" destId="{2879DBD4-5E59-44E0-BE75-17B6DC3FB0AC}" srcOrd="1" destOrd="0" presId="urn:microsoft.com/office/officeart/2005/8/layout/hierarchy1"/>
    <dgm:cxn modelId="{D0C3AC2B-6E25-47FA-A8BE-EA9798D92EC4}" type="presParOf" srcId="{2879DBD4-5E59-44E0-BE75-17B6DC3FB0AC}" destId="{456385C3-704D-4F48-B40A-A7816AB9B2A7}" srcOrd="0" destOrd="0" presId="urn:microsoft.com/office/officeart/2005/8/layout/hierarchy1"/>
    <dgm:cxn modelId="{A2B8481D-BE07-44FA-B0E9-FAA153C36933}" type="presParOf" srcId="{2879DBD4-5E59-44E0-BE75-17B6DC3FB0AC}" destId="{B91A65C6-DF29-4269-80CD-720180BD0937}" srcOrd="1" destOrd="0" presId="urn:microsoft.com/office/officeart/2005/8/layout/hierarchy1"/>
    <dgm:cxn modelId="{4B9FCB53-9EF4-4CC3-A999-D2447A8A42C5}" type="presParOf" srcId="{B91A65C6-DF29-4269-80CD-720180BD0937}" destId="{ECF45E53-3276-497F-86C8-B92973ADF0C9}" srcOrd="0" destOrd="0" presId="urn:microsoft.com/office/officeart/2005/8/layout/hierarchy1"/>
    <dgm:cxn modelId="{FD16BBA6-097C-47B2-9EC8-8809E41C30FA}" type="presParOf" srcId="{ECF45E53-3276-497F-86C8-B92973ADF0C9}" destId="{953FFF4A-DF41-4D07-967A-78ECC8C834D2}" srcOrd="0" destOrd="0" presId="urn:microsoft.com/office/officeart/2005/8/layout/hierarchy1"/>
    <dgm:cxn modelId="{C45D0AD7-816F-442C-886D-C11836FC21AF}" type="presParOf" srcId="{ECF45E53-3276-497F-86C8-B92973ADF0C9}" destId="{BBA7F70B-EF57-439D-BAA7-8DFBEB735285}" srcOrd="1" destOrd="0" presId="urn:microsoft.com/office/officeart/2005/8/layout/hierarchy1"/>
    <dgm:cxn modelId="{E1C78161-0E69-4735-83C6-16C3EEBCA2E4}" type="presParOf" srcId="{B91A65C6-DF29-4269-80CD-720180BD0937}" destId="{189E16EE-3668-4DAC-8DDC-1B251AC07079}" srcOrd="1" destOrd="0" presId="urn:microsoft.com/office/officeart/2005/8/layout/hierarchy1"/>
    <dgm:cxn modelId="{BA3D88E8-2862-480F-A042-8B0769EA38FE}" type="presParOf" srcId="{189E16EE-3668-4DAC-8DDC-1B251AC07079}" destId="{4D49ADE6-66F7-45CC-A594-8ACCFA02F514}" srcOrd="0" destOrd="0" presId="urn:microsoft.com/office/officeart/2005/8/layout/hierarchy1"/>
    <dgm:cxn modelId="{3F0C6FD3-1EE5-4B61-ADB8-4D0A655D171F}" type="presParOf" srcId="{189E16EE-3668-4DAC-8DDC-1B251AC07079}" destId="{BAB3C5B3-1875-4845-B364-24D15D81AA17}" srcOrd="1" destOrd="0" presId="urn:microsoft.com/office/officeart/2005/8/layout/hierarchy1"/>
    <dgm:cxn modelId="{E0772D78-A373-41D0-BA7D-E45C637F45CD}" type="presParOf" srcId="{BAB3C5B3-1875-4845-B364-24D15D81AA17}" destId="{CBD1DD1C-A264-4A6B-A073-826F394AE0F3}" srcOrd="0" destOrd="0" presId="urn:microsoft.com/office/officeart/2005/8/layout/hierarchy1"/>
    <dgm:cxn modelId="{D7242C2A-7D1A-4F65-9F9E-58C64CF8CE78}" type="presParOf" srcId="{CBD1DD1C-A264-4A6B-A073-826F394AE0F3}" destId="{489FBF3C-A118-49DB-ACD7-A639A336DD6A}" srcOrd="0" destOrd="0" presId="urn:microsoft.com/office/officeart/2005/8/layout/hierarchy1"/>
    <dgm:cxn modelId="{DF7192CA-D150-402D-A6F0-0AD9C994751A}" type="presParOf" srcId="{CBD1DD1C-A264-4A6B-A073-826F394AE0F3}" destId="{7661D5EB-CA51-4D68-A308-61F2A2E2CAE2}" srcOrd="1" destOrd="0" presId="urn:microsoft.com/office/officeart/2005/8/layout/hierarchy1"/>
    <dgm:cxn modelId="{B8280693-A3E7-4BAF-8A72-F422E96EEF8E}" type="presParOf" srcId="{BAB3C5B3-1875-4845-B364-24D15D81AA17}" destId="{ABC655A0-74D7-4BAC-8165-FDA7E0DB27EC}" srcOrd="1" destOrd="0" presId="urn:microsoft.com/office/officeart/2005/8/layout/hierarchy1"/>
    <dgm:cxn modelId="{AD8C0CFF-722D-4153-AF03-59E5F56521A1}" type="presParOf" srcId="{ABC655A0-74D7-4BAC-8165-FDA7E0DB27EC}" destId="{D19F55EE-AEB5-4C7E-9396-2338830912D1}" srcOrd="0" destOrd="0" presId="urn:microsoft.com/office/officeart/2005/8/layout/hierarchy1"/>
    <dgm:cxn modelId="{D9D8DA3E-4822-4017-BE4E-16233E5BCBF4}" type="presParOf" srcId="{ABC655A0-74D7-4BAC-8165-FDA7E0DB27EC}" destId="{EA1FFB8A-9421-4ED4-B3A6-01443DDA4558}" srcOrd="1" destOrd="0" presId="urn:microsoft.com/office/officeart/2005/8/layout/hierarchy1"/>
    <dgm:cxn modelId="{3DBB4A6C-5435-4222-B9E1-0918D7B1227E}" type="presParOf" srcId="{EA1FFB8A-9421-4ED4-B3A6-01443DDA4558}" destId="{285DCAC8-AE3E-4CBC-BDCD-9D67A24EB085}" srcOrd="0" destOrd="0" presId="urn:microsoft.com/office/officeart/2005/8/layout/hierarchy1"/>
    <dgm:cxn modelId="{1EC7CBA2-2501-4990-9771-362118C84E3B}" type="presParOf" srcId="{285DCAC8-AE3E-4CBC-BDCD-9D67A24EB085}" destId="{5BC1BF1F-2AB8-40EF-816E-E25E513B4A47}" srcOrd="0" destOrd="0" presId="urn:microsoft.com/office/officeart/2005/8/layout/hierarchy1"/>
    <dgm:cxn modelId="{6A8FAC91-AE29-49E7-9A97-BA78C579471A}" type="presParOf" srcId="{285DCAC8-AE3E-4CBC-BDCD-9D67A24EB085}" destId="{A694C900-ABC2-48A6-91C5-504D31AD5B75}" srcOrd="1" destOrd="0" presId="urn:microsoft.com/office/officeart/2005/8/layout/hierarchy1"/>
    <dgm:cxn modelId="{391B456C-D141-46E6-B44A-FE64C9094510}" type="presParOf" srcId="{EA1FFB8A-9421-4ED4-B3A6-01443DDA4558}" destId="{97494239-E173-4F00-A1AC-D76E2F02757B}"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E8822-EE5B-42BA-851E-535E48935150}"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8E474C73-6437-4DB5-8D0F-4FF72DF70BA8}">
      <dgm:prSet/>
      <dgm:spPr/>
      <dgm:t>
        <a:bodyPr/>
        <a:lstStyle/>
        <a:p>
          <a:r>
            <a:rPr lang="en-US" dirty="0"/>
            <a:t>AP Business with Personal Finance</a:t>
          </a:r>
        </a:p>
      </dgm:t>
    </dgm:pt>
    <dgm:pt modelId="{946A06E9-0004-4A93-BB40-6241B7442BEE}" type="parTrans" cxnId="{60F3D803-9311-4E1B-81ED-D2CEC30D4F28}">
      <dgm:prSet/>
      <dgm:spPr/>
      <dgm:t>
        <a:bodyPr/>
        <a:lstStyle/>
        <a:p>
          <a:endParaRPr lang="en-US"/>
        </a:p>
      </dgm:t>
    </dgm:pt>
    <dgm:pt modelId="{6D7CFACA-4B49-48F3-AFFF-1668EA4A83FA}" type="sibTrans" cxnId="{60F3D803-9311-4E1B-81ED-D2CEC30D4F28}">
      <dgm:prSet/>
      <dgm:spPr/>
      <dgm:t>
        <a:bodyPr/>
        <a:lstStyle/>
        <a:p>
          <a:endParaRPr lang="en-US"/>
        </a:p>
      </dgm:t>
    </dgm:pt>
    <dgm:pt modelId="{C82DA610-9BD7-4B5A-957F-E1FD85D428A4}">
      <dgm:prSet/>
      <dgm:spPr/>
      <dgm:t>
        <a:bodyPr/>
        <a:lstStyle/>
        <a:p>
          <a:r>
            <a:rPr lang="en-US" dirty="0"/>
            <a:t>***AP Networking</a:t>
          </a:r>
        </a:p>
      </dgm:t>
    </dgm:pt>
    <dgm:pt modelId="{52C62C69-7138-4D8C-936A-C508C190AFAC}" type="parTrans" cxnId="{30474A51-D560-4D19-AF58-211A97EB019A}">
      <dgm:prSet/>
      <dgm:spPr/>
      <dgm:t>
        <a:bodyPr/>
        <a:lstStyle/>
        <a:p>
          <a:endParaRPr lang="en-US"/>
        </a:p>
      </dgm:t>
    </dgm:pt>
    <dgm:pt modelId="{15FB113E-6DCE-4CA3-A541-CE6A251D09A8}" type="sibTrans" cxnId="{30474A51-D560-4D19-AF58-211A97EB019A}">
      <dgm:prSet/>
      <dgm:spPr/>
      <dgm:t>
        <a:bodyPr/>
        <a:lstStyle/>
        <a:p>
          <a:endParaRPr lang="en-US"/>
        </a:p>
      </dgm:t>
    </dgm:pt>
    <dgm:pt modelId="{D9076CEA-4E26-4DAD-AD6B-EFAECC5DFD24}">
      <dgm:prSet/>
      <dgm:spPr/>
      <dgm:t>
        <a:bodyPr/>
        <a:lstStyle/>
        <a:p>
          <a:r>
            <a:rPr lang="en-US" dirty="0"/>
            <a:t>AP Computer Science Principles</a:t>
          </a:r>
        </a:p>
      </dgm:t>
    </dgm:pt>
    <dgm:pt modelId="{A033DA8A-D466-4B2B-96F4-9E3901EB0EFA}" type="parTrans" cxnId="{BE6EA5FB-ACFE-4CC5-B5F6-A637CB7AF4EE}">
      <dgm:prSet/>
      <dgm:spPr/>
      <dgm:t>
        <a:bodyPr/>
        <a:lstStyle/>
        <a:p>
          <a:endParaRPr lang="en-US"/>
        </a:p>
      </dgm:t>
    </dgm:pt>
    <dgm:pt modelId="{280E1A5D-8542-4240-A91E-0B40115404E7}" type="sibTrans" cxnId="{BE6EA5FB-ACFE-4CC5-B5F6-A637CB7AF4EE}">
      <dgm:prSet/>
      <dgm:spPr/>
      <dgm:t>
        <a:bodyPr/>
        <a:lstStyle/>
        <a:p>
          <a:endParaRPr lang="en-US"/>
        </a:p>
      </dgm:t>
    </dgm:pt>
    <dgm:pt modelId="{F6327020-123E-4DBC-9361-AC9DE67F35E2}" type="pres">
      <dgm:prSet presAssocID="{B15E8822-EE5B-42BA-851E-535E48935150}" presName="hierChild1" presStyleCnt="0">
        <dgm:presLayoutVars>
          <dgm:chPref val="1"/>
          <dgm:dir/>
          <dgm:animOne val="branch"/>
          <dgm:animLvl val="lvl"/>
          <dgm:resizeHandles/>
        </dgm:presLayoutVars>
      </dgm:prSet>
      <dgm:spPr/>
    </dgm:pt>
    <dgm:pt modelId="{273066D6-38F6-47B4-91C5-83DCCD46FAF8}" type="pres">
      <dgm:prSet presAssocID="{8E474C73-6437-4DB5-8D0F-4FF72DF70BA8}" presName="hierRoot1" presStyleCnt="0"/>
      <dgm:spPr/>
    </dgm:pt>
    <dgm:pt modelId="{80010BB4-DBEB-41FE-B67A-9739281B9950}" type="pres">
      <dgm:prSet presAssocID="{8E474C73-6437-4DB5-8D0F-4FF72DF70BA8}" presName="composite" presStyleCnt="0"/>
      <dgm:spPr/>
    </dgm:pt>
    <dgm:pt modelId="{3C23BB1D-E4A0-422C-8DAC-0DECC62ABD41}" type="pres">
      <dgm:prSet presAssocID="{8E474C73-6437-4DB5-8D0F-4FF72DF70BA8}" presName="background" presStyleLbl="node0" presStyleIdx="0" presStyleCnt="3"/>
      <dgm:spPr/>
    </dgm:pt>
    <dgm:pt modelId="{632E7F29-0E9F-434F-98C9-B67E51C48853}" type="pres">
      <dgm:prSet presAssocID="{8E474C73-6437-4DB5-8D0F-4FF72DF70BA8}" presName="text" presStyleLbl="fgAcc0" presStyleIdx="0" presStyleCnt="3" custScaleX="80160" custScaleY="69671" custLinFactNeighborX="21434" custLinFactNeighborY="-59494">
        <dgm:presLayoutVars>
          <dgm:chPref val="3"/>
        </dgm:presLayoutVars>
      </dgm:prSet>
      <dgm:spPr/>
    </dgm:pt>
    <dgm:pt modelId="{ED790C73-A216-44C8-88FC-39CD1098DE7A}" type="pres">
      <dgm:prSet presAssocID="{8E474C73-6437-4DB5-8D0F-4FF72DF70BA8}" presName="hierChild2" presStyleCnt="0"/>
      <dgm:spPr/>
    </dgm:pt>
    <dgm:pt modelId="{D3874320-2BDB-4F31-98D1-1D4D61A1E3E3}" type="pres">
      <dgm:prSet presAssocID="{D9076CEA-4E26-4DAD-AD6B-EFAECC5DFD24}" presName="hierRoot1" presStyleCnt="0"/>
      <dgm:spPr/>
    </dgm:pt>
    <dgm:pt modelId="{6F63A9AE-74A4-4545-8654-AB3ACD815EED}" type="pres">
      <dgm:prSet presAssocID="{D9076CEA-4E26-4DAD-AD6B-EFAECC5DFD24}" presName="composite" presStyleCnt="0"/>
      <dgm:spPr/>
    </dgm:pt>
    <dgm:pt modelId="{335A71BE-6B92-4A02-99F0-80BFAC5BB573}" type="pres">
      <dgm:prSet presAssocID="{D9076CEA-4E26-4DAD-AD6B-EFAECC5DFD24}" presName="background" presStyleLbl="node0" presStyleIdx="1" presStyleCnt="3"/>
      <dgm:spPr/>
    </dgm:pt>
    <dgm:pt modelId="{821751AC-8E9E-4FAD-BDC8-468E4A8FA49E}" type="pres">
      <dgm:prSet presAssocID="{D9076CEA-4E26-4DAD-AD6B-EFAECC5DFD24}" presName="text" presStyleLbl="fgAcc0" presStyleIdx="1" presStyleCnt="3" custScaleX="80890" custScaleY="64618" custLinFactNeighborX="71871" custLinFactNeighborY="-56687">
        <dgm:presLayoutVars>
          <dgm:chPref val="3"/>
        </dgm:presLayoutVars>
      </dgm:prSet>
      <dgm:spPr/>
    </dgm:pt>
    <dgm:pt modelId="{36DD94D6-04F4-40A2-BDD1-8EA20C3B4F55}" type="pres">
      <dgm:prSet presAssocID="{D9076CEA-4E26-4DAD-AD6B-EFAECC5DFD24}" presName="hierChild2" presStyleCnt="0"/>
      <dgm:spPr/>
    </dgm:pt>
    <dgm:pt modelId="{63B94CE2-D166-4523-A1CE-FB0052A15162}" type="pres">
      <dgm:prSet presAssocID="{C82DA610-9BD7-4B5A-957F-E1FD85D428A4}" presName="hierRoot1" presStyleCnt="0"/>
      <dgm:spPr/>
    </dgm:pt>
    <dgm:pt modelId="{7BCADECD-DD2F-4622-92DD-089D3135115E}" type="pres">
      <dgm:prSet presAssocID="{C82DA610-9BD7-4B5A-957F-E1FD85D428A4}" presName="composite" presStyleCnt="0"/>
      <dgm:spPr/>
    </dgm:pt>
    <dgm:pt modelId="{3ACC76B7-6F93-4FEF-9670-CE9AD4FC63BB}" type="pres">
      <dgm:prSet presAssocID="{C82DA610-9BD7-4B5A-957F-E1FD85D428A4}" presName="background" presStyleLbl="node0" presStyleIdx="2" presStyleCnt="3"/>
      <dgm:spPr/>
    </dgm:pt>
    <dgm:pt modelId="{F8DA76CF-4F13-49FF-B7EB-031B264997F2}" type="pres">
      <dgm:prSet presAssocID="{C82DA610-9BD7-4B5A-957F-E1FD85D428A4}" presName="text" presStyleLbl="fgAcc0" presStyleIdx="2" presStyleCnt="3" custScaleX="72220" custScaleY="68202" custLinFactX="-160" custLinFactNeighborX="-100000" custLinFactNeighborY="47202">
        <dgm:presLayoutVars>
          <dgm:chPref val="3"/>
        </dgm:presLayoutVars>
      </dgm:prSet>
      <dgm:spPr/>
    </dgm:pt>
    <dgm:pt modelId="{839A4A82-5115-4E5D-B2F6-1C09AE6614ED}" type="pres">
      <dgm:prSet presAssocID="{C82DA610-9BD7-4B5A-957F-E1FD85D428A4}" presName="hierChild2" presStyleCnt="0"/>
      <dgm:spPr/>
    </dgm:pt>
  </dgm:ptLst>
  <dgm:cxnLst>
    <dgm:cxn modelId="{60F3D803-9311-4E1B-81ED-D2CEC30D4F28}" srcId="{B15E8822-EE5B-42BA-851E-535E48935150}" destId="{8E474C73-6437-4DB5-8D0F-4FF72DF70BA8}" srcOrd="0" destOrd="0" parTransId="{946A06E9-0004-4A93-BB40-6241B7442BEE}" sibTransId="{6D7CFACA-4B49-48F3-AFFF-1668EA4A83FA}"/>
    <dgm:cxn modelId="{2843EA0B-5B81-458A-B121-6AC32243CC55}" type="presOf" srcId="{B15E8822-EE5B-42BA-851E-535E48935150}" destId="{F6327020-123E-4DBC-9361-AC9DE67F35E2}" srcOrd="0" destOrd="0" presId="urn:microsoft.com/office/officeart/2005/8/layout/hierarchy1"/>
    <dgm:cxn modelId="{00E80B66-C799-40E1-A945-D0258AB2681A}" type="presOf" srcId="{D9076CEA-4E26-4DAD-AD6B-EFAECC5DFD24}" destId="{821751AC-8E9E-4FAD-BDC8-468E4A8FA49E}" srcOrd="0" destOrd="0" presId="urn:microsoft.com/office/officeart/2005/8/layout/hierarchy1"/>
    <dgm:cxn modelId="{30474A51-D560-4D19-AF58-211A97EB019A}" srcId="{B15E8822-EE5B-42BA-851E-535E48935150}" destId="{C82DA610-9BD7-4B5A-957F-E1FD85D428A4}" srcOrd="2" destOrd="0" parTransId="{52C62C69-7138-4D8C-936A-C508C190AFAC}" sibTransId="{15FB113E-6DCE-4CA3-A541-CE6A251D09A8}"/>
    <dgm:cxn modelId="{AF014CA4-78AD-4A0C-99DA-DCBC56CC54CF}" type="presOf" srcId="{8E474C73-6437-4DB5-8D0F-4FF72DF70BA8}" destId="{632E7F29-0E9F-434F-98C9-B67E51C48853}" srcOrd="0" destOrd="0" presId="urn:microsoft.com/office/officeart/2005/8/layout/hierarchy1"/>
    <dgm:cxn modelId="{65A682E8-8840-47ED-91E6-437C0E7B97C6}" type="presOf" srcId="{C82DA610-9BD7-4B5A-957F-E1FD85D428A4}" destId="{F8DA76CF-4F13-49FF-B7EB-031B264997F2}" srcOrd="0" destOrd="0" presId="urn:microsoft.com/office/officeart/2005/8/layout/hierarchy1"/>
    <dgm:cxn modelId="{BE6EA5FB-ACFE-4CC5-B5F6-A637CB7AF4EE}" srcId="{B15E8822-EE5B-42BA-851E-535E48935150}" destId="{D9076CEA-4E26-4DAD-AD6B-EFAECC5DFD24}" srcOrd="1" destOrd="0" parTransId="{A033DA8A-D466-4B2B-96F4-9E3901EB0EFA}" sibTransId="{280E1A5D-8542-4240-A91E-0B40115404E7}"/>
    <dgm:cxn modelId="{A6E144D6-82FF-4BD1-AA0A-0B869CD45199}" type="presParOf" srcId="{F6327020-123E-4DBC-9361-AC9DE67F35E2}" destId="{273066D6-38F6-47B4-91C5-83DCCD46FAF8}" srcOrd="0" destOrd="0" presId="urn:microsoft.com/office/officeart/2005/8/layout/hierarchy1"/>
    <dgm:cxn modelId="{69AF912E-EA31-4AFD-B2D7-3DCCE1501209}" type="presParOf" srcId="{273066D6-38F6-47B4-91C5-83DCCD46FAF8}" destId="{80010BB4-DBEB-41FE-B67A-9739281B9950}" srcOrd="0" destOrd="0" presId="urn:microsoft.com/office/officeart/2005/8/layout/hierarchy1"/>
    <dgm:cxn modelId="{F66C5D54-25F3-42DD-BE13-19027A9F82C6}" type="presParOf" srcId="{80010BB4-DBEB-41FE-B67A-9739281B9950}" destId="{3C23BB1D-E4A0-422C-8DAC-0DECC62ABD41}" srcOrd="0" destOrd="0" presId="urn:microsoft.com/office/officeart/2005/8/layout/hierarchy1"/>
    <dgm:cxn modelId="{1D8BD0BF-8DDB-4020-B777-42353B99138A}" type="presParOf" srcId="{80010BB4-DBEB-41FE-B67A-9739281B9950}" destId="{632E7F29-0E9F-434F-98C9-B67E51C48853}" srcOrd="1" destOrd="0" presId="urn:microsoft.com/office/officeart/2005/8/layout/hierarchy1"/>
    <dgm:cxn modelId="{2875A3DE-D8CD-42EB-87DA-108FFF84252A}" type="presParOf" srcId="{273066D6-38F6-47B4-91C5-83DCCD46FAF8}" destId="{ED790C73-A216-44C8-88FC-39CD1098DE7A}" srcOrd="1" destOrd="0" presId="urn:microsoft.com/office/officeart/2005/8/layout/hierarchy1"/>
    <dgm:cxn modelId="{633235D3-2FDB-448D-B800-2448417655B6}" type="presParOf" srcId="{F6327020-123E-4DBC-9361-AC9DE67F35E2}" destId="{D3874320-2BDB-4F31-98D1-1D4D61A1E3E3}" srcOrd="1" destOrd="0" presId="urn:microsoft.com/office/officeart/2005/8/layout/hierarchy1"/>
    <dgm:cxn modelId="{3BCB5C8F-0889-46C0-BB47-CF483409EDD0}" type="presParOf" srcId="{D3874320-2BDB-4F31-98D1-1D4D61A1E3E3}" destId="{6F63A9AE-74A4-4545-8654-AB3ACD815EED}" srcOrd="0" destOrd="0" presId="urn:microsoft.com/office/officeart/2005/8/layout/hierarchy1"/>
    <dgm:cxn modelId="{79C80B2D-FAEC-4B20-979E-CE223D135D05}" type="presParOf" srcId="{6F63A9AE-74A4-4545-8654-AB3ACD815EED}" destId="{335A71BE-6B92-4A02-99F0-80BFAC5BB573}" srcOrd="0" destOrd="0" presId="urn:microsoft.com/office/officeart/2005/8/layout/hierarchy1"/>
    <dgm:cxn modelId="{A788D645-ECE4-4757-BAC6-C09E56160567}" type="presParOf" srcId="{6F63A9AE-74A4-4545-8654-AB3ACD815EED}" destId="{821751AC-8E9E-4FAD-BDC8-468E4A8FA49E}" srcOrd="1" destOrd="0" presId="urn:microsoft.com/office/officeart/2005/8/layout/hierarchy1"/>
    <dgm:cxn modelId="{3CB1E3ED-E3BC-40D5-BADB-8AECE70E3E11}" type="presParOf" srcId="{D3874320-2BDB-4F31-98D1-1D4D61A1E3E3}" destId="{36DD94D6-04F4-40A2-BDD1-8EA20C3B4F55}" srcOrd="1" destOrd="0" presId="urn:microsoft.com/office/officeart/2005/8/layout/hierarchy1"/>
    <dgm:cxn modelId="{AA90F0AD-E276-4D53-99D1-C815B4C22135}" type="presParOf" srcId="{F6327020-123E-4DBC-9361-AC9DE67F35E2}" destId="{63B94CE2-D166-4523-A1CE-FB0052A15162}" srcOrd="2" destOrd="0" presId="urn:microsoft.com/office/officeart/2005/8/layout/hierarchy1"/>
    <dgm:cxn modelId="{81193AD0-D0D5-4B41-A99B-E9FFD167BFD6}" type="presParOf" srcId="{63B94CE2-D166-4523-A1CE-FB0052A15162}" destId="{7BCADECD-DD2F-4622-92DD-089D3135115E}" srcOrd="0" destOrd="0" presId="urn:microsoft.com/office/officeart/2005/8/layout/hierarchy1"/>
    <dgm:cxn modelId="{03AE87B7-9775-4B60-A600-49737488F187}" type="presParOf" srcId="{7BCADECD-DD2F-4622-92DD-089D3135115E}" destId="{3ACC76B7-6F93-4FEF-9670-CE9AD4FC63BB}" srcOrd="0" destOrd="0" presId="urn:microsoft.com/office/officeart/2005/8/layout/hierarchy1"/>
    <dgm:cxn modelId="{FA9B53E0-EB4C-4C62-8859-380EEACDE5BD}" type="presParOf" srcId="{7BCADECD-DD2F-4622-92DD-089D3135115E}" destId="{F8DA76CF-4F13-49FF-B7EB-031B264997F2}" srcOrd="1" destOrd="0" presId="urn:microsoft.com/office/officeart/2005/8/layout/hierarchy1"/>
    <dgm:cxn modelId="{EDFE6601-80E0-4C20-9362-B3ABD80F2340}" type="presParOf" srcId="{63B94CE2-D166-4523-A1CE-FB0052A15162}" destId="{839A4A82-5115-4E5D-B2F6-1C09AE6614ED}"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9F55EE-AEB5-4C7E-9396-2338830912D1}">
      <dsp:nvSpPr>
        <dsp:cNvPr id="0" name=""/>
        <dsp:cNvSpPr/>
      </dsp:nvSpPr>
      <dsp:spPr>
        <a:xfrm>
          <a:off x="10247894"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D49ADE6-66F7-45CC-A594-8ACCFA02F514}">
      <dsp:nvSpPr>
        <dsp:cNvPr id="0" name=""/>
        <dsp:cNvSpPr/>
      </dsp:nvSpPr>
      <dsp:spPr>
        <a:xfrm>
          <a:off x="10247894"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56385C3-704D-4F48-B40A-A7816AB9B2A7}">
      <dsp:nvSpPr>
        <dsp:cNvPr id="0" name=""/>
        <dsp:cNvSpPr/>
      </dsp:nvSpPr>
      <dsp:spPr>
        <a:xfrm>
          <a:off x="10247894"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6641E3B-A76E-4B03-83F6-923611132E48}">
      <dsp:nvSpPr>
        <dsp:cNvPr id="0" name=""/>
        <dsp:cNvSpPr/>
      </dsp:nvSpPr>
      <dsp:spPr>
        <a:xfrm>
          <a:off x="10247894"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FF4D5A4-47C9-415A-B8C2-07D22E8704AA}">
      <dsp:nvSpPr>
        <dsp:cNvPr id="0" name=""/>
        <dsp:cNvSpPr/>
      </dsp:nvSpPr>
      <dsp:spPr>
        <a:xfrm>
          <a:off x="8412212"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8E667A1-FB92-4A26-BDE9-F1B92F081BF4}">
      <dsp:nvSpPr>
        <dsp:cNvPr id="0" name=""/>
        <dsp:cNvSpPr/>
      </dsp:nvSpPr>
      <dsp:spPr>
        <a:xfrm>
          <a:off x="8412212"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429A11-ABE2-4429-8EB4-C4BD643827AF}">
      <dsp:nvSpPr>
        <dsp:cNvPr id="0" name=""/>
        <dsp:cNvSpPr/>
      </dsp:nvSpPr>
      <dsp:spPr>
        <a:xfrm>
          <a:off x="8412212"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D7E2D27-9456-4419-8D4C-AC9042EA18CC}">
      <dsp:nvSpPr>
        <dsp:cNvPr id="0" name=""/>
        <dsp:cNvSpPr/>
      </dsp:nvSpPr>
      <dsp:spPr>
        <a:xfrm>
          <a:off x="8412212"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37BB95C-0B6B-4693-BE83-6993AFE1E37D}">
      <dsp:nvSpPr>
        <dsp:cNvPr id="0" name=""/>
        <dsp:cNvSpPr/>
      </dsp:nvSpPr>
      <dsp:spPr>
        <a:xfrm>
          <a:off x="6363722"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699FF99-A752-448D-9C44-DA402286250E}">
      <dsp:nvSpPr>
        <dsp:cNvPr id="0" name=""/>
        <dsp:cNvSpPr/>
      </dsp:nvSpPr>
      <dsp:spPr>
        <a:xfrm>
          <a:off x="6363722"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E5105EC-2ED5-4A64-9BB0-6135F5D3D1D4}">
      <dsp:nvSpPr>
        <dsp:cNvPr id="0" name=""/>
        <dsp:cNvSpPr/>
      </dsp:nvSpPr>
      <dsp:spPr>
        <a:xfrm>
          <a:off x="6363722"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E7E1800-4B80-490C-8250-2431781FF240}">
      <dsp:nvSpPr>
        <dsp:cNvPr id="0" name=""/>
        <dsp:cNvSpPr/>
      </dsp:nvSpPr>
      <dsp:spPr>
        <a:xfrm>
          <a:off x="6363722"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21BFC2A-5747-4F81-B7C4-E0652525ACBA}">
      <dsp:nvSpPr>
        <dsp:cNvPr id="0" name=""/>
        <dsp:cNvSpPr/>
      </dsp:nvSpPr>
      <dsp:spPr>
        <a:xfrm>
          <a:off x="4512646"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CC91E48-248D-4203-AC9B-C65ABDBE400D}">
      <dsp:nvSpPr>
        <dsp:cNvPr id="0" name=""/>
        <dsp:cNvSpPr/>
      </dsp:nvSpPr>
      <dsp:spPr>
        <a:xfrm>
          <a:off x="4512646"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95B38-15B3-4D71-9071-71521378576E}">
      <dsp:nvSpPr>
        <dsp:cNvPr id="0" name=""/>
        <dsp:cNvSpPr/>
      </dsp:nvSpPr>
      <dsp:spPr>
        <a:xfrm>
          <a:off x="4512646"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42A3625C-A27A-4F2C-A8F4-9380560BD72F}">
      <dsp:nvSpPr>
        <dsp:cNvPr id="0" name=""/>
        <dsp:cNvSpPr/>
      </dsp:nvSpPr>
      <dsp:spPr>
        <a:xfrm>
          <a:off x="4512646"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8157065-F870-4217-961E-963A13352E62}">
      <dsp:nvSpPr>
        <dsp:cNvPr id="0" name=""/>
        <dsp:cNvSpPr/>
      </dsp:nvSpPr>
      <dsp:spPr>
        <a:xfrm>
          <a:off x="2874378"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DFB8EEB-4954-4E2A-B7F7-2D215824DD31}">
      <dsp:nvSpPr>
        <dsp:cNvPr id="0" name=""/>
        <dsp:cNvSpPr/>
      </dsp:nvSpPr>
      <dsp:spPr>
        <a:xfrm>
          <a:off x="2874378"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BC13565-120B-47C7-A727-7CBDDA5BE0D7}">
      <dsp:nvSpPr>
        <dsp:cNvPr id="0" name=""/>
        <dsp:cNvSpPr/>
      </dsp:nvSpPr>
      <dsp:spPr>
        <a:xfrm>
          <a:off x="2874378"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8CDA915-297F-4101-BBE8-993381457E05}">
      <dsp:nvSpPr>
        <dsp:cNvPr id="0" name=""/>
        <dsp:cNvSpPr/>
      </dsp:nvSpPr>
      <dsp:spPr>
        <a:xfrm>
          <a:off x="2874378"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0E04185-0F71-4E75-B866-3FD288B96EC1}">
      <dsp:nvSpPr>
        <dsp:cNvPr id="0" name=""/>
        <dsp:cNvSpPr/>
      </dsp:nvSpPr>
      <dsp:spPr>
        <a:xfrm>
          <a:off x="1118095" y="4577201"/>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0E04A01-6431-4FF0-AB4E-8D857E3E7C2F}">
      <dsp:nvSpPr>
        <dsp:cNvPr id="0" name=""/>
        <dsp:cNvSpPr/>
      </dsp:nvSpPr>
      <dsp:spPr>
        <a:xfrm>
          <a:off x="1118095" y="3336213"/>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F495552-2D92-4531-B2F3-15639CA10669}">
      <dsp:nvSpPr>
        <dsp:cNvPr id="0" name=""/>
        <dsp:cNvSpPr/>
      </dsp:nvSpPr>
      <dsp:spPr>
        <a:xfrm>
          <a:off x="1118095" y="2095225"/>
          <a:ext cx="91440" cy="389833"/>
        </a:xfrm>
        <a:custGeom>
          <a:avLst/>
          <a:gdLst/>
          <a:ahLst/>
          <a:cxnLst/>
          <a:rect l="0" t="0" r="0" b="0"/>
          <a:pathLst>
            <a:path>
              <a:moveTo>
                <a:pt x="45720" y="0"/>
              </a:moveTo>
              <a:lnTo>
                <a:pt x="45720" y="389833"/>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F2A55B-A57E-46D2-9D63-F8F81E271EEE}">
      <dsp:nvSpPr>
        <dsp:cNvPr id="0" name=""/>
        <dsp:cNvSpPr/>
      </dsp:nvSpPr>
      <dsp:spPr>
        <a:xfrm>
          <a:off x="1118095" y="854237"/>
          <a:ext cx="91440" cy="389833"/>
        </a:xfrm>
        <a:custGeom>
          <a:avLst/>
          <a:gdLst/>
          <a:ahLst/>
          <a:cxnLst/>
          <a:rect l="0" t="0" r="0" b="0"/>
          <a:pathLst>
            <a:path>
              <a:moveTo>
                <a:pt x="45720" y="0"/>
              </a:moveTo>
              <a:lnTo>
                <a:pt x="45720" y="38983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CE0CCB9-BC95-460E-B395-A36E391703F7}">
      <dsp:nvSpPr>
        <dsp:cNvPr id="0" name=""/>
        <dsp:cNvSpPr/>
      </dsp:nvSpPr>
      <dsp:spPr>
        <a:xfrm>
          <a:off x="412178" y="3083"/>
          <a:ext cx="1503272"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A4FFB2C-04D6-41D9-A7E0-BFEB79C85065}">
      <dsp:nvSpPr>
        <dsp:cNvPr id="0" name=""/>
        <dsp:cNvSpPr/>
      </dsp:nvSpPr>
      <dsp:spPr>
        <a:xfrm>
          <a:off x="561112" y="144570"/>
          <a:ext cx="1503272"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dirty="0"/>
            <a:t>Business Management &amp; Analysis</a:t>
          </a:r>
        </a:p>
      </dsp:txBody>
      <dsp:txXfrm>
        <a:off x="586041" y="169499"/>
        <a:ext cx="1453414" cy="801296"/>
      </dsp:txXfrm>
    </dsp:sp>
    <dsp:sp modelId="{C5B24196-062E-491F-9CE0-2BCDA1C5D1F5}">
      <dsp:nvSpPr>
        <dsp:cNvPr id="0" name=""/>
        <dsp:cNvSpPr/>
      </dsp:nvSpPr>
      <dsp:spPr>
        <a:xfrm>
          <a:off x="493614"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38AC7B-4406-43D7-A278-92776F7F0E6C}">
      <dsp:nvSpPr>
        <dsp:cNvPr id="0" name=""/>
        <dsp:cNvSpPr/>
      </dsp:nvSpPr>
      <dsp:spPr>
        <a:xfrm>
          <a:off x="642548"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Information Technology (MS)(C)</a:t>
          </a:r>
        </a:p>
      </dsp:txBody>
      <dsp:txXfrm>
        <a:off x="667477" y="1410486"/>
        <a:ext cx="1290542" cy="801296"/>
      </dsp:txXfrm>
    </dsp:sp>
    <dsp:sp modelId="{63D4182D-CA9A-44A9-8299-A6EFBC6E02E3}">
      <dsp:nvSpPr>
        <dsp:cNvPr id="0" name=""/>
        <dsp:cNvSpPr/>
      </dsp:nvSpPr>
      <dsp:spPr>
        <a:xfrm>
          <a:off x="493614"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C3C9837-3352-4271-B74F-502576D3D037}">
      <dsp:nvSpPr>
        <dsp:cNvPr id="0" name=""/>
        <dsp:cNvSpPr/>
      </dsp:nvSpPr>
      <dsp:spPr>
        <a:xfrm>
          <a:off x="642548"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Accounting I (H)</a:t>
          </a:r>
        </a:p>
      </dsp:txBody>
      <dsp:txXfrm>
        <a:off x="667477" y="2651474"/>
        <a:ext cx="1290542" cy="801296"/>
      </dsp:txXfrm>
    </dsp:sp>
    <dsp:sp modelId="{36B7795C-A547-4964-A71B-73368BC77BE6}">
      <dsp:nvSpPr>
        <dsp:cNvPr id="0" name=""/>
        <dsp:cNvSpPr/>
      </dsp:nvSpPr>
      <dsp:spPr>
        <a:xfrm>
          <a:off x="493614"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0544E0B-9C18-4D32-B58B-E70B05CAE8FD}">
      <dsp:nvSpPr>
        <dsp:cNvPr id="0" name=""/>
        <dsp:cNvSpPr/>
      </dsp:nvSpPr>
      <dsp:spPr>
        <a:xfrm>
          <a:off x="642548"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Legal Aspects of Business (H)</a:t>
          </a:r>
        </a:p>
      </dsp:txBody>
      <dsp:txXfrm>
        <a:off x="667477" y="3892462"/>
        <a:ext cx="1290542" cy="801296"/>
      </dsp:txXfrm>
    </dsp:sp>
    <dsp:sp modelId="{DD2F24EF-56F1-46E0-B46A-F8BE76145612}">
      <dsp:nvSpPr>
        <dsp:cNvPr id="0" name=""/>
        <dsp:cNvSpPr/>
      </dsp:nvSpPr>
      <dsp:spPr>
        <a:xfrm>
          <a:off x="375599" y="4967034"/>
          <a:ext cx="1576431"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0C719AF-879C-4F6F-ADE8-7C486DA7FF6E}">
      <dsp:nvSpPr>
        <dsp:cNvPr id="0" name=""/>
        <dsp:cNvSpPr/>
      </dsp:nvSpPr>
      <dsp:spPr>
        <a:xfrm>
          <a:off x="524532" y="5108521"/>
          <a:ext cx="1576431"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AP Business with Personal Finance</a:t>
          </a:r>
        </a:p>
      </dsp:txBody>
      <dsp:txXfrm>
        <a:off x="549461" y="5133450"/>
        <a:ext cx="1526573" cy="801296"/>
      </dsp:txXfrm>
    </dsp:sp>
    <dsp:sp modelId="{746AF4A9-BDCC-40B6-9998-723FBEA7E9FA}">
      <dsp:nvSpPr>
        <dsp:cNvPr id="0" name=""/>
        <dsp:cNvSpPr/>
      </dsp:nvSpPr>
      <dsp:spPr>
        <a:xfrm>
          <a:off x="2249898"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0060B6A-B26F-420D-8FE3-03975BE6FFE0}">
      <dsp:nvSpPr>
        <dsp:cNvPr id="0" name=""/>
        <dsp:cNvSpPr/>
      </dsp:nvSpPr>
      <dsp:spPr>
        <a:xfrm>
          <a:off x="2398831"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t>Computer Science</a:t>
          </a:r>
        </a:p>
      </dsp:txBody>
      <dsp:txXfrm>
        <a:off x="2423760" y="169499"/>
        <a:ext cx="1290542" cy="801296"/>
      </dsp:txXfrm>
    </dsp:sp>
    <dsp:sp modelId="{CF6880C3-13F1-40A7-8705-C185C1B50A7F}">
      <dsp:nvSpPr>
        <dsp:cNvPr id="0" name=""/>
        <dsp:cNvSpPr/>
      </dsp:nvSpPr>
      <dsp:spPr>
        <a:xfrm>
          <a:off x="2249898"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719A7C3-1047-4720-8F07-13C27E9E0418}">
      <dsp:nvSpPr>
        <dsp:cNvPr id="0" name=""/>
        <dsp:cNvSpPr/>
      </dsp:nvSpPr>
      <dsp:spPr>
        <a:xfrm>
          <a:off x="2398831"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Advanced Information Technology</a:t>
          </a:r>
        </a:p>
      </dsp:txBody>
      <dsp:txXfrm>
        <a:off x="2423760" y="1410486"/>
        <a:ext cx="1290542" cy="801296"/>
      </dsp:txXfrm>
    </dsp:sp>
    <dsp:sp modelId="{EA718A06-80A8-40F8-86F1-DAFAF1AB12C2}">
      <dsp:nvSpPr>
        <dsp:cNvPr id="0" name=""/>
        <dsp:cNvSpPr/>
      </dsp:nvSpPr>
      <dsp:spPr>
        <a:xfrm>
          <a:off x="2249898"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EADCA4-5E49-4A05-AA97-908362A71B5A}">
      <dsp:nvSpPr>
        <dsp:cNvPr id="0" name=""/>
        <dsp:cNvSpPr/>
      </dsp:nvSpPr>
      <dsp:spPr>
        <a:xfrm>
          <a:off x="2398831"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Foundations of Programming</a:t>
          </a:r>
        </a:p>
      </dsp:txBody>
      <dsp:txXfrm>
        <a:off x="2423760" y="2651474"/>
        <a:ext cx="1290542" cy="801296"/>
      </dsp:txXfrm>
    </dsp:sp>
    <dsp:sp modelId="{7F7DA77B-8FE6-428A-BDD4-8D93E4D21004}">
      <dsp:nvSpPr>
        <dsp:cNvPr id="0" name=""/>
        <dsp:cNvSpPr/>
      </dsp:nvSpPr>
      <dsp:spPr>
        <a:xfrm>
          <a:off x="2249898"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974A1BF-3593-4517-8AFB-F3EB407709F2}">
      <dsp:nvSpPr>
        <dsp:cNvPr id="0" name=""/>
        <dsp:cNvSpPr/>
      </dsp:nvSpPr>
      <dsp:spPr>
        <a:xfrm>
          <a:off x="2398831"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AP Computer Science Principles</a:t>
          </a:r>
        </a:p>
      </dsp:txBody>
      <dsp:txXfrm>
        <a:off x="2423760" y="3892462"/>
        <a:ext cx="1290542" cy="801296"/>
      </dsp:txXfrm>
    </dsp:sp>
    <dsp:sp modelId="{1087FC24-9C89-4F72-B7BC-81005AD44458}">
      <dsp:nvSpPr>
        <dsp:cNvPr id="0" name=""/>
        <dsp:cNvSpPr/>
      </dsp:nvSpPr>
      <dsp:spPr>
        <a:xfrm>
          <a:off x="2249898" y="4967034"/>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1A16316-F8C2-4B79-B1DB-7CE415F1BBAA}">
      <dsp:nvSpPr>
        <dsp:cNvPr id="0" name=""/>
        <dsp:cNvSpPr/>
      </dsp:nvSpPr>
      <dsp:spPr>
        <a:xfrm>
          <a:off x="2398831" y="5108521"/>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AP Computer Science A (Online)</a:t>
          </a:r>
        </a:p>
      </dsp:txBody>
      <dsp:txXfrm>
        <a:off x="2423760" y="5133450"/>
        <a:ext cx="1290542" cy="801296"/>
      </dsp:txXfrm>
    </dsp:sp>
    <dsp:sp modelId="{333EE3FA-5A8B-4F8B-9CD9-2C2E0620E08E}">
      <dsp:nvSpPr>
        <dsp:cNvPr id="0" name=""/>
        <dsp:cNvSpPr/>
      </dsp:nvSpPr>
      <dsp:spPr>
        <a:xfrm>
          <a:off x="3888165"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AB5A243-C6BF-4D42-905E-62FA3949EBE7}">
      <dsp:nvSpPr>
        <dsp:cNvPr id="0" name=""/>
        <dsp:cNvSpPr/>
      </dsp:nvSpPr>
      <dsp:spPr>
        <a:xfrm>
          <a:off x="4037099"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a:t>Digital Design (H)</a:t>
          </a:r>
        </a:p>
      </dsp:txBody>
      <dsp:txXfrm>
        <a:off x="4062028" y="169499"/>
        <a:ext cx="1290542" cy="801296"/>
      </dsp:txXfrm>
    </dsp:sp>
    <dsp:sp modelId="{197E6B3F-8243-439C-AB3D-7D8138925898}">
      <dsp:nvSpPr>
        <dsp:cNvPr id="0" name=""/>
        <dsp:cNvSpPr/>
      </dsp:nvSpPr>
      <dsp:spPr>
        <a:xfrm>
          <a:off x="3888165"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A4389C7-5D90-4A00-95B7-0F1E08C1D6E3}">
      <dsp:nvSpPr>
        <dsp:cNvPr id="0" name=""/>
        <dsp:cNvSpPr/>
      </dsp:nvSpPr>
      <dsp:spPr>
        <a:xfrm>
          <a:off x="4037099"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 (H)</a:t>
          </a:r>
        </a:p>
      </dsp:txBody>
      <dsp:txXfrm>
        <a:off x="4062028" y="1410486"/>
        <a:ext cx="1290542" cy="801296"/>
      </dsp:txXfrm>
    </dsp:sp>
    <dsp:sp modelId="{A7E41073-3CAA-41FA-99CA-7A53BF714F93}">
      <dsp:nvSpPr>
        <dsp:cNvPr id="0" name=""/>
        <dsp:cNvSpPr/>
      </dsp:nvSpPr>
      <dsp:spPr>
        <a:xfrm>
          <a:off x="3888165"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64933DB-C913-4D59-9588-D20AEE9BCE38}">
      <dsp:nvSpPr>
        <dsp:cNvPr id="0" name=""/>
        <dsp:cNvSpPr/>
      </dsp:nvSpPr>
      <dsp:spPr>
        <a:xfrm>
          <a:off x="4037099"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II (H)</a:t>
          </a:r>
        </a:p>
      </dsp:txBody>
      <dsp:txXfrm>
        <a:off x="4062028" y="2651474"/>
        <a:ext cx="1290542" cy="801296"/>
      </dsp:txXfrm>
    </dsp:sp>
    <dsp:sp modelId="{AC144512-77C7-48FB-8243-95217F00E7D2}">
      <dsp:nvSpPr>
        <dsp:cNvPr id="0" name=""/>
        <dsp:cNvSpPr/>
      </dsp:nvSpPr>
      <dsp:spPr>
        <a:xfrm>
          <a:off x="3888165"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92780DE-93F7-4EA6-A082-61E382941507}">
      <dsp:nvSpPr>
        <dsp:cNvPr id="0" name=""/>
        <dsp:cNvSpPr/>
      </dsp:nvSpPr>
      <dsp:spPr>
        <a:xfrm>
          <a:off x="4037099"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III (H)</a:t>
          </a:r>
        </a:p>
      </dsp:txBody>
      <dsp:txXfrm>
        <a:off x="4062028" y="3892462"/>
        <a:ext cx="1290542" cy="801296"/>
      </dsp:txXfrm>
    </dsp:sp>
    <dsp:sp modelId="{DAEE8379-C2C0-4E89-A2BF-20B5F25AB3D2}">
      <dsp:nvSpPr>
        <dsp:cNvPr id="0" name=""/>
        <dsp:cNvSpPr/>
      </dsp:nvSpPr>
      <dsp:spPr>
        <a:xfrm>
          <a:off x="3888165" y="4967034"/>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DF9E806-DD8E-49C5-A1AF-C313FDFE9D30}">
      <dsp:nvSpPr>
        <dsp:cNvPr id="0" name=""/>
        <dsp:cNvSpPr/>
      </dsp:nvSpPr>
      <dsp:spPr>
        <a:xfrm>
          <a:off x="4037099" y="5108521"/>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Digital Design IV (H)</a:t>
          </a:r>
        </a:p>
      </dsp:txBody>
      <dsp:txXfrm>
        <a:off x="4062028" y="5133450"/>
        <a:ext cx="1290542" cy="801296"/>
      </dsp:txXfrm>
    </dsp:sp>
    <dsp:sp modelId="{6F0A648A-4D48-47B1-81B7-63076680F265}">
      <dsp:nvSpPr>
        <dsp:cNvPr id="0" name=""/>
        <dsp:cNvSpPr/>
      </dsp:nvSpPr>
      <dsp:spPr>
        <a:xfrm>
          <a:off x="5739242"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C7704EF-832B-4A9B-ADB4-6801B81466E6}">
      <dsp:nvSpPr>
        <dsp:cNvPr id="0" name=""/>
        <dsp:cNvSpPr/>
      </dsp:nvSpPr>
      <dsp:spPr>
        <a:xfrm>
          <a:off x="5888175"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US" sz="1400" b="1" u="sng" kern="1200"/>
            <a:t>Hospitality &amp; Tourism Management</a:t>
          </a:r>
        </a:p>
      </dsp:txBody>
      <dsp:txXfrm>
        <a:off x="5913104" y="169499"/>
        <a:ext cx="1290542" cy="801296"/>
      </dsp:txXfrm>
    </dsp:sp>
    <dsp:sp modelId="{5DF53232-05FC-428C-8758-7B986C68DB6D}">
      <dsp:nvSpPr>
        <dsp:cNvPr id="0" name=""/>
        <dsp:cNvSpPr/>
      </dsp:nvSpPr>
      <dsp:spPr>
        <a:xfrm>
          <a:off x="5739242"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4756E8-DAEB-481E-BA94-32E7746CA3C8}">
      <dsp:nvSpPr>
        <dsp:cNvPr id="0" name=""/>
        <dsp:cNvSpPr/>
      </dsp:nvSpPr>
      <dsp:spPr>
        <a:xfrm>
          <a:off x="5888175"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Introduction to Hospitality &amp; Tourism (C)</a:t>
          </a:r>
        </a:p>
      </dsp:txBody>
      <dsp:txXfrm>
        <a:off x="5913104" y="1410486"/>
        <a:ext cx="1290542" cy="801296"/>
      </dsp:txXfrm>
    </dsp:sp>
    <dsp:sp modelId="{C06F8D0D-D779-4EFD-8A4A-10FEE82130EF}">
      <dsp:nvSpPr>
        <dsp:cNvPr id="0" name=""/>
        <dsp:cNvSpPr/>
      </dsp:nvSpPr>
      <dsp:spPr>
        <a:xfrm>
          <a:off x="5739242"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142C8A6-F83B-421A-A507-7B85DA9B54A8}">
      <dsp:nvSpPr>
        <dsp:cNvPr id="0" name=""/>
        <dsp:cNvSpPr/>
      </dsp:nvSpPr>
      <dsp:spPr>
        <a:xfrm>
          <a:off x="5888175"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Technology for Hospitality &amp; Tourism</a:t>
          </a:r>
        </a:p>
      </dsp:txBody>
      <dsp:txXfrm>
        <a:off x="5913104" y="2651474"/>
        <a:ext cx="1290542" cy="801296"/>
      </dsp:txXfrm>
    </dsp:sp>
    <dsp:sp modelId="{53F9F270-B8C0-47E7-85F1-ECBDC2E4CDC2}">
      <dsp:nvSpPr>
        <dsp:cNvPr id="0" name=""/>
        <dsp:cNvSpPr/>
      </dsp:nvSpPr>
      <dsp:spPr>
        <a:xfrm>
          <a:off x="5739242"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8FAE2CA-66D9-4309-B2B7-16136474B729}">
      <dsp:nvSpPr>
        <dsp:cNvPr id="0" name=""/>
        <dsp:cNvSpPr/>
      </dsp:nvSpPr>
      <dsp:spPr>
        <a:xfrm>
          <a:off x="5888175"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Hospitality &amp; Tourism Management  Marketing (H)</a:t>
          </a:r>
        </a:p>
      </dsp:txBody>
      <dsp:txXfrm>
        <a:off x="5913104" y="3892462"/>
        <a:ext cx="1290542" cy="801296"/>
      </dsp:txXfrm>
    </dsp:sp>
    <dsp:sp modelId="{90348CF0-1C4D-4150-BD09-1C2DB4D15189}">
      <dsp:nvSpPr>
        <dsp:cNvPr id="0" name=""/>
        <dsp:cNvSpPr/>
      </dsp:nvSpPr>
      <dsp:spPr>
        <a:xfrm>
          <a:off x="5526433" y="4967034"/>
          <a:ext cx="1766018"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CFB8C61-9976-4EE0-9100-ABD93AB0617E}">
      <dsp:nvSpPr>
        <dsp:cNvPr id="0" name=""/>
        <dsp:cNvSpPr/>
      </dsp:nvSpPr>
      <dsp:spPr>
        <a:xfrm>
          <a:off x="5675366" y="5108521"/>
          <a:ext cx="1766018"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Hospitality Entrepreneurship (H)</a:t>
          </a:r>
        </a:p>
      </dsp:txBody>
      <dsp:txXfrm>
        <a:off x="5700295" y="5133450"/>
        <a:ext cx="1716160" cy="801296"/>
      </dsp:txXfrm>
    </dsp:sp>
    <dsp:sp modelId="{DCB60C39-7114-43F6-9B87-8530B715CC13}">
      <dsp:nvSpPr>
        <dsp:cNvPr id="0" name=""/>
        <dsp:cNvSpPr/>
      </dsp:nvSpPr>
      <dsp:spPr>
        <a:xfrm>
          <a:off x="7601276" y="3083"/>
          <a:ext cx="1713313"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E7FB90F-F54B-4690-BAA7-AFEF732AE37F}">
      <dsp:nvSpPr>
        <dsp:cNvPr id="0" name=""/>
        <dsp:cNvSpPr/>
      </dsp:nvSpPr>
      <dsp:spPr>
        <a:xfrm>
          <a:off x="7750209" y="144570"/>
          <a:ext cx="1713313"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dirty="0"/>
            <a:t>Sports, Entertainment &amp; Recreation Marketing</a:t>
          </a:r>
        </a:p>
      </dsp:txBody>
      <dsp:txXfrm>
        <a:off x="7775138" y="169499"/>
        <a:ext cx="1663455" cy="801296"/>
      </dsp:txXfrm>
    </dsp:sp>
    <dsp:sp modelId="{CF7876BE-5133-40BD-8A90-1BEDADB4BDBE}">
      <dsp:nvSpPr>
        <dsp:cNvPr id="0" name=""/>
        <dsp:cNvSpPr/>
      </dsp:nvSpPr>
      <dsp:spPr>
        <a:xfrm>
          <a:off x="7630530" y="1244071"/>
          <a:ext cx="1654805"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4FA4D3-B506-4ECC-BAD0-BE178CD59628}">
      <dsp:nvSpPr>
        <dsp:cNvPr id="0" name=""/>
        <dsp:cNvSpPr/>
      </dsp:nvSpPr>
      <dsp:spPr>
        <a:xfrm>
          <a:off x="7779463" y="1385557"/>
          <a:ext cx="1654805"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Essentials</a:t>
          </a:r>
        </a:p>
      </dsp:txBody>
      <dsp:txXfrm>
        <a:off x="7804392" y="1410486"/>
        <a:ext cx="1604947" cy="801296"/>
      </dsp:txXfrm>
    </dsp:sp>
    <dsp:sp modelId="{3FCDB39C-98AA-4221-BD86-A5A2002FCD63}">
      <dsp:nvSpPr>
        <dsp:cNvPr id="0" name=""/>
        <dsp:cNvSpPr/>
      </dsp:nvSpPr>
      <dsp:spPr>
        <a:xfrm>
          <a:off x="7639671" y="2485058"/>
          <a:ext cx="1636522"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F3002B-1B6A-496A-8030-6BE7AB1E121D}">
      <dsp:nvSpPr>
        <dsp:cNvPr id="0" name=""/>
        <dsp:cNvSpPr/>
      </dsp:nvSpPr>
      <dsp:spPr>
        <a:xfrm>
          <a:off x="7788605" y="2626545"/>
          <a:ext cx="1636522"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Applications</a:t>
          </a:r>
        </a:p>
      </dsp:txBody>
      <dsp:txXfrm>
        <a:off x="7813534" y="2651474"/>
        <a:ext cx="1586664" cy="801296"/>
      </dsp:txXfrm>
    </dsp:sp>
    <dsp:sp modelId="{F37B310D-E1EF-4CC4-AEEB-9A1A42ECECDF}">
      <dsp:nvSpPr>
        <dsp:cNvPr id="0" name=""/>
        <dsp:cNvSpPr/>
      </dsp:nvSpPr>
      <dsp:spPr>
        <a:xfrm>
          <a:off x="7634162" y="3726046"/>
          <a:ext cx="164754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93F94DB-8BB1-4040-860B-5EC15F18675D}">
      <dsp:nvSpPr>
        <dsp:cNvPr id="0" name=""/>
        <dsp:cNvSpPr/>
      </dsp:nvSpPr>
      <dsp:spPr>
        <a:xfrm>
          <a:off x="7783096" y="3867533"/>
          <a:ext cx="164754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Sports, Entertainment &amp; Recreation Management (H)</a:t>
          </a:r>
        </a:p>
      </dsp:txBody>
      <dsp:txXfrm>
        <a:off x="7808025" y="3892462"/>
        <a:ext cx="1597682" cy="801296"/>
      </dsp:txXfrm>
    </dsp:sp>
    <dsp:sp modelId="{452D830B-99BA-4288-9DB2-A85D55767BAE}">
      <dsp:nvSpPr>
        <dsp:cNvPr id="0" name=""/>
        <dsp:cNvSpPr/>
      </dsp:nvSpPr>
      <dsp:spPr>
        <a:xfrm>
          <a:off x="7590318" y="4967034"/>
          <a:ext cx="1735229"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D6CEE51-31A2-4995-8CD5-78B12F8891D6}">
      <dsp:nvSpPr>
        <dsp:cNvPr id="0" name=""/>
        <dsp:cNvSpPr/>
      </dsp:nvSpPr>
      <dsp:spPr>
        <a:xfrm>
          <a:off x="7739251" y="5108521"/>
          <a:ext cx="1735229"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Sports, Entertainment &amp; Recreation Internship</a:t>
          </a:r>
        </a:p>
      </dsp:txBody>
      <dsp:txXfrm>
        <a:off x="7764180" y="5133450"/>
        <a:ext cx="1685371" cy="801296"/>
      </dsp:txXfrm>
    </dsp:sp>
    <dsp:sp modelId="{73924392-BC9D-42D5-B95B-993E9F8544F2}">
      <dsp:nvSpPr>
        <dsp:cNvPr id="0" name=""/>
        <dsp:cNvSpPr/>
      </dsp:nvSpPr>
      <dsp:spPr>
        <a:xfrm>
          <a:off x="9623414" y="3083"/>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19A80574-426A-43B1-AA7B-0B9990845942}">
      <dsp:nvSpPr>
        <dsp:cNvPr id="0" name=""/>
        <dsp:cNvSpPr/>
      </dsp:nvSpPr>
      <dsp:spPr>
        <a:xfrm>
          <a:off x="9772347" y="144570"/>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b="1" u="sng" kern="1200" dirty="0">
              <a:solidFill>
                <a:srgbClr val="0000FF">
                  <a:hueOff val="0"/>
                  <a:satOff val="0"/>
                  <a:lumOff val="0"/>
                  <a:alphaOff val="0"/>
                </a:srgbClr>
              </a:solidFill>
              <a:latin typeface="Gill Sans MT"/>
              <a:ea typeface="+mn-ea"/>
              <a:cs typeface="+mn-cs"/>
            </a:rPr>
            <a:t>Artificial Intelligence Foundations</a:t>
          </a:r>
        </a:p>
      </dsp:txBody>
      <dsp:txXfrm>
        <a:off x="9797276" y="169499"/>
        <a:ext cx="1290542" cy="801296"/>
      </dsp:txXfrm>
    </dsp:sp>
    <dsp:sp modelId="{5EB36D34-00CB-4B1C-B309-6B673B6D0B67}">
      <dsp:nvSpPr>
        <dsp:cNvPr id="0" name=""/>
        <dsp:cNvSpPr/>
      </dsp:nvSpPr>
      <dsp:spPr>
        <a:xfrm>
          <a:off x="9623414" y="1244071"/>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34B76C8-4EAE-4CD2-B060-50F939014946}">
      <dsp:nvSpPr>
        <dsp:cNvPr id="0" name=""/>
        <dsp:cNvSpPr/>
      </dsp:nvSpPr>
      <dsp:spPr>
        <a:xfrm>
          <a:off x="9772347" y="1385557"/>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Artificial Intelligence in the World</a:t>
          </a:r>
          <a:endParaRPr lang="en-US" sz="1600" kern="1200" dirty="0"/>
        </a:p>
      </dsp:txBody>
      <dsp:txXfrm>
        <a:off x="9797276" y="1410486"/>
        <a:ext cx="1290542" cy="801296"/>
      </dsp:txXfrm>
    </dsp:sp>
    <dsp:sp modelId="{953FFF4A-DF41-4D07-967A-78ECC8C834D2}">
      <dsp:nvSpPr>
        <dsp:cNvPr id="0" name=""/>
        <dsp:cNvSpPr/>
      </dsp:nvSpPr>
      <dsp:spPr>
        <a:xfrm>
          <a:off x="9623414" y="2485058"/>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BA7F70B-EF57-439D-BAA7-8DFBEB735285}">
      <dsp:nvSpPr>
        <dsp:cNvPr id="0" name=""/>
        <dsp:cNvSpPr/>
      </dsp:nvSpPr>
      <dsp:spPr>
        <a:xfrm>
          <a:off x="9772347" y="2626545"/>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Applications of AI</a:t>
          </a:r>
          <a:endParaRPr lang="en-US" sz="1600" kern="1200" dirty="0"/>
        </a:p>
      </dsp:txBody>
      <dsp:txXfrm>
        <a:off x="9797276" y="2651474"/>
        <a:ext cx="1290542" cy="801296"/>
      </dsp:txXfrm>
    </dsp:sp>
    <dsp:sp modelId="{489FBF3C-A118-49DB-ACD7-A639A336DD6A}">
      <dsp:nvSpPr>
        <dsp:cNvPr id="0" name=""/>
        <dsp:cNvSpPr/>
      </dsp:nvSpPr>
      <dsp:spPr>
        <a:xfrm>
          <a:off x="9623414" y="3726046"/>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661D5EB-CA51-4D68-A308-61F2A2E2CAE2}">
      <dsp:nvSpPr>
        <dsp:cNvPr id="0" name=""/>
        <dsp:cNvSpPr/>
      </dsp:nvSpPr>
      <dsp:spPr>
        <a:xfrm>
          <a:off x="9772347" y="3867533"/>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Intermediate Programming</a:t>
          </a:r>
        </a:p>
      </dsp:txBody>
      <dsp:txXfrm>
        <a:off x="9797276" y="3892462"/>
        <a:ext cx="1290542" cy="801296"/>
      </dsp:txXfrm>
    </dsp:sp>
    <dsp:sp modelId="{5BC1BF1F-2AB8-40EF-816E-E25E513B4A47}">
      <dsp:nvSpPr>
        <dsp:cNvPr id="0" name=""/>
        <dsp:cNvSpPr/>
      </dsp:nvSpPr>
      <dsp:spPr>
        <a:xfrm>
          <a:off x="9623414" y="4967034"/>
          <a:ext cx="1340400" cy="85115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A694C900-ABC2-48A6-91C5-504D31AD5B75}">
      <dsp:nvSpPr>
        <dsp:cNvPr id="0" name=""/>
        <dsp:cNvSpPr/>
      </dsp:nvSpPr>
      <dsp:spPr>
        <a:xfrm>
          <a:off x="9772347" y="5108521"/>
          <a:ext cx="1340400" cy="85115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t>Foundations of Machine Learning</a:t>
          </a:r>
          <a:endParaRPr lang="en-US" sz="1600" kern="1200" dirty="0"/>
        </a:p>
      </dsp:txBody>
      <dsp:txXfrm>
        <a:off x="9797276" y="5133450"/>
        <a:ext cx="1290542" cy="80129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C23BB1D-E4A0-422C-8DAC-0DECC62ABD41}">
      <dsp:nvSpPr>
        <dsp:cNvPr id="0" name=""/>
        <dsp:cNvSpPr/>
      </dsp:nvSpPr>
      <dsp:spPr>
        <a:xfrm>
          <a:off x="857931" y="391740"/>
          <a:ext cx="3184949" cy="175780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32E7F29-0E9F-434F-98C9-B67E51C48853}">
      <dsp:nvSpPr>
        <dsp:cNvPr id="0" name=""/>
        <dsp:cNvSpPr/>
      </dsp:nvSpPr>
      <dsp:spPr>
        <a:xfrm>
          <a:off x="1299402" y="811137"/>
          <a:ext cx="3184949" cy="175780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AP Business with Personal Finance</a:t>
          </a:r>
        </a:p>
      </dsp:txBody>
      <dsp:txXfrm>
        <a:off x="1350886" y="862621"/>
        <a:ext cx="3081981" cy="1654836"/>
      </dsp:txXfrm>
    </dsp:sp>
    <dsp:sp modelId="{335A71BE-6B92-4A02-99F0-80BFAC5BB573}">
      <dsp:nvSpPr>
        <dsp:cNvPr id="0" name=""/>
        <dsp:cNvSpPr/>
      </dsp:nvSpPr>
      <dsp:spPr>
        <a:xfrm>
          <a:off x="6929806" y="462560"/>
          <a:ext cx="3213954" cy="1630317"/>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21751AC-8E9E-4FAD-BDC8-468E4A8FA49E}">
      <dsp:nvSpPr>
        <dsp:cNvPr id="0" name=""/>
        <dsp:cNvSpPr/>
      </dsp:nvSpPr>
      <dsp:spPr>
        <a:xfrm>
          <a:off x="7371277" y="881958"/>
          <a:ext cx="3213954" cy="163031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AP Computer Science Principles</a:t>
          </a:r>
        </a:p>
      </dsp:txBody>
      <dsp:txXfrm>
        <a:off x="7419027" y="929708"/>
        <a:ext cx="3118454" cy="1534817"/>
      </dsp:txXfrm>
    </dsp:sp>
    <dsp:sp modelId="{3ACC76B7-6F93-4FEF-9670-CE9AD4FC63BB}">
      <dsp:nvSpPr>
        <dsp:cNvPr id="0" name=""/>
        <dsp:cNvSpPr/>
      </dsp:nvSpPr>
      <dsp:spPr>
        <a:xfrm>
          <a:off x="4191497" y="3083688"/>
          <a:ext cx="2869474" cy="1720741"/>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8DA76CF-4F13-49FF-B7EB-031B264997F2}">
      <dsp:nvSpPr>
        <dsp:cNvPr id="0" name=""/>
        <dsp:cNvSpPr/>
      </dsp:nvSpPr>
      <dsp:spPr>
        <a:xfrm>
          <a:off x="4632968" y="3503086"/>
          <a:ext cx="2869474" cy="17207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sz="3200" kern="1200" dirty="0"/>
            <a:t>***AP Networking</a:t>
          </a:r>
        </a:p>
      </dsp:txBody>
      <dsp:txXfrm>
        <a:off x="4683367" y="3553485"/>
        <a:ext cx="2768676" cy="1619943"/>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2158B9E-E59E-4F1A-B554-6E9852DB1B03}"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4ACF51-C60B-44E2-8AD5-36A6EF0550A1}" type="slidenum">
              <a:rPr lang="en-US" smtClean="0"/>
              <a:t>‹#›</a:t>
            </a:fld>
            <a:endParaRPr lang="en-US"/>
          </a:p>
        </p:txBody>
      </p:sp>
    </p:spTree>
    <p:extLst>
      <p:ext uri="{BB962C8B-B14F-4D97-AF65-F5344CB8AC3E}">
        <p14:creationId xmlns:p14="http://schemas.microsoft.com/office/powerpoint/2010/main" val="1958776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 CABAM Town Hall is our annual kickoff event held each fall, designed to welcome both new and returning students into the CABAM community. It is part orientation, part showcase, and part networking event, giving students the opportunity to meet the CABAM faculty, connect with fellow students across grade levels and pathways, and gain a clearer understanding of what it means to be part of CABAM.</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During the event, students learn about the many opportunities available through CABAM participation, including fieldtrips, leadership roles, internships, certifications, competitions, guest speakers, service projects, travel experiences, and student organizations such as FBLA, NTHS and TEDx. The Town Hall helps students start the year informed, connected, and energized about the year ahead.</a:t>
            </a:r>
          </a:p>
          <a:p>
            <a:endParaRPr lang="en-US" dirty="0"/>
          </a:p>
        </p:txBody>
      </p:sp>
      <p:sp>
        <p:nvSpPr>
          <p:cNvPr id="4" name="Slide Number Placeholder 3"/>
          <p:cNvSpPr>
            <a:spLocks noGrp="1"/>
          </p:cNvSpPr>
          <p:nvPr>
            <p:ph type="sldNum" sz="quarter" idx="5"/>
          </p:nvPr>
        </p:nvSpPr>
        <p:spPr/>
        <p:txBody>
          <a:bodyPr/>
          <a:lstStyle/>
          <a:p>
            <a:fld id="{EF4ACF51-C60B-44E2-8AD5-36A6EF0550A1}" type="slidenum">
              <a:rPr lang="en-US" smtClean="0"/>
              <a:t>1</a:t>
            </a:fld>
            <a:endParaRPr lang="en-US"/>
          </a:p>
        </p:txBody>
      </p:sp>
    </p:spTree>
    <p:extLst>
      <p:ext uri="{BB962C8B-B14F-4D97-AF65-F5344CB8AC3E}">
        <p14:creationId xmlns:p14="http://schemas.microsoft.com/office/powerpoint/2010/main" val="4264207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9FFAE1-A915-4068-91D3-1AF0977944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15482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Questions for BF: </a:t>
            </a:r>
          </a:p>
          <a:p>
            <a:r>
              <a:rPr lang="en-US" b="0"/>
              <a:t>Do the CAPE certifications have to be from the same Associate Degree Program? </a:t>
            </a:r>
            <a:r>
              <a:rPr lang="en-US" b="1"/>
              <a:t>No, they just need the articulated credit.</a:t>
            </a:r>
          </a:p>
          <a:p>
            <a:r>
              <a:rPr lang="en-US" b="0"/>
              <a:t>Does the student have to be enrolled in the Associate Degree program that aligns with their certifications?</a:t>
            </a:r>
            <a:r>
              <a:rPr lang="en-US" b="1"/>
              <a:t> No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a:t>How is this impacted with dual enrollment? </a:t>
            </a:r>
            <a:r>
              <a:rPr lang="en-US" b="1"/>
              <a:t>No impact if student is enrolled in HS and earns certification.</a:t>
            </a:r>
          </a:p>
          <a:p>
            <a:endParaRPr lang="en-US" b="1"/>
          </a:p>
          <a:p>
            <a:r>
              <a:rPr lang="en-US" b="1"/>
              <a:t>Can the certifications be earned in middle school? [assuming yes, but confirm with Timberly]</a:t>
            </a:r>
          </a:p>
          <a:p>
            <a:endParaRPr lang="en-US" b="1"/>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FD9FFAE1-A915-4068-91D3-1AF09779449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1530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4" name="Title 13"/>
          <p:cNvSpPr>
            <a:spLocks noGrp="1"/>
          </p:cNvSpPr>
          <p:nvPr>
            <p:ph type="ctrTitle"/>
          </p:nvPr>
        </p:nvSpPr>
        <p:spPr>
          <a:xfrm>
            <a:off x="1910080" y="359898"/>
            <a:ext cx="9875520" cy="1472184"/>
          </a:xfrm>
        </p:spPr>
        <p:txBody>
          <a:bodyPr anchor="b"/>
          <a:lstStyle>
            <a:lvl1pPr algn="l">
              <a:defRPr/>
            </a:lvl1pPr>
            <a:extLst/>
          </a:lstStyle>
          <a:p>
            <a:r>
              <a:rPr kumimoji="0" lang="en-US"/>
              <a:t>Click to edit Master title style</a:t>
            </a:r>
          </a:p>
        </p:txBody>
      </p:sp>
      <p:sp>
        <p:nvSpPr>
          <p:cNvPr id="22" name="Subtitle 21"/>
          <p:cNvSpPr>
            <a:spLocks noGrp="1"/>
          </p:cNvSpPr>
          <p:nvPr>
            <p:ph type="subTitle" idx="1"/>
          </p:nvPr>
        </p:nvSpPr>
        <p:spPr>
          <a:xfrm>
            <a:off x="1910080" y="1850064"/>
            <a:ext cx="987552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7" name="Date Placeholder 6"/>
          <p:cNvSpPr>
            <a:spLocks noGrp="1"/>
          </p:cNvSpPr>
          <p:nvPr>
            <p:ph type="dt" sz="half" idx="10"/>
          </p:nvPr>
        </p:nvSpPr>
        <p:spPr/>
        <p:txBody>
          <a:bodyPr/>
          <a:lstStyle/>
          <a:p>
            <a:pPr>
              <a:defRPr/>
            </a:pPr>
            <a:fld id="{2E25DFBF-3799-498E-A826-0A08863AAFC4}" type="datetimeFigureOut">
              <a:rPr lang="en-US" smtClean="0"/>
              <a:pPr>
                <a:defRPr/>
              </a:pPr>
              <a:t>8/19/2026</a:t>
            </a:fld>
            <a:endParaRPr lang="en-US"/>
          </a:p>
        </p:txBody>
      </p:sp>
      <p:sp>
        <p:nvSpPr>
          <p:cNvPr id="20" name="Footer Placeholder 19"/>
          <p:cNvSpPr>
            <a:spLocks noGrp="1"/>
          </p:cNvSpPr>
          <p:nvPr>
            <p:ph type="ftr" sz="quarter" idx="11"/>
          </p:nvPr>
        </p:nvSpPr>
        <p:spPr/>
        <p:txBody>
          <a:bodyPr/>
          <a:lstStyle/>
          <a:p>
            <a:pPr>
              <a:defRPr/>
            </a:pPr>
            <a:endParaRPr lang="en-US"/>
          </a:p>
        </p:txBody>
      </p:sp>
      <p:sp>
        <p:nvSpPr>
          <p:cNvPr id="10" name="Slide Number Placeholder 9"/>
          <p:cNvSpPr>
            <a:spLocks noGrp="1"/>
          </p:cNvSpPr>
          <p:nvPr>
            <p:ph type="sldNum" sz="quarter" idx="12"/>
          </p:nvPr>
        </p:nvSpPr>
        <p:spPr/>
        <p:txBody>
          <a:bodyPr/>
          <a:lstStyle/>
          <a:p>
            <a:pPr>
              <a:defRPr/>
            </a:pPr>
            <a:fld id="{FAB6A41C-7DA5-4A9A-954F-BAB72FF4EB78}" type="slidenum">
              <a:rPr lang="en-US" smtClean="0"/>
              <a:pPr>
                <a:defRPr/>
              </a:pPr>
              <a:t>‹#›</a:t>
            </a:fld>
            <a:endParaRPr lang="en-US"/>
          </a:p>
        </p:txBody>
      </p:sp>
      <p:sp>
        <p:nvSpPr>
          <p:cNvPr id="8" name="Oval 7"/>
          <p:cNvSpPr/>
          <p:nvPr/>
        </p:nvSpPr>
        <p:spPr>
          <a:xfrm>
            <a:off x="1228577" y="1413802"/>
            <a:ext cx="280416"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
        <p:nvSpPr>
          <p:cNvPr id="9" name="Oval 8"/>
          <p:cNvSpPr/>
          <p:nvPr/>
        </p:nvSpPr>
        <p:spPr>
          <a:xfrm>
            <a:off x="1542901" y="1345016"/>
            <a:ext cx="85344"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1606693795"/>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7D622138-4C9E-4804-B872-B4B3B20A1D9D}" type="datetimeFigureOut">
              <a:rPr lang="en-US" smtClean="0"/>
              <a:pPr/>
              <a:t>8/19/2026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F62378-9ADC-4A17-BCE2-D1A3AAC1FF5A}" type="slidenum">
              <a:rPr lang="en-US" smtClean="0"/>
              <a:pPr/>
              <a:t>‹#›</a:t>
            </a:fld>
            <a:endParaRPr lang="en-US"/>
          </a:p>
        </p:txBody>
      </p:sp>
    </p:spTree>
    <p:extLst>
      <p:ext uri="{BB962C8B-B14F-4D97-AF65-F5344CB8AC3E}">
        <p14:creationId xmlns:p14="http://schemas.microsoft.com/office/powerpoint/2010/main" val="87273268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5C70-C79F-4BE3-8278-1C7B15F8A79A}"/>
              </a:ext>
            </a:extLst>
          </p:cNvPr>
          <p:cNvSpPr>
            <a:spLocks noGrp="1"/>
          </p:cNvSpPr>
          <p:nvPr>
            <p:ph type="ctrTitle"/>
          </p:nvPr>
        </p:nvSpPr>
        <p:spPr>
          <a:xfrm>
            <a:off x="1524000" y="1122363"/>
            <a:ext cx="9144000" cy="2387600"/>
          </a:xfrm>
        </p:spPr>
        <p:txBody>
          <a:bodyPr anchor="b"/>
          <a:lstStyle>
            <a:lvl1pPr algn="ctr">
              <a:defRPr sz="4500"/>
            </a:lvl1pPr>
          </a:lstStyle>
          <a:p>
            <a:r>
              <a:rPr lang="en-US"/>
              <a:t>Click to edit Master title style</a:t>
            </a:r>
          </a:p>
        </p:txBody>
      </p:sp>
      <p:sp>
        <p:nvSpPr>
          <p:cNvPr id="3" name="Subtitle 2">
            <a:extLst>
              <a:ext uri="{FF2B5EF4-FFF2-40B4-BE49-F238E27FC236}">
                <a16:creationId xmlns:a16="http://schemas.microsoft.com/office/drawing/2014/main" id="{5CB8B0C1-02A6-4980-9D78-123A985CDC4B}"/>
              </a:ext>
            </a:extLst>
          </p:cNvPr>
          <p:cNvSpPr>
            <a:spLocks noGrp="1"/>
          </p:cNvSpPr>
          <p:nvPr>
            <p:ph type="subTitle" idx="1"/>
          </p:nvPr>
        </p:nvSpPr>
        <p:spPr>
          <a:xfrm>
            <a:off x="1524000" y="3602038"/>
            <a:ext cx="9144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916D1C22-B45A-46D0-B818-829EA28E3B30}"/>
              </a:ext>
            </a:extLst>
          </p:cNvPr>
          <p:cNvSpPr>
            <a:spLocks noGrp="1"/>
          </p:cNvSpPr>
          <p:nvPr>
            <p:ph type="dt" sz="half" idx="10"/>
          </p:nvPr>
        </p:nvSpPr>
        <p:spPr/>
        <p:txBody>
          <a:bodyPr/>
          <a:lstStyle/>
          <a:p>
            <a:fld id="{C2215FDE-FA34-41D4-BC33-F44CF4D42E50}" type="datetime1">
              <a:rPr lang="en-US" smtClean="0"/>
              <a:t>8/19/2026</a:t>
            </a:fld>
            <a:endParaRPr lang="en-US"/>
          </a:p>
        </p:txBody>
      </p:sp>
      <p:sp>
        <p:nvSpPr>
          <p:cNvPr id="5" name="Footer Placeholder 4">
            <a:extLst>
              <a:ext uri="{FF2B5EF4-FFF2-40B4-BE49-F238E27FC236}">
                <a16:creationId xmlns:a16="http://schemas.microsoft.com/office/drawing/2014/main" id="{CD02EF3E-1E5A-46D1-A058-B3CACBA43B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DB7004-02BA-465F-8F95-A63AA8056C03}"/>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237274087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49A07-BF7C-42FB-AD12-BD709A0556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07D6C2-5547-440C-8ABF-9B1DC3C548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0AAEBD-83D5-4CE4-9FCD-5BD324359CC8}"/>
              </a:ext>
            </a:extLst>
          </p:cNvPr>
          <p:cNvSpPr>
            <a:spLocks noGrp="1"/>
          </p:cNvSpPr>
          <p:nvPr>
            <p:ph type="dt" sz="half" idx="10"/>
          </p:nvPr>
        </p:nvSpPr>
        <p:spPr/>
        <p:txBody>
          <a:bodyPr/>
          <a:lstStyle/>
          <a:p>
            <a:fld id="{0FBE3B23-4773-481C-A7F7-77BA0DC3AC0F}" type="datetime1">
              <a:rPr lang="en-US" smtClean="0"/>
              <a:t>8/19/2026</a:t>
            </a:fld>
            <a:endParaRPr lang="en-US"/>
          </a:p>
        </p:txBody>
      </p:sp>
      <p:sp>
        <p:nvSpPr>
          <p:cNvPr id="5" name="Footer Placeholder 4">
            <a:extLst>
              <a:ext uri="{FF2B5EF4-FFF2-40B4-BE49-F238E27FC236}">
                <a16:creationId xmlns:a16="http://schemas.microsoft.com/office/drawing/2014/main" id="{D1338E83-F46A-41C4-9FD9-C00F85E827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73256C-A2BD-4131-9D19-C3EF427A77AD}"/>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4194255650"/>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7A9B20-3E5E-4746-A40F-B5DE73AE2729}"/>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197D4995-4EC5-47B5-A557-1AB6D557DCC6}"/>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E83412-1F1C-4517-9318-B5796D300C82}"/>
              </a:ext>
            </a:extLst>
          </p:cNvPr>
          <p:cNvSpPr>
            <a:spLocks noGrp="1"/>
          </p:cNvSpPr>
          <p:nvPr>
            <p:ph type="dt" sz="half" idx="10"/>
          </p:nvPr>
        </p:nvSpPr>
        <p:spPr/>
        <p:txBody>
          <a:bodyPr/>
          <a:lstStyle/>
          <a:p>
            <a:fld id="{7B4FE02D-0CD9-4675-9BF0-F2F8C58F2778}" type="datetime1">
              <a:rPr lang="en-US" smtClean="0"/>
              <a:t>8/19/2026</a:t>
            </a:fld>
            <a:endParaRPr lang="en-US"/>
          </a:p>
        </p:txBody>
      </p:sp>
      <p:sp>
        <p:nvSpPr>
          <p:cNvPr id="5" name="Footer Placeholder 4">
            <a:extLst>
              <a:ext uri="{FF2B5EF4-FFF2-40B4-BE49-F238E27FC236}">
                <a16:creationId xmlns:a16="http://schemas.microsoft.com/office/drawing/2014/main" id="{34071A79-2C20-44C7-98EE-5C7B358D0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EF6853-031B-4C8E-9B34-65F117AAE5FF}"/>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143529094"/>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7024D-B50E-42CA-B9FA-A000BFC0C4D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DAE33D9-785A-4BC8-B853-EE6ECF23463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0941FA-2CCE-4C27-B44C-6BC013E64A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129B6C3-DD55-475A-AD27-3F966C96116E}"/>
              </a:ext>
            </a:extLst>
          </p:cNvPr>
          <p:cNvSpPr>
            <a:spLocks noGrp="1"/>
          </p:cNvSpPr>
          <p:nvPr>
            <p:ph type="dt" sz="half" idx="10"/>
          </p:nvPr>
        </p:nvSpPr>
        <p:spPr/>
        <p:txBody>
          <a:bodyPr/>
          <a:lstStyle/>
          <a:p>
            <a:fld id="{2701F507-4E5A-41F8-A5C7-3F07174370B7}" type="datetime1">
              <a:rPr lang="en-US" smtClean="0"/>
              <a:t>8/19/2026</a:t>
            </a:fld>
            <a:endParaRPr lang="en-US"/>
          </a:p>
        </p:txBody>
      </p:sp>
      <p:sp>
        <p:nvSpPr>
          <p:cNvPr id="6" name="Footer Placeholder 5">
            <a:extLst>
              <a:ext uri="{FF2B5EF4-FFF2-40B4-BE49-F238E27FC236}">
                <a16:creationId xmlns:a16="http://schemas.microsoft.com/office/drawing/2014/main" id="{B6EFAB74-0419-477B-B848-0A248B4924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8AACCB-CFB0-4239-A996-1B7105DB4837}"/>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2999939017"/>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F2D0F-5F9B-4703-B2D9-175202996A0A}"/>
              </a:ext>
            </a:extLst>
          </p:cNvPr>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EAF84B-955C-4779-8E70-D73E10883436}"/>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E1B7866B-35D0-497F-8F9A-9C3CDA3B83D0}"/>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1A0D7CC-4685-4925-ABC3-6E2A511ACF65}"/>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9D589D1D-EBED-490C-A773-2E9B86BEAB37}"/>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1592045-F2BB-4620-BB1D-FB20FF83281E}"/>
              </a:ext>
            </a:extLst>
          </p:cNvPr>
          <p:cNvSpPr>
            <a:spLocks noGrp="1"/>
          </p:cNvSpPr>
          <p:nvPr>
            <p:ph type="dt" sz="half" idx="10"/>
          </p:nvPr>
        </p:nvSpPr>
        <p:spPr/>
        <p:txBody>
          <a:bodyPr/>
          <a:lstStyle/>
          <a:p>
            <a:fld id="{21CBD3EB-94A4-48C2-B3C0-6C2E1C57D558}" type="datetime1">
              <a:rPr lang="en-US" smtClean="0"/>
              <a:t>8/19/2026</a:t>
            </a:fld>
            <a:endParaRPr lang="en-US"/>
          </a:p>
        </p:txBody>
      </p:sp>
      <p:sp>
        <p:nvSpPr>
          <p:cNvPr id="8" name="Footer Placeholder 7">
            <a:extLst>
              <a:ext uri="{FF2B5EF4-FFF2-40B4-BE49-F238E27FC236}">
                <a16:creationId xmlns:a16="http://schemas.microsoft.com/office/drawing/2014/main" id="{A00BB073-E370-4CF8-A008-E23CB813A97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7FB9747-4315-4F40-BC2D-18BD14F628EF}"/>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4265574880"/>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2B13D2-AA0E-471F-B500-3A07F2B4C3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7581773-06EA-436B-8A74-6B7E23D716D2}"/>
              </a:ext>
            </a:extLst>
          </p:cNvPr>
          <p:cNvSpPr>
            <a:spLocks noGrp="1"/>
          </p:cNvSpPr>
          <p:nvPr>
            <p:ph type="dt" sz="half" idx="10"/>
          </p:nvPr>
        </p:nvSpPr>
        <p:spPr/>
        <p:txBody>
          <a:bodyPr/>
          <a:lstStyle/>
          <a:p>
            <a:fld id="{3E1EE04B-83F8-40D6-A985-C5D81EED17FE}" type="datetime1">
              <a:rPr lang="en-US" smtClean="0"/>
              <a:t>8/19/2026</a:t>
            </a:fld>
            <a:endParaRPr lang="en-US"/>
          </a:p>
        </p:txBody>
      </p:sp>
      <p:sp>
        <p:nvSpPr>
          <p:cNvPr id="4" name="Footer Placeholder 3">
            <a:extLst>
              <a:ext uri="{FF2B5EF4-FFF2-40B4-BE49-F238E27FC236}">
                <a16:creationId xmlns:a16="http://schemas.microsoft.com/office/drawing/2014/main" id="{44F44504-97EC-4FAB-89E6-49540EC834B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791370-7B5B-48F6-AB18-5C2CDAA92928}"/>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3524358768"/>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1864A1B-1D9E-4865-BBE6-0B3CD70F5369}"/>
              </a:ext>
            </a:extLst>
          </p:cNvPr>
          <p:cNvSpPr>
            <a:spLocks noGrp="1"/>
          </p:cNvSpPr>
          <p:nvPr>
            <p:ph type="dt" sz="half" idx="10"/>
          </p:nvPr>
        </p:nvSpPr>
        <p:spPr/>
        <p:txBody>
          <a:bodyPr/>
          <a:lstStyle/>
          <a:p>
            <a:fld id="{90D93AD7-A65D-448A-A642-52BD9801BB38}" type="datetime1">
              <a:rPr lang="en-US" smtClean="0"/>
              <a:t>8/19/2026</a:t>
            </a:fld>
            <a:endParaRPr lang="en-US"/>
          </a:p>
        </p:txBody>
      </p:sp>
      <p:sp>
        <p:nvSpPr>
          <p:cNvPr id="3" name="Footer Placeholder 2">
            <a:extLst>
              <a:ext uri="{FF2B5EF4-FFF2-40B4-BE49-F238E27FC236}">
                <a16:creationId xmlns:a16="http://schemas.microsoft.com/office/drawing/2014/main" id="{BAFA2131-EB34-4422-AD95-3FB5F58B643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281D0B-53C7-4FB4-8910-014FACD4EE39}"/>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3078921744"/>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0FEF4-B824-4A7C-8B59-7BE5D065D211}"/>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E35371D9-ADE1-4C3F-992B-E281A037AF8E}"/>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DB803E-C916-42AC-BA7B-86AC03839767}"/>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40417140-B510-47A8-909F-B8D599B2ADE6}"/>
              </a:ext>
            </a:extLst>
          </p:cNvPr>
          <p:cNvSpPr>
            <a:spLocks noGrp="1"/>
          </p:cNvSpPr>
          <p:nvPr>
            <p:ph type="dt" sz="half" idx="10"/>
          </p:nvPr>
        </p:nvSpPr>
        <p:spPr/>
        <p:txBody>
          <a:bodyPr/>
          <a:lstStyle/>
          <a:p>
            <a:fld id="{A8368319-755B-4D4D-962B-D808E0968D2B}" type="datetime1">
              <a:rPr lang="en-US" smtClean="0"/>
              <a:t>8/19/2026</a:t>
            </a:fld>
            <a:endParaRPr lang="en-US"/>
          </a:p>
        </p:txBody>
      </p:sp>
      <p:sp>
        <p:nvSpPr>
          <p:cNvPr id="6" name="Footer Placeholder 5">
            <a:extLst>
              <a:ext uri="{FF2B5EF4-FFF2-40B4-BE49-F238E27FC236}">
                <a16:creationId xmlns:a16="http://schemas.microsoft.com/office/drawing/2014/main" id="{75874643-4962-460B-9221-6F1C88FC54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32C477-C5E1-4C25-B55E-D32638026D70}"/>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679662497"/>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8F5DD-23B3-41CB-921B-2B6335D3EF3A}"/>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D8322008-B111-4789-BD2B-8F194065EC00}"/>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80F1FAA4-714F-411A-9D83-F3529EA3B1D9}"/>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A537BCF7-8CBC-4C3F-8DC0-151DA80651DA}"/>
              </a:ext>
            </a:extLst>
          </p:cNvPr>
          <p:cNvSpPr>
            <a:spLocks noGrp="1"/>
          </p:cNvSpPr>
          <p:nvPr>
            <p:ph type="dt" sz="half" idx="10"/>
          </p:nvPr>
        </p:nvSpPr>
        <p:spPr/>
        <p:txBody>
          <a:bodyPr/>
          <a:lstStyle/>
          <a:p>
            <a:fld id="{E4C95C0E-ADDC-4911-87EE-275801DB7178}" type="datetime1">
              <a:rPr lang="en-US" smtClean="0"/>
              <a:t>8/19/2026</a:t>
            </a:fld>
            <a:endParaRPr lang="en-US"/>
          </a:p>
        </p:txBody>
      </p:sp>
      <p:sp>
        <p:nvSpPr>
          <p:cNvPr id="6" name="Footer Placeholder 5">
            <a:extLst>
              <a:ext uri="{FF2B5EF4-FFF2-40B4-BE49-F238E27FC236}">
                <a16:creationId xmlns:a16="http://schemas.microsoft.com/office/drawing/2014/main" id="{C331C8AC-9A48-4377-ADEC-B8DB2AAAAE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4CB8D3-17CC-4031-A34E-93F1B7B08F5F}"/>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110148715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8ECFB9-D310-4C6D-8DA9-A2E91C0C66D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462B79-934F-4032-B974-7F141D61CB4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9A67AC3-67F9-4407-BCF6-ACD852635459}"/>
              </a:ext>
            </a:extLst>
          </p:cNvPr>
          <p:cNvSpPr>
            <a:spLocks noGrp="1"/>
          </p:cNvSpPr>
          <p:nvPr>
            <p:ph type="dt" sz="half" idx="10"/>
          </p:nvPr>
        </p:nvSpPr>
        <p:spPr/>
        <p:txBody>
          <a:bodyPr/>
          <a:lstStyle/>
          <a:p>
            <a:fld id="{1EACDBEB-728D-476B-B744-8464459CCED9}" type="datetime1">
              <a:rPr lang="en-US" smtClean="0"/>
              <a:t>8/19/2026</a:t>
            </a:fld>
            <a:endParaRPr lang="en-US"/>
          </a:p>
        </p:txBody>
      </p:sp>
      <p:sp>
        <p:nvSpPr>
          <p:cNvPr id="5" name="Footer Placeholder 4">
            <a:extLst>
              <a:ext uri="{FF2B5EF4-FFF2-40B4-BE49-F238E27FC236}">
                <a16:creationId xmlns:a16="http://schemas.microsoft.com/office/drawing/2014/main" id="{650E2235-7B88-479C-ABF5-8D7AFD8C254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2B0713-727A-42E4-968D-9462673BAA0B}"/>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200182047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BA08E0F-1145-4D10-9EB7-CCCC0430372E}"/>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58FB62-45BE-48E9-AC7D-BA81D3BD295E}"/>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75B2A5-9313-41F3-AA6C-4AD50DBC536B}"/>
              </a:ext>
            </a:extLst>
          </p:cNvPr>
          <p:cNvSpPr>
            <a:spLocks noGrp="1"/>
          </p:cNvSpPr>
          <p:nvPr>
            <p:ph type="dt" sz="half" idx="10"/>
          </p:nvPr>
        </p:nvSpPr>
        <p:spPr/>
        <p:txBody>
          <a:bodyPr/>
          <a:lstStyle/>
          <a:p>
            <a:fld id="{22FFCF19-E445-402A-B81C-8443EE5DBDD2}" type="datetime1">
              <a:rPr lang="en-US" smtClean="0"/>
              <a:t>8/19/2026</a:t>
            </a:fld>
            <a:endParaRPr lang="en-US"/>
          </a:p>
        </p:txBody>
      </p:sp>
      <p:sp>
        <p:nvSpPr>
          <p:cNvPr id="5" name="Footer Placeholder 4">
            <a:extLst>
              <a:ext uri="{FF2B5EF4-FFF2-40B4-BE49-F238E27FC236}">
                <a16:creationId xmlns:a16="http://schemas.microsoft.com/office/drawing/2014/main" id="{0D7BCE66-2DDB-4342-A51A-763A247763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2E47D4-DE9C-4978-A11D-67CFBAB3836E}"/>
              </a:ext>
            </a:extLst>
          </p:cNvPr>
          <p:cNvSpPr>
            <a:spLocks noGrp="1"/>
          </p:cNvSpPr>
          <p:nvPr>
            <p:ph type="sldNum" sz="quarter" idx="12"/>
          </p:nvPr>
        </p:nvSpPr>
        <p:spPr/>
        <p:txBody>
          <a:bodyPr/>
          <a:lstStyle/>
          <a:p>
            <a:fld id="{3C9D9619-50AC-4E68-87ED-06583CA52661}" type="slidenum">
              <a:rPr lang="en-US" smtClean="0"/>
              <a:t>‹#›</a:t>
            </a:fld>
            <a:endParaRPr lang="en-US"/>
          </a:p>
        </p:txBody>
      </p:sp>
    </p:spTree>
    <p:extLst>
      <p:ext uri="{BB962C8B-B14F-4D97-AF65-F5344CB8AC3E}">
        <p14:creationId xmlns:p14="http://schemas.microsoft.com/office/powerpoint/2010/main" val="1815655323"/>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image" Target="../media/image2.jpeg"/><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Pie 6"/>
          <p:cNvSpPr/>
          <p:nvPr/>
        </p:nvSpPr>
        <p:spPr>
          <a:xfrm>
            <a:off x="-1087902" y="-815922"/>
            <a:ext cx="2185183"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Oval 7"/>
          <p:cNvSpPr/>
          <p:nvPr/>
        </p:nvSpPr>
        <p:spPr>
          <a:xfrm>
            <a:off x="225089" y="21103"/>
            <a:ext cx="2269588"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Donut 10"/>
          <p:cNvSpPr/>
          <p:nvPr/>
        </p:nvSpPr>
        <p:spPr>
          <a:xfrm rot="2315675">
            <a:off x="243842" y="1055077"/>
            <a:ext cx="1500956"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2" name="Rectangle 11"/>
          <p:cNvSpPr/>
          <p:nvPr/>
        </p:nvSpPr>
        <p:spPr>
          <a:xfrm>
            <a:off x="1350498" y="-54"/>
            <a:ext cx="10841503"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5" name="Title Placeholder 4"/>
          <p:cNvSpPr>
            <a:spLocks noGrp="1"/>
          </p:cNvSpPr>
          <p:nvPr>
            <p:ph type="title"/>
          </p:nvPr>
        </p:nvSpPr>
        <p:spPr>
          <a:xfrm>
            <a:off x="1914144" y="274638"/>
            <a:ext cx="9997440" cy="1143000"/>
          </a:xfrm>
          <a:prstGeom prst="rect">
            <a:avLst/>
          </a:prstGeom>
        </p:spPr>
        <p:txBody>
          <a:bodyPr anchor="ctr">
            <a:normAutofit/>
          </a:bodyPr>
          <a:lstStyle/>
          <a:p>
            <a:r>
              <a:rPr kumimoji="0" lang="en-US"/>
              <a:t>Click to edit Master title style</a:t>
            </a:r>
          </a:p>
        </p:txBody>
      </p:sp>
      <p:sp>
        <p:nvSpPr>
          <p:cNvPr id="9" name="Text Placeholder 8"/>
          <p:cNvSpPr>
            <a:spLocks noGrp="1"/>
          </p:cNvSpPr>
          <p:nvPr>
            <p:ph type="body" idx="1"/>
          </p:nvPr>
        </p:nvSpPr>
        <p:spPr>
          <a:xfrm>
            <a:off x="1914144" y="1447800"/>
            <a:ext cx="9997440" cy="4800600"/>
          </a:xfrm>
          <a:prstGeom prst="rect">
            <a:avLst/>
          </a:prstGeom>
        </p:spPr>
        <p:txBody>
          <a:bodyPr>
            <a:normAutofit/>
          </a:bodyPr>
          <a:lstStyle/>
          <a:p>
            <a:pPr lvl="0" eaLnBrk="1" latinLnBrk="0" hangingPunct="1"/>
            <a:r>
              <a:rPr kumimoji="0" lang="en-US"/>
              <a:t>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4775200" y="6305550"/>
            <a:ext cx="28448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pPr>
              <a:defRPr/>
            </a:pPr>
            <a:fld id="{4AA14F7B-2C25-4BC6-89FD-4A762A0CEA03}" type="datetimeFigureOut">
              <a:rPr lang="en-US" smtClean="0"/>
              <a:pPr>
                <a:defRPr/>
              </a:pPr>
              <a:t>8/19/2026</a:t>
            </a:fld>
            <a:endParaRPr lang="en-US"/>
          </a:p>
        </p:txBody>
      </p:sp>
      <p:sp>
        <p:nvSpPr>
          <p:cNvPr id="10" name="Footer Placeholder 9"/>
          <p:cNvSpPr>
            <a:spLocks noGrp="1"/>
          </p:cNvSpPr>
          <p:nvPr>
            <p:ph type="ftr" sz="quarter" idx="3"/>
          </p:nvPr>
        </p:nvSpPr>
        <p:spPr>
          <a:xfrm>
            <a:off x="7620000" y="6305550"/>
            <a:ext cx="38608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pPr>
              <a:defRPr/>
            </a:pPr>
            <a:endParaRPr lang="en-US"/>
          </a:p>
        </p:txBody>
      </p:sp>
      <p:sp>
        <p:nvSpPr>
          <p:cNvPr id="22" name="Slide Number Placeholder 21"/>
          <p:cNvSpPr>
            <a:spLocks noGrp="1"/>
          </p:cNvSpPr>
          <p:nvPr>
            <p:ph type="sldNum" sz="quarter" idx="4"/>
          </p:nvPr>
        </p:nvSpPr>
        <p:spPr>
          <a:xfrm>
            <a:off x="11484864" y="6305550"/>
            <a:ext cx="6096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pPr>
              <a:defRPr/>
            </a:pPr>
            <a:fld id="{25F6D978-66FC-49C5-82CB-245A4D859F0B}" type="slidenum">
              <a:rPr lang="en-US" smtClean="0"/>
              <a:pPr>
                <a:defRPr/>
              </a:pPr>
              <a:t>‹#›</a:t>
            </a:fld>
            <a:endParaRPr lang="en-US"/>
          </a:p>
        </p:txBody>
      </p:sp>
      <p:sp>
        <p:nvSpPr>
          <p:cNvPr id="15" name="Rectangle 14"/>
          <p:cNvSpPr/>
          <p:nvPr/>
        </p:nvSpPr>
        <p:spPr bwMode="invGray">
          <a:xfrm>
            <a:off x="1353312" y="-54"/>
            <a:ext cx="97536"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Tree>
    <p:extLst>
      <p:ext uri="{BB962C8B-B14F-4D97-AF65-F5344CB8AC3E}">
        <p14:creationId xmlns:p14="http://schemas.microsoft.com/office/powerpoint/2010/main" val="2295924614"/>
      </p:ext>
    </p:extLst>
  </p:cSld>
  <p:clrMap bg1="lt1" tx1="dk1" bg2="lt2" tx2="dk2" accent1="accent1" accent2="accent2" accent3="accent3" accent4="accent4" accent5="accent5" accent6="accent6" hlink="hlink" folHlink="folHlink"/>
  <p:sldLayoutIdLst>
    <p:sldLayoutId id="2147483661" r:id="rId1"/>
    <p:sldLayoutId id="2147483662" r:id="rId2"/>
  </p:sldLayoutIdLst>
  <mc:AlternateContent xmlns:mc="http://schemas.openxmlformats.org/markup-compatibility/2006" xmlns:p14="http://schemas.microsoft.com/office/powerpoint/2010/main">
    <mc:Choice Requires="p14">
      <p:transition spd="slow" p14:dur="4250"/>
    </mc:Choice>
    <mc:Fallback xmlns="">
      <p:transition spd="slow"/>
    </mc:Fallback>
  </mc:AlternateContent>
  <p:txStyles>
    <p:titleStyle>
      <a:lvl1pPr algn="l" rtl="0" eaLnBrk="1" latinLnBrk="0" hangingPunct="1">
        <a:spcBef>
          <a:spcPct val="0"/>
        </a:spcBef>
        <a:buNone/>
        <a:defRPr kumimoji="0" sz="4300" kern="1200">
          <a:solidFill>
            <a:srgbClr val="2B12BE"/>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7000" r="-7000"/>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1ACE3F-9387-420D-B5E5-67E8B977FDB7}"/>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F29809-C681-4294-B2B1-0DA61FE936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F9E3712-809D-4963-A478-177910AE0B76}"/>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6ABE9F7-2999-4F91-80C1-81352EF68162}" type="datetime1">
              <a:rPr lang="en-US" smtClean="0"/>
              <a:t>8/19/2026</a:t>
            </a:fld>
            <a:endParaRPr lang="en-GB"/>
          </a:p>
        </p:txBody>
      </p:sp>
      <p:sp>
        <p:nvSpPr>
          <p:cNvPr id="5" name="Footer Placeholder 4">
            <a:extLst>
              <a:ext uri="{FF2B5EF4-FFF2-40B4-BE49-F238E27FC236}">
                <a16:creationId xmlns:a16="http://schemas.microsoft.com/office/drawing/2014/main" id="{724B3F72-74FA-42EA-88A9-346E0CAED0B5}"/>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FE1FACA-B1D6-434A-A23C-4170D1E82640}"/>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3B89358-DCFF-4DD8-9B3C-AB9827F5A239}" type="slidenum">
              <a:rPr lang="en-GB" smtClean="0"/>
              <a:t>‹#›</a:t>
            </a:fld>
            <a:endParaRPr lang="en-GB"/>
          </a:p>
        </p:txBody>
      </p:sp>
    </p:spTree>
    <p:extLst>
      <p:ext uri="{BB962C8B-B14F-4D97-AF65-F5344CB8AC3E}">
        <p14:creationId xmlns:p14="http://schemas.microsoft.com/office/powerpoint/2010/main" val="3794166965"/>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mc:AlternateContent xmlns:mc="http://schemas.openxmlformats.org/markup-compatibility/2006" xmlns:p14="http://schemas.microsoft.com/office/powerpoint/2010/main">
    <mc:Choice Requires="p14">
      <p:transition spd="slow" p14:dur="4250"/>
    </mc:Choice>
    <mc:Fallback xmlns="">
      <p:transition spd="slow"/>
    </mc:Fallback>
  </mc:AlternateConten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asamoahwaded@pcsb.org" TargetMode="External"/><Relationship Id="rId2" Type="http://schemas.openxmlformats.org/officeDocument/2006/relationships/hyperlink" Target="mailto:schachterk@pcsb.org" TargetMode="External"/><Relationship Id="rId1" Type="http://schemas.openxmlformats.org/officeDocument/2006/relationships/slideLayout" Target="../slideLayouts/slideLayout2.xml"/><Relationship Id="rId4" Type="http://schemas.openxmlformats.org/officeDocument/2006/relationships/hyperlink" Target="mailto:homar@pcsb.org"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8.png"/><Relationship Id="rId5" Type="http://schemas.openxmlformats.org/officeDocument/2006/relationships/hyperlink" Target="https://www.floridastudentfinancialaidsg.org/SAPBFMAIN/SAPBFMAIN" TargetMode="Externa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0.png"/><Relationship Id="rId4" Type="http://schemas.openxmlformats.org/officeDocument/2006/relationships/hyperlink" Target="https://www.floridastudentfinancialaidsg.org/PDF/BFHandbookChapter2.pdf"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hyperlink" Target="http://www.fldoe.org/core/fileparse.php/7525/urlt/active-articulation-summary.xlsx"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hyperlink" Target="http://www.spcollege.edu/connect" TargetMode="External"/><Relationship Id="rId2" Type="http://schemas.openxmlformats.org/officeDocument/2006/relationships/image" Target="../media/image6.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549281" y="4819368"/>
            <a:ext cx="10291482" cy="1562584"/>
          </a:xfrm>
        </p:spPr>
        <p:txBody>
          <a:bodyPr>
            <a:normAutofit fontScale="85000" lnSpcReduction="10000"/>
          </a:bodyPr>
          <a:lstStyle/>
          <a:p>
            <a:pPr algn="ctr"/>
            <a:r>
              <a:rPr lang="en-US" sz="3800" dirty="0"/>
              <a:t>Career Academy of Business Administration &amp; Management</a:t>
            </a:r>
            <a:endParaRPr lang="en-US" sz="2800" dirty="0"/>
          </a:p>
          <a:p>
            <a:pPr algn="ctr"/>
            <a:r>
              <a:rPr lang="en-US" sz="3300" dirty="0"/>
              <a:t>An Academy of Distinction – with Distinguished Honors</a:t>
            </a:r>
          </a:p>
          <a:p>
            <a:pPr algn="ctr"/>
            <a:r>
              <a:rPr lang="en-US" sz="2800"/>
              <a:t>Fall </a:t>
            </a:r>
            <a:endParaRPr lang="en-US" sz="2800"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0" y="309211"/>
            <a:ext cx="4572000" cy="4114800"/>
          </a:xfrm>
          <a:prstGeom prst="rect">
            <a:avLst/>
          </a:prstGeom>
        </p:spPr>
      </p:pic>
    </p:spTree>
    <p:extLst>
      <p:ext uri="{BB962C8B-B14F-4D97-AF65-F5344CB8AC3E}">
        <p14:creationId xmlns:p14="http://schemas.microsoft.com/office/powerpoint/2010/main" val="138810202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FE1B258-29C4-47E7-952F-ECE67B5405EF}"/>
              </a:ext>
            </a:extLst>
          </p:cNvPr>
          <p:cNvGraphicFramePr>
            <a:graphicFrameLocks noGrp="1"/>
          </p:cNvGraphicFramePr>
          <p:nvPr>
            <p:extLst>
              <p:ext uri="{D42A27DB-BD31-4B8C-83A1-F6EECF244321}">
                <p14:modId xmlns:p14="http://schemas.microsoft.com/office/powerpoint/2010/main" val="23113747"/>
              </p:ext>
            </p:extLst>
          </p:nvPr>
        </p:nvGraphicFramePr>
        <p:xfrm>
          <a:off x="1330670" y="0"/>
          <a:ext cx="10861330" cy="6857998"/>
        </p:xfrm>
        <a:graphic>
          <a:graphicData uri="http://schemas.openxmlformats.org/drawingml/2006/table">
            <a:tbl>
              <a:tblPr>
                <a:tableStyleId>{793D81CF-94F2-401A-BA57-92F5A7B2D0C5}</a:tableStyleId>
              </a:tblPr>
              <a:tblGrid>
                <a:gridCol w="1923822">
                  <a:extLst>
                    <a:ext uri="{9D8B030D-6E8A-4147-A177-3AD203B41FA5}">
                      <a16:colId xmlns:a16="http://schemas.microsoft.com/office/drawing/2014/main" val="3703953804"/>
                    </a:ext>
                  </a:extLst>
                </a:gridCol>
                <a:gridCol w="2953007">
                  <a:extLst>
                    <a:ext uri="{9D8B030D-6E8A-4147-A177-3AD203B41FA5}">
                      <a16:colId xmlns:a16="http://schemas.microsoft.com/office/drawing/2014/main" val="2136392784"/>
                    </a:ext>
                  </a:extLst>
                </a:gridCol>
                <a:gridCol w="5984501">
                  <a:extLst>
                    <a:ext uri="{9D8B030D-6E8A-4147-A177-3AD203B41FA5}">
                      <a16:colId xmlns:a16="http://schemas.microsoft.com/office/drawing/2014/main" val="793144412"/>
                    </a:ext>
                  </a:extLst>
                </a:gridCol>
              </a:tblGrid>
              <a:tr h="719929">
                <a:tc gridSpan="3">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200"/>
                        <a:t>CABAM Staff</a:t>
                      </a:r>
                    </a:p>
                  </a:txBody>
                  <a:tcPr marL="54376" marR="54376" marT="54376" marB="54376" anchor="ctr"/>
                </a:tc>
                <a:tc hMerge="1">
                  <a:txBody>
                    <a:bodyPr/>
                    <a:lstStyle/>
                    <a:p>
                      <a:endParaRPr lang="en-US" sz="2000">
                        <a:effectLst/>
                      </a:endParaRPr>
                    </a:p>
                  </a:txBody>
                  <a:tcPr marL="54376" marR="54376" marT="54376" marB="54376" anchor="ctr"/>
                </a:tc>
                <a:tc hMerge="1">
                  <a:txBody>
                    <a:bodyPr/>
                    <a:lstStyle/>
                    <a:p>
                      <a:endParaRPr lang="en-US" sz="2000">
                        <a:effectLst/>
                      </a:endParaRPr>
                    </a:p>
                  </a:txBody>
                  <a:tcPr marL="54376" marR="54376" marT="54376" marB="54376" anchor="ctr"/>
                </a:tc>
                <a:extLst>
                  <a:ext uri="{0D108BD9-81ED-4DB2-BD59-A6C34878D82A}">
                    <a16:rowId xmlns:a16="http://schemas.microsoft.com/office/drawing/2014/main" val="3056544307"/>
                  </a:ext>
                </a:extLst>
              </a:tr>
              <a:tr h="3283734">
                <a:tc>
                  <a:txBody>
                    <a:bodyPr/>
                    <a:lstStyle/>
                    <a:p>
                      <a:r>
                        <a:rPr lang="en-US" sz="2000">
                          <a:effectLst/>
                        </a:rPr>
                        <a:t>Kevin Schachter</a:t>
                      </a:r>
                    </a:p>
                  </a:txBody>
                  <a:tcPr marL="54376" marR="54376" marT="54376" marB="54376" anchor="ctr"/>
                </a:tc>
                <a:tc>
                  <a:txBody>
                    <a:bodyPr/>
                    <a:lstStyle/>
                    <a:p>
                      <a:r>
                        <a:rPr lang="en-US" sz="2000" u="sng">
                          <a:effectLst/>
                          <a:hlinkClick r:id="rId2"/>
                        </a:rPr>
                        <a:t>schachterk@pcsb.org</a:t>
                      </a:r>
                      <a:endParaRPr lang="en-US" sz="2000">
                        <a:effectLst/>
                      </a:endParaRPr>
                    </a:p>
                  </a:txBody>
                  <a:tcPr marL="54376" marR="54376" marT="54376" marB="54376" anchor="ctr"/>
                </a:tc>
                <a:tc>
                  <a:txBody>
                    <a:bodyPr/>
                    <a:lstStyle/>
                    <a:p>
                      <a:r>
                        <a:rPr lang="en-US" sz="2000" dirty="0">
                          <a:effectLst/>
                        </a:rPr>
                        <a:t>Accounting Applications 1 &amp; 2, Legal Aspects of Business, AP Business with Personal Finance, Introduction to Hospitality &amp; Tourism, Technology for Hospitality &amp; Tourism, Hospitality &amp; Tourism Marketing Management, Hospitality &amp; Tourism Internship, Hospitality &amp; Tourism Entrepreneurship, ***Future Business Leaders of America(FBLA), ***phuhs.org Webmaster, ***Department Chair</a:t>
                      </a:r>
                    </a:p>
                  </a:txBody>
                  <a:tcPr marL="54376" marR="54376" marT="54376" marB="54376" anchor="ctr"/>
                </a:tc>
                <a:extLst>
                  <a:ext uri="{0D108BD9-81ED-4DB2-BD59-A6C34878D82A}">
                    <a16:rowId xmlns:a16="http://schemas.microsoft.com/office/drawing/2014/main" val="1417583353"/>
                  </a:ext>
                </a:extLst>
              </a:tr>
              <a:tr h="1590523">
                <a:tc>
                  <a:txBody>
                    <a:bodyPr/>
                    <a:lstStyle/>
                    <a:p>
                      <a:r>
                        <a:rPr lang="en-US" sz="2000">
                          <a:effectLst/>
                        </a:rPr>
                        <a:t>Dzindzi </a:t>
                      </a:r>
                      <a:br>
                        <a:rPr lang="en-US" sz="2000">
                          <a:effectLst/>
                        </a:rPr>
                      </a:br>
                      <a:r>
                        <a:rPr lang="en-US" sz="2000">
                          <a:effectLst/>
                        </a:rPr>
                        <a:t>Asamoah-Wade</a:t>
                      </a:r>
                    </a:p>
                  </a:txBody>
                  <a:tcPr marL="54376" marR="54376" marT="54376" marB="54376" anchor="ctr"/>
                </a:tc>
                <a:tc>
                  <a:txBody>
                    <a:bodyPr/>
                    <a:lstStyle/>
                    <a:p>
                      <a:r>
                        <a:rPr lang="en-US" sz="2000" u="sng">
                          <a:effectLst/>
                          <a:hlinkClick r:id="rId3"/>
                        </a:rPr>
                        <a:t>asamoahwaded@pcsb.org</a:t>
                      </a:r>
                      <a:endParaRPr lang="en-US" sz="2000">
                        <a:effectLst/>
                      </a:endParaRPr>
                    </a:p>
                  </a:txBody>
                  <a:tcPr marL="54376" marR="54376" marT="54376" marB="54376" anchor="ctr"/>
                </a:tc>
                <a:tc>
                  <a:txBody>
                    <a:bodyPr/>
                    <a:lstStyle/>
                    <a:p>
                      <a:r>
                        <a:rPr lang="en-US" sz="2000" dirty="0">
                          <a:effectLst/>
                        </a:rPr>
                        <a:t>Advanced Information Technology, Foundations of Programming, AP Computer Science Principles, AP Cyber Security, Digital Design 1-3, ***National Technical Honor Society</a:t>
                      </a:r>
                    </a:p>
                  </a:txBody>
                  <a:tcPr marL="54376" marR="54376" marT="54376" marB="54376" anchor="ctr"/>
                </a:tc>
                <a:extLst>
                  <a:ext uri="{0D108BD9-81ED-4DB2-BD59-A6C34878D82A}">
                    <a16:rowId xmlns:a16="http://schemas.microsoft.com/office/drawing/2014/main" val="2566441624"/>
                  </a:ext>
                </a:extLst>
              </a:tr>
              <a:tr h="1263812">
                <a:tc>
                  <a:txBody>
                    <a:bodyPr/>
                    <a:lstStyle/>
                    <a:p>
                      <a:r>
                        <a:rPr lang="en-US" sz="2000">
                          <a:effectLst/>
                        </a:rPr>
                        <a:t>Randy Homa</a:t>
                      </a:r>
                    </a:p>
                  </a:txBody>
                  <a:tcPr marL="54376" marR="54376" marT="54376" marB="54376" anchor="ctr"/>
                </a:tc>
                <a:tc>
                  <a:txBody>
                    <a:bodyPr/>
                    <a:lstStyle/>
                    <a:p>
                      <a:r>
                        <a:rPr lang="en-US" sz="2000">
                          <a:effectLst/>
                          <a:hlinkClick r:id="rId4"/>
                        </a:rPr>
                        <a:t>homar@pcsb.org</a:t>
                      </a:r>
                      <a:endParaRPr lang="en-US" sz="2000">
                        <a:effectLst/>
                      </a:endParaRPr>
                    </a:p>
                  </a:txBody>
                  <a:tcPr marL="54376" marR="54376" marT="54376" marB="54376" anchor="ctr"/>
                </a:tc>
                <a:tc>
                  <a:txBody>
                    <a:bodyPr/>
                    <a:lstStyle/>
                    <a:p>
                      <a:r>
                        <a:rPr lang="en-US" sz="2000" dirty="0">
                          <a:effectLst/>
                        </a:rPr>
                        <a:t>Sports, Recreation &amp; Entertainment Marketing I – III:  Artificial Intelligence in the World, Applications of AI</a:t>
                      </a:r>
                    </a:p>
                  </a:txBody>
                  <a:tcPr marL="54376" marR="54376" marT="54376" marB="54376" anchor="ctr"/>
                </a:tc>
                <a:extLst>
                  <a:ext uri="{0D108BD9-81ED-4DB2-BD59-A6C34878D82A}">
                    <a16:rowId xmlns:a16="http://schemas.microsoft.com/office/drawing/2014/main" val="955867929"/>
                  </a:ext>
                </a:extLst>
              </a:tr>
            </a:tbl>
          </a:graphicData>
        </a:graphic>
      </p:graphicFrame>
    </p:spTree>
    <p:extLst>
      <p:ext uri="{BB962C8B-B14F-4D97-AF65-F5344CB8AC3E}">
        <p14:creationId xmlns:p14="http://schemas.microsoft.com/office/powerpoint/2010/main" val="3628234634"/>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4478" y="38100"/>
            <a:ext cx="10787521" cy="1143000"/>
          </a:xfrm>
        </p:spPr>
        <p:txBody>
          <a:bodyPr/>
          <a:lstStyle/>
          <a:p>
            <a:pPr algn="ctr"/>
            <a:r>
              <a:rPr lang="en-US"/>
              <a:t>What is CABAM?</a:t>
            </a:r>
          </a:p>
        </p:txBody>
      </p:sp>
      <p:sp>
        <p:nvSpPr>
          <p:cNvPr id="3" name="Content Placeholder 2"/>
          <p:cNvSpPr>
            <a:spLocks noGrp="1"/>
          </p:cNvSpPr>
          <p:nvPr>
            <p:ph idx="1"/>
          </p:nvPr>
        </p:nvSpPr>
        <p:spPr>
          <a:xfrm>
            <a:off x="1404478" y="1409075"/>
            <a:ext cx="10662604" cy="5410825"/>
          </a:xfrm>
        </p:spPr>
        <p:txBody>
          <a:bodyPr>
            <a:normAutofit/>
          </a:bodyPr>
          <a:lstStyle/>
          <a:p>
            <a:pPr>
              <a:buNone/>
            </a:pPr>
            <a:r>
              <a:rPr lang="en-US" sz="4000">
                <a:solidFill>
                  <a:srgbClr val="0070C0"/>
                </a:solidFill>
              </a:rPr>
              <a:t>A career themed academy offering a sequence of courses providing rigorous and relevant content aligned with challenging academic standards and technical knowledge and skills needed to prepare for further education and careers.</a:t>
            </a:r>
          </a:p>
          <a:p>
            <a:pPr>
              <a:buFont typeface="Wingdings" panose="05000000000000000000" pitchFamily="2" charset="2"/>
              <a:buChar char="Ø"/>
            </a:pPr>
            <a:r>
              <a:rPr lang="en-US" sz="4000">
                <a:solidFill>
                  <a:srgbClr val="0070C0"/>
                </a:solidFill>
              </a:rPr>
              <a:t>CABAM Gives you a head start on life after High School.</a:t>
            </a:r>
            <a:endParaRPr lang="en-US" sz="3600">
              <a:solidFill>
                <a:srgbClr val="0070C0"/>
              </a:solidFill>
            </a:endParaRPr>
          </a:p>
        </p:txBody>
      </p:sp>
    </p:spTree>
    <p:extLst>
      <p:ext uri="{BB962C8B-B14F-4D97-AF65-F5344CB8AC3E}">
        <p14:creationId xmlns:p14="http://schemas.microsoft.com/office/powerpoint/2010/main" val="232243778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CABAM Mission</a:t>
            </a:r>
          </a:p>
        </p:txBody>
      </p:sp>
      <p:sp>
        <p:nvSpPr>
          <p:cNvPr id="3" name="Content Placeholder 2"/>
          <p:cNvSpPr>
            <a:spLocks noGrp="1"/>
          </p:cNvSpPr>
          <p:nvPr>
            <p:ph idx="1"/>
          </p:nvPr>
        </p:nvSpPr>
        <p:spPr>
          <a:xfrm>
            <a:off x="2667000" y="2133600"/>
            <a:ext cx="7848600" cy="4419600"/>
          </a:xfrm>
        </p:spPr>
        <p:txBody>
          <a:bodyPr>
            <a:normAutofit/>
          </a:bodyPr>
          <a:lstStyle/>
          <a:p>
            <a:pPr marL="0" indent="0" algn="ctr">
              <a:buNone/>
            </a:pPr>
            <a:r>
              <a:rPr lang="en-US" sz="7200">
                <a:solidFill>
                  <a:srgbClr val="0070C0"/>
                </a:solidFill>
              </a:rPr>
              <a:t>Empowering Success</a:t>
            </a:r>
          </a:p>
        </p:txBody>
      </p:sp>
    </p:spTree>
    <p:extLst>
      <p:ext uri="{BB962C8B-B14F-4D97-AF65-F5344CB8AC3E}">
        <p14:creationId xmlns:p14="http://schemas.microsoft.com/office/powerpoint/2010/main" val="3530087071"/>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a:t>CABAM Vision Statement</a:t>
            </a:r>
          </a:p>
        </p:txBody>
      </p:sp>
      <p:sp>
        <p:nvSpPr>
          <p:cNvPr id="3" name="Content Placeholder 2"/>
          <p:cNvSpPr>
            <a:spLocks noGrp="1"/>
          </p:cNvSpPr>
          <p:nvPr>
            <p:ph idx="1"/>
          </p:nvPr>
        </p:nvSpPr>
        <p:spPr>
          <a:xfrm>
            <a:off x="2819400" y="2286000"/>
            <a:ext cx="7638288" cy="3962400"/>
          </a:xfrm>
        </p:spPr>
        <p:txBody>
          <a:bodyPr>
            <a:normAutofit/>
          </a:bodyPr>
          <a:lstStyle/>
          <a:p>
            <a:pPr algn="ctr">
              <a:buNone/>
            </a:pPr>
            <a:r>
              <a:rPr lang="en-US" sz="4000">
                <a:solidFill>
                  <a:srgbClr val="0070C0"/>
                </a:solidFill>
              </a:rPr>
              <a:t>To provide students with rigorous and relevant business concepts and skills, through </a:t>
            </a:r>
            <a:r>
              <a:rPr lang="en-US" sz="4000" b="1">
                <a:solidFill>
                  <a:srgbClr val="0070C0"/>
                </a:solidFill>
              </a:rPr>
              <a:t>education and experiences</a:t>
            </a:r>
            <a:r>
              <a:rPr lang="en-US" sz="4000">
                <a:solidFill>
                  <a:srgbClr val="0070C0"/>
                </a:solidFill>
              </a:rPr>
              <a:t>, that are vital for success in life.</a:t>
            </a:r>
          </a:p>
        </p:txBody>
      </p:sp>
    </p:spTree>
    <p:extLst>
      <p:ext uri="{BB962C8B-B14F-4D97-AF65-F5344CB8AC3E}">
        <p14:creationId xmlns:p14="http://schemas.microsoft.com/office/powerpoint/2010/main" val="2426331362"/>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5FCACF-1447-55A9-8ADD-93FF3C746648}"/>
              </a:ext>
            </a:extLst>
          </p:cNvPr>
          <p:cNvSpPr>
            <a:spLocks noGrp="1"/>
          </p:cNvSpPr>
          <p:nvPr>
            <p:ph type="title"/>
          </p:nvPr>
        </p:nvSpPr>
        <p:spPr>
          <a:xfrm>
            <a:off x="1371600" y="38100"/>
            <a:ext cx="10820400" cy="1143000"/>
          </a:xfrm>
        </p:spPr>
        <p:txBody>
          <a:bodyPr/>
          <a:lstStyle/>
          <a:p>
            <a:pPr lvl="0"/>
            <a:r>
              <a:rPr lang="en-US" b="1"/>
              <a:t>CABAM Values:</a:t>
            </a:r>
            <a:r>
              <a:rPr lang="en-US" b="1" baseline="0"/>
              <a:t> </a:t>
            </a:r>
            <a:r>
              <a:rPr lang="en-US" b="1"/>
              <a:t>G.R.I.T.</a:t>
            </a:r>
            <a:endParaRPr lang="en-US"/>
          </a:p>
        </p:txBody>
      </p:sp>
      <p:sp>
        <p:nvSpPr>
          <p:cNvPr id="3" name="Content Placeholder 2">
            <a:extLst>
              <a:ext uri="{FF2B5EF4-FFF2-40B4-BE49-F238E27FC236}">
                <a16:creationId xmlns:a16="http://schemas.microsoft.com/office/drawing/2014/main" id="{8F2645FE-6EBF-37B3-12C9-767943C48359}"/>
              </a:ext>
            </a:extLst>
          </p:cNvPr>
          <p:cNvSpPr>
            <a:spLocks noGrp="1"/>
          </p:cNvSpPr>
          <p:nvPr>
            <p:ph idx="1"/>
          </p:nvPr>
        </p:nvSpPr>
        <p:spPr>
          <a:xfrm>
            <a:off x="1371600" y="1371600"/>
            <a:ext cx="10820400" cy="5448300"/>
          </a:xfrm>
        </p:spPr>
        <p:txBody>
          <a:bodyPr>
            <a:normAutofit lnSpcReduction="10000"/>
          </a:bodyPr>
          <a:lstStyle/>
          <a:p>
            <a:pPr lvl="0"/>
            <a:r>
              <a:rPr lang="en-US" sz="4400" b="1"/>
              <a:t>G – Growth:</a:t>
            </a:r>
            <a:r>
              <a:rPr lang="en-US" sz="4400"/>
              <a:t> </a:t>
            </a:r>
          </a:p>
          <a:p>
            <a:pPr lvl="1"/>
            <a:r>
              <a:rPr lang="en-US" sz="4000"/>
              <a:t>Improve a little every day</a:t>
            </a:r>
          </a:p>
          <a:p>
            <a:pPr lvl="0"/>
            <a:r>
              <a:rPr lang="en-US" sz="4400" b="1"/>
              <a:t>R – Respect:</a:t>
            </a:r>
            <a:r>
              <a:rPr lang="en-US" sz="4400"/>
              <a:t> </a:t>
            </a:r>
          </a:p>
          <a:p>
            <a:pPr lvl="1"/>
            <a:r>
              <a:rPr lang="en-US" sz="4000"/>
              <a:t>Build character through how you treat others</a:t>
            </a:r>
          </a:p>
          <a:p>
            <a:pPr lvl="0"/>
            <a:r>
              <a:rPr lang="en-US" sz="4400" b="1"/>
              <a:t>I – Integrity:</a:t>
            </a:r>
            <a:r>
              <a:rPr lang="en-US" sz="4400"/>
              <a:t> </a:t>
            </a:r>
          </a:p>
          <a:p>
            <a:pPr lvl="1"/>
            <a:r>
              <a:rPr lang="en-US" sz="4000"/>
              <a:t>Small honest choices build trustworthiness</a:t>
            </a:r>
          </a:p>
          <a:p>
            <a:pPr lvl="0"/>
            <a:r>
              <a:rPr lang="en-US" sz="4400" b="1"/>
              <a:t>T – Tenacity:</a:t>
            </a:r>
            <a:r>
              <a:rPr lang="en-US" sz="4400"/>
              <a:t> </a:t>
            </a:r>
          </a:p>
          <a:p>
            <a:pPr lvl="1"/>
            <a:r>
              <a:rPr lang="en-US" sz="4000"/>
              <a:t>Stick with the hard stuff — get stronger</a:t>
            </a:r>
          </a:p>
        </p:txBody>
      </p:sp>
    </p:spTree>
    <p:extLst>
      <p:ext uri="{BB962C8B-B14F-4D97-AF65-F5344CB8AC3E}">
        <p14:creationId xmlns:p14="http://schemas.microsoft.com/office/powerpoint/2010/main" val="2772124612"/>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176582" y="533400"/>
            <a:ext cx="5262818" cy="2190044"/>
          </a:xfrm>
        </p:spPr>
        <p:txBody>
          <a:bodyPr>
            <a:normAutofit/>
          </a:bodyPr>
          <a:lstStyle/>
          <a:p>
            <a:pPr algn="ctr"/>
            <a:r>
              <a:rPr lang="en-US" sz="3600"/>
              <a:t>Career Academy of</a:t>
            </a:r>
          </a:p>
          <a:p>
            <a:pPr algn="ctr"/>
            <a:r>
              <a:rPr lang="en-US" sz="3600"/>
              <a:t>Business Administration &amp; Management</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743200" y="228600"/>
            <a:ext cx="2433382" cy="2190044"/>
          </a:xfrm>
          <a:prstGeom prst="rect">
            <a:avLst/>
          </a:prstGeom>
        </p:spPr>
      </p:pic>
      <p:sp>
        <p:nvSpPr>
          <p:cNvPr id="2" name="TextBox 1">
            <a:extLst>
              <a:ext uri="{FF2B5EF4-FFF2-40B4-BE49-F238E27FC236}">
                <a16:creationId xmlns:a16="http://schemas.microsoft.com/office/drawing/2014/main" id="{AFC56FA2-1383-470F-9BA0-75E1CD5FFD34}"/>
              </a:ext>
            </a:extLst>
          </p:cNvPr>
          <p:cNvSpPr txBox="1"/>
          <p:nvPr/>
        </p:nvSpPr>
        <p:spPr>
          <a:xfrm>
            <a:off x="1248590" y="2441498"/>
            <a:ext cx="10859045" cy="4339650"/>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Gill Sans MT"/>
                <a:ea typeface="+mn-ea"/>
                <a:cs typeface="+mn-cs"/>
              </a:rPr>
              <a:t>Text to 81010 for CABAM Reminders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Gill Sans MT"/>
                <a:ea typeface="+mn-ea"/>
                <a:cs typeface="+mn-cs"/>
              </a:rPr>
              <a:t>Grade 9: @CABAM30</a:t>
            </a:r>
          </a:p>
          <a:p>
            <a:pPr algn="ctr" defTabSz="457200">
              <a:defRPr/>
            </a:pPr>
            <a:r>
              <a:rPr lang="en-US" sz="3600" dirty="0">
                <a:solidFill>
                  <a:srgbClr val="0000FF"/>
                </a:solidFill>
                <a:latin typeface="Gill Sans MT"/>
              </a:rPr>
              <a:t>Grade 10</a:t>
            </a:r>
            <a:r>
              <a:rPr kumimoji="0" lang="en-US" sz="3600" b="0" i="0" u="none" strike="noStrike" kern="1200" cap="none" spc="0" normalizeH="0" baseline="0" noProof="0" dirty="0">
                <a:ln>
                  <a:noFill/>
                </a:ln>
                <a:solidFill>
                  <a:srgbClr val="0000FF"/>
                </a:solidFill>
                <a:effectLst/>
                <a:uLnTx/>
                <a:uFillTx/>
                <a:latin typeface="Gill Sans MT"/>
                <a:ea typeface="+mn-ea"/>
                <a:cs typeface="+mn-cs"/>
              </a:rPr>
              <a:t>: @CABAM2</a:t>
            </a:r>
            <a:r>
              <a:rPr lang="en-US" sz="3600" dirty="0">
                <a:solidFill>
                  <a:srgbClr val="0000FF"/>
                </a:solidFill>
                <a:latin typeface="Gill Sans MT"/>
              </a:rPr>
              <a:t>9</a:t>
            </a:r>
            <a:endParaRPr kumimoji="0" lang="en-US" sz="3600" b="0" i="0" u="none" strike="noStrike" kern="1200" cap="none" spc="0" normalizeH="0" baseline="0" noProof="0" dirty="0">
              <a:ln>
                <a:noFill/>
              </a:ln>
              <a:solidFill>
                <a:srgbClr val="0000FF"/>
              </a:solidFill>
              <a:effectLst/>
              <a:uLnTx/>
              <a:uFillTx/>
              <a:latin typeface="Gill Sans MT"/>
              <a:ea typeface="+mn-ea"/>
              <a:cs typeface="+mn-cs"/>
            </a:endParaRPr>
          </a:p>
          <a:p>
            <a:pPr algn="ctr" defTabSz="457200">
              <a:defRPr/>
            </a:pPr>
            <a:r>
              <a:rPr lang="en-US" sz="3600" dirty="0">
                <a:solidFill>
                  <a:srgbClr val="0000FF"/>
                </a:solidFill>
                <a:latin typeface="Gill Sans MT"/>
              </a:rPr>
              <a:t>Grade 11</a:t>
            </a:r>
            <a:r>
              <a:rPr kumimoji="0" lang="en-US" sz="3600" b="0" i="0" u="none" strike="noStrike" kern="1200" cap="none" spc="0" normalizeH="0" baseline="0" noProof="0" dirty="0">
                <a:ln>
                  <a:noFill/>
                </a:ln>
                <a:solidFill>
                  <a:srgbClr val="0000FF"/>
                </a:solidFill>
                <a:effectLst/>
                <a:uLnTx/>
                <a:uFillTx/>
                <a:latin typeface="Gill Sans MT"/>
                <a:ea typeface="+mn-ea"/>
                <a:cs typeface="+mn-cs"/>
              </a:rPr>
              <a:t>: @CABAM28</a:t>
            </a:r>
          </a:p>
          <a:p>
            <a:pPr algn="ctr" defTabSz="457200">
              <a:defRPr/>
            </a:pPr>
            <a:r>
              <a:rPr lang="en-US" sz="3600" dirty="0">
                <a:solidFill>
                  <a:srgbClr val="0000FF"/>
                </a:solidFill>
                <a:latin typeface="Gill Sans MT"/>
              </a:rPr>
              <a:t>Grade 12</a:t>
            </a:r>
            <a:r>
              <a:rPr kumimoji="0" lang="en-US" sz="3600" b="0" i="0" u="none" strike="noStrike" kern="1200" cap="none" spc="0" normalizeH="0" baseline="0" noProof="0" dirty="0">
                <a:ln>
                  <a:noFill/>
                </a:ln>
                <a:solidFill>
                  <a:srgbClr val="0000FF"/>
                </a:solidFill>
                <a:effectLst/>
                <a:uLnTx/>
                <a:uFillTx/>
                <a:latin typeface="Gill Sans MT"/>
                <a:ea typeface="+mn-ea"/>
                <a:cs typeface="+mn-cs"/>
              </a:rPr>
              <a:t>:@CABAM27</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srgbClr val="0000FF"/>
              </a:solidFill>
              <a:effectLst/>
              <a:uLnTx/>
              <a:uFillTx/>
              <a:latin typeface="Gill Sans MT"/>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err="1">
                <a:ln>
                  <a:noFill/>
                </a:ln>
                <a:solidFill>
                  <a:srgbClr val="0000FF"/>
                </a:solidFill>
                <a:effectLst/>
                <a:uLnTx/>
                <a:uFillTx/>
                <a:latin typeface="Gill Sans MT"/>
                <a:ea typeface="+mn-ea"/>
                <a:cs typeface="+mn-cs"/>
              </a:rPr>
              <a:t>phuhscabam</a:t>
            </a:r>
            <a:r>
              <a:rPr kumimoji="0" lang="en-US" sz="3600" b="0" i="0" u="none" strike="noStrike" kern="1200" cap="none" spc="0" normalizeH="0" baseline="0" noProof="0" dirty="0">
                <a:ln>
                  <a:noFill/>
                </a:ln>
                <a:solidFill>
                  <a:srgbClr val="0000FF"/>
                </a:solidFill>
                <a:effectLst/>
                <a:uLnTx/>
                <a:uFillTx/>
                <a:latin typeface="Gill Sans MT"/>
                <a:ea typeface="+mn-ea"/>
                <a:cs typeface="+mn-cs"/>
              </a:rPr>
              <a:t> on Instagram</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0000FF"/>
                </a:solidFill>
                <a:effectLst/>
                <a:uLnTx/>
                <a:uFillTx/>
                <a:latin typeface="Gill Sans MT"/>
                <a:ea typeface="+mn-ea"/>
                <a:cs typeface="+mn-cs"/>
              </a:rPr>
              <a:t>facebook.com/</a:t>
            </a:r>
            <a:r>
              <a:rPr kumimoji="0" lang="en-US" sz="3600" b="0" i="0" u="none" strike="noStrike" kern="1200" cap="none" spc="0" normalizeH="0" baseline="0" noProof="0" dirty="0" err="1">
                <a:ln>
                  <a:noFill/>
                </a:ln>
                <a:solidFill>
                  <a:srgbClr val="0000FF"/>
                </a:solidFill>
                <a:effectLst/>
                <a:uLnTx/>
                <a:uFillTx/>
                <a:latin typeface="Gill Sans MT"/>
                <a:ea typeface="+mn-ea"/>
                <a:cs typeface="+mn-cs"/>
              </a:rPr>
              <a:t>cabamphuhs</a:t>
            </a:r>
            <a:r>
              <a:rPr kumimoji="0" lang="en-US" sz="3600" b="0" i="0" u="none" strike="noStrike" kern="1200" cap="none" spc="0" normalizeH="0" baseline="0" noProof="0" dirty="0">
                <a:ln>
                  <a:noFill/>
                </a:ln>
                <a:solidFill>
                  <a:srgbClr val="0000FF"/>
                </a:solidFill>
                <a:effectLst/>
                <a:uLnTx/>
                <a:uFillTx/>
                <a:latin typeface="Gill Sans MT"/>
                <a:ea typeface="+mn-ea"/>
                <a:cs typeface="+mn-cs"/>
              </a:rPr>
              <a:t>/</a:t>
            </a:r>
          </a:p>
        </p:txBody>
      </p:sp>
    </p:spTree>
    <p:extLst>
      <p:ext uri="{BB962C8B-B14F-4D97-AF65-F5344CB8AC3E}">
        <p14:creationId xmlns:p14="http://schemas.microsoft.com/office/powerpoint/2010/main" val="878441433"/>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86" y="10886"/>
            <a:ext cx="10843913" cy="833845"/>
          </a:xfrm>
        </p:spPr>
        <p:txBody>
          <a:bodyPr/>
          <a:lstStyle/>
          <a:p>
            <a:pPr algn="ctr"/>
            <a:r>
              <a:rPr lang="en-US"/>
              <a:t>What do we do?</a:t>
            </a:r>
          </a:p>
        </p:txBody>
      </p:sp>
      <p:sp>
        <p:nvSpPr>
          <p:cNvPr id="3" name="Content Placeholder 2"/>
          <p:cNvSpPr>
            <a:spLocks noGrp="1"/>
          </p:cNvSpPr>
          <p:nvPr>
            <p:ph idx="1"/>
          </p:nvPr>
        </p:nvSpPr>
        <p:spPr>
          <a:xfrm>
            <a:off x="1480457" y="992777"/>
            <a:ext cx="10431127" cy="5669280"/>
          </a:xfrm>
        </p:spPr>
        <p:txBody>
          <a:bodyPr>
            <a:normAutofit lnSpcReduction="10000"/>
          </a:bodyPr>
          <a:lstStyle/>
          <a:p>
            <a:r>
              <a:rPr lang="en-US" sz="2000" b="1" dirty="0"/>
              <a:t>Work Based Learning</a:t>
            </a:r>
          </a:p>
          <a:p>
            <a:r>
              <a:rPr lang="en-US" sz="2000" b="1" dirty="0"/>
              <a:t>Career Preparation</a:t>
            </a:r>
          </a:p>
          <a:p>
            <a:pPr lvl="1"/>
            <a:r>
              <a:rPr lang="en-US" sz="2000" b="1" dirty="0"/>
              <a:t>Job Shadow</a:t>
            </a:r>
          </a:p>
          <a:p>
            <a:pPr lvl="1"/>
            <a:r>
              <a:rPr lang="en-US" sz="2000" b="1" dirty="0"/>
              <a:t>Professional Attire</a:t>
            </a:r>
          </a:p>
          <a:p>
            <a:pPr lvl="1"/>
            <a:r>
              <a:rPr lang="en-US" sz="2000" b="1" dirty="0"/>
              <a:t>Career &amp; College Fair</a:t>
            </a:r>
          </a:p>
          <a:p>
            <a:pPr lvl="1"/>
            <a:r>
              <a:rPr lang="en-US" sz="2000" b="1" dirty="0"/>
              <a:t>Mock Interviews</a:t>
            </a:r>
          </a:p>
          <a:p>
            <a:pPr lvl="1"/>
            <a:r>
              <a:rPr lang="en-US" sz="2000" b="1" dirty="0"/>
              <a:t>Resume Help</a:t>
            </a:r>
          </a:p>
          <a:p>
            <a:r>
              <a:rPr lang="en-US" sz="2000" b="1" dirty="0"/>
              <a:t>Community Service Project/Bright Futures Hours</a:t>
            </a:r>
          </a:p>
          <a:p>
            <a:r>
              <a:rPr lang="en-US" sz="2000" b="1" dirty="0"/>
              <a:t>Seminars/Business lecture Series</a:t>
            </a:r>
          </a:p>
          <a:p>
            <a:r>
              <a:rPr lang="en-US" sz="2000" b="1" dirty="0"/>
              <a:t>Industry Certifications</a:t>
            </a:r>
          </a:p>
          <a:p>
            <a:r>
              <a:rPr lang="en-US" sz="2000" b="1" dirty="0"/>
              <a:t>Field Trips/Business Travel</a:t>
            </a:r>
          </a:p>
          <a:p>
            <a:r>
              <a:rPr lang="en-US" sz="2000" b="1" dirty="0"/>
              <a:t>Incentives</a:t>
            </a:r>
          </a:p>
          <a:p>
            <a:r>
              <a:rPr lang="en-US" sz="2000" b="1" dirty="0"/>
              <a:t>Town Halls</a:t>
            </a:r>
          </a:p>
          <a:p>
            <a:r>
              <a:rPr lang="en-US" sz="2000" b="1" dirty="0"/>
              <a:t>Community Advisory Board/Student Advisory Committee</a:t>
            </a:r>
          </a:p>
          <a:p>
            <a:r>
              <a:rPr lang="en-US" sz="2000" b="1" dirty="0"/>
              <a:t>Clubs &amp; Organizations</a:t>
            </a:r>
          </a:p>
        </p:txBody>
      </p:sp>
    </p:spTree>
    <p:extLst>
      <p:ext uri="{BB962C8B-B14F-4D97-AF65-F5344CB8AC3E}">
        <p14:creationId xmlns:p14="http://schemas.microsoft.com/office/powerpoint/2010/main" val="3072239581"/>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85DF37-A49A-924A-ED46-501DF5D856F3}"/>
              </a:ext>
            </a:extLst>
          </p:cNvPr>
          <p:cNvSpPr>
            <a:spLocks noGrp="1"/>
          </p:cNvSpPr>
          <p:nvPr>
            <p:ph type="title"/>
          </p:nvPr>
        </p:nvSpPr>
        <p:spPr>
          <a:xfrm>
            <a:off x="1379094" y="0"/>
            <a:ext cx="10812905" cy="414910"/>
          </a:xfrm>
        </p:spPr>
        <p:txBody>
          <a:bodyPr>
            <a:normAutofit fontScale="90000"/>
          </a:bodyPr>
          <a:lstStyle/>
          <a:p>
            <a:pPr algn="ctr"/>
            <a:r>
              <a:rPr lang="en-US"/>
              <a:t>Work Based Learning</a:t>
            </a:r>
          </a:p>
        </p:txBody>
      </p:sp>
      <p:pic>
        <p:nvPicPr>
          <p:cNvPr id="5" name="Content Placeholder 4" descr="A poster with text and images&#10;&#10;Description automatically generated with medium confidence">
            <a:extLst>
              <a:ext uri="{FF2B5EF4-FFF2-40B4-BE49-F238E27FC236}">
                <a16:creationId xmlns:a16="http://schemas.microsoft.com/office/drawing/2014/main" id="{81A9048B-580A-06DB-A93A-5FBF0F9023D8}"/>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460" b="14921"/>
          <a:stretch/>
        </p:blipFill>
        <p:spPr>
          <a:xfrm>
            <a:off x="1379095" y="584617"/>
            <a:ext cx="10643016" cy="6285794"/>
          </a:xfrm>
        </p:spPr>
      </p:pic>
    </p:spTree>
    <p:extLst>
      <p:ext uri="{BB962C8B-B14F-4D97-AF65-F5344CB8AC3E}">
        <p14:creationId xmlns:p14="http://schemas.microsoft.com/office/powerpoint/2010/main" val="882177117"/>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87" y="0"/>
            <a:ext cx="9997440" cy="1143000"/>
          </a:xfrm>
        </p:spPr>
        <p:txBody>
          <a:bodyPr/>
          <a:lstStyle/>
          <a:p>
            <a:pPr algn="ctr"/>
            <a:r>
              <a:rPr lang="en-US"/>
              <a:t>Professional Attire</a:t>
            </a:r>
          </a:p>
        </p:txBody>
      </p:sp>
      <p:sp>
        <p:nvSpPr>
          <p:cNvPr id="3" name="Content Placeholder 2"/>
          <p:cNvSpPr>
            <a:spLocks noGrp="1"/>
          </p:cNvSpPr>
          <p:nvPr>
            <p:ph idx="1"/>
          </p:nvPr>
        </p:nvSpPr>
        <p:spPr>
          <a:xfrm>
            <a:off x="1348087" y="992777"/>
            <a:ext cx="10782953" cy="5865223"/>
          </a:xfrm>
        </p:spPr>
        <p:txBody>
          <a:bodyPr>
            <a:normAutofit/>
          </a:bodyPr>
          <a:lstStyle/>
          <a:p>
            <a:pPr marL="82296" indent="0">
              <a:buNone/>
            </a:pPr>
            <a:r>
              <a:rPr lang="en-US" dirty="0"/>
              <a:t>Professional Dress days allow students to develop an awareness of the image your appearance projects, as well as to learn and practice the finer points of making great first impressions and dressing for success. You will also receive many tips for dressing professionally for special situations like job interviews, business meetings and even business trips. </a:t>
            </a:r>
          </a:p>
          <a:p>
            <a:pPr marL="82296" indent="0">
              <a:buNone/>
            </a:pPr>
            <a:endParaRPr lang="en-US" dirty="0"/>
          </a:p>
          <a:p>
            <a:pPr marL="82296" indent="0">
              <a:buNone/>
            </a:pPr>
            <a:r>
              <a:rPr lang="en-US" dirty="0"/>
              <a:t>This is a graded assignment, once per grading period. </a:t>
            </a:r>
          </a:p>
          <a:p>
            <a:r>
              <a:rPr lang="en-US" sz="3200" dirty="0"/>
              <a:t>Tuesday, September 29</a:t>
            </a:r>
          </a:p>
          <a:p>
            <a:r>
              <a:rPr lang="en-US" dirty="0"/>
              <a:t>Thursday, November 12</a:t>
            </a:r>
            <a:endParaRPr lang="en-US" sz="3200" dirty="0"/>
          </a:p>
          <a:p>
            <a:pPr marL="82296" indent="0">
              <a:buNone/>
            </a:pPr>
            <a:endParaRPr lang="en-US" dirty="0"/>
          </a:p>
        </p:txBody>
      </p:sp>
    </p:spTree>
    <p:extLst>
      <p:ext uri="{BB962C8B-B14F-4D97-AF65-F5344CB8AC3E}">
        <p14:creationId xmlns:p14="http://schemas.microsoft.com/office/powerpoint/2010/main" val="3066720906"/>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794" y="0"/>
            <a:ext cx="10835205" cy="853440"/>
          </a:xfrm>
        </p:spPr>
        <p:txBody>
          <a:bodyPr/>
          <a:lstStyle/>
          <a:p>
            <a:pPr algn="ctr"/>
            <a:r>
              <a:rPr lang="en-US"/>
              <a:t>Job Shadow</a:t>
            </a:r>
          </a:p>
        </p:txBody>
      </p:sp>
      <p:sp>
        <p:nvSpPr>
          <p:cNvPr id="3" name="Content Placeholder 2"/>
          <p:cNvSpPr>
            <a:spLocks noGrp="1"/>
          </p:cNvSpPr>
          <p:nvPr>
            <p:ph idx="1"/>
          </p:nvPr>
        </p:nvSpPr>
        <p:spPr>
          <a:xfrm>
            <a:off x="1356793" y="853440"/>
            <a:ext cx="10765537" cy="6004560"/>
          </a:xfrm>
        </p:spPr>
        <p:txBody>
          <a:bodyPr>
            <a:normAutofit/>
          </a:bodyPr>
          <a:lstStyle/>
          <a:p>
            <a:pPr marL="82296" indent="0">
              <a:buNone/>
            </a:pPr>
            <a:r>
              <a:rPr lang="en-US" sz="3600" dirty="0"/>
              <a:t>A short-term work-based educational experience which introduces students to a particular job or career by pairing them with an employee of a business, industry or agency. By following or "shadowing" that employee for a day, students become familiar with the duties associated with that occupation, the physical setting of the occupation, and the compatibility of the occupation with their own career goals. </a:t>
            </a:r>
          </a:p>
          <a:p>
            <a:r>
              <a:rPr lang="en-US" sz="3600" dirty="0"/>
              <a:t>Fall: Thursday, November 5, 2026</a:t>
            </a:r>
          </a:p>
          <a:p>
            <a:r>
              <a:rPr lang="en-US" sz="3600" dirty="0"/>
              <a:t>Spring: Tuesday, February 2, 2027 (Tentative)</a:t>
            </a:r>
          </a:p>
        </p:txBody>
      </p:sp>
    </p:spTree>
    <p:extLst>
      <p:ext uri="{BB962C8B-B14F-4D97-AF65-F5344CB8AC3E}">
        <p14:creationId xmlns:p14="http://schemas.microsoft.com/office/powerpoint/2010/main" val="3100242726"/>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0670" y="0"/>
            <a:ext cx="9997440" cy="1143000"/>
          </a:xfrm>
        </p:spPr>
        <p:txBody>
          <a:bodyPr/>
          <a:lstStyle/>
          <a:p>
            <a:pPr algn="ctr"/>
            <a:r>
              <a:rPr lang="en-US"/>
              <a:t>Industry Certifications</a:t>
            </a:r>
          </a:p>
        </p:txBody>
      </p:sp>
      <p:sp>
        <p:nvSpPr>
          <p:cNvPr id="3" name="Content Placeholder 2"/>
          <p:cNvSpPr>
            <a:spLocks noGrp="1"/>
          </p:cNvSpPr>
          <p:nvPr>
            <p:ph idx="1"/>
          </p:nvPr>
        </p:nvSpPr>
        <p:spPr>
          <a:xfrm>
            <a:off x="1436914" y="1254034"/>
            <a:ext cx="10474670" cy="4994366"/>
          </a:xfrm>
        </p:spPr>
        <p:txBody>
          <a:bodyPr>
            <a:normAutofit fontScale="92500" lnSpcReduction="10000"/>
          </a:bodyPr>
          <a:lstStyle/>
          <a:p>
            <a:pPr marL="82296" indent="0">
              <a:buNone/>
            </a:pPr>
            <a:r>
              <a:rPr lang="en-US" sz="4000" dirty="0"/>
              <a:t>Last year More than 150 CABAM students improved their resumes by earning over 300 globally recognized credentials with a wide variety of certifications. They also helped boost the school grade, and some earned additional college credits and scholarships and even helped earn money for CABAM (Which we spend on you!)</a:t>
            </a:r>
          </a:p>
          <a:p>
            <a:r>
              <a:rPr lang="en-US" sz="4000" dirty="0"/>
              <a:t>Certification Days will begin in October and continue through May (11-209)</a:t>
            </a:r>
          </a:p>
        </p:txBody>
      </p:sp>
    </p:spTree>
    <p:extLst>
      <p:ext uri="{BB962C8B-B14F-4D97-AF65-F5344CB8AC3E}">
        <p14:creationId xmlns:p14="http://schemas.microsoft.com/office/powerpoint/2010/main" val="3638485484"/>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8087" y="0"/>
            <a:ext cx="9997440" cy="1143000"/>
          </a:xfrm>
        </p:spPr>
        <p:txBody>
          <a:bodyPr/>
          <a:lstStyle/>
          <a:p>
            <a:pPr algn="ctr"/>
            <a:r>
              <a:rPr lang="en-US"/>
              <a:t>Career &amp; College Fair/Mock Interviews</a:t>
            </a:r>
          </a:p>
        </p:txBody>
      </p:sp>
      <p:sp>
        <p:nvSpPr>
          <p:cNvPr id="3" name="Content Placeholder 2"/>
          <p:cNvSpPr>
            <a:spLocks noGrp="1"/>
          </p:cNvSpPr>
          <p:nvPr>
            <p:ph idx="1"/>
          </p:nvPr>
        </p:nvSpPr>
        <p:spPr>
          <a:xfrm>
            <a:off x="1506583" y="1219200"/>
            <a:ext cx="10624457" cy="5638800"/>
          </a:xfrm>
        </p:spPr>
        <p:txBody>
          <a:bodyPr>
            <a:normAutofit/>
          </a:bodyPr>
          <a:lstStyle/>
          <a:p>
            <a:pPr marL="82296" indent="0">
              <a:buNone/>
            </a:pPr>
            <a:r>
              <a:rPr lang="en-US" sz="3600" dirty="0"/>
              <a:t>This event is an opportunity for you to meet with potential employers, and practice networking, filling out job applications, and even interviewing. Many students receive employment or arrange to complete volunteer hours through these events. </a:t>
            </a:r>
          </a:p>
          <a:p>
            <a:pPr marL="82296" indent="0">
              <a:buNone/>
            </a:pPr>
            <a:endParaRPr lang="en-US" sz="3600" dirty="0"/>
          </a:p>
          <a:p>
            <a:pPr marL="82296" indent="0">
              <a:buNone/>
            </a:pPr>
            <a:r>
              <a:rPr lang="en-US" sz="3600" dirty="0"/>
              <a:t>Mock Interviews: October 22 &amp; 28;  April (TBD)</a:t>
            </a:r>
          </a:p>
          <a:p>
            <a:pPr marL="82296" indent="0">
              <a:buNone/>
            </a:pPr>
            <a:r>
              <a:rPr lang="en-US" sz="3600" dirty="0"/>
              <a:t>Career Fair: Spring 2027</a:t>
            </a:r>
          </a:p>
        </p:txBody>
      </p:sp>
    </p:spTree>
    <p:extLst>
      <p:ext uri="{BB962C8B-B14F-4D97-AF65-F5344CB8AC3E}">
        <p14:creationId xmlns:p14="http://schemas.microsoft.com/office/powerpoint/2010/main" val="2259107855"/>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39379" y="38100"/>
            <a:ext cx="9997440" cy="1143000"/>
          </a:xfrm>
        </p:spPr>
        <p:txBody>
          <a:bodyPr/>
          <a:lstStyle/>
          <a:p>
            <a:r>
              <a:rPr lang="en-US"/>
              <a:t>Seminars &amp; Business Lecture Series</a:t>
            </a:r>
          </a:p>
        </p:txBody>
      </p:sp>
      <p:sp>
        <p:nvSpPr>
          <p:cNvPr id="3" name="Content Placeholder 2"/>
          <p:cNvSpPr>
            <a:spLocks noGrp="1"/>
          </p:cNvSpPr>
          <p:nvPr>
            <p:ph idx="1"/>
          </p:nvPr>
        </p:nvSpPr>
        <p:spPr>
          <a:xfrm>
            <a:off x="1428206" y="1097280"/>
            <a:ext cx="10763794" cy="5722620"/>
          </a:xfrm>
        </p:spPr>
        <p:txBody>
          <a:bodyPr>
            <a:normAutofit/>
          </a:bodyPr>
          <a:lstStyle/>
          <a:p>
            <a:pPr marL="82296" indent="0">
              <a:buNone/>
            </a:pPr>
            <a:r>
              <a:rPr lang="en-US" u="sng" dirty="0"/>
              <a:t>Business Lecture Series &amp; Seminars</a:t>
            </a:r>
          </a:p>
          <a:p>
            <a:pPr marL="82296" indent="0">
              <a:buNone/>
            </a:pPr>
            <a:r>
              <a:rPr lang="en-US" dirty="0"/>
              <a:t>This long running event occurs each semester, where local businesspeople present practical concepts and skills, aimed at helping you prepare for College, Careers, and Life.  Past topics have included; Time Management, Math in the Real World, Employer Expectations, Accountability, and Job Interviews. </a:t>
            </a:r>
          </a:p>
          <a:p>
            <a:pPr marL="82296" indent="0">
              <a:buNone/>
            </a:pPr>
            <a:endParaRPr lang="en-US" dirty="0"/>
          </a:p>
          <a:p>
            <a:pPr>
              <a:lnSpc>
                <a:spcPct val="110000"/>
              </a:lnSpc>
            </a:pPr>
            <a:r>
              <a:rPr lang="en-US" dirty="0"/>
              <a:t>Dress for Success: September 29, 2026</a:t>
            </a:r>
          </a:p>
          <a:p>
            <a:pPr>
              <a:lnSpc>
                <a:spcPct val="110000"/>
              </a:lnSpc>
            </a:pPr>
            <a:r>
              <a:rPr lang="en-US" dirty="0"/>
              <a:t>More TBA</a:t>
            </a:r>
          </a:p>
        </p:txBody>
      </p:sp>
    </p:spTree>
    <p:extLst>
      <p:ext uri="{BB962C8B-B14F-4D97-AF65-F5344CB8AC3E}">
        <p14:creationId xmlns:p14="http://schemas.microsoft.com/office/powerpoint/2010/main" val="2218322107"/>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213" y="0"/>
            <a:ext cx="10748118" cy="783771"/>
          </a:xfrm>
        </p:spPr>
        <p:txBody>
          <a:bodyPr/>
          <a:lstStyle/>
          <a:p>
            <a:pPr algn="ctr"/>
            <a:r>
              <a:rPr lang="en-US"/>
              <a:t>Community Service Project</a:t>
            </a:r>
          </a:p>
        </p:txBody>
      </p:sp>
      <p:sp>
        <p:nvSpPr>
          <p:cNvPr id="3" name="Content Placeholder 2"/>
          <p:cNvSpPr>
            <a:spLocks noGrp="1"/>
          </p:cNvSpPr>
          <p:nvPr>
            <p:ph idx="1"/>
          </p:nvPr>
        </p:nvSpPr>
        <p:spPr>
          <a:xfrm>
            <a:off x="1374213" y="931817"/>
            <a:ext cx="10748118" cy="5926183"/>
          </a:xfrm>
        </p:spPr>
        <p:txBody>
          <a:bodyPr>
            <a:normAutofit/>
          </a:bodyPr>
          <a:lstStyle/>
          <a:p>
            <a:pPr marL="82296" indent="0">
              <a:buNone/>
            </a:pPr>
            <a:r>
              <a:rPr lang="en-US" dirty="0"/>
              <a:t>Designed to: Give students opportunities to earn volunteering hours for Bright Futures; teach Corporate Social Responsibility (CSR);  and to foster community in the program and school.</a:t>
            </a:r>
          </a:p>
          <a:p>
            <a:pPr marL="82296" indent="0">
              <a:buNone/>
            </a:pPr>
            <a:r>
              <a:rPr lang="en-US" dirty="0"/>
              <a:t>Over the past 15 years CABAM Students have raised over $100,000 and volunteered many thousands of hours for several worthy causes.</a:t>
            </a:r>
          </a:p>
          <a:p>
            <a:r>
              <a:rPr lang="en-US" dirty="0"/>
              <a:t>Keep Florida Beautiful</a:t>
            </a:r>
          </a:p>
          <a:p>
            <a:r>
              <a:rPr lang="en-US" dirty="0"/>
              <a:t>FEAST (Food Pantry)</a:t>
            </a:r>
          </a:p>
          <a:p>
            <a:r>
              <a:rPr lang="en-US" dirty="0"/>
              <a:t>Suncoast Animal Shelter</a:t>
            </a:r>
          </a:p>
          <a:p>
            <a:r>
              <a:rPr lang="en-US" dirty="0"/>
              <a:t>Palm Harbor Chamber of Commerce</a:t>
            </a:r>
          </a:p>
          <a:p>
            <a:r>
              <a:rPr lang="en-US" dirty="0"/>
              <a:t>American Cancer Society – Relay for Life</a:t>
            </a:r>
          </a:p>
        </p:txBody>
      </p:sp>
    </p:spTree>
    <p:extLst>
      <p:ext uri="{BB962C8B-B14F-4D97-AF65-F5344CB8AC3E}">
        <p14:creationId xmlns:p14="http://schemas.microsoft.com/office/powerpoint/2010/main" val="2072558957"/>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56796" y="0"/>
            <a:ext cx="9997440" cy="1143000"/>
          </a:xfrm>
        </p:spPr>
        <p:txBody>
          <a:bodyPr>
            <a:normAutofit/>
          </a:bodyPr>
          <a:lstStyle/>
          <a:p>
            <a:pPr algn="ctr"/>
            <a:r>
              <a:rPr lang="en-US" sz="4800"/>
              <a:t>Community Advisory Board</a:t>
            </a:r>
          </a:p>
        </p:txBody>
      </p:sp>
      <p:sp>
        <p:nvSpPr>
          <p:cNvPr id="3" name="Content Placeholder 2"/>
          <p:cNvSpPr>
            <a:spLocks noGrp="1"/>
          </p:cNvSpPr>
          <p:nvPr>
            <p:ph idx="1"/>
          </p:nvPr>
        </p:nvSpPr>
        <p:spPr>
          <a:xfrm>
            <a:off x="1419497" y="1219200"/>
            <a:ext cx="10580914" cy="5638800"/>
          </a:xfrm>
        </p:spPr>
        <p:txBody>
          <a:bodyPr>
            <a:normAutofit/>
          </a:bodyPr>
          <a:lstStyle/>
          <a:p>
            <a:pPr marL="82296" indent="0">
              <a:buNone/>
            </a:pPr>
            <a:r>
              <a:rPr lang="en-US" sz="4000" dirty="0"/>
              <a:t>A group of business partners, business owners &amp; managers, entrepreneurs, parents, teachers, and students who assist in adding value to what we can offer you, by organizing the programs discussed today, as well as offering job shadow opportunities, internships, mentoring and more.</a:t>
            </a:r>
          </a:p>
          <a:p>
            <a:pPr marL="82296" indent="0">
              <a:buNone/>
            </a:pPr>
            <a:r>
              <a:rPr lang="en-US" dirty="0"/>
              <a:t>Meeting Dates: (2:30-3:30 in Principal’s Conference Room)</a:t>
            </a:r>
            <a:br>
              <a:rPr lang="en-US" dirty="0"/>
            </a:br>
            <a:r>
              <a:rPr lang="en-US" dirty="0"/>
              <a:t>September 14, November 2, January TBA, March TBA</a:t>
            </a:r>
            <a:endParaRPr lang="en-US" sz="4000" dirty="0"/>
          </a:p>
        </p:txBody>
      </p:sp>
    </p:spTree>
    <p:extLst>
      <p:ext uri="{BB962C8B-B14F-4D97-AF65-F5344CB8AC3E}">
        <p14:creationId xmlns:p14="http://schemas.microsoft.com/office/powerpoint/2010/main" val="1327364285"/>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26464" y="38100"/>
            <a:ext cx="9997440" cy="1143000"/>
          </a:xfrm>
        </p:spPr>
        <p:txBody>
          <a:bodyPr/>
          <a:lstStyle/>
          <a:p>
            <a:pPr algn="ctr"/>
            <a:r>
              <a:rPr lang="en-US"/>
              <a:t>CABAM Student Advisory Committee</a:t>
            </a:r>
          </a:p>
        </p:txBody>
      </p:sp>
      <p:sp>
        <p:nvSpPr>
          <p:cNvPr id="3" name="Content Placeholder 2"/>
          <p:cNvSpPr>
            <a:spLocks noGrp="1"/>
          </p:cNvSpPr>
          <p:nvPr>
            <p:ph idx="1"/>
          </p:nvPr>
        </p:nvSpPr>
        <p:spPr>
          <a:xfrm>
            <a:off x="1495696" y="1001485"/>
            <a:ext cx="10487297" cy="5747657"/>
          </a:xfrm>
        </p:spPr>
        <p:txBody>
          <a:bodyPr>
            <a:normAutofit/>
          </a:bodyPr>
          <a:lstStyle/>
          <a:p>
            <a:pPr marL="0" marR="0" indent="0">
              <a:lnSpc>
                <a:spcPct val="107000"/>
              </a:lnSpc>
              <a:spcBef>
                <a:spcPts val="0"/>
              </a:spcBef>
              <a:spcAft>
                <a:spcPts val="0"/>
              </a:spcAft>
              <a:buNone/>
            </a:pPr>
            <a:r>
              <a:rPr lang="en-US" sz="2800" kern="100" dirty="0">
                <a:solidFill>
                  <a:srgbClr val="000080"/>
                </a:solidFill>
                <a:effectLst/>
                <a:latin typeface="Times New Roman" panose="02020603050405020304" pitchFamily="18" charset="0"/>
                <a:ea typeface="Calibri" panose="020F0502020204030204" pitchFamily="34" charset="0"/>
                <a:cs typeface="Times New Roman" panose="02020603050405020304" pitchFamily="18" charset="0"/>
              </a:rPr>
              <a:t>Are you a passionate and driven student interested in shaping the future of our Business Program while earning valuable volunteer community service hours? Here's your chance to make a real impact and pave the way for positive change! </a:t>
            </a:r>
          </a:p>
          <a:p>
            <a:pPr marL="0" indent="0">
              <a:lnSpc>
                <a:spcPct val="107000"/>
              </a:lnSpc>
              <a:spcBef>
                <a:spcPts val="0"/>
              </a:spcBef>
              <a:buNone/>
            </a:pPr>
            <a:r>
              <a:rPr lang="en-US" sz="2800" kern="100" dirty="0">
                <a:solidFill>
                  <a:srgbClr val="000080"/>
                </a:solidFill>
                <a:effectLst/>
                <a:latin typeface="Times New Roman" panose="02020603050405020304" pitchFamily="18" charset="0"/>
                <a:ea typeface="Calibri" panose="020F0502020204030204" pitchFamily="34" charset="0"/>
                <a:cs typeface="Times New Roman" panose="02020603050405020304" pitchFamily="18" charset="0"/>
              </a:rPr>
              <a:t>The Student Advisory Committee is a unique opportunity for dedicated students to have a direct say in the development and enhancement of CABAM, including the programs we offer, curriculum we utilize, the activities we participate in, and the causes we get involved in. Your insights, ideas, and feedback will help us create an even more engaging and enriching learning experience for all CABAM students.</a:t>
            </a:r>
          </a:p>
          <a:p>
            <a:pPr marL="457200" indent="-457200">
              <a:lnSpc>
                <a:spcPct val="107000"/>
              </a:lnSpc>
              <a:spcBef>
                <a:spcPts val="0"/>
              </a:spcBef>
            </a:pPr>
            <a:r>
              <a:rPr lang="en-US" sz="2800" kern="100" dirty="0">
                <a:solidFill>
                  <a:srgbClr val="000080"/>
                </a:solidFill>
                <a:latin typeface="Times New Roman" panose="02020603050405020304" pitchFamily="18" charset="0"/>
                <a:ea typeface="Calibri" panose="020F0502020204030204" pitchFamily="34" charset="0"/>
                <a:cs typeface="Times New Roman" panose="02020603050405020304" pitchFamily="18" charset="0"/>
              </a:rPr>
              <a:t>Monday, September 28</a:t>
            </a:r>
            <a:endParaRPr lang="en-US" sz="2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Tree>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046" y="38100"/>
            <a:ext cx="10782954" cy="998220"/>
          </a:xfrm>
        </p:spPr>
        <p:txBody>
          <a:bodyPr/>
          <a:lstStyle/>
          <a:p>
            <a:pPr algn="ctr"/>
            <a:r>
              <a:rPr lang="en-US"/>
              <a:t>Future Business Leaders of America (FBLA)</a:t>
            </a:r>
          </a:p>
        </p:txBody>
      </p:sp>
      <p:sp>
        <p:nvSpPr>
          <p:cNvPr id="3" name="Content Placeholder 2"/>
          <p:cNvSpPr>
            <a:spLocks noGrp="1"/>
          </p:cNvSpPr>
          <p:nvPr>
            <p:ph idx="1"/>
          </p:nvPr>
        </p:nvSpPr>
        <p:spPr>
          <a:xfrm>
            <a:off x="1409045" y="1184365"/>
            <a:ext cx="10652325" cy="5512525"/>
          </a:xfrm>
        </p:spPr>
        <p:txBody>
          <a:bodyPr/>
          <a:lstStyle/>
          <a:p>
            <a:pPr marL="82296" indent="0">
              <a:buNone/>
            </a:pPr>
            <a:r>
              <a:rPr lang="en-US" dirty="0"/>
              <a:t>Future Business Leaders of America is a co-curricular student run organization designed to teach students about business while developing leadership, communication and team skills. All CABAM students are strongly encouraged to participate. </a:t>
            </a:r>
          </a:p>
          <a:p>
            <a:pPr marL="82296" indent="0">
              <a:buNone/>
            </a:pPr>
            <a:endParaRPr lang="en-US" dirty="0"/>
          </a:p>
          <a:p>
            <a:pPr marL="82296" indent="0">
              <a:buNone/>
            </a:pPr>
            <a:r>
              <a:rPr lang="en-US" dirty="0"/>
              <a:t>Information on School Website under Clubs &amp; Activities</a:t>
            </a:r>
          </a:p>
          <a:p>
            <a:pPr marL="82296" indent="0">
              <a:buNone/>
            </a:pPr>
            <a:r>
              <a:rPr lang="en-US" dirty="0"/>
              <a:t>Next General Meeting: 9/1/2026, 2:05, 11-201</a:t>
            </a:r>
          </a:p>
        </p:txBody>
      </p:sp>
    </p:spTree>
    <p:extLst>
      <p:ext uri="{BB962C8B-B14F-4D97-AF65-F5344CB8AC3E}">
        <p14:creationId xmlns:p14="http://schemas.microsoft.com/office/powerpoint/2010/main" val="29855504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635BD-208C-3B73-99BA-D9597B9E852F}"/>
              </a:ext>
            </a:extLst>
          </p:cNvPr>
          <p:cNvSpPr>
            <a:spLocks noGrp="1"/>
          </p:cNvSpPr>
          <p:nvPr>
            <p:ph type="title"/>
          </p:nvPr>
        </p:nvSpPr>
        <p:spPr/>
        <p:txBody>
          <a:bodyPr/>
          <a:lstStyle/>
          <a:p>
            <a:r>
              <a:rPr lang="en-US" err="1"/>
              <a:t>TEDxYouth@PHUHS</a:t>
            </a:r>
            <a:endParaRPr lang="en-US"/>
          </a:p>
        </p:txBody>
      </p:sp>
      <p:sp>
        <p:nvSpPr>
          <p:cNvPr id="3" name="Content Placeholder 2">
            <a:extLst>
              <a:ext uri="{FF2B5EF4-FFF2-40B4-BE49-F238E27FC236}">
                <a16:creationId xmlns:a16="http://schemas.microsoft.com/office/drawing/2014/main" id="{DBED5063-D9E6-E0C0-58A6-A53E002992FE}"/>
              </a:ext>
            </a:extLst>
          </p:cNvPr>
          <p:cNvSpPr>
            <a:spLocks noGrp="1"/>
          </p:cNvSpPr>
          <p:nvPr>
            <p:ph idx="1"/>
          </p:nvPr>
        </p:nvSpPr>
        <p:spPr>
          <a:xfrm>
            <a:off x="1545336" y="1261872"/>
            <a:ext cx="10366248" cy="4986528"/>
          </a:xfrm>
        </p:spPr>
        <p:txBody>
          <a:bodyPr>
            <a:noAutofit/>
          </a:bodyPr>
          <a:lstStyle/>
          <a:p>
            <a:r>
              <a:rPr lang="en-US" sz="2400" dirty="0"/>
              <a:t>Student run </a:t>
            </a:r>
            <a:r>
              <a:rPr lang="en-US" sz="2400" dirty="0" err="1"/>
              <a:t>TEDxYouth</a:t>
            </a:r>
            <a:r>
              <a:rPr lang="en-US" sz="2400" dirty="0"/>
              <a:t> Event</a:t>
            </a:r>
          </a:p>
          <a:p>
            <a:r>
              <a:rPr lang="en-US" sz="2400" dirty="0"/>
              <a:t>Informational Meeting Thursday, August 27, 2:00 in 11-201</a:t>
            </a:r>
          </a:p>
          <a:p>
            <a:pPr lvl="1"/>
            <a:r>
              <a:rPr lang="en-US" sz="2400" dirty="0"/>
              <a:t>Positions Needed:</a:t>
            </a:r>
          </a:p>
          <a:p>
            <a:pPr lvl="2"/>
            <a:r>
              <a:rPr lang="en-US" dirty="0"/>
              <a:t>Lead Curator</a:t>
            </a:r>
          </a:p>
          <a:p>
            <a:pPr lvl="3"/>
            <a:r>
              <a:rPr lang="en-US" sz="2400" dirty="0"/>
              <a:t>Curators</a:t>
            </a:r>
          </a:p>
          <a:p>
            <a:pPr lvl="2"/>
            <a:r>
              <a:rPr lang="en-US" dirty="0"/>
              <a:t>Executive Producer</a:t>
            </a:r>
          </a:p>
          <a:p>
            <a:pPr lvl="2"/>
            <a:r>
              <a:rPr lang="en-US" dirty="0"/>
              <a:t>Event Manager</a:t>
            </a:r>
          </a:p>
          <a:p>
            <a:pPr lvl="2"/>
            <a:r>
              <a:rPr lang="en-US" dirty="0"/>
              <a:t>Sponsorship &amp; Budget Manager</a:t>
            </a:r>
          </a:p>
          <a:p>
            <a:pPr lvl="2"/>
            <a:r>
              <a:rPr lang="en-US" dirty="0"/>
              <a:t>Communications, Editorial &amp; Marketing Director</a:t>
            </a:r>
          </a:p>
          <a:p>
            <a:pPr lvl="3"/>
            <a:r>
              <a:rPr lang="en-US" sz="2400" dirty="0"/>
              <a:t>Lead Designer</a:t>
            </a:r>
          </a:p>
          <a:p>
            <a:pPr lvl="3"/>
            <a:r>
              <a:rPr lang="en-US" sz="2400" dirty="0"/>
              <a:t>Website Manager</a:t>
            </a:r>
          </a:p>
          <a:p>
            <a:pPr lvl="2"/>
            <a:r>
              <a:rPr lang="en-US" dirty="0"/>
              <a:t>Video &amp; Production Manager</a:t>
            </a:r>
          </a:p>
        </p:txBody>
      </p:sp>
      <p:pic>
        <p:nvPicPr>
          <p:cNvPr id="1026" name="Picture 2" descr="TEDxYouth at PHUHS">
            <a:extLst>
              <a:ext uri="{FF2B5EF4-FFF2-40B4-BE49-F238E27FC236}">
                <a16:creationId xmlns:a16="http://schemas.microsoft.com/office/drawing/2014/main" id="{6D930152-5535-AC61-F8F2-80861A51DD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67149" y="2974483"/>
            <a:ext cx="4744435" cy="15613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50771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0B50B7-F289-4128-877B-A9AE7180892A}"/>
              </a:ext>
            </a:extLst>
          </p:cNvPr>
          <p:cNvSpPr>
            <a:spLocks noGrp="1"/>
          </p:cNvSpPr>
          <p:nvPr>
            <p:ph type="title"/>
          </p:nvPr>
        </p:nvSpPr>
        <p:spPr>
          <a:xfrm>
            <a:off x="1330669" y="0"/>
            <a:ext cx="9997440" cy="1143000"/>
          </a:xfrm>
        </p:spPr>
        <p:txBody>
          <a:bodyPr/>
          <a:lstStyle/>
          <a:p>
            <a:pPr algn="ctr"/>
            <a:r>
              <a:rPr lang="en-US"/>
              <a:t>National Technical Honor Society (NTHS)</a:t>
            </a:r>
          </a:p>
        </p:txBody>
      </p:sp>
      <p:sp>
        <p:nvSpPr>
          <p:cNvPr id="3" name="Content Placeholder 2">
            <a:extLst>
              <a:ext uri="{FF2B5EF4-FFF2-40B4-BE49-F238E27FC236}">
                <a16:creationId xmlns:a16="http://schemas.microsoft.com/office/drawing/2014/main" id="{FD0CFE17-5921-49D1-8446-8BEADB333A16}"/>
              </a:ext>
            </a:extLst>
          </p:cNvPr>
          <p:cNvSpPr>
            <a:spLocks noGrp="1"/>
          </p:cNvSpPr>
          <p:nvPr>
            <p:ph idx="1"/>
          </p:nvPr>
        </p:nvSpPr>
        <p:spPr>
          <a:xfrm>
            <a:off x="1428206" y="1018903"/>
            <a:ext cx="10483378" cy="5229497"/>
          </a:xfrm>
        </p:spPr>
        <p:txBody>
          <a:bodyPr>
            <a:normAutofit lnSpcReduction="10000"/>
          </a:bodyPr>
          <a:lstStyle/>
          <a:p>
            <a:pPr marL="82296" indent="0">
              <a:buNone/>
            </a:pPr>
            <a:r>
              <a:rPr lang="en-US">
                <a:effectLst/>
                <a:latin typeface="Calibri" panose="020F0502020204030204" pitchFamily="34" charset="0"/>
                <a:ea typeface="Calibri" panose="020F0502020204030204" pitchFamily="34" charset="0"/>
              </a:rPr>
              <a:t>National Technical Honor Society is a club that recognizes students who have carried an overall 3.0 GPA or higher in their overall academic coursework as well as within their CTE pathway or major. This club has awarded millions in scholarships and comes with a host of other perks for its members. “NTHS membership is the beginning of building a life and career upon a foundation of skill, service, responsibility, citizenship, scholarship, leadership, and honesty”. </a:t>
            </a:r>
          </a:p>
          <a:p>
            <a:pPr marL="82296" indent="0">
              <a:buNone/>
            </a:pPr>
            <a:r>
              <a:rPr lang="en-US">
                <a:effectLst/>
                <a:latin typeface="Calibri" panose="020F0502020204030204" pitchFamily="34" charset="0"/>
                <a:ea typeface="Calibri" panose="020F0502020204030204" pitchFamily="34" charset="0"/>
              </a:rPr>
              <a:t>Contact either Ms. Asamoah-Wade or Ms. Webb to see if you’re eligible!</a:t>
            </a:r>
          </a:p>
        </p:txBody>
      </p:sp>
    </p:spTree>
    <p:extLst>
      <p:ext uri="{BB962C8B-B14F-4D97-AF65-F5344CB8AC3E}">
        <p14:creationId xmlns:p14="http://schemas.microsoft.com/office/powerpoint/2010/main" val="748633573"/>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90F27A-97F6-47AB-9DD5-75E78C0B0659}"/>
              </a:ext>
            </a:extLst>
          </p:cNvPr>
          <p:cNvSpPr>
            <a:spLocks noGrp="1"/>
          </p:cNvSpPr>
          <p:nvPr>
            <p:ph type="title"/>
          </p:nvPr>
        </p:nvSpPr>
        <p:spPr>
          <a:xfrm>
            <a:off x="1367297" y="0"/>
            <a:ext cx="9997440" cy="1143000"/>
          </a:xfrm>
        </p:spPr>
        <p:txBody>
          <a:bodyPr/>
          <a:lstStyle/>
          <a:p>
            <a:pPr algn="ctr"/>
            <a:r>
              <a:rPr lang="en-US"/>
              <a:t>Field Trips:</a:t>
            </a:r>
          </a:p>
        </p:txBody>
      </p:sp>
      <p:sp>
        <p:nvSpPr>
          <p:cNvPr id="3" name="Content Placeholder 2">
            <a:extLst>
              <a:ext uri="{FF2B5EF4-FFF2-40B4-BE49-F238E27FC236}">
                <a16:creationId xmlns:a16="http://schemas.microsoft.com/office/drawing/2014/main" id="{2412B0A0-5C89-4D83-ACB4-FC6325D74418}"/>
              </a:ext>
            </a:extLst>
          </p:cNvPr>
          <p:cNvSpPr>
            <a:spLocks noGrp="1"/>
          </p:cNvSpPr>
          <p:nvPr>
            <p:ph idx="1"/>
          </p:nvPr>
        </p:nvSpPr>
        <p:spPr>
          <a:xfrm>
            <a:off x="1367297" y="959224"/>
            <a:ext cx="10824703" cy="5898776"/>
          </a:xfrm>
        </p:spPr>
        <p:txBody>
          <a:bodyPr>
            <a:normAutofit/>
          </a:bodyPr>
          <a:lstStyle/>
          <a:p>
            <a:r>
              <a:rPr lang="en-US" dirty="0"/>
              <a:t>Benchmark International (Amelie) Arena </a:t>
            </a:r>
          </a:p>
          <a:p>
            <a:r>
              <a:rPr lang="en-US" dirty="0"/>
              <a:t>Florida Restaurant Show; 10/26/26</a:t>
            </a:r>
          </a:p>
          <a:p>
            <a:r>
              <a:rPr lang="en-US" dirty="0"/>
              <a:t>Innisbrook Resort</a:t>
            </a:r>
          </a:p>
          <a:p>
            <a:r>
              <a:rPr lang="en-US" dirty="0"/>
              <a:t>Hyatt Regency</a:t>
            </a:r>
          </a:p>
          <a:p>
            <a:r>
              <a:rPr lang="en-US" dirty="0"/>
              <a:t>Amazon Warehouse</a:t>
            </a:r>
          </a:p>
          <a:p>
            <a:r>
              <a:rPr lang="en-US" dirty="0"/>
              <a:t>FBLA National Conferences:</a:t>
            </a:r>
          </a:p>
          <a:p>
            <a:pPr lvl="1"/>
            <a:r>
              <a:rPr lang="en-US" dirty="0"/>
              <a:t>2027: Columbus, OH; 2028 Anaheim, CA; 2029: Indianapolis, IN</a:t>
            </a:r>
          </a:p>
          <a:p>
            <a:r>
              <a:rPr lang="en-US" dirty="0"/>
              <a:t>Senior Trip – EPCOT– March 25, 2027</a:t>
            </a:r>
          </a:p>
          <a:p>
            <a:r>
              <a:rPr lang="en-US" dirty="0"/>
              <a:t>CABAM: “Business in…New York” February 11-15, 2026</a:t>
            </a:r>
          </a:p>
          <a:p>
            <a:r>
              <a:rPr lang="en-US" dirty="0"/>
              <a:t>Business in Portugal: Spring Break – March 2026</a:t>
            </a:r>
          </a:p>
        </p:txBody>
      </p:sp>
    </p:spTree>
    <p:extLst>
      <p:ext uri="{BB962C8B-B14F-4D97-AF65-F5344CB8AC3E}">
        <p14:creationId xmlns:p14="http://schemas.microsoft.com/office/powerpoint/2010/main" val="2363348605"/>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1630" y="0"/>
            <a:ext cx="9997440" cy="1143000"/>
          </a:xfrm>
        </p:spPr>
        <p:txBody>
          <a:bodyPr/>
          <a:lstStyle/>
          <a:p>
            <a:pPr algn="ctr"/>
            <a:r>
              <a:rPr lang="en-US"/>
              <a:t>Incentives</a:t>
            </a:r>
          </a:p>
        </p:txBody>
      </p:sp>
      <p:sp>
        <p:nvSpPr>
          <p:cNvPr id="3" name="Content Placeholder 2"/>
          <p:cNvSpPr>
            <a:spLocks noGrp="1"/>
          </p:cNvSpPr>
          <p:nvPr>
            <p:ph idx="1"/>
          </p:nvPr>
        </p:nvSpPr>
        <p:spPr>
          <a:xfrm>
            <a:off x="1391630" y="1143000"/>
            <a:ext cx="9997440" cy="4800600"/>
          </a:xfrm>
        </p:spPr>
        <p:txBody>
          <a:bodyPr/>
          <a:lstStyle/>
          <a:p>
            <a:r>
              <a:rPr lang="en-US"/>
              <a:t>Scholarships (Gold Seal/Bright Futures)</a:t>
            </a:r>
          </a:p>
          <a:p>
            <a:pPr lvl="1"/>
            <a:r>
              <a:rPr lang="en-US"/>
              <a:t>The Tim &amp; Susan Bryce Scholarship $1,000		</a:t>
            </a:r>
          </a:p>
          <a:p>
            <a:r>
              <a:rPr lang="en-US"/>
              <a:t>College Credit (SPC)</a:t>
            </a:r>
          </a:p>
          <a:p>
            <a:r>
              <a:rPr lang="en-US"/>
              <a:t>Reduced Cost on Field Trips</a:t>
            </a:r>
          </a:p>
          <a:p>
            <a:r>
              <a:rPr lang="en-US"/>
              <a:t>Grad Cords for Program Completers</a:t>
            </a:r>
          </a:p>
          <a:p>
            <a:r>
              <a:rPr lang="en-US"/>
              <a:t>T-Shirts</a:t>
            </a:r>
          </a:p>
          <a:p>
            <a:r>
              <a:rPr lang="en-US"/>
              <a:t>Prizes, Gift Cards/Certificates, Swag</a:t>
            </a:r>
          </a:p>
          <a:p>
            <a:pPr marL="82296" indent="0">
              <a:buNone/>
            </a:pPr>
            <a:endParaRPr lang="en-US"/>
          </a:p>
        </p:txBody>
      </p:sp>
    </p:spTree>
    <p:extLst>
      <p:ext uri="{BB962C8B-B14F-4D97-AF65-F5344CB8AC3E}">
        <p14:creationId xmlns:p14="http://schemas.microsoft.com/office/powerpoint/2010/main" val="1225058114"/>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4108" y="-150223"/>
            <a:ext cx="6285412" cy="838200"/>
          </a:xfrm>
        </p:spPr>
        <p:txBody>
          <a:bodyPr/>
          <a:lstStyle/>
          <a:p>
            <a:r>
              <a:rPr lang="en-US"/>
              <a:t>CABAM Programs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650501823"/>
              </p:ext>
            </p:extLst>
          </p:nvPr>
        </p:nvGraphicFramePr>
        <p:xfrm>
          <a:off x="883485" y="768095"/>
          <a:ext cx="11488348" cy="5962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18171562"/>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4108" y="-150223"/>
            <a:ext cx="6285412" cy="838200"/>
          </a:xfrm>
        </p:spPr>
        <p:txBody>
          <a:bodyPr>
            <a:normAutofit fontScale="90000"/>
          </a:bodyPr>
          <a:lstStyle/>
          <a:p>
            <a:r>
              <a:rPr lang="en-US"/>
              <a:t>CABAM Standalone Courses</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76989003"/>
              </p:ext>
            </p:extLst>
          </p:nvPr>
        </p:nvGraphicFramePr>
        <p:xfrm>
          <a:off x="1235528" y="1522983"/>
          <a:ext cx="11488348" cy="59627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04376589"/>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E2EDFD-8249-C0C2-64A8-DDA8670F4D11}"/>
              </a:ext>
            </a:extLst>
          </p:cNvPr>
          <p:cNvSpPr>
            <a:spLocks noGrp="1"/>
          </p:cNvSpPr>
          <p:nvPr>
            <p:ph type="title"/>
          </p:nvPr>
        </p:nvSpPr>
        <p:spPr>
          <a:xfrm>
            <a:off x="1347216" y="0"/>
            <a:ext cx="9997440" cy="609600"/>
          </a:xfrm>
        </p:spPr>
        <p:txBody>
          <a:bodyPr>
            <a:normAutofit fontScale="90000"/>
          </a:bodyPr>
          <a:lstStyle/>
          <a:p>
            <a:pPr algn="ctr"/>
            <a:r>
              <a:rPr lang="en-US"/>
              <a:t>Classes with room to spare:</a:t>
            </a:r>
          </a:p>
        </p:txBody>
      </p:sp>
      <p:sp>
        <p:nvSpPr>
          <p:cNvPr id="3" name="Content Placeholder 2">
            <a:extLst>
              <a:ext uri="{FF2B5EF4-FFF2-40B4-BE49-F238E27FC236}">
                <a16:creationId xmlns:a16="http://schemas.microsoft.com/office/drawing/2014/main" id="{27B6CFE6-DAFE-B726-C925-C4289244CBF9}"/>
              </a:ext>
            </a:extLst>
          </p:cNvPr>
          <p:cNvSpPr>
            <a:spLocks noGrp="1"/>
          </p:cNvSpPr>
          <p:nvPr>
            <p:ph idx="1"/>
          </p:nvPr>
        </p:nvSpPr>
        <p:spPr>
          <a:xfrm>
            <a:off x="1347216" y="670560"/>
            <a:ext cx="10844784" cy="6187440"/>
          </a:xfrm>
        </p:spPr>
        <p:txBody>
          <a:bodyPr numCol="2">
            <a:normAutofit/>
          </a:bodyPr>
          <a:lstStyle/>
          <a:p>
            <a:r>
              <a:rPr lang="en-US" sz="2800" u="sng"/>
              <a:t>Period 1</a:t>
            </a:r>
          </a:p>
          <a:p>
            <a:pPr lvl="1"/>
            <a:r>
              <a:rPr lang="en-US"/>
              <a:t>APCSP</a:t>
            </a:r>
          </a:p>
          <a:p>
            <a:pPr lvl="1"/>
            <a:r>
              <a:rPr lang="en-US"/>
              <a:t>Accounting Applications</a:t>
            </a:r>
          </a:p>
          <a:p>
            <a:pPr lvl="1"/>
            <a:r>
              <a:rPr lang="en-US"/>
              <a:t>Sports, Entertainment &amp; Recreation Marketing</a:t>
            </a:r>
          </a:p>
          <a:p>
            <a:r>
              <a:rPr lang="en-US" sz="2800" u="sng"/>
              <a:t>Period 2</a:t>
            </a:r>
          </a:p>
          <a:p>
            <a:pPr lvl="1"/>
            <a:r>
              <a:rPr lang="en-US"/>
              <a:t>Business &amp; Entrepreneurial Principles</a:t>
            </a:r>
          </a:p>
          <a:p>
            <a:pPr lvl="1"/>
            <a:r>
              <a:rPr lang="en-US"/>
              <a:t>Foundations of Programming</a:t>
            </a:r>
          </a:p>
          <a:p>
            <a:r>
              <a:rPr lang="en-US" sz="2800" u="sng"/>
              <a:t>Period 3</a:t>
            </a:r>
          </a:p>
          <a:p>
            <a:pPr lvl="1"/>
            <a:r>
              <a:rPr lang="en-US"/>
              <a:t>Advanced IT</a:t>
            </a:r>
          </a:p>
          <a:p>
            <a:pPr lvl="1"/>
            <a:r>
              <a:rPr lang="en-US"/>
              <a:t>Business &amp; Entrepreneurial Principles</a:t>
            </a:r>
          </a:p>
          <a:p>
            <a:r>
              <a:rPr lang="en-US" sz="2800" u="sng"/>
              <a:t>Period 4</a:t>
            </a:r>
          </a:p>
          <a:p>
            <a:pPr lvl="1"/>
            <a:r>
              <a:rPr lang="en-US"/>
              <a:t>Digital Design I</a:t>
            </a:r>
          </a:p>
          <a:p>
            <a:pPr lvl="1"/>
            <a:r>
              <a:rPr lang="en-US"/>
              <a:t>Intro to Hospitality &amp; Tourism</a:t>
            </a:r>
          </a:p>
          <a:p>
            <a:r>
              <a:rPr lang="en-US" sz="2800" u="sng"/>
              <a:t>Period 5</a:t>
            </a:r>
          </a:p>
          <a:p>
            <a:pPr lvl="1"/>
            <a:r>
              <a:rPr lang="en-US"/>
              <a:t>Intro to Hospitality &amp; Tourism</a:t>
            </a:r>
          </a:p>
          <a:p>
            <a:pPr lvl="1"/>
            <a:r>
              <a:rPr lang="en-US"/>
              <a:t>Digital Design 2, 3, 4</a:t>
            </a:r>
          </a:p>
          <a:p>
            <a:r>
              <a:rPr lang="en-US" sz="2800" u="sng"/>
              <a:t>Period 6</a:t>
            </a:r>
          </a:p>
          <a:p>
            <a:pPr lvl="1"/>
            <a:r>
              <a:rPr lang="en-US"/>
              <a:t>Legal Aspects of Business</a:t>
            </a:r>
          </a:p>
          <a:p>
            <a:pPr lvl="1"/>
            <a:r>
              <a:rPr lang="en-US"/>
              <a:t>APCSP</a:t>
            </a:r>
          </a:p>
        </p:txBody>
      </p:sp>
    </p:spTree>
    <p:extLst>
      <p:ext uri="{BB962C8B-B14F-4D97-AF65-F5344CB8AC3E}">
        <p14:creationId xmlns:p14="http://schemas.microsoft.com/office/powerpoint/2010/main" val="2621247846"/>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95810-981F-133D-5AC8-1BF7A1D18707}"/>
              </a:ext>
            </a:extLst>
          </p:cNvPr>
          <p:cNvSpPr>
            <a:spLocks noGrp="1"/>
          </p:cNvSpPr>
          <p:nvPr>
            <p:ph type="title"/>
          </p:nvPr>
        </p:nvSpPr>
        <p:spPr/>
        <p:txBody>
          <a:bodyPr/>
          <a:lstStyle/>
          <a:p>
            <a:r>
              <a:rPr lang="en-US"/>
              <a:t>Upcoming Opportunities/Events</a:t>
            </a:r>
          </a:p>
        </p:txBody>
      </p:sp>
      <p:sp>
        <p:nvSpPr>
          <p:cNvPr id="3" name="Content Placeholder 2">
            <a:extLst>
              <a:ext uri="{FF2B5EF4-FFF2-40B4-BE49-F238E27FC236}">
                <a16:creationId xmlns:a16="http://schemas.microsoft.com/office/drawing/2014/main" id="{01FE5BE2-A3B0-002E-1078-F3A5584E4FA7}"/>
              </a:ext>
            </a:extLst>
          </p:cNvPr>
          <p:cNvSpPr>
            <a:spLocks noGrp="1"/>
          </p:cNvSpPr>
          <p:nvPr>
            <p:ph idx="1"/>
          </p:nvPr>
        </p:nvSpPr>
        <p:spPr>
          <a:xfrm>
            <a:off x="1319134" y="1447800"/>
            <a:ext cx="10199766" cy="5016500"/>
          </a:xfrm>
        </p:spPr>
        <p:txBody>
          <a:bodyPr>
            <a:normAutofit/>
          </a:bodyPr>
          <a:lstStyle/>
          <a:p>
            <a:r>
              <a:rPr lang="en-US" sz="3600" dirty="0"/>
              <a:t>Parent’s Night: Wednesday, August 26 7:00-8:30 p.m.</a:t>
            </a:r>
          </a:p>
          <a:p>
            <a:r>
              <a:rPr lang="en-US" sz="3600" dirty="0"/>
              <a:t>TEDxYouth@PHUHS: Thursday, August 27</a:t>
            </a:r>
          </a:p>
          <a:p>
            <a:r>
              <a:rPr lang="en-US" sz="3600" dirty="0"/>
              <a:t>CABAM Community Advisory: September 14</a:t>
            </a:r>
          </a:p>
          <a:p>
            <a:r>
              <a:rPr lang="en-US" sz="3600" dirty="0"/>
              <a:t>FBLA: Tuesday, September 1</a:t>
            </a:r>
          </a:p>
          <a:p>
            <a:r>
              <a:rPr lang="en-US" sz="3600" dirty="0"/>
              <a:t>CABAM Parent Summit: 9/10 7:15pm–8:30pm (Virtual)</a:t>
            </a:r>
          </a:p>
        </p:txBody>
      </p:sp>
    </p:spTree>
    <p:extLst>
      <p:ext uri="{BB962C8B-B14F-4D97-AF65-F5344CB8AC3E}">
        <p14:creationId xmlns:p14="http://schemas.microsoft.com/office/powerpoint/2010/main" val="1880015061"/>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26F42-C893-4ADA-ACA9-E9B27116A6D0}"/>
              </a:ext>
            </a:extLst>
          </p:cNvPr>
          <p:cNvSpPr>
            <a:spLocks noGrp="1"/>
          </p:cNvSpPr>
          <p:nvPr>
            <p:ph type="title"/>
          </p:nvPr>
        </p:nvSpPr>
        <p:spPr>
          <a:xfrm>
            <a:off x="1338072" y="38100"/>
            <a:ext cx="10768584" cy="1040892"/>
          </a:xfrm>
        </p:spPr>
        <p:txBody>
          <a:bodyPr>
            <a:normAutofit fontScale="90000"/>
          </a:bodyPr>
          <a:lstStyle/>
          <a:p>
            <a:r>
              <a:rPr lang="en-US" dirty="0"/>
              <a:t>Common Career Readiness Skills for CTE Programs</a:t>
            </a:r>
          </a:p>
        </p:txBody>
      </p:sp>
      <p:sp>
        <p:nvSpPr>
          <p:cNvPr id="3" name="Content Placeholder 2">
            <a:extLst>
              <a:ext uri="{FF2B5EF4-FFF2-40B4-BE49-F238E27FC236}">
                <a16:creationId xmlns:a16="http://schemas.microsoft.com/office/drawing/2014/main" id="{1B5F8B60-CACF-4211-AFC1-61F48B9BF009}"/>
              </a:ext>
            </a:extLst>
          </p:cNvPr>
          <p:cNvSpPr>
            <a:spLocks noGrp="1"/>
          </p:cNvSpPr>
          <p:nvPr>
            <p:ph idx="1"/>
          </p:nvPr>
        </p:nvSpPr>
        <p:spPr>
          <a:xfrm>
            <a:off x="1338072" y="1078992"/>
            <a:ext cx="10853928" cy="5779008"/>
          </a:xfrm>
        </p:spPr>
        <p:txBody>
          <a:bodyPr>
            <a:normAutofit lnSpcReduction="10000"/>
          </a:bodyPr>
          <a:lstStyle/>
          <a:p>
            <a:pPr marL="82296" indent="0">
              <a:buNone/>
            </a:pPr>
            <a:r>
              <a:rPr lang="en-US" sz="3600" dirty="0"/>
              <a:t>Career Ready Practices describe the career-ready skills that students should develop. These practices are not exclusive to a class, Career Pathway, program of study, discipline or level of education. Career Ready Practices should be taught and reinforced in all career exploration and preparation programs with increasingly higher levels of complexity and expectation as a student advances through a program of study.</a:t>
            </a:r>
          </a:p>
          <a:p>
            <a:r>
              <a:rPr lang="en-US" sz="3600" dirty="0"/>
              <a:t>Employability</a:t>
            </a:r>
          </a:p>
          <a:p>
            <a:r>
              <a:rPr lang="en-US" sz="3600" dirty="0"/>
              <a:t>Career Exploration &amp; Planning</a:t>
            </a:r>
          </a:p>
          <a:p>
            <a:r>
              <a:rPr lang="en-US" sz="3600" dirty="0"/>
              <a:t>Job Attainment</a:t>
            </a:r>
          </a:p>
        </p:txBody>
      </p:sp>
    </p:spTree>
    <p:extLst>
      <p:ext uri="{BB962C8B-B14F-4D97-AF65-F5344CB8AC3E}">
        <p14:creationId xmlns:p14="http://schemas.microsoft.com/office/powerpoint/2010/main" val="2525909011"/>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241A1E-B01C-4BB3-B896-F09A460A7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4880" y="137160"/>
            <a:ext cx="1963554" cy="822960"/>
          </a:xfrm>
          <a:prstGeom prst="rect">
            <a:avLst/>
          </a:prstGeom>
        </p:spPr>
      </p:pic>
      <p:sp>
        <p:nvSpPr>
          <p:cNvPr id="6" name="TextBox 5">
            <a:extLst>
              <a:ext uri="{FF2B5EF4-FFF2-40B4-BE49-F238E27FC236}">
                <a16:creationId xmlns:a16="http://schemas.microsoft.com/office/drawing/2014/main" id="{7F52FF6E-A905-48C2-9A8C-0B97608F619E}"/>
              </a:ext>
            </a:extLst>
          </p:cNvPr>
          <p:cNvSpPr txBox="1"/>
          <p:nvPr/>
        </p:nvSpPr>
        <p:spPr>
          <a:xfrm rot="16200000">
            <a:off x="-1562100" y="3086100"/>
            <a:ext cx="6858000" cy="685800"/>
          </a:xfrm>
          <a:prstGeom prst="rect">
            <a:avLst/>
          </a:prstGeom>
          <a:solidFill>
            <a:srgbClr val="293586"/>
          </a:solidFill>
        </p:spPr>
        <p:txBody>
          <a:bodyPr wrap="square" lIns="45720" rIns="4572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a:ln>
                  <a:noFill/>
                </a:ln>
                <a:solidFill>
                  <a:prstClr val="white"/>
                </a:solidFill>
                <a:effectLst/>
                <a:uLnTx/>
                <a:uFillTx/>
                <a:latin typeface="Calibri" panose="020F0502020204030204"/>
                <a:ea typeface="+mn-ea"/>
                <a:cs typeface="+mn-cs"/>
              </a:rPr>
              <a:t>Bright Futures</a:t>
            </a:r>
          </a:p>
        </p:txBody>
      </p:sp>
      <p:sp>
        <p:nvSpPr>
          <p:cNvPr id="9" name="Content Placeholder 2">
            <a:extLst>
              <a:ext uri="{FF2B5EF4-FFF2-40B4-BE49-F238E27FC236}">
                <a16:creationId xmlns:a16="http://schemas.microsoft.com/office/drawing/2014/main" id="{A5053178-3743-4044-BEDE-3C01ED89425E}"/>
              </a:ext>
            </a:extLst>
          </p:cNvPr>
          <p:cNvSpPr>
            <a:spLocks noGrp="1"/>
          </p:cNvSpPr>
          <p:nvPr>
            <p:ph idx="1"/>
          </p:nvPr>
        </p:nvSpPr>
        <p:spPr>
          <a:xfrm>
            <a:off x="2438400" y="1005841"/>
            <a:ext cx="8229600" cy="523157"/>
          </a:xfrm>
        </p:spPr>
        <p:txBody>
          <a:bodyPr vert="horz" lIns="91440" tIns="45720" rIns="182880" bIns="45720" rtlCol="0">
            <a:noAutofit/>
          </a:bodyPr>
          <a:lstStyle/>
          <a:p>
            <a:pPr marL="0" indent="0">
              <a:spcAft>
                <a:spcPts val="1800"/>
              </a:spcAft>
              <a:buNone/>
            </a:pPr>
            <a:r>
              <a:rPr lang="en-US" sz="3200" b="1"/>
              <a:t>Academic and Medallion Scholarships</a:t>
            </a:r>
          </a:p>
        </p:txBody>
      </p:sp>
      <p:pic>
        <p:nvPicPr>
          <p:cNvPr id="2" name="Picture 1">
            <a:extLst>
              <a:ext uri="{FF2B5EF4-FFF2-40B4-BE49-F238E27FC236}">
                <a16:creationId xmlns:a16="http://schemas.microsoft.com/office/drawing/2014/main" id="{7D3D426B-410F-49F1-A230-A8825AD8B207}"/>
              </a:ext>
            </a:extLst>
          </p:cNvPr>
          <p:cNvPicPr>
            <a:picLocks noChangeAspect="1"/>
          </p:cNvPicPr>
          <p:nvPr/>
        </p:nvPicPr>
        <p:blipFill>
          <a:blip r:embed="rId4"/>
          <a:stretch>
            <a:fillRect/>
          </a:stretch>
        </p:blipFill>
        <p:spPr>
          <a:xfrm>
            <a:off x="12510539" y="1"/>
            <a:ext cx="8002560" cy="3072983"/>
          </a:xfrm>
          <a:prstGeom prst="rect">
            <a:avLst/>
          </a:prstGeom>
        </p:spPr>
      </p:pic>
      <p:graphicFrame>
        <p:nvGraphicFramePr>
          <p:cNvPr id="4" name="Table 7">
            <a:extLst>
              <a:ext uri="{FF2B5EF4-FFF2-40B4-BE49-F238E27FC236}">
                <a16:creationId xmlns:a16="http://schemas.microsoft.com/office/drawing/2014/main" id="{4605F503-BF0B-4D97-B12B-92B8D5174B1B}"/>
              </a:ext>
            </a:extLst>
          </p:cNvPr>
          <p:cNvGraphicFramePr>
            <a:graphicFrameLocks noGrp="1"/>
          </p:cNvGraphicFramePr>
          <p:nvPr>
            <p:extLst>
              <p:ext uri="{D42A27DB-BD31-4B8C-83A1-F6EECF244321}">
                <p14:modId xmlns:p14="http://schemas.microsoft.com/office/powerpoint/2010/main" val="3471594657"/>
              </p:ext>
            </p:extLst>
          </p:nvPr>
        </p:nvGraphicFramePr>
        <p:xfrm>
          <a:off x="2528340" y="1508760"/>
          <a:ext cx="7938540" cy="1546860"/>
        </p:xfrm>
        <a:graphic>
          <a:graphicData uri="http://schemas.openxmlformats.org/drawingml/2006/table">
            <a:tbl>
              <a:tblPr firstRow="1" bandRow="1">
                <a:tableStyleId>{5C22544A-7EE6-4342-B048-85BDC9FD1C3A}</a:tableStyleId>
              </a:tblPr>
              <a:tblGrid>
                <a:gridCol w="567832">
                  <a:extLst>
                    <a:ext uri="{9D8B030D-6E8A-4147-A177-3AD203B41FA5}">
                      <a16:colId xmlns:a16="http://schemas.microsoft.com/office/drawing/2014/main" val="1099923476"/>
                    </a:ext>
                  </a:extLst>
                </a:gridCol>
                <a:gridCol w="1824171">
                  <a:extLst>
                    <a:ext uri="{9D8B030D-6E8A-4147-A177-3AD203B41FA5}">
                      <a16:colId xmlns:a16="http://schemas.microsoft.com/office/drawing/2014/main" val="3571691945"/>
                    </a:ext>
                  </a:extLst>
                </a:gridCol>
                <a:gridCol w="731520">
                  <a:extLst>
                    <a:ext uri="{9D8B030D-6E8A-4147-A177-3AD203B41FA5}">
                      <a16:colId xmlns:a16="http://schemas.microsoft.com/office/drawing/2014/main" val="4162633048"/>
                    </a:ext>
                  </a:extLst>
                </a:gridCol>
                <a:gridCol w="2573383">
                  <a:extLst>
                    <a:ext uri="{9D8B030D-6E8A-4147-A177-3AD203B41FA5}">
                      <a16:colId xmlns:a16="http://schemas.microsoft.com/office/drawing/2014/main" val="2015163529"/>
                    </a:ext>
                  </a:extLst>
                </a:gridCol>
                <a:gridCol w="1254034">
                  <a:extLst>
                    <a:ext uri="{9D8B030D-6E8A-4147-A177-3AD203B41FA5}">
                      <a16:colId xmlns:a16="http://schemas.microsoft.com/office/drawing/2014/main" val="642919280"/>
                    </a:ext>
                  </a:extLst>
                </a:gridCol>
                <a:gridCol w="987600">
                  <a:extLst>
                    <a:ext uri="{9D8B030D-6E8A-4147-A177-3AD203B41FA5}">
                      <a16:colId xmlns:a16="http://schemas.microsoft.com/office/drawing/2014/main" val="396223856"/>
                    </a:ext>
                  </a:extLst>
                </a:gridCol>
              </a:tblGrid>
              <a:tr h="294911">
                <a:tc>
                  <a:txBody>
                    <a:bodyPr/>
                    <a:lstStyle/>
                    <a:p>
                      <a:pPr algn="ctr"/>
                      <a:r>
                        <a:rPr lang="en-US"/>
                        <a:t>Type</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a:t>High School Course</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a:t>HS GPA</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a:t>ACT /  SAT Scores</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a:t>Service Hours</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a:t>Award</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extLst>
                  <a:ext uri="{0D108BD9-81ED-4DB2-BD59-A6C34878D82A}">
                    <a16:rowId xmlns:a16="http://schemas.microsoft.com/office/drawing/2014/main" val="1646523185"/>
                  </a:ext>
                </a:extLst>
              </a:tr>
              <a:tr h="370840">
                <a:tc>
                  <a:txBody>
                    <a:bodyPr/>
                    <a:lstStyle/>
                    <a:p>
                      <a:r>
                        <a:rPr lang="en-US" sz="1500"/>
                        <a:t>FAS</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rowSpan="2">
                  <a:txBody>
                    <a:bodyPr/>
                    <a:lstStyle/>
                    <a:p>
                      <a:r>
                        <a:rPr lang="en-US" sz="1500"/>
                        <a:t>4 – English</a:t>
                      </a:r>
                    </a:p>
                    <a:p>
                      <a:r>
                        <a:rPr lang="en-US" sz="1500"/>
                        <a:t>4 – Mathematics</a:t>
                      </a:r>
                    </a:p>
                    <a:p>
                      <a:r>
                        <a:rPr lang="en-US" sz="1500"/>
                        <a:t>3 – Natural Science</a:t>
                      </a:r>
                    </a:p>
                    <a:p>
                      <a:r>
                        <a:rPr lang="en-US" sz="1500"/>
                        <a:t>3 – Social Science</a:t>
                      </a:r>
                    </a:p>
                    <a:p>
                      <a:r>
                        <a:rPr lang="en-US" sz="1500"/>
                        <a:t>2 – World Language</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b="1"/>
                        <a:t>3.50</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a:t>2021–22 Graduates: 29 / 1340</a:t>
                      </a:r>
                    </a:p>
                    <a:p>
                      <a:pPr algn="ctr">
                        <a:spcBef>
                          <a:spcPts val="600"/>
                        </a:spcBef>
                      </a:pPr>
                      <a:r>
                        <a:rPr lang="en-US" sz="1500"/>
                        <a:t>2022–23 Graduates: TBD</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a:t>100 hours</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a:t>100%</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extLst>
                  <a:ext uri="{0D108BD9-81ED-4DB2-BD59-A6C34878D82A}">
                    <a16:rowId xmlns:a16="http://schemas.microsoft.com/office/drawing/2014/main" val="1776638536"/>
                  </a:ext>
                </a:extLst>
              </a:tr>
              <a:tr h="370840">
                <a:tc>
                  <a:txBody>
                    <a:bodyPr/>
                    <a:lstStyle/>
                    <a:p>
                      <a:r>
                        <a:rPr lang="en-US" sz="1500"/>
                        <a:t>FMS</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vMerge="1">
                  <a:txBody>
                    <a:bodyPr/>
                    <a:lstStyle/>
                    <a:p>
                      <a:endParaRPr lang="en-US"/>
                    </a:p>
                  </a:txBody>
                  <a:tcPr/>
                </a:tc>
                <a:tc>
                  <a:txBody>
                    <a:bodyPr/>
                    <a:lstStyle/>
                    <a:p>
                      <a:pPr algn="ctr"/>
                      <a:r>
                        <a:rPr lang="en-US" sz="1500" b="1"/>
                        <a:t>3.00</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a:t>2021–22 Graduates: 25 / 1210</a:t>
                      </a:r>
                    </a:p>
                    <a:p>
                      <a:pPr algn="ctr">
                        <a:spcBef>
                          <a:spcPts val="600"/>
                        </a:spcBef>
                      </a:pPr>
                      <a:r>
                        <a:rPr lang="en-US" sz="1500"/>
                        <a:t>2022–23 Graduates: TBD</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a:t>75 hours</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tc>
                  <a:txBody>
                    <a:bodyPr/>
                    <a:lstStyle/>
                    <a:p>
                      <a:pPr algn="ctr"/>
                      <a:r>
                        <a:rPr lang="en-US" sz="1500"/>
                        <a:t>75%</a:t>
                      </a:r>
                    </a:p>
                  </a:txBody>
                  <a:tcPr>
                    <a:lnL w="12700" cap="flat" cmpd="sng" algn="ctr">
                      <a:solidFill>
                        <a:srgbClr val="293586"/>
                      </a:solidFill>
                      <a:prstDash val="solid"/>
                      <a:round/>
                      <a:headEnd type="none" w="med" len="med"/>
                      <a:tailEnd type="none" w="med" len="med"/>
                    </a:lnL>
                    <a:lnR w="12700" cap="flat" cmpd="sng" algn="ctr">
                      <a:solidFill>
                        <a:srgbClr val="293586"/>
                      </a:solidFill>
                      <a:prstDash val="solid"/>
                      <a:round/>
                      <a:headEnd type="none" w="med" len="med"/>
                      <a:tailEnd type="none" w="med" len="med"/>
                    </a:lnR>
                    <a:lnT w="12700" cap="flat" cmpd="sng" algn="ctr">
                      <a:solidFill>
                        <a:srgbClr val="293586"/>
                      </a:solidFill>
                      <a:prstDash val="solid"/>
                      <a:round/>
                      <a:headEnd type="none" w="med" len="med"/>
                      <a:tailEnd type="none" w="med" len="med"/>
                    </a:lnT>
                    <a:lnB w="12700" cap="flat" cmpd="sng" algn="ctr">
                      <a:solidFill>
                        <a:srgbClr val="293586"/>
                      </a:solidFill>
                      <a:prstDash val="solid"/>
                      <a:round/>
                      <a:headEnd type="none" w="med" len="med"/>
                      <a:tailEnd type="none" w="med" len="med"/>
                    </a:lnB>
                  </a:tcPr>
                </a:tc>
                <a:extLst>
                  <a:ext uri="{0D108BD9-81ED-4DB2-BD59-A6C34878D82A}">
                    <a16:rowId xmlns:a16="http://schemas.microsoft.com/office/drawing/2014/main" val="693147685"/>
                  </a:ext>
                </a:extLst>
              </a:tr>
            </a:tbl>
          </a:graphicData>
        </a:graphic>
      </p:graphicFrame>
      <p:sp>
        <p:nvSpPr>
          <p:cNvPr id="12" name="TextBox 11">
            <a:extLst>
              <a:ext uri="{FF2B5EF4-FFF2-40B4-BE49-F238E27FC236}">
                <a16:creationId xmlns:a16="http://schemas.microsoft.com/office/drawing/2014/main" id="{8923E495-E61D-4869-AFF7-C21326BB39C7}"/>
              </a:ext>
            </a:extLst>
          </p:cNvPr>
          <p:cNvSpPr txBox="1"/>
          <p:nvPr/>
        </p:nvSpPr>
        <p:spPr>
          <a:xfrm>
            <a:off x="2528340" y="6342299"/>
            <a:ext cx="8000094" cy="338554"/>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Source: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hlinkClick r:id="rId5"/>
              </a:rPr>
              <a:t>https://www.floridastudentfinancialaidsg.org/SAPBFMAIN/SAPBFMAIN</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a:t>
            </a:r>
          </a:p>
        </p:txBody>
      </p:sp>
      <p:pic>
        <p:nvPicPr>
          <p:cNvPr id="14" name="Picture 13">
            <a:extLst>
              <a:ext uri="{FF2B5EF4-FFF2-40B4-BE49-F238E27FC236}">
                <a16:creationId xmlns:a16="http://schemas.microsoft.com/office/drawing/2014/main" id="{16DD2E6A-A523-4FDA-AD31-3C025818376C}"/>
              </a:ext>
            </a:extLst>
          </p:cNvPr>
          <p:cNvPicPr>
            <a:picLocks noChangeAspect="1"/>
          </p:cNvPicPr>
          <p:nvPr/>
        </p:nvPicPr>
        <p:blipFill>
          <a:blip r:embed="rId6"/>
          <a:stretch>
            <a:fillRect/>
          </a:stretch>
        </p:blipFill>
        <p:spPr>
          <a:xfrm>
            <a:off x="2209801" y="7441066"/>
            <a:ext cx="7313474" cy="3949745"/>
          </a:xfrm>
          <a:prstGeom prst="rect">
            <a:avLst/>
          </a:prstGeom>
        </p:spPr>
      </p:pic>
      <p:pic>
        <p:nvPicPr>
          <p:cNvPr id="3" name="Picture 2">
            <a:extLst>
              <a:ext uri="{FF2B5EF4-FFF2-40B4-BE49-F238E27FC236}">
                <a16:creationId xmlns:a16="http://schemas.microsoft.com/office/drawing/2014/main" id="{382871B2-FEB2-47C8-A237-EE91EE93F800}"/>
              </a:ext>
            </a:extLst>
          </p:cNvPr>
          <p:cNvPicPr>
            <a:picLocks noChangeAspect="1"/>
          </p:cNvPicPr>
          <p:nvPr/>
        </p:nvPicPr>
        <p:blipFill>
          <a:blip r:embed="rId7"/>
          <a:stretch>
            <a:fillRect/>
          </a:stretch>
        </p:blipFill>
        <p:spPr>
          <a:xfrm>
            <a:off x="2611410" y="4670041"/>
            <a:ext cx="7772400" cy="1156607"/>
          </a:xfrm>
          <a:prstGeom prst="rect">
            <a:avLst/>
          </a:prstGeom>
        </p:spPr>
      </p:pic>
      <p:sp>
        <p:nvSpPr>
          <p:cNvPr id="10" name="Right Arrow 9">
            <a:extLst>
              <a:ext uri="{FF2B5EF4-FFF2-40B4-BE49-F238E27FC236}">
                <a16:creationId xmlns:a16="http://schemas.microsoft.com/office/drawing/2014/main" id="{3CC51AAF-732D-4884-9040-A250BDE250E4}"/>
              </a:ext>
            </a:extLst>
          </p:cNvPr>
          <p:cNvSpPr/>
          <p:nvPr/>
        </p:nvSpPr>
        <p:spPr>
          <a:xfrm>
            <a:off x="6974579" y="5172773"/>
            <a:ext cx="914709" cy="380306"/>
          </a:xfrm>
          <a:prstGeom prst="rightArrow">
            <a:avLst>
              <a:gd name="adj1" fmla="val 50000"/>
              <a:gd name="adj2" fmla="val 77479"/>
            </a:avLst>
          </a:prstGeom>
          <a:solidFill>
            <a:srgbClr val="FF0000"/>
          </a:solidFill>
          <a:ln>
            <a:solidFill>
              <a:srgbClr val="BD4E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Slide Number Placeholder 6">
            <a:extLst>
              <a:ext uri="{FF2B5EF4-FFF2-40B4-BE49-F238E27FC236}">
                <a16:creationId xmlns:a16="http://schemas.microsoft.com/office/drawing/2014/main" id="{47A6A6B4-438B-4DD7-B1C0-B28C691FFA72}"/>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9D9619-50AC-4E68-87ED-06583CA52661}"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4799774"/>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1000"/>
                                        <p:tgtEl>
                                          <p:spTgt spid="10"/>
                                        </p:tgtEl>
                                      </p:cBhvr>
                                    </p:animEffect>
                                    <p:anim calcmode="lin" valueType="num">
                                      <p:cBhvr>
                                        <p:cTn id="8" dur="1000" fill="hold"/>
                                        <p:tgtEl>
                                          <p:spTgt spid="10"/>
                                        </p:tgtEl>
                                        <p:attrNameLst>
                                          <p:attrName>ppt_x</p:attrName>
                                        </p:attrNameLst>
                                      </p:cBhvr>
                                      <p:tavLst>
                                        <p:tav tm="0">
                                          <p:val>
                                            <p:strVal val="#ppt_x"/>
                                          </p:val>
                                        </p:tav>
                                        <p:tav tm="100000">
                                          <p:val>
                                            <p:strVal val="#ppt_x"/>
                                          </p:val>
                                        </p:tav>
                                      </p:tavLst>
                                    </p:anim>
                                    <p:anim calcmode="lin" valueType="num">
                                      <p:cBhvr>
                                        <p:cTn id="9"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241A1E-B01C-4BB3-B896-F09A460A7A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4880" y="137160"/>
            <a:ext cx="1963554" cy="822960"/>
          </a:xfrm>
          <a:prstGeom prst="rect">
            <a:avLst/>
          </a:prstGeom>
        </p:spPr>
      </p:pic>
      <p:sp>
        <p:nvSpPr>
          <p:cNvPr id="6" name="TextBox 5">
            <a:extLst>
              <a:ext uri="{FF2B5EF4-FFF2-40B4-BE49-F238E27FC236}">
                <a16:creationId xmlns:a16="http://schemas.microsoft.com/office/drawing/2014/main" id="{7F52FF6E-A905-48C2-9A8C-0B97608F619E}"/>
              </a:ext>
            </a:extLst>
          </p:cNvPr>
          <p:cNvSpPr txBox="1"/>
          <p:nvPr/>
        </p:nvSpPr>
        <p:spPr>
          <a:xfrm rot="16200000">
            <a:off x="-1562100" y="3086100"/>
            <a:ext cx="6858000" cy="685800"/>
          </a:xfrm>
          <a:prstGeom prst="rect">
            <a:avLst/>
          </a:prstGeom>
          <a:solidFill>
            <a:srgbClr val="293586"/>
          </a:solidFill>
        </p:spPr>
        <p:txBody>
          <a:bodyPr wrap="square" lIns="45720" rIns="4572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a:ln>
                  <a:noFill/>
                </a:ln>
                <a:solidFill>
                  <a:prstClr val="white"/>
                </a:solidFill>
                <a:effectLst/>
                <a:uLnTx/>
                <a:uFillTx/>
                <a:latin typeface="Calibri" panose="020F0502020204030204"/>
                <a:ea typeface="+mn-ea"/>
                <a:cs typeface="+mn-cs"/>
              </a:rPr>
              <a:t>Bright Futures</a:t>
            </a:r>
          </a:p>
        </p:txBody>
      </p:sp>
      <p:sp>
        <p:nvSpPr>
          <p:cNvPr id="9" name="Content Placeholder 2">
            <a:extLst>
              <a:ext uri="{FF2B5EF4-FFF2-40B4-BE49-F238E27FC236}">
                <a16:creationId xmlns:a16="http://schemas.microsoft.com/office/drawing/2014/main" id="{A5053178-3743-4044-BEDE-3C01ED89425E}"/>
              </a:ext>
            </a:extLst>
          </p:cNvPr>
          <p:cNvSpPr>
            <a:spLocks noGrp="1"/>
          </p:cNvSpPr>
          <p:nvPr>
            <p:ph idx="1"/>
          </p:nvPr>
        </p:nvSpPr>
        <p:spPr>
          <a:xfrm>
            <a:off x="2438400" y="1005841"/>
            <a:ext cx="8229600" cy="523157"/>
          </a:xfrm>
        </p:spPr>
        <p:txBody>
          <a:bodyPr vert="horz" lIns="91440" tIns="45720" rIns="182880" bIns="45720" rtlCol="0">
            <a:noAutofit/>
          </a:bodyPr>
          <a:lstStyle/>
          <a:p>
            <a:pPr marL="0" indent="0">
              <a:spcAft>
                <a:spcPts val="1800"/>
              </a:spcAft>
              <a:buNone/>
            </a:pPr>
            <a:r>
              <a:rPr lang="en-US" sz="3200" b="1"/>
              <a:t>Gold Seal: Vocational</a:t>
            </a:r>
            <a:r>
              <a:rPr lang="en-US" sz="3200"/>
              <a:t> (GSV) or </a:t>
            </a:r>
            <a:r>
              <a:rPr lang="en-US" sz="3200" b="1"/>
              <a:t>CAPE </a:t>
            </a:r>
            <a:r>
              <a:rPr lang="en-US" sz="3200"/>
              <a:t>(GSC)</a:t>
            </a:r>
          </a:p>
        </p:txBody>
      </p:sp>
      <p:sp>
        <p:nvSpPr>
          <p:cNvPr id="11" name="TextBox 10">
            <a:extLst>
              <a:ext uri="{FF2B5EF4-FFF2-40B4-BE49-F238E27FC236}">
                <a16:creationId xmlns:a16="http://schemas.microsoft.com/office/drawing/2014/main" id="{B9908966-5D58-42AA-A31E-461E805F90AF}"/>
              </a:ext>
            </a:extLst>
          </p:cNvPr>
          <p:cNvSpPr txBox="1"/>
          <p:nvPr/>
        </p:nvSpPr>
        <p:spPr>
          <a:xfrm>
            <a:off x="2438400" y="1528996"/>
            <a:ext cx="8029980" cy="3998156"/>
          </a:xfrm>
          <a:prstGeom prst="rect">
            <a:avLst/>
          </a:prstGeom>
          <a:noFill/>
        </p:spPr>
        <p:txBody>
          <a:bodyPr wrap="square">
            <a:noAutofit/>
          </a:bodyPr>
          <a:lstStyle/>
          <a:p>
            <a:pPr marL="0" marR="0" lvl="0" indent="0" algn="l" defTabSz="457200" rtl="0" eaLnBrk="1" fontAlgn="auto" latinLnBrk="0" hangingPunct="1">
              <a:lnSpc>
                <a:spcPct val="9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GSV and GSC award recipients will receive a fixed cost per credit hour based on award level, institution type, and credit type as specified in the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hlinkClick r:id="rId4"/>
              </a:rPr>
              <a:t>BF Student Handbook, chapter 2</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a:t>
            </a:r>
          </a:p>
          <a:p>
            <a:pPr marL="0" marR="0" lvl="0" indent="0" algn="l" defTabSz="457200" rtl="0" eaLnBrk="1" fontAlgn="auto" latinLnBrk="0" hangingPunct="1">
              <a:lnSpc>
                <a:spcPct val="90000"/>
              </a:lnSpc>
              <a:spcBef>
                <a:spcPts val="2400"/>
              </a:spcBef>
              <a:spcAft>
                <a:spcPts val="0"/>
              </a:spcAft>
              <a:buClrTx/>
              <a:buSzTx/>
              <a:buFontTx/>
              <a:buNone/>
              <a:tabLst/>
              <a:defRPr/>
            </a:pPr>
            <a:r>
              <a:rPr kumimoji="0" lang="en-US" sz="2100" b="0" i="1" u="none" strike="noStrike" kern="1200" cap="none" spc="0" normalizeH="0" baseline="0" noProof="0">
                <a:ln>
                  <a:noFill/>
                </a:ln>
                <a:solidFill>
                  <a:prstClr val="black"/>
                </a:solidFill>
                <a:effectLst/>
                <a:uLnTx/>
                <a:uFillTx/>
                <a:latin typeface="Calibri" panose="020F0502020204030204"/>
                <a:ea typeface="+mn-ea"/>
                <a:cs typeface="+mn-cs"/>
              </a:rPr>
              <a:t>Gold Seal awards (GSC/GSV) may only be used at postsecondary institutions that offer an applied technology diploma, technical degree education program (associate in science-A.S. or associate in applied science-A.A.S.), or a career certificate program. GSC recipients who earn a qualifying A.S. or A.A.S. degree may be funded for a qualifying B.S. or B.A.S. bachelor’s degree.</a:t>
            </a:r>
          </a:p>
        </p:txBody>
      </p:sp>
      <p:pic>
        <p:nvPicPr>
          <p:cNvPr id="2" name="Picture 1">
            <a:extLst>
              <a:ext uri="{FF2B5EF4-FFF2-40B4-BE49-F238E27FC236}">
                <a16:creationId xmlns:a16="http://schemas.microsoft.com/office/drawing/2014/main" id="{2BA4FE22-3E18-4690-9D1F-0E35D7FF0896}"/>
              </a:ext>
            </a:extLst>
          </p:cNvPr>
          <p:cNvPicPr>
            <a:picLocks noChangeAspect="1"/>
          </p:cNvPicPr>
          <p:nvPr/>
        </p:nvPicPr>
        <p:blipFill>
          <a:blip r:embed="rId5"/>
          <a:stretch>
            <a:fillRect/>
          </a:stretch>
        </p:blipFill>
        <p:spPr>
          <a:xfrm>
            <a:off x="13213678" y="2650602"/>
            <a:ext cx="6048375" cy="2876550"/>
          </a:xfrm>
          <a:prstGeom prst="rect">
            <a:avLst/>
          </a:prstGeom>
        </p:spPr>
      </p:pic>
      <p:sp>
        <p:nvSpPr>
          <p:cNvPr id="3" name="Slide Number Placeholder 2">
            <a:extLst>
              <a:ext uri="{FF2B5EF4-FFF2-40B4-BE49-F238E27FC236}">
                <a16:creationId xmlns:a16="http://schemas.microsoft.com/office/drawing/2014/main" id="{919B00A3-66EF-4BA9-B3D2-76D04286BD7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9D9619-50AC-4E68-87ED-06583CA52661}"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0997700"/>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14C4E7A-88B7-4798-86BC-7E1F16AF30F5}"/>
              </a:ext>
            </a:extLst>
          </p:cNvPr>
          <p:cNvSpPr>
            <a:spLocks noGrp="1"/>
          </p:cNvSpPr>
          <p:nvPr>
            <p:ph type="sldNum" sz="quarter" idx="12"/>
          </p:nvPr>
        </p:nvSpPr>
        <p:spPr/>
        <p:txBody>
          <a:bodyPr/>
          <a:lstStyle/>
          <a:p>
            <a:fld id="{3C9D9619-50AC-4E68-87ED-06583CA52661}" type="slidenum">
              <a:rPr lang="en-US" smtClean="0"/>
              <a:t>30</a:t>
            </a:fld>
            <a:endParaRPr lang="en-US"/>
          </a:p>
        </p:txBody>
      </p:sp>
      <p:pic>
        <p:nvPicPr>
          <p:cNvPr id="6" name="Picture 5" descr="Text&#10;&#10;Description automatically generated">
            <a:extLst>
              <a:ext uri="{FF2B5EF4-FFF2-40B4-BE49-F238E27FC236}">
                <a16:creationId xmlns:a16="http://schemas.microsoft.com/office/drawing/2014/main" id="{966C1C18-C84E-4F8F-BE28-F926F17165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745401180"/>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241A1E-B01C-4BB3-B896-F09A460A7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4880" y="137160"/>
            <a:ext cx="1963554" cy="822960"/>
          </a:xfrm>
          <a:prstGeom prst="rect">
            <a:avLst/>
          </a:prstGeom>
        </p:spPr>
      </p:pic>
      <p:sp>
        <p:nvSpPr>
          <p:cNvPr id="6" name="TextBox 5">
            <a:extLst>
              <a:ext uri="{FF2B5EF4-FFF2-40B4-BE49-F238E27FC236}">
                <a16:creationId xmlns:a16="http://schemas.microsoft.com/office/drawing/2014/main" id="{7F52FF6E-A905-48C2-9A8C-0B97608F619E}"/>
              </a:ext>
            </a:extLst>
          </p:cNvPr>
          <p:cNvSpPr txBox="1"/>
          <p:nvPr/>
        </p:nvSpPr>
        <p:spPr>
          <a:xfrm rot="16200000">
            <a:off x="-1562100" y="3086100"/>
            <a:ext cx="6858000" cy="685800"/>
          </a:xfrm>
          <a:prstGeom prst="rect">
            <a:avLst/>
          </a:prstGeom>
          <a:solidFill>
            <a:srgbClr val="293586"/>
          </a:solidFill>
        </p:spPr>
        <p:txBody>
          <a:bodyPr wrap="square" lIns="45720" rIns="4572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a:ln>
                  <a:noFill/>
                </a:ln>
                <a:solidFill>
                  <a:prstClr val="white"/>
                </a:solidFill>
                <a:effectLst/>
                <a:uLnTx/>
                <a:uFillTx/>
                <a:latin typeface="Calibri" panose="020F0502020204030204"/>
                <a:ea typeface="+mn-ea"/>
                <a:cs typeface="+mn-cs"/>
              </a:rPr>
              <a:t>Bright Futures – Gold Seal CAPE</a:t>
            </a:r>
          </a:p>
        </p:txBody>
      </p:sp>
      <p:sp>
        <p:nvSpPr>
          <p:cNvPr id="9" name="Content Placeholder 2">
            <a:extLst>
              <a:ext uri="{FF2B5EF4-FFF2-40B4-BE49-F238E27FC236}">
                <a16:creationId xmlns:a16="http://schemas.microsoft.com/office/drawing/2014/main" id="{A5053178-3743-4044-BEDE-3C01ED89425E}"/>
              </a:ext>
            </a:extLst>
          </p:cNvPr>
          <p:cNvSpPr>
            <a:spLocks noGrp="1"/>
          </p:cNvSpPr>
          <p:nvPr>
            <p:ph idx="1"/>
          </p:nvPr>
        </p:nvSpPr>
        <p:spPr>
          <a:xfrm>
            <a:off x="2438400" y="1005841"/>
            <a:ext cx="8229600" cy="523157"/>
          </a:xfrm>
        </p:spPr>
        <p:txBody>
          <a:bodyPr vert="horz" lIns="91440" tIns="45720" rIns="182880" bIns="45720" rtlCol="0">
            <a:noAutofit/>
          </a:bodyPr>
          <a:lstStyle/>
          <a:p>
            <a:pPr marL="0" indent="0">
              <a:spcAft>
                <a:spcPts val="1800"/>
              </a:spcAft>
              <a:buNone/>
            </a:pPr>
            <a:r>
              <a:rPr lang="en-US" sz="3200" b="1"/>
              <a:t>Articulated Certifications</a:t>
            </a:r>
            <a:r>
              <a:rPr lang="en-US" sz="2800" b="1"/>
              <a:t> </a:t>
            </a:r>
            <a:r>
              <a:rPr lang="en-US" sz="2800"/>
              <a:t>(examples)</a:t>
            </a:r>
          </a:p>
        </p:txBody>
      </p:sp>
      <p:graphicFrame>
        <p:nvGraphicFramePr>
          <p:cNvPr id="4" name="Table 3">
            <a:extLst>
              <a:ext uri="{FF2B5EF4-FFF2-40B4-BE49-F238E27FC236}">
                <a16:creationId xmlns:a16="http://schemas.microsoft.com/office/drawing/2014/main" id="{0425DBF4-0665-42A3-AA6A-F16375C9FF01}"/>
              </a:ext>
            </a:extLst>
          </p:cNvPr>
          <p:cNvGraphicFramePr>
            <a:graphicFrameLocks noGrp="1"/>
          </p:cNvGraphicFramePr>
          <p:nvPr>
            <p:extLst>
              <p:ext uri="{D42A27DB-BD31-4B8C-83A1-F6EECF244321}">
                <p14:modId xmlns:p14="http://schemas.microsoft.com/office/powerpoint/2010/main" val="2264163598"/>
              </p:ext>
            </p:extLst>
          </p:nvPr>
        </p:nvGraphicFramePr>
        <p:xfrm>
          <a:off x="2532872" y="1737361"/>
          <a:ext cx="7535501" cy="4344021"/>
        </p:xfrm>
        <a:graphic>
          <a:graphicData uri="http://schemas.openxmlformats.org/drawingml/2006/table">
            <a:tbl>
              <a:tblPr/>
              <a:tblGrid>
                <a:gridCol w="786001">
                  <a:extLst>
                    <a:ext uri="{9D8B030D-6E8A-4147-A177-3AD203B41FA5}">
                      <a16:colId xmlns:a16="http://schemas.microsoft.com/office/drawing/2014/main" val="3663571863"/>
                    </a:ext>
                  </a:extLst>
                </a:gridCol>
                <a:gridCol w="5835100">
                  <a:extLst>
                    <a:ext uri="{9D8B030D-6E8A-4147-A177-3AD203B41FA5}">
                      <a16:colId xmlns:a16="http://schemas.microsoft.com/office/drawing/2014/main" val="3085528526"/>
                    </a:ext>
                  </a:extLst>
                </a:gridCol>
                <a:gridCol w="914400">
                  <a:extLst>
                    <a:ext uri="{9D8B030D-6E8A-4147-A177-3AD203B41FA5}">
                      <a16:colId xmlns:a16="http://schemas.microsoft.com/office/drawing/2014/main" val="2751838348"/>
                    </a:ext>
                  </a:extLst>
                </a:gridCol>
              </a:tblGrid>
              <a:tr h="332151">
                <a:tc>
                  <a:txBody>
                    <a:bodyPr/>
                    <a:lstStyle/>
                    <a:p>
                      <a:pPr algn="ctr" fontAlgn="b"/>
                      <a:r>
                        <a:rPr lang="en-US" sz="1100" u="none" strike="noStrike">
                          <a:effectLst/>
                        </a:rPr>
                        <a:t>FDOE Cert. Code</a:t>
                      </a:r>
                      <a:endParaRPr lang="en-US" sz="1100" b="0" i="0" u="none" strike="noStrike">
                        <a:solidFill>
                          <a:srgbClr val="FFFFFF"/>
                        </a:solidFill>
                        <a:effectLst/>
                        <a:latin typeface="Arial Narrow" panose="020B0606020202030204" pitchFamily="34" charset="0"/>
                      </a:endParaRPr>
                    </a:p>
                  </a:txBody>
                  <a:tcPr marL="3669" marR="3669" marT="3669" marB="0" anchor="b">
                    <a:solidFill>
                      <a:schemeClr val="bg1"/>
                    </a:solidFill>
                  </a:tcPr>
                </a:tc>
                <a:tc>
                  <a:txBody>
                    <a:bodyPr/>
                    <a:lstStyle/>
                    <a:p>
                      <a:pPr algn="ctr" fontAlgn="b"/>
                      <a:r>
                        <a:rPr lang="en-US" sz="1100" u="none" strike="noStrike">
                          <a:effectLst/>
                        </a:rPr>
                        <a:t>Certification Title</a:t>
                      </a:r>
                      <a:endParaRPr lang="en-US" sz="1100" b="0" i="0" u="none" strike="noStrike">
                        <a:solidFill>
                          <a:srgbClr val="FFFFFF"/>
                        </a:solidFill>
                        <a:effectLst/>
                        <a:latin typeface="Arial Narrow" panose="020B0606020202030204" pitchFamily="34" charset="0"/>
                      </a:endParaRPr>
                    </a:p>
                  </a:txBody>
                  <a:tcPr marL="45720" marR="45720" marT="27432" marB="27432" anchor="b">
                    <a:solidFill>
                      <a:schemeClr val="bg1"/>
                    </a:solidFill>
                  </a:tcPr>
                </a:tc>
                <a:tc>
                  <a:txBody>
                    <a:bodyPr/>
                    <a:lstStyle/>
                    <a:p>
                      <a:pPr algn="ctr" fontAlgn="b"/>
                      <a:r>
                        <a:rPr lang="en-US" sz="1100" u="none" strike="noStrike">
                          <a:effectLst/>
                        </a:rPr>
                        <a:t># of Credits Articulated</a:t>
                      </a:r>
                      <a:endParaRPr lang="en-US" sz="1100" b="0" i="0" u="none" strike="noStrike">
                        <a:solidFill>
                          <a:srgbClr val="FFFFFF"/>
                        </a:solidFill>
                        <a:effectLst/>
                        <a:latin typeface="Arial Narrow" panose="020B0606020202030204" pitchFamily="34" charset="0"/>
                      </a:endParaRPr>
                    </a:p>
                  </a:txBody>
                  <a:tcPr marL="3669" marR="3669" marT="3669" marB="0" anchor="b">
                    <a:solidFill>
                      <a:schemeClr val="bg1"/>
                    </a:solidFill>
                  </a:tcPr>
                </a:tc>
                <a:extLst>
                  <a:ext uri="{0D108BD9-81ED-4DB2-BD59-A6C34878D82A}">
                    <a16:rowId xmlns:a16="http://schemas.microsoft.com/office/drawing/2014/main" val="3934005787"/>
                  </a:ext>
                </a:extLst>
              </a:tr>
              <a:tr h="167522">
                <a:tc>
                  <a:txBody>
                    <a:bodyPr/>
                    <a:lstStyle/>
                    <a:p>
                      <a:pPr algn="ctr" fontAlgn="t"/>
                      <a:r>
                        <a:rPr lang="en-US" sz="1100" u="none" strike="noStrike">
                          <a:effectLst/>
                        </a:rPr>
                        <a:t>ADOBE023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Adobe Certified Professional in Video Design (Requires Premiere Pro and After Effects or Photoshop) </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4</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3361932418"/>
                  </a:ext>
                </a:extLst>
              </a:tr>
              <a:tr h="167873">
                <a:tc>
                  <a:txBody>
                    <a:bodyPr/>
                    <a:lstStyle/>
                    <a:p>
                      <a:pPr algn="ctr" fontAlgn="t"/>
                      <a:r>
                        <a:rPr lang="en-US" sz="1100" u="none" strike="noStrike">
                          <a:effectLst/>
                        </a:rPr>
                        <a:t>ADOBE024</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Adobe Certified Professional in Visual Design (Requires Photoshop and Illustrator or InDesign) </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2111213600"/>
                  </a:ext>
                </a:extLst>
              </a:tr>
              <a:tr h="167873">
                <a:tc>
                  <a:txBody>
                    <a:bodyPr/>
                    <a:lstStyle/>
                    <a:p>
                      <a:pPr algn="ctr" fontAlgn="t"/>
                      <a:r>
                        <a:rPr lang="en-US" sz="1100" u="none" strike="noStrike">
                          <a:effectLst/>
                        </a:rPr>
                        <a:t>AIOPB001</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Certified Bookkeeper</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3888898139"/>
                  </a:ext>
                </a:extLst>
              </a:tr>
              <a:tr h="167873">
                <a:tc>
                  <a:txBody>
                    <a:bodyPr/>
                    <a:lstStyle/>
                    <a:p>
                      <a:pPr algn="ctr" fontAlgn="t"/>
                      <a:r>
                        <a:rPr lang="en-US" sz="1100" u="none" strike="noStrike">
                          <a:effectLst/>
                        </a:rPr>
                        <a:t>PROSO003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Certified Internet Web (CIW) E-Commerce Specialist</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2639542075"/>
                  </a:ext>
                </a:extLst>
              </a:tr>
              <a:tr h="167873">
                <a:tc>
                  <a:txBody>
                    <a:bodyPr/>
                    <a:lstStyle/>
                    <a:p>
                      <a:pPr algn="ctr" fontAlgn="t"/>
                      <a:r>
                        <a:rPr lang="en-US" sz="1100" u="none" strike="noStrike">
                          <a:effectLst/>
                        </a:rPr>
                        <a:t>PROSO017</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Certified Internet Web (CIW) JavaScript Specialist</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2495146816"/>
                  </a:ext>
                </a:extLst>
              </a:tr>
              <a:tr h="167873">
                <a:tc>
                  <a:txBody>
                    <a:bodyPr/>
                    <a:lstStyle/>
                    <a:p>
                      <a:pPr algn="ctr" fontAlgn="t"/>
                      <a:r>
                        <a:rPr lang="en-US" sz="1100" u="none" strike="noStrike">
                          <a:effectLst/>
                        </a:rPr>
                        <a:t>COMPT007</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CompTIA Project+</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2220619481"/>
                  </a:ext>
                </a:extLst>
              </a:tr>
              <a:tr h="167873">
                <a:tc>
                  <a:txBody>
                    <a:bodyPr/>
                    <a:lstStyle/>
                    <a:p>
                      <a:pPr algn="ctr" fontAlgn="t"/>
                      <a:r>
                        <a:rPr lang="en-US" sz="1100" u="none" strike="noStrike">
                          <a:effectLst/>
                        </a:rPr>
                        <a:t>COMPT008</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CompTIA Security+</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143666314"/>
                  </a:ext>
                </a:extLst>
              </a:tr>
              <a:tr h="167873">
                <a:tc>
                  <a:txBody>
                    <a:bodyPr/>
                    <a:lstStyle/>
                    <a:p>
                      <a:pPr algn="ctr" fontAlgn="t"/>
                      <a:r>
                        <a:rPr lang="en-US" sz="1100" u="none" strike="noStrike">
                          <a:effectLst/>
                        </a:rPr>
                        <a:t>ICOEC005</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EC-Council Cyber Forensics Associate</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665772279"/>
                  </a:ext>
                </a:extLst>
              </a:tr>
              <a:tr h="167873">
                <a:tc>
                  <a:txBody>
                    <a:bodyPr/>
                    <a:lstStyle/>
                    <a:p>
                      <a:pPr algn="ctr" fontAlgn="t"/>
                      <a:r>
                        <a:rPr lang="en-US" sz="1100" u="none" strike="noStrike">
                          <a:effectLst/>
                        </a:rPr>
                        <a:t>ICOEC006</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EC-Council Ethical Hacker Associate</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3922972727"/>
                  </a:ext>
                </a:extLst>
              </a:tr>
              <a:tr h="167873">
                <a:tc>
                  <a:txBody>
                    <a:bodyPr/>
                    <a:lstStyle/>
                    <a:p>
                      <a:pPr algn="ctr" fontAlgn="t"/>
                      <a:r>
                        <a:rPr lang="en-US" sz="1100" u="none" strike="noStrike">
                          <a:effectLst/>
                        </a:rPr>
                        <a:t>MICRO089</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Microsoft Certified Solutions Expert (MCSE) - Data Platform</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111480801"/>
                  </a:ext>
                </a:extLst>
              </a:tr>
              <a:tr h="167873">
                <a:tc>
                  <a:txBody>
                    <a:bodyPr/>
                    <a:lstStyle/>
                    <a:p>
                      <a:pPr algn="ctr" fontAlgn="t"/>
                      <a:r>
                        <a:rPr lang="en-US" sz="1100" u="none" strike="noStrike">
                          <a:effectLst/>
                        </a:rPr>
                        <a:t>MICRO069</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Microsoft Office Specialist (MOS) Bundle Certification (3 of 6)</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1071556323"/>
                  </a:ext>
                </a:extLst>
              </a:tr>
              <a:tr h="167873">
                <a:tc>
                  <a:txBody>
                    <a:bodyPr/>
                    <a:lstStyle/>
                    <a:p>
                      <a:pPr algn="ctr" fontAlgn="t"/>
                      <a:r>
                        <a:rPr lang="en-US" sz="1100" u="none" strike="noStrike">
                          <a:effectLst/>
                        </a:rPr>
                        <a:t>MICRO017</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Microsoft Office Specialist Master</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1006949271"/>
                  </a:ext>
                </a:extLst>
              </a:tr>
              <a:tr h="167873">
                <a:tc>
                  <a:txBody>
                    <a:bodyPr/>
                    <a:lstStyle/>
                    <a:p>
                      <a:pPr algn="ctr" fontAlgn="t"/>
                      <a:r>
                        <a:rPr lang="en-US" sz="1100" u="none" strike="noStrike">
                          <a:effectLst/>
                        </a:rPr>
                        <a:t>MICRO080</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Microsoft Technology Associate (MTA) - HTML5 Application Developer Fundamentals</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3055326448"/>
                  </a:ext>
                </a:extLst>
              </a:tr>
              <a:tr h="167873">
                <a:tc>
                  <a:txBody>
                    <a:bodyPr/>
                    <a:lstStyle/>
                    <a:p>
                      <a:pPr algn="ctr" fontAlgn="t"/>
                      <a:r>
                        <a:rPr lang="en-US" sz="1100" u="none" strike="noStrike">
                          <a:effectLst/>
                        </a:rPr>
                        <a:t>MICRO104</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Microsoft Technology Associate (MTA) - Introduction to Programming Using JavaScript</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3204020059"/>
                  </a:ext>
                </a:extLst>
              </a:tr>
              <a:tr h="167873">
                <a:tc>
                  <a:txBody>
                    <a:bodyPr/>
                    <a:lstStyle/>
                    <a:p>
                      <a:pPr algn="ctr" fontAlgn="t"/>
                      <a:r>
                        <a:rPr lang="en-US" sz="1100" u="none" strike="noStrike">
                          <a:effectLst/>
                        </a:rPr>
                        <a:t>MICRO112</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Microsoft Technology Associate (MTA) - Introduction to Programming Using Python</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2765207203"/>
                  </a:ext>
                </a:extLst>
              </a:tr>
              <a:tr h="167873">
                <a:tc>
                  <a:txBody>
                    <a:bodyPr/>
                    <a:lstStyle/>
                    <a:p>
                      <a:pPr algn="ctr" fontAlgn="t"/>
                      <a:r>
                        <a:rPr lang="en-US" sz="1100" u="none" strike="noStrike">
                          <a:effectLst/>
                        </a:rPr>
                        <a:t>INTUT001</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QuickBooks Certified User</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3</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2418054711"/>
                  </a:ext>
                </a:extLst>
              </a:tr>
              <a:tr h="167873">
                <a:tc>
                  <a:txBody>
                    <a:bodyPr/>
                    <a:lstStyle/>
                    <a:p>
                      <a:pPr algn="ctr" fontAlgn="t"/>
                      <a:r>
                        <a:rPr lang="en-US" sz="1100" u="none" strike="noStrike">
                          <a:effectLst/>
                        </a:rPr>
                        <a:t>UNITY001 </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Unity Certified Associate </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6</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1234416827"/>
                  </a:ext>
                </a:extLst>
              </a:tr>
              <a:tr h="167873">
                <a:tc>
                  <a:txBody>
                    <a:bodyPr/>
                    <a:lstStyle/>
                    <a:p>
                      <a:pPr algn="ctr" fontAlgn="t"/>
                      <a:r>
                        <a:rPr lang="en-US" sz="1100" u="none" strike="noStrike">
                          <a:effectLst/>
                        </a:rPr>
                        <a:t>UNITY002 </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tc>
                  <a:txBody>
                    <a:bodyPr/>
                    <a:lstStyle/>
                    <a:p>
                      <a:pPr algn="l" fontAlgn="t"/>
                      <a:r>
                        <a:rPr lang="en-US" sz="1100" u="none" strike="noStrike">
                          <a:effectLst/>
                        </a:rPr>
                        <a:t>Unity Certified User: Programmer </a:t>
                      </a:r>
                      <a:endParaRPr lang="en-US" sz="1100" b="0" i="0" u="none" strike="noStrike">
                        <a:solidFill>
                          <a:srgbClr val="000000"/>
                        </a:solidFill>
                        <a:effectLst/>
                        <a:latin typeface="Arial Narrow" panose="020B0606020202030204" pitchFamily="34" charset="0"/>
                      </a:endParaRPr>
                    </a:p>
                  </a:txBody>
                  <a:tcPr marL="45720" marR="45720" marT="27432" marB="27432">
                    <a:solidFill>
                      <a:schemeClr val="bg1"/>
                    </a:solidFill>
                  </a:tcPr>
                </a:tc>
                <a:tc>
                  <a:txBody>
                    <a:bodyPr/>
                    <a:lstStyle/>
                    <a:p>
                      <a:pPr algn="ctr" fontAlgn="t"/>
                      <a:r>
                        <a:rPr lang="en-US" sz="1100" u="none" strike="noStrike">
                          <a:effectLst/>
                        </a:rPr>
                        <a:t>6</a:t>
                      </a:r>
                      <a:endParaRPr lang="en-US" sz="1100" b="0" i="0" u="none" strike="noStrike">
                        <a:solidFill>
                          <a:srgbClr val="000000"/>
                        </a:solidFill>
                        <a:effectLst/>
                        <a:latin typeface="Arial Narrow" panose="020B0606020202030204" pitchFamily="34" charset="0"/>
                      </a:endParaRPr>
                    </a:p>
                  </a:txBody>
                  <a:tcPr marL="3669" marR="3669" marT="3669" marB="0">
                    <a:solidFill>
                      <a:schemeClr val="bg1"/>
                    </a:solidFill>
                  </a:tcPr>
                </a:tc>
                <a:extLst>
                  <a:ext uri="{0D108BD9-81ED-4DB2-BD59-A6C34878D82A}">
                    <a16:rowId xmlns:a16="http://schemas.microsoft.com/office/drawing/2014/main" val="3551213265"/>
                  </a:ext>
                </a:extLst>
              </a:tr>
            </a:tbl>
          </a:graphicData>
        </a:graphic>
      </p:graphicFrame>
      <p:sp>
        <p:nvSpPr>
          <p:cNvPr id="13" name="TextBox 12">
            <a:extLst>
              <a:ext uri="{FF2B5EF4-FFF2-40B4-BE49-F238E27FC236}">
                <a16:creationId xmlns:a16="http://schemas.microsoft.com/office/drawing/2014/main" id="{5DFACCAF-D199-4ACD-B51F-10F4D70C84EB}"/>
              </a:ext>
            </a:extLst>
          </p:cNvPr>
          <p:cNvSpPr txBox="1"/>
          <p:nvPr/>
        </p:nvSpPr>
        <p:spPr>
          <a:xfrm>
            <a:off x="2509838" y="6264883"/>
            <a:ext cx="7860809" cy="553998"/>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rPr>
              <a:t>Eligible CAPE Certifications: Active Articulation Agreements Summary </a:t>
            </a:r>
            <a:r>
              <a:rPr kumimoji="0" lang="en-US" sz="1500" b="0" i="0" u="none" strike="noStrike" kern="1200" cap="none" spc="0" normalizeH="0" baseline="0" noProof="0">
                <a:ln>
                  <a:noFill/>
                </a:ln>
                <a:solidFill>
                  <a:prstClr val="black"/>
                </a:solidFill>
                <a:effectLst/>
                <a:uLnTx/>
                <a:uFillTx/>
                <a:latin typeface="Calibri" panose="020F0502020204030204"/>
                <a:ea typeface="+mn-ea"/>
                <a:cs typeface="+mn-cs"/>
                <a:hlinkClick r:id="rId3"/>
              </a:rPr>
              <a:t>www.fldoe.org/core/fileparse.php/7525/urlt/active-articulation-summary.xlsx</a:t>
            </a:r>
            <a:endParaRPr kumimoji="0" lang="en-US" sz="15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4" name="TextBox 13">
            <a:extLst>
              <a:ext uri="{FF2B5EF4-FFF2-40B4-BE49-F238E27FC236}">
                <a16:creationId xmlns:a16="http://schemas.microsoft.com/office/drawing/2014/main" id="{02654C6C-2C90-4A9C-A84B-C8F57E95421D}"/>
              </a:ext>
            </a:extLst>
          </p:cNvPr>
          <p:cNvSpPr txBox="1"/>
          <p:nvPr/>
        </p:nvSpPr>
        <p:spPr>
          <a:xfrm>
            <a:off x="2464048" y="1417321"/>
            <a:ext cx="7860809" cy="307777"/>
          </a:xfrm>
          <a:prstGeom prst="rect">
            <a:avLst/>
          </a:prstGeom>
          <a:noFill/>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a:ln>
                  <a:noFill/>
                </a:ln>
                <a:solidFill>
                  <a:prstClr val="black"/>
                </a:solidFill>
                <a:effectLst/>
                <a:uLnTx/>
                <a:uFillTx/>
                <a:latin typeface="Calibri" panose="020F0502020204030204"/>
                <a:ea typeface="+mn-ea"/>
                <a:cs typeface="+mn-cs"/>
              </a:rPr>
              <a:t>This list is only a few of the CAPE certifications that have articulated credit. </a:t>
            </a:r>
          </a:p>
        </p:txBody>
      </p:sp>
      <p:sp>
        <p:nvSpPr>
          <p:cNvPr id="2" name="Slide Number Placeholder 1">
            <a:extLst>
              <a:ext uri="{FF2B5EF4-FFF2-40B4-BE49-F238E27FC236}">
                <a16:creationId xmlns:a16="http://schemas.microsoft.com/office/drawing/2014/main" id="{B9CBCA2E-A4AB-4C97-BD26-0C34794834AB}"/>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9D9619-50AC-4E68-87ED-06583CA52661}"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9056980"/>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C241A1E-B01C-4BB3-B896-F09A460A7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64880" y="137160"/>
            <a:ext cx="1963554" cy="822960"/>
          </a:xfrm>
          <a:prstGeom prst="rect">
            <a:avLst/>
          </a:prstGeom>
        </p:spPr>
      </p:pic>
      <p:sp>
        <p:nvSpPr>
          <p:cNvPr id="6" name="TextBox 5">
            <a:extLst>
              <a:ext uri="{FF2B5EF4-FFF2-40B4-BE49-F238E27FC236}">
                <a16:creationId xmlns:a16="http://schemas.microsoft.com/office/drawing/2014/main" id="{7F52FF6E-A905-48C2-9A8C-0B97608F619E}"/>
              </a:ext>
            </a:extLst>
          </p:cNvPr>
          <p:cNvSpPr txBox="1"/>
          <p:nvPr/>
        </p:nvSpPr>
        <p:spPr>
          <a:xfrm rot="16200000">
            <a:off x="-1562100" y="3086100"/>
            <a:ext cx="6858000" cy="685800"/>
          </a:xfrm>
          <a:prstGeom prst="rect">
            <a:avLst/>
          </a:prstGeom>
          <a:solidFill>
            <a:srgbClr val="293586"/>
          </a:solidFill>
        </p:spPr>
        <p:txBody>
          <a:bodyPr wrap="square" lIns="45720" rIns="45720" rtlCol="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a:ln>
                  <a:noFill/>
                </a:ln>
                <a:solidFill>
                  <a:prstClr val="white"/>
                </a:solidFill>
                <a:effectLst/>
                <a:uLnTx/>
                <a:uFillTx/>
                <a:latin typeface="Calibri" panose="020F0502020204030204"/>
                <a:ea typeface="+mn-ea"/>
                <a:cs typeface="+mn-cs"/>
              </a:rPr>
              <a:t>SPC Articulation</a:t>
            </a:r>
          </a:p>
        </p:txBody>
      </p:sp>
      <p:sp>
        <p:nvSpPr>
          <p:cNvPr id="9" name="Content Placeholder 2">
            <a:extLst>
              <a:ext uri="{FF2B5EF4-FFF2-40B4-BE49-F238E27FC236}">
                <a16:creationId xmlns:a16="http://schemas.microsoft.com/office/drawing/2014/main" id="{A5053178-3743-4044-BEDE-3C01ED89425E}"/>
              </a:ext>
            </a:extLst>
          </p:cNvPr>
          <p:cNvSpPr>
            <a:spLocks noGrp="1"/>
          </p:cNvSpPr>
          <p:nvPr>
            <p:ph idx="1"/>
          </p:nvPr>
        </p:nvSpPr>
        <p:spPr>
          <a:xfrm>
            <a:off x="2438400" y="1005840"/>
            <a:ext cx="8229600" cy="4450080"/>
          </a:xfrm>
        </p:spPr>
        <p:txBody>
          <a:bodyPr vert="horz" lIns="91440" tIns="45720" rIns="182880" bIns="45720" rtlCol="0">
            <a:noAutofit/>
          </a:bodyPr>
          <a:lstStyle/>
          <a:p>
            <a:pPr>
              <a:spcAft>
                <a:spcPts val="1800"/>
              </a:spcAft>
            </a:pPr>
            <a:r>
              <a:rPr lang="en-US" sz="2400"/>
              <a:t>Through the articulation agreement with St. Petersburg College, students will earn college credit if specified criteria are met. </a:t>
            </a:r>
          </a:p>
          <a:p>
            <a:pPr>
              <a:spcAft>
                <a:spcPts val="1800"/>
              </a:spcAft>
            </a:pPr>
            <a:r>
              <a:rPr lang="en-US" sz="2400"/>
              <a:t>For current course articulation and requirements, visit </a:t>
            </a:r>
            <a:r>
              <a:rPr lang="en-US" sz="2400">
                <a:hlinkClick r:id="rId3"/>
              </a:rPr>
              <a:t>www.spcollege.edu/connect</a:t>
            </a:r>
            <a:r>
              <a:rPr lang="en-US" sz="2400"/>
              <a:t>; select </a:t>
            </a:r>
            <a:r>
              <a:rPr lang="en-US" sz="2400" b="1"/>
              <a:t>Pinellas County High School – Academy College Credit</a:t>
            </a:r>
            <a:r>
              <a:rPr lang="en-US" sz="2400"/>
              <a:t>. </a:t>
            </a:r>
          </a:p>
          <a:p>
            <a:pPr>
              <a:spcAft>
                <a:spcPts val="1200"/>
              </a:spcAft>
            </a:pPr>
            <a:r>
              <a:rPr lang="en-US" sz="2400"/>
              <a:t>Each PCS high school’s CTE program is listed with the applicable SPC articulation.</a:t>
            </a:r>
          </a:p>
          <a:p>
            <a:pPr marL="0" indent="0" algn="ctr">
              <a:spcBef>
                <a:spcPts val="3000"/>
              </a:spcBef>
              <a:buNone/>
            </a:pPr>
            <a:r>
              <a:rPr lang="en-US" i="1"/>
              <a:t>SPC articulation is subject to change. </a:t>
            </a:r>
            <a:endParaRPr lang="en-US"/>
          </a:p>
        </p:txBody>
      </p:sp>
      <p:sp>
        <p:nvSpPr>
          <p:cNvPr id="2" name="Slide Number Placeholder 1">
            <a:extLst>
              <a:ext uri="{FF2B5EF4-FFF2-40B4-BE49-F238E27FC236}">
                <a16:creationId xmlns:a16="http://schemas.microsoft.com/office/drawing/2014/main" id="{E353035D-3D3E-44C1-AC3C-2E9F541461B4}"/>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9D9619-50AC-4E68-87ED-06583CA52661}" type="slidenum">
              <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9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8166858"/>
      </p:ext>
    </p:extLst>
  </p:cSld>
  <p:clrMapOvr>
    <a:masterClrMapping/>
  </p:clrMapOvr>
  <mc:AlternateContent xmlns:mc="http://schemas.openxmlformats.org/markup-compatibility/2006" xmlns:p14="http://schemas.microsoft.com/office/powerpoint/2010/main">
    <mc:Choice Requires="p14">
      <p:transition spd="slow" p14:dur="4250"/>
    </mc:Choice>
    <mc:Fallback xmlns="">
      <p:transition spd="slow"/>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olstice">
  <a:themeElements>
    <a:clrScheme name="Custom 1">
      <a:dk1>
        <a:srgbClr val="0000FF"/>
      </a:dk1>
      <a:lt1>
        <a:sysClr val="window" lastClr="FFFFFF"/>
      </a:lt1>
      <a:dk2>
        <a:srgbClr val="0070C0"/>
      </a:dk2>
      <a:lt2>
        <a:srgbClr val="000080"/>
      </a:lt2>
      <a:accent1>
        <a:srgbClr val="3891A7"/>
      </a:accent1>
      <a:accent2>
        <a:srgbClr val="FEB80A"/>
      </a:accent2>
      <a:accent3>
        <a:srgbClr val="C32D2E"/>
      </a:accent3>
      <a:accent4>
        <a:srgbClr val="84AA33"/>
      </a:accent4>
      <a:accent5>
        <a:srgbClr val="000080"/>
      </a:accent5>
      <a:accent6>
        <a:srgbClr val="475A8D"/>
      </a:accent6>
      <a:hlink>
        <a:srgbClr val="8DC765"/>
      </a:hlink>
      <a:folHlink>
        <a:srgbClr val="AA8A14"/>
      </a:folHlink>
    </a:clrScheme>
    <a:fontScheme name="Solstice">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olstice">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1A53DF8-8C5D-4877-87E9-3B2CBED66531}">
  <we:reference id="wa104051163" version="1.2.0.3" store="en-US" storeType="OMEX"/>
  <we:alternateReferences>
    <we:reference id="WA104051163" version="1.2.0.3" store="WA104051163"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39</TotalTime>
  <Words>2480</Words>
  <Application>Microsoft Office PowerPoint</Application>
  <PresentationFormat>Widescreen</PresentationFormat>
  <Paragraphs>314</Paragraphs>
  <Slides>32</Slides>
  <Notes>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32</vt:i4>
      </vt:variant>
    </vt:vector>
  </HeadingPairs>
  <TitlesOfParts>
    <vt:vector size="43" baseType="lpstr">
      <vt:lpstr>Arial</vt:lpstr>
      <vt:lpstr>Arial Narrow</vt:lpstr>
      <vt:lpstr>Calibri</vt:lpstr>
      <vt:lpstr>Calibri Light</vt:lpstr>
      <vt:lpstr>Gill Sans MT</vt:lpstr>
      <vt:lpstr>Times New Roman</vt:lpstr>
      <vt:lpstr>Verdana</vt:lpstr>
      <vt:lpstr>Wingdings</vt:lpstr>
      <vt:lpstr>Wingdings 2</vt:lpstr>
      <vt:lpstr>Solstice</vt:lpstr>
      <vt:lpstr>1_Office Theme</vt:lpstr>
      <vt:lpstr>PowerPoint Presentation</vt:lpstr>
      <vt:lpstr>PowerPoint Presentation</vt:lpstr>
      <vt:lpstr>What is CABAM?</vt:lpstr>
      <vt:lpstr>CABAM Mission</vt:lpstr>
      <vt:lpstr>CABAM Vision Statement</vt:lpstr>
      <vt:lpstr>CABAM Values: G.R.I.T.</vt:lpstr>
      <vt:lpstr>PowerPoint Presentation</vt:lpstr>
      <vt:lpstr>What do we do?</vt:lpstr>
      <vt:lpstr>Work Based Learning</vt:lpstr>
      <vt:lpstr>Professional Attire</vt:lpstr>
      <vt:lpstr>Job Shadow</vt:lpstr>
      <vt:lpstr>Industry Certifications</vt:lpstr>
      <vt:lpstr>Career &amp; College Fair/Mock Interviews</vt:lpstr>
      <vt:lpstr>Seminars &amp; Business Lecture Series</vt:lpstr>
      <vt:lpstr>Community Service Project</vt:lpstr>
      <vt:lpstr>Community Advisory Board</vt:lpstr>
      <vt:lpstr>CABAM Student Advisory Committee</vt:lpstr>
      <vt:lpstr>Future Business Leaders of America (FBLA)</vt:lpstr>
      <vt:lpstr>TEDxYouth@PHUHS</vt:lpstr>
      <vt:lpstr>National Technical Honor Society (NTHS)</vt:lpstr>
      <vt:lpstr>Field Trips:</vt:lpstr>
      <vt:lpstr>Incentives</vt:lpstr>
      <vt:lpstr>CABAM Programs</vt:lpstr>
      <vt:lpstr>CABAM Standalone Courses</vt:lpstr>
      <vt:lpstr>Classes with room to spare:</vt:lpstr>
      <vt:lpstr>Upcoming Opportunities/Events</vt:lpstr>
      <vt:lpstr>Common Career Readiness Skills for CTE Programs</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Schachter Kevin</dc:creator>
  <cp:lastModifiedBy>Schachter Kevin</cp:lastModifiedBy>
  <cp:revision>2</cp:revision>
  <dcterms:created xsi:type="dcterms:W3CDTF">2021-08-10T16:47:19Z</dcterms:created>
  <dcterms:modified xsi:type="dcterms:W3CDTF">2026-08-19T10:57:02Z</dcterms:modified>
</cp:coreProperties>
</file>