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9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98.xml"/>
  <Override ContentType="application/vnd.openxmlformats-officedocument.presentationml.slideLayout+xml" PartName="/ppt/slideLayouts/slideLayout110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2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04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10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94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112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10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Layout+xml" PartName="/ppt/slideLayouts/slideLayout97.xml"/>
  <Override ContentType="application/vnd.openxmlformats-officedocument.presentationml.slideLayout+xml" PartName="/ppt/slideLayouts/slideLayout111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3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95.xml"/>
  <Override ContentType="application/vnd.openxmlformats-officedocument.presentationml.slideLayout+xml" PartName="/ppt/slideLayouts/slideLayout101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99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0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107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09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100.xml"/>
  <Override ContentType="application/vnd.openxmlformats-officedocument.presentationml.slideLayout+xml" PartName="/ppt/slideLayouts/slideLayout113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theme+xml" PartName="/ppt/theme/theme8.xml"/>
  <Override ContentType="application/vnd.openxmlformats-officedocument.theme+xml" PartName="/ppt/theme/theme9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8" r:id="rId5"/>
    <p:sldMasterId id="2147483680" r:id="rId6"/>
    <p:sldMasterId id="2147483692" r:id="rId7"/>
    <p:sldMasterId id="2147483710" r:id="rId8"/>
    <p:sldMasterId id="2147483727" r:id="rId9"/>
    <p:sldMasterId id="2147483739" r:id="rId10"/>
    <p:sldMasterId id="2147483757" r:id="rId11"/>
  </p:sldMasterIdLst>
  <p:notesMasterIdLst>
    <p:notesMasterId r:id="rId12"/>
  </p:notes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  <p:sldId id="281" r:id="rId38"/>
    <p:sldId id="282" r:id="rId39"/>
    <p:sldId id="283" r:id="rId40"/>
    <p:sldId id="284" r:id="rId41"/>
    <p:sldId id="285" r:id="rId42"/>
    <p:sldId id="286" r:id="rId43"/>
    <p:sldId id="287" r:id="rId44"/>
    <p:sldId id="288" r:id="rId45"/>
    <p:sldId id="289" r:id="rId46"/>
  </p:sldIdLst>
  <p:sldSz cy="6858000" cx="12192000"/>
  <p:notesSz cx="7053250" cy="9309100"/>
  <p:embeddedFontLst>
    <p:embeddedFont>
      <p:font typeface="Raleway"/>
      <p:regular r:id="rId47"/>
      <p:bold r:id="rId48"/>
      <p:italic r:id="rId49"/>
      <p:boldItalic r:id="rId50"/>
    </p:embeddedFont>
    <p:embeddedFont>
      <p:font typeface="Roboto"/>
      <p:regular r:id="rId51"/>
      <p:bold r:id="rId52"/>
      <p:italic r:id="rId53"/>
      <p:boldItalic r:id="rId54"/>
    </p:embeddedFont>
    <p:embeddedFont>
      <p:font typeface="Amatic SC"/>
      <p:regular r:id="rId55"/>
      <p:bold r:id="rId56"/>
    </p:embeddedFont>
    <p:embeddedFont>
      <p:font typeface="Lato"/>
      <p:regular r:id="rId57"/>
      <p:bold r:id="rId58"/>
      <p:italic r:id="rId59"/>
      <p:boldItalic r:id="rId60"/>
    </p:embeddedFont>
    <p:embeddedFont>
      <p:font typeface="Bebas Neue"/>
      <p:regular r:id="rId61"/>
    </p:embeddedFont>
    <p:embeddedFont>
      <p:font typeface="Source Code Pro"/>
      <p:regular r:id="rId62"/>
      <p:bold r:id="rId63"/>
      <p:italic r:id="rId64"/>
      <p:boldItalic r:id="rId65"/>
    </p:embeddedFont>
    <p:embeddedFont>
      <p:font typeface="Chelsea Market"/>
      <p:regular r:id="rId66"/>
    </p:embeddedFont>
    <p:embeddedFont>
      <p:font typeface="Love Ya Like A Sister"/>
      <p:regular r:id="rId67"/>
    </p:embeddedFont>
    <p:embeddedFont>
      <p:font typeface="Century Gothic"/>
      <p:regular r:id="rId68"/>
      <p:bold r:id="rId69"/>
      <p:italic r:id="rId70"/>
      <p:boldItalic r:id="rId7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03">
          <p15:clr>
            <a:srgbClr val="9AA0A6"/>
          </p15:clr>
        </p15:guide>
      </p15:sldGuideLst>
    </p:ext>
    <p:ext uri="GoogleSlidesCustomDataVersion2">
      <go:slidesCustomData xmlns:go="http://customooxmlschemas.google.com/" r:id="rId72" roundtripDataSignature="AMtx7mg7e7+8FE0WnmJrt5h7q3oWfntP8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03" orient="horz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28.xml"/><Relationship Id="rId42" Type="http://schemas.openxmlformats.org/officeDocument/2006/relationships/slide" Target="slides/slide30.xml"/><Relationship Id="rId41" Type="http://schemas.openxmlformats.org/officeDocument/2006/relationships/slide" Target="slides/slide29.xml"/><Relationship Id="rId44" Type="http://schemas.openxmlformats.org/officeDocument/2006/relationships/slide" Target="slides/slide32.xml"/><Relationship Id="rId43" Type="http://schemas.openxmlformats.org/officeDocument/2006/relationships/slide" Target="slides/slide31.xml"/><Relationship Id="rId46" Type="http://schemas.openxmlformats.org/officeDocument/2006/relationships/slide" Target="slides/slide34.xml"/><Relationship Id="rId45" Type="http://schemas.openxmlformats.org/officeDocument/2006/relationships/slide" Target="slides/slide33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48" Type="http://schemas.openxmlformats.org/officeDocument/2006/relationships/font" Target="fonts/Raleway-bold.fntdata"/><Relationship Id="rId47" Type="http://schemas.openxmlformats.org/officeDocument/2006/relationships/font" Target="fonts/Raleway-regular.fntdata"/><Relationship Id="rId49" Type="http://schemas.openxmlformats.org/officeDocument/2006/relationships/font" Target="fonts/Raleway-italic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72" Type="http://customschemas.google.com/relationships/presentationmetadata" Target="metadata"/><Relationship Id="rId31" Type="http://schemas.openxmlformats.org/officeDocument/2006/relationships/slide" Target="slides/slide19.xml"/><Relationship Id="rId30" Type="http://schemas.openxmlformats.org/officeDocument/2006/relationships/slide" Target="slides/slide18.xml"/><Relationship Id="rId33" Type="http://schemas.openxmlformats.org/officeDocument/2006/relationships/slide" Target="slides/slide21.xml"/><Relationship Id="rId32" Type="http://schemas.openxmlformats.org/officeDocument/2006/relationships/slide" Target="slides/slide20.xml"/><Relationship Id="rId35" Type="http://schemas.openxmlformats.org/officeDocument/2006/relationships/slide" Target="slides/slide23.xml"/><Relationship Id="rId34" Type="http://schemas.openxmlformats.org/officeDocument/2006/relationships/slide" Target="slides/slide22.xml"/><Relationship Id="rId71" Type="http://schemas.openxmlformats.org/officeDocument/2006/relationships/font" Target="fonts/CenturyGothic-boldItalic.fntdata"/><Relationship Id="rId70" Type="http://schemas.openxmlformats.org/officeDocument/2006/relationships/font" Target="fonts/CenturyGothic-italic.fntdata"/><Relationship Id="rId37" Type="http://schemas.openxmlformats.org/officeDocument/2006/relationships/slide" Target="slides/slide25.xml"/><Relationship Id="rId36" Type="http://schemas.openxmlformats.org/officeDocument/2006/relationships/slide" Target="slides/slide24.xml"/><Relationship Id="rId39" Type="http://schemas.openxmlformats.org/officeDocument/2006/relationships/slide" Target="slides/slide27.xml"/><Relationship Id="rId38" Type="http://schemas.openxmlformats.org/officeDocument/2006/relationships/slide" Target="slides/slide26.xml"/><Relationship Id="rId62" Type="http://schemas.openxmlformats.org/officeDocument/2006/relationships/font" Target="fonts/SourceCodePro-regular.fntdata"/><Relationship Id="rId61" Type="http://schemas.openxmlformats.org/officeDocument/2006/relationships/font" Target="fonts/BebasNeue-regular.fntdata"/><Relationship Id="rId20" Type="http://schemas.openxmlformats.org/officeDocument/2006/relationships/slide" Target="slides/slide8.xml"/><Relationship Id="rId64" Type="http://schemas.openxmlformats.org/officeDocument/2006/relationships/font" Target="fonts/SourceCodePro-italic.fntdata"/><Relationship Id="rId63" Type="http://schemas.openxmlformats.org/officeDocument/2006/relationships/font" Target="fonts/SourceCodePro-bold.fntdata"/><Relationship Id="rId22" Type="http://schemas.openxmlformats.org/officeDocument/2006/relationships/slide" Target="slides/slide10.xml"/><Relationship Id="rId66" Type="http://schemas.openxmlformats.org/officeDocument/2006/relationships/font" Target="fonts/ChelseaMarket-regular.fntdata"/><Relationship Id="rId21" Type="http://schemas.openxmlformats.org/officeDocument/2006/relationships/slide" Target="slides/slide9.xml"/><Relationship Id="rId65" Type="http://schemas.openxmlformats.org/officeDocument/2006/relationships/font" Target="fonts/SourceCodePro-boldItalic.fntdata"/><Relationship Id="rId24" Type="http://schemas.openxmlformats.org/officeDocument/2006/relationships/slide" Target="slides/slide12.xml"/><Relationship Id="rId68" Type="http://schemas.openxmlformats.org/officeDocument/2006/relationships/font" Target="fonts/CenturyGothic-regular.fntdata"/><Relationship Id="rId23" Type="http://schemas.openxmlformats.org/officeDocument/2006/relationships/slide" Target="slides/slide11.xml"/><Relationship Id="rId67" Type="http://schemas.openxmlformats.org/officeDocument/2006/relationships/font" Target="fonts/LoveYaLikeASister-regular.fntdata"/><Relationship Id="rId60" Type="http://schemas.openxmlformats.org/officeDocument/2006/relationships/font" Target="fonts/Lato-boldItalic.fntdata"/><Relationship Id="rId26" Type="http://schemas.openxmlformats.org/officeDocument/2006/relationships/slide" Target="slides/slide14.xml"/><Relationship Id="rId25" Type="http://schemas.openxmlformats.org/officeDocument/2006/relationships/slide" Target="slides/slide13.xml"/><Relationship Id="rId69" Type="http://schemas.openxmlformats.org/officeDocument/2006/relationships/font" Target="fonts/CenturyGothic-bold.fntdata"/><Relationship Id="rId28" Type="http://schemas.openxmlformats.org/officeDocument/2006/relationships/slide" Target="slides/slide16.xml"/><Relationship Id="rId27" Type="http://schemas.openxmlformats.org/officeDocument/2006/relationships/slide" Target="slides/slide15.xml"/><Relationship Id="rId29" Type="http://schemas.openxmlformats.org/officeDocument/2006/relationships/slide" Target="slides/slide17.xml"/><Relationship Id="rId51" Type="http://schemas.openxmlformats.org/officeDocument/2006/relationships/font" Target="fonts/Roboto-regular.fntdata"/><Relationship Id="rId50" Type="http://schemas.openxmlformats.org/officeDocument/2006/relationships/font" Target="fonts/Raleway-boldItalic.fntdata"/><Relationship Id="rId53" Type="http://schemas.openxmlformats.org/officeDocument/2006/relationships/font" Target="fonts/Roboto-italic.fntdata"/><Relationship Id="rId52" Type="http://schemas.openxmlformats.org/officeDocument/2006/relationships/font" Target="fonts/Roboto-bold.fntdata"/><Relationship Id="rId11" Type="http://schemas.openxmlformats.org/officeDocument/2006/relationships/slideMaster" Target="slideMasters/slideMaster8.xml"/><Relationship Id="rId55" Type="http://schemas.openxmlformats.org/officeDocument/2006/relationships/font" Target="fonts/AmaticSC-regular.fntdata"/><Relationship Id="rId10" Type="http://schemas.openxmlformats.org/officeDocument/2006/relationships/slideMaster" Target="slideMasters/slideMaster7.xml"/><Relationship Id="rId54" Type="http://schemas.openxmlformats.org/officeDocument/2006/relationships/font" Target="fonts/Roboto-boldItalic.fntdata"/><Relationship Id="rId13" Type="http://schemas.openxmlformats.org/officeDocument/2006/relationships/slide" Target="slides/slide1.xml"/><Relationship Id="rId57" Type="http://schemas.openxmlformats.org/officeDocument/2006/relationships/font" Target="fonts/Lato-regular.fntdata"/><Relationship Id="rId12" Type="http://schemas.openxmlformats.org/officeDocument/2006/relationships/notesMaster" Target="notesMasters/notesMaster1.xml"/><Relationship Id="rId56" Type="http://schemas.openxmlformats.org/officeDocument/2006/relationships/font" Target="fonts/AmaticSC-bold.fntdata"/><Relationship Id="rId15" Type="http://schemas.openxmlformats.org/officeDocument/2006/relationships/slide" Target="slides/slide3.xml"/><Relationship Id="rId59" Type="http://schemas.openxmlformats.org/officeDocument/2006/relationships/font" Target="fonts/Lato-italic.fntdata"/><Relationship Id="rId14" Type="http://schemas.openxmlformats.org/officeDocument/2006/relationships/slide" Target="slides/slide2.xml"/><Relationship Id="rId58" Type="http://schemas.openxmlformats.org/officeDocument/2006/relationships/font" Target="fonts/Lato-bold.fntdata"/><Relationship Id="rId17" Type="http://schemas.openxmlformats.org/officeDocument/2006/relationships/slide" Target="slides/slide5.xml"/><Relationship Id="rId16" Type="http://schemas.openxmlformats.org/officeDocument/2006/relationships/slide" Target="slides/slide4.xml"/><Relationship Id="rId19" Type="http://schemas.openxmlformats.org/officeDocument/2006/relationships/slide" Target="slides/slide7.xml"/><Relationship Id="rId18" Type="http://schemas.openxmlformats.org/officeDocument/2006/relationships/slide" Target="slides/slide6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56414" cy="467072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995217" y="0"/>
            <a:ext cx="3056414" cy="467072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733425" y="1163638"/>
            <a:ext cx="5586413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842030"/>
            <a:ext cx="3056414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725" lIns="93475" spcFirstLastPara="1" rIns="93475" wrap="square" tIns="467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995217" y="8842030"/>
            <a:ext cx="3056414" cy="467071"/>
          </a:xfrm>
          <a:prstGeom prst="rect">
            <a:avLst/>
          </a:prstGeom>
          <a:noFill/>
          <a:ln>
            <a:noFill/>
          </a:ln>
        </p:spPr>
        <p:txBody>
          <a:bodyPr anchorCtr="0" anchor="b" bIns="46725" lIns="93475" spcFirstLastPara="1" rIns="93475" wrap="square" tIns="4672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1468793e36a_0_182:notes"/>
          <p:cNvSpPr txBox="1"/>
          <p:nvPr>
            <p:ph idx="1" type="body"/>
          </p:nvPr>
        </p:nvSpPr>
        <p:spPr>
          <a:xfrm>
            <a:off x="705327" y="4480004"/>
            <a:ext cx="56427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79" name="Google Shape;779;g1468793e36a_0_182:notes"/>
          <p:cNvSpPr/>
          <p:nvPr>
            <p:ph idx="2" type="sldImg"/>
          </p:nvPr>
        </p:nvSpPr>
        <p:spPr>
          <a:xfrm>
            <a:off x="733425" y="1163638"/>
            <a:ext cx="5586300" cy="314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3fad6c071fb_0_0:notes"/>
          <p:cNvSpPr txBox="1"/>
          <p:nvPr>
            <p:ph idx="1" type="body"/>
          </p:nvPr>
        </p:nvSpPr>
        <p:spPr>
          <a:xfrm>
            <a:off x="705327" y="4480004"/>
            <a:ext cx="56427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85" name="Google Shape;785;g3fad6c071fb_0_0:notes"/>
          <p:cNvSpPr/>
          <p:nvPr>
            <p:ph idx="2" type="sldImg"/>
          </p:nvPr>
        </p:nvSpPr>
        <p:spPr>
          <a:xfrm>
            <a:off x="733425" y="1163638"/>
            <a:ext cx="5586300" cy="314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2834769a19e_0_160:notes"/>
          <p:cNvSpPr/>
          <p:nvPr>
            <p:ph idx="2" type="sldImg"/>
          </p:nvPr>
        </p:nvSpPr>
        <p:spPr>
          <a:xfrm>
            <a:off x="392156" y="698183"/>
            <a:ext cx="62697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7" name="Google Shape;797;g2834769a19e_0_160:notes"/>
          <p:cNvSpPr txBox="1"/>
          <p:nvPr>
            <p:ph idx="1" type="body"/>
          </p:nvPr>
        </p:nvSpPr>
        <p:spPr>
          <a:xfrm>
            <a:off x="705325" y="4421822"/>
            <a:ext cx="5642700" cy="41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Google Shape;801;g3fad6c071fb_0_618:notes"/>
          <p:cNvSpPr/>
          <p:nvPr>
            <p:ph idx="2" type="sldImg"/>
          </p:nvPr>
        </p:nvSpPr>
        <p:spPr>
          <a:xfrm>
            <a:off x="392156" y="698183"/>
            <a:ext cx="62697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2" name="Google Shape;802;g3fad6c071fb_0_618:notes"/>
          <p:cNvSpPr txBox="1"/>
          <p:nvPr>
            <p:ph idx="1" type="body"/>
          </p:nvPr>
        </p:nvSpPr>
        <p:spPr>
          <a:xfrm>
            <a:off x="705325" y="4421822"/>
            <a:ext cx="5642700" cy="4189200"/>
          </a:xfrm>
          <a:prstGeom prst="rect">
            <a:avLst/>
          </a:prstGeom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240abc45b5e_0_4:notes"/>
          <p:cNvSpPr txBox="1"/>
          <p:nvPr>
            <p:ph idx="1" type="body"/>
          </p:nvPr>
        </p:nvSpPr>
        <p:spPr>
          <a:xfrm>
            <a:off x="705327" y="4480004"/>
            <a:ext cx="56427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You’ll see this on your kids schedule and for your viewing pleasure, we are going to take you through one right now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Social emotional learning, life skills- we also practice social emotional skills at Soul Shoppe Assemblies and Second Step currriculum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07" name="Google Shape;807;g240abc45b5e_0_4:notes"/>
          <p:cNvSpPr/>
          <p:nvPr>
            <p:ph idx="2" type="sldImg"/>
          </p:nvPr>
        </p:nvSpPr>
        <p:spPr>
          <a:xfrm>
            <a:off x="733425" y="1163638"/>
            <a:ext cx="5586300" cy="314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240abc45b5e_0_11:notes"/>
          <p:cNvSpPr/>
          <p:nvPr>
            <p:ph idx="2" type="sldImg"/>
          </p:nvPr>
        </p:nvSpPr>
        <p:spPr>
          <a:xfrm>
            <a:off x="392156" y="698183"/>
            <a:ext cx="62697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5" name="Google Shape;815;g240abc45b5e_0_11:notes"/>
          <p:cNvSpPr txBox="1"/>
          <p:nvPr>
            <p:ph idx="1" type="body"/>
          </p:nvPr>
        </p:nvSpPr>
        <p:spPr>
          <a:xfrm>
            <a:off x="705325" y="4421822"/>
            <a:ext cx="5642700" cy="41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g240abc45b5e_0_17:notes"/>
          <p:cNvSpPr/>
          <p:nvPr>
            <p:ph idx="2" type="sldImg"/>
          </p:nvPr>
        </p:nvSpPr>
        <p:spPr>
          <a:xfrm>
            <a:off x="392156" y="698183"/>
            <a:ext cx="62697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2" name="Google Shape;822;g240abc45b5e_0_17:notes"/>
          <p:cNvSpPr txBox="1"/>
          <p:nvPr>
            <p:ph idx="1" type="body"/>
          </p:nvPr>
        </p:nvSpPr>
        <p:spPr>
          <a:xfrm>
            <a:off x="705325" y="4421822"/>
            <a:ext cx="5642700" cy="41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240abc45b5e_0_24:notes"/>
          <p:cNvSpPr/>
          <p:nvPr>
            <p:ph idx="2" type="sldImg"/>
          </p:nvPr>
        </p:nvSpPr>
        <p:spPr>
          <a:xfrm>
            <a:off x="392156" y="698183"/>
            <a:ext cx="62697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0" name="Google Shape;830;g240abc45b5e_0_24:notes"/>
          <p:cNvSpPr txBox="1"/>
          <p:nvPr>
            <p:ph idx="1" type="body"/>
          </p:nvPr>
        </p:nvSpPr>
        <p:spPr>
          <a:xfrm>
            <a:off x="705325" y="4421822"/>
            <a:ext cx="5642700" cy="41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g240abc45b5e_0_36:notes"/>
          <p:cNvSpPr/>
          <p:nvPr>
            <p:ph idx="2" type="sldImg"/>
          </p:nvPr>
        </p:nvSpPr>
        <p:spPr>
          <a:xfrm>
            <a:off x="392156" y="698183"/>
            <a:ext cx="62697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2" name="Google Shape;842;g240abc45b5e_0_36:notes"/>
          <p:cNvSpPr txBox="1"/>
          <p:nvPr>
            <p:ph idx="1" type="body"/>
          </p:nvPr>
        </p:nvSpPr>
        <p:spPr>
          <a:xfrm>
            <a:off x="705325" y="4421822"/>
            <a:ext cx="5642700" cy="41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g91f65e2855_0_552:notes"/>
          <p:cNvSpPr/>
          <p:nvPr>
            <p:ph idx="2" type="sldImg"/>
          </p:nvPr>
        </p:nvSpPr>
        <p:spPr>
          <a:xfrm>
            <a:off x="733425" y="1163638"/>
            <a:ext cx="5586300" cy="314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0" name="Google Shape;850;g91f65e2855_0_552:notes"/>
          <p:cNvSpPr txBox="1"/>
          <p:nvPr>
            <p:ph idx="1" type="body"/>
          </p:nvPr>
        </p:nvSpPr>
        <p:spPr>
          <a:xfrm>
            <a:off x="705327" y="4480004"/>
            <a:ext cx="56427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51" name="Google Shape;851;g91f65e2855_0_552:notes"/>
          <p:cNvSpPr txBox="1"/>
          <p:nvPr>
            <p:ph idx="12" type="sldNum"/>
          </p:nvPr>
        </p:nvSpPr>
        <p:spPr>
          <a:xfrm>
            <a:off x="3995217" y="8842030"/>
            <a:ext cx="30564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6725" lIns="93475" spcFirstLastPara="1" rIns="93475" wrap="square" tIns="467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g906f2484d6_3_391:notes"/>
          <p:cNvSpPr/>
          <p:nvPr>
            <p:ph idx="2" type="sldImg"/>
          </p:nvPr>
        </p:nvSpPr>
        <p:spPr>
          <a:xfrm>
            <a:off x="733425" y="1163638"/>
            <a:ext cx="5586300" cy="314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58" name="Google Shape;858;g906f2484d6_3_391:notes"/>
          <p:cNvSpPr txBox="1"/>
          <p:nvPr>
            <p:ph idx="1" type="body"/>
          </p:nvPr>
        </p:nvSpPr>
        <p:spPr>
          <a:xfrm>
            <a:off x="705327" y="4480004"/>
            <a:ext cx="56427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59" name="Google Shape;859;g906f2484d6_3_391:notes"/>
          <p:cNvSpPr txBox="1"/>
          <p:nvPr>
            <p:ph idx="12" type="sldNum"/>
          </p:nvPr>
        </p:nvSpPr>
        <p:spPr>
          <a:xfrm>
            <a:off x="3995217" y="8842030"/>
            <a:ext cx="3056400" cy="467100"/>
          </a:xfrm>
          <a:prstGeom prst="rect">
            <a:avLst/>
          </a:prstGeom>
          <a:noFill/>
          <a:ln>
            <a:noFill/>
          </a:ln>
        </p:spPr>
        <p:txBody>
          <a:bodyPr anchorCtr="0" anchor="b" bIns="46725" lIns="93475" spcFirstLastPara="1" rIns="93475" wrap="square" tIns="467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27736fb2a9c_0_8:notes"/>
          <p:cNvSpPr txBox="1"/>
          <p:nvPr>
            <p:ph idx="1" type="body"/>
          </p:nvPr>
        </p:nvSpPr>
        <p:spPr>
          <a:xfrm>
            <a:off x="705327" y="4480004"/>
            <a:ext cx="56427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6" name="Google Shape;866;g27736fb2a9c_0_8:notes"/>
          <p:cNvSpPr/>
          <p:nvPr>
            <p:ph idx="2" type="sldImg"/>
          </p:nvPr>
        </p:nvSpPr>
        <p:spPr>
          <a:xfrm>
            <a:off x="733425" y="1163638"/>
            <a:ext cx="5586300" cy="314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3fad6c071fb_0_795:notes"/>
          <p:cNvSpPr/>
          <p:nvPr>
            <p:ph idx="2" type="sldImg"/>
          </p:nvPr>
        </p:nvSpPr>
        <p:spPr>
          <a:xfrm>
            <a:off x="392156" y="698183"/>
            <a:ext cx="62697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3fad6c071fb_0_795:notes"/>
          <p:cNvSpPr txBox="1"/>
          <p:nvPr>
            <p:ph idx="1" type="body"/>
          </p:nvPr>
        </p:nvSpPr>
        <p:spPr>
          <a:xfrm>
            <a:off x="705325" y="4421822"/>
            <a:ext cx="5642700" cy="4189200"/>
          </a:xfrm>
          <a:prstGeom prst="rect">
            <a:avLst/>
          </a:prstGeom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g91f65e2855_0_471:notes"/>
          <p:cNvSpPr/>
          <p:nvPr>
            <p:ph idx="2" type="sldImg"/>
          </p:nvPr>
        </p:nvSpPr>
        <p:spPr>
          <a:xfrm>
            <a:off x="392156" y="698183"/>
            <a:ext cx="62697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6" name="Google Shape;886;g91f65e2855_0_471:notes"/>
          <p:cNvSpPr txBox="1"/>
          <p:nvPr>
            <p:ph idx="1" type="body"/>
          </p:nvPr>
        </p:nvSpPr>
        <p:spPr>
          <a:xfrm>
            <a:off x="705325" y="4421822"/>
            <a:ext cx="5642700" cy="41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Beginning of year units: City of Ember book study ( vocabulary building, analyzing descriptive text, work towards writing own narrative story)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Social Studies Basic Map Skills and California Regions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g3fad6c071fb_0_398:notes"/>
          <p:cNvSpPr/>
          <p:nvPr>
            <p:ph idx="2" type="sldImg"/>
          </p:nvPr>
        </p:nvSpPr>
        <p:spPr>
          <a:xfrm>
            <a:off x="392156" y="698183"/>
            <a:ext cx="62697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" name="Google Shape;892;g3fad6c071fb_0_398:notes"/>
          <p:cNvSpPr txBox="1"/>
          <p:nvPr>
            <p:ph idx="1" type="body"/>
          </p:nvPr>
        </p:nvSpPr>
        <p:spPr>
          <a:xfrm>
            <a:off x="705325" y="4421822"/>
            <a:ext cx="5642700" cy="4189200"/>
          </a:xfrm>
          <a:prstGeom prst="rect">
            <a:avLst/>
          </a:prstGeom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g3fad6c071fb_0_163:notes"/>
          <p:cNvSpPr/>
          <p:nvPr>
            <p:ph idx="2" type="sldImg"/>
          </p:nvPr>
        </p:nvSpPr>
        <p:spPr>
          <a:xfrm>
            <a:off x="392156" y="698183"/>
            <a:ext cx="62697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0" name="Google Shape;900;g3fad6c071fb_0_163:notes"/>
          <p:cNvSpPr txBox="1"/>
          <p:nvPr>
            <p:ph idx="1" type="body"/>
          </p:nvPr>
        </p:nvSpPr>
        <p:spPr>
          <a:xfrm>
            <a:off x="705325" y="4421822"/>
            <a:ext cx="5642700" cy="4189200"/>
          </a:xfrm>
          <a:prstGeom prst="rect">
            <a:avLst/>
          </a:prstGeom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7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3fad6c071fb_0_170:notes"/>
          <p:cNvSpPr/>
          <p:nvPr>
            <p:ph idx="2" type="sldImg"/>
          </p:nvPr>
        </p:nvSpPr>
        <p:spPr>
          <a:xfrm>
            <a:off x="392156" y="698183"/>
            <a:ext cx="62697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" name="Google Shape;909;g3fad6c071fb_0_170:notes"/>
          <p:cNvSpPr txBox="1"/>
          <p:nvPr>
            <p:ph idx="1" type="body"/>
          </p:nvPr>
        </p:nvSpPr>
        <p:spPr>
          <a:xfrm>
            <a:off x="705325" y="4421822"/>
            <a:ext cx="5642700" cy="4189200"/>
          </a:xfrm>
          <a:prstGeom prst="rect">
            <a:avLst/>
          </a:prstGeom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3fad6c071fb_0_176:notes"/>
          <p:cNvSpPr/>
          <p:nvPr>
            <p:ph idx="2" type="sldImg"/>
          </p:nvPr>
        </p:nvSpPr>
        <p:spPr>
          <a:xfrm>
            <a:off x="392156" y="698183"/>
            <a:ext cx="62697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3fad6c071fb_0_176:notes"/>
          <p:cNvSpPr txBox="1"/>
          <p:nvPr>
            <p:ph idx="1" type="body"/>
          </p:nvPr>
        </p:nvSpPr>
        <p:spPr>
          <a:xfrm>
            <a:off x="705325" y="4421822"/>
            <a:ext cx="5642700" cy="4189200"/>
          </a:xfrm>
          <a:prstGeom prst="rect">
            <a:avLst/>
          </a:prstGeom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Google Shape;920;g240cdbfffb9_0_12:notes"/>
          <p:cNvSpPr/>
          <p:nvPr>
            <p:ph idx="2" type="sldImg"/>
          </p:nvPr>
        </p:nvSpPr>
        <p:spPr>
          <a:xfrm>
            <a:off x="392156" y="698183"/>
            <a:ext cx="62697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21" name="Google Shape;921;g240cdbfffb9_0_12:notes"/>
          <p:cNvSpPr txBox="1"/>
          <p:nvPr>
            <p:ph idx="1" type="body"/>
          </p:nvPr>
        </p:nvSpPr>
        <p:spPr>
          <a:xfrm>
            <a:off x="705325" y="4421822"/>
            <a:ext cx="5642700" cy="41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350">
                <a:solidFill>
                  <a:srgbClr val="403D39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building </a:t>
            </a:r>
            <a:r>
              <a:rPr lang="en-US" sz="1350">
                <a:solidFill>
                  <a:srgbClr val="403D39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background knowledge, academic vocabulary, and levled readers to explore topic more in depth 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g3fad6c071fb_0_925:notes"/>
          <p:cNvSpPr/>
          <p:nvPr>
            <p:ph idx="2" type="sldImg"/>
          </p:nvPr>
        </p:nvSpPr>
        <p:spPr>
          <a:xfrm>
            <a:off x="392156" y="698183"/>
            <a:ext cx="62697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9" name="Google Shape;929;g3fad6c071fb_0_925:notes"/>
          <p:cNvSpPr txBox="1"/>
          <p:nvPr>
            <p:ph idx="1" type="body"/>
          </p:nvPr>
        </p:nvSpPr>
        <p:spPr>
          <a:xfrm>
            <a:off x="705325" y="4421822"/>
            <a:ext cx="5642700" cy="4189200"/>
          </a:xfrm>
          <a:prstGeom prst="rect">
            <a:avLst/>
          </a:prstGeom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240cdbfffb9_0_166:notes"/>
          <p:cNvSpPr txBox="1"/>
          <p:nvPr>
            <p:ph idx="1" type="body"/>
          </p:nvPr>
        </p:nvSpPr>
        <p:spPr>
          <a:xfrm>
            <a:off x="705327" y="4480004"/>
            <a:ext cx="56427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6" name="Google Shape;936;g240cdbfffb9_0_166:notes"/>
          <p:cNvSpPr/>
          <p:nvPr>
            <p:ph idx="2" type="sldImg"/>
          </p:nvPr>
        </p:nvSpPr>
        <p:spPr>
          <a:xfrm>
            <a:off x="733425" y="1163638"/>
            <a:ext cx="5586300" cy="314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e6e7055289_0_710:notes"/>
          <p:cNvSpPr txBox="1"/>
          <p:nvPr>
            <p:ph idx="1" type="body"/>
          </p:nvPr>
        </p:nvSpPr>
        <p:spPr>
          <a:xfrm>
            <a:off x="705327" y="4480004"/>
            <a:ext cx="56427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9" name="Google Shape;949;ge6e7055289_0_710:notes"/>
          <p:cNvSpPr/>
          <p:nvPr>
            <p:ph idx="2" type="sldImg"/>
          </p:nvPr>
        </p:nvSpPr>
        <p:spPr>
          <a:xfrm>
            <a:off x="733425" y="1163638"/>
            <a:ext cx="5586300" cy="314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g240cdbfffb9_0_332:notes"/>
          <p:cNvSpPr txBox="1"/>
          <p:nvPr>
            <p:ph idx="1" type="body"/>
          </p:nvPr>
        </p:nvSpPr>
        <p:spPr>
          <a:xfrm>
            <a:off x="705327" y="4480004"/>
            <a:ext cx="56427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58" name="Google Shape;958;g240cdbfffb9_0_332:notes"/>
          <p:cNvSpPr/>
          <p:nvPr>
            <p:ph idx="2" type="sldImg"/>
          </p:nvPr>
        </p:nvSpPr>
        <p:spPr>
          <a:xfrm>
            <a:off x="733425" y="1163638"/>
            <a:ext cx="5586300" cy="314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3" name="Shape 9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" name="Google Shape;964;g3fad6c071fb_0_23:notes"/>
          <p:cNvSpPr txBox="1"/>
          <p:nvPr>
            <p:ph idx="1" type="body"/>
          </p:nvPr>
        </p:nvSpPr>
        <p:spPr>
          <a:xfrm>
            <a:off x="705327" y="4480004"/>
            <a:ext cx="56427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65" name="Google Shape;965;g3fad6c071fb_0_23:notes"/>
          <p:cNvSpPr/>
          <p:nvPr>
            <p:ph idx="2" type="sldImg"/>
          </p:nvPr>
        </p:nvSpPr>
        <p:spPr>
          <a:xfrm>
            <a:off x="733425" y="1163638"/>
            <a:ext cx="5586300" cy="314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240cdbfffb9_0_485:notes"/>
          <p:cNvSpPr/>
          <p:nvPr>
            <p:ph idx="2" type="sldImg"/>
          </p:nvPr>
        </p:nvSpPr>
        <p:spPr>
          <a:xfrm>
            <a:off x="392156" y="698183"/>
            <a:ext cx="62697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71" name="Google Shape;971;g240cdbfffb9_0_485:notes"/>
          <p:cNvSpPr txBox="1"/>
          <p:nvPr>
            <p:ph idx="1" type="body"/>
          </p:nvPr>
        </p:nvSpPr>
        <p:spPr>
          <a:xfrm>
            <a:off x="705325" y="4421822"/>
            <a:ext cx="5642700" cy="41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highlight>
                  <a:srgbClr val="FF3300"/>
                </a:highlight>
              </a:rPr>
              <a:t>FIX SPANISH!!!!!</a:t>
            </a:r>
            <a:endParaRPr>
              <a:highlight>
                <a:srgbClr val="FF3300"/>
              </a:highlight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3:notes"/>
          <p:cNvSpPr txBox="1"/>
          <p:nvPr>
            <p:ph idx="1" type="body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79" name="Google Shape;979;p3:notes"/>
          <p:cNvSpPr/>
          <p:nvPr>
            <p:ph idx="2" type="sldImg"/>
          </p:nvPr>
        </p:nvSpPr>
        <p:spPr>
          <a:xfrm>
            <a:off x="733425" y="1163638"/>
            <a:ext cx="5586413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ge6e7055289_0_1135:notes"/>
          <p:cNvSpPr txBox="1"/>
          <p:nvPr>
            <p:ph idx="1" type="body"/>
          </p:nvPr>
        </p:nvSpPr>
        <p:spPr>
          <a:xfrm>
            <a:off x="705327" y="4480004"/>
            <a:ext cx="56427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Using red folder home and back every night</a:t>
            </a:r>
            <a:endParaRPr/>
          </a:p>
        </p:txBody>
      </p:sp>
      <p:sp>
        <p:nvSpPr>
          <p:cNvPr id="985" name="Google Shape;985;ge6e7055289_0_1135:notes"/>
          <p:cNvSpPr/>
          <p:nvPr>
            <p:ph idx="2" type="sldImg"/>
          </p:nvPr>
        </p:nvSpPr>
        <p:spPr>
          <a:xfrm>
            <a:off x="733425" y="1163638"/>
            <a:ext cx="5586300" cy="314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g1457f2a3f78_0_0:notes"/>
          <p:cNvSpPr/>
          <p:nvPr>
            <p:ph idx="2" type="sldImg"/>
          </p:nvPr>
        </p:nvSpPr>
        <p:spPr>
          <a:xfrm>
            <a:off x="392156" y="698183"/>
            <a:ext cx="62697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93" name="Google Shape;993;g1457f2a3f78_0_0:notes"/>
          <p:cNvSpPr txBox="1"/>
          <p:nvPr>
            <p:ph idx="1" type="body"/>
          </p:nvPr>
        </p:nvSpPr>
        <p:spPr>
          <a:xfrm>
            <a:off x="705325" y="4421822"/>
            <a:ext cx="5642700" cy="41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g240cdbfffb9_0_1099:notes"/>
          <p:cNvSpPr txBox="1"/>
          <p:nvPr>
            <p:ph idx="1" type="body"/>
          </p:nvPr>
        </p:nvSpPr>
        <p:spPr>
          <a:xfrm>
            <a:off x="705327" y="4480004"/>
            <a:ext cx="56427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00" name="Google Shape;1000;g240cdbfffb9_0_1099:notes"/>
          <p:cNvSpPr/>
          <p:nvPr>
            <p:ph idx="2" type="sldImg"/>
          </p:nvPr>
        </p:nvSpPr>
        <p:spPr>
          <a:xfrm>
            <a:off x="733425" y="1163638"/>
            <a:ext cx="5586300" cy="314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23e9eb95672_0_10:notes"/>
          <p:cNvSpPr/>
          <p:nvPr>
            <p:ph idx="2" type="sldImg"/>
          </p:nvPr>
        </p:nvSpPr>
        <p:spPr>
          <a:xfrm>
            <a:off x="392156" y="698183"/>
            <a:ext cx="62697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07" name="Google Shape;1007;g23e9eb95672_0_10:notes"/>
          <p:cNvSpPr txBox="1"/>
          <p:nvPr>
            <p:ph idx="1" type="body"/>
          </p:nvPr>
        </p:nvSpPr>
        <p:spPr>
          <a:xfrm>
            <a:off x="705325" y="4421822"/>
            <a:ext cx="5642700" cy="41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g3fad6c071fb_0_1128:notes"/>
          <p:cNvSpPr/>
          <p:nvPr>
            <p:ph idx="2" type="sldImg"/>
          </p:nvPr>
        </p:nvSpPr>
        <p:spPr>
          <a:xfrm>
            <a:off x="392156" y="698183"/>
            <a:ext cx="62697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4" name="Google Shape;1014;g3fad6c071fb_0_1128:notes"/>
          <p:cNvSpPr txBox="1"/>
          <p:nvPr>
            <p:ph idx="1" type="body"/>
          </p:nvPr>
        </p:nvSpPr>
        <p:spPr>
          <a:xfrm>
            <a:off x="705325" y="4421822"/>
            <a:ext cx="5642700" cy="418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3fad6c071fb_0_1322:notes"/>
          <p:cNvSpPr/>
          <p:nvPr>
            <p:ph idx="2" type="sldImg"/>
          </p:nvPr>
        </p:nvSpPr>
        <p:spPr>
          <a:xfrm>
            <a:off x="392156" y="698183"/>
            <a:ext cx="6269700" cy="34908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3fad6c071fb_0_1322:notes"/>
          <p:cNvSpPr txBox="1"/>
          <p:nvPr>
            <p:ph idx="1" type="body"/>
          </p:nvPr>
        </p:nvSpPr>
        <p:spPr>
          <a:xfrm>
            <a:off x="705325" y="4421822"/>
            <a:ext cx="5642700" cy="4189200"/>
          </a:xfrm>
          <a:prstGeom prst="rect">
            <a:avLst/>
          </a:prstGeom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7" name="Shape 10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Google Shape;1028;p4:notes"/>
          <p:cNvSpPr txBox="1"/>
          <p:nvPr>
            <p:ph idx="1" type="body"/>
          </p:nvPr>
        </p:nvSpPr>
        <p:spPr>
          <a:xfrm>
            <a:off x="705327" y="4480004"/>
            <a:ext cx="5642610" cy="3665458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Check out my 3-2-1’s every other week! </a:t>
            </a:r>
            <a:endParaRPr/>
          </a:p>
        </p:txBody>
      </p:sp>
      <p:sp>
        <p:nvSpPr>
          <p:cNvPr id="1029" name="Google Shape;1029;p4:notes"/>
          <p:cNvSpPr/>
          <p:nvPr>
            <p:ph idx="2" type="sldImg"/>
          </p:nvPr>
        </p:nvSpPr>
        <p:spPr>
          <a:xfrm>
            <a:off x="733425" y="1163638"/>
            <a:ext cx="5586413" cy="3141662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" name="Google Shape;1037;g240cdbfffb9_0_1686:notes"/>
          <p:cNvSpPr txBox="1"/>
          <p:nvPr>
            <p:ph idx="1" type="body"/>
          </p:nvPr>
        </p:nvSpPr>
        <p:spPr>
          <a:xfrm>
            <a:off x="705327" y="4480004"/>
            <a:ext cx="5642700" cy="366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6725" lIns="93475" spcFirstLastPara="1" rIns="93475" wrap="square" tIns="467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8" name="Google Shape;1038;g240cdbfffb9_0_1686:notes"/>
          <p:cNvSpPr/>
          <p:nvPr>
            <p:ph idx="2" type="sldImg"/>
          </p:nvPr>
        </p:nvSpPr>
        <p:spPr>
          <a:xfrm>
            <a:off x="733425" y="1163638"/>
            <a:ext cx="5586300" cy="31416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3.png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3.png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3.png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3.png"/></Relationships>
</file>

<file path=ppt/slideLayouts/_rels/slideLayout9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3.png"/></Relationships>
</file>

<file path=ppt/slideLayouts/_rels/slideLayout9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3.png"/></Relationships>
</file>

<file path=ppt/slideLayouts/_rels/slideLayout9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3.png"/></Relationships>
</file>

<file path=ppt/slideLayouts/_rels/slideLayout10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5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5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" name="Google Shape;19;p25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5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5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" name="Google Shape;23;g91f65e2855_0_393"/>
          <p:cNvCxnSpPr/>
          <p:nvPr/>
        </p:nvCxnSpPr>
        <p:spPr>
          <a:xfrm>
            <a:off x="656750" y="1680378"/>
            <a:ext cx="5664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4" name="Google Shape;24;g91f65e2855_0_393"/>
          <p:cNvSpPr txBox="1"/>
          <p:nvPr>
            <p:ph type="title"/>
          </p:nvPr>
        </p:nvSpPr>
        <p:spPr>
          <a:xfrm>
            <a:off x="517200" y="610700"/>
            <a:ext cx="11157600" cy="9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g91f65e2855_0_393"/>
          <p:cNvSpPr txBox="1"/>
          <p:nvPr>
            <p:ph idx="1" type="body"/>
          </p:nvPr>
        </p:nvSpPr>
        <p:spPr>
          <a:xfrm>
            <a:off x="517200" y="1986432"/>
            <a:ext cx="11157600" cy="41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83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Char char="•"/>
              <a:defRPr/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/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/>
            </a:lvl5pPr>
            <a:lvl6pPr indent="-3302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/>
            </a:lvl6pPr>
            <a:lvl7pPr indent="-3302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/>
            </a:lvl7pPr>
            <a:lvl8pPr indent="-3302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/>
            </a:lvl8pPr>
            <a:lvl9pPr indent="-3302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/>
            </a:lvl9pPr>
          </a:lstStyle>
          <a:p/>
        </p:txBody>
      </p:sp>
      <p:sp>
        <p:nvSpPr>
          <p:cNvPr id="26" name="Google Shape;26;g91f65e2855_0_39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8" name="Google Shape;28;g91f65e2855_0_398"/>
          <p:cNvCxnSpPr/>
          <p:nvPr/>
        </p:nvCxnSpPr>
        <p:spPr>
          <a:xfrm>
            <a:off x="656750" y="1680378"/>
            <a:ext cx="5664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9" name="Google Shape;29;g91f65e2855_0_398"/>
          <p:cNvSpPr txBox="1"/>
          <p:nvPr>
            <p:ph type="title"/>
          </p:nvPr>
        </p:nvSpPr>
        <p:spPr>
          <a:xfrm>
            <a:off x="517200" y="610700"/>
            <a:ext cx="11157600" cy="9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g91f65e2855_0_398"/>
          <p:cNvSpPr txBox="1"/>
          <p:nvPr>
            <p:ph idx="1" type="body"/>
          </p:nvPr>
        </p:nvSpPr>
        <p:spPr>
          <a:xfrm>
            <a:off x="517200" y="1986433"/>
            <a:ext cx="5333100" cy="41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925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00"/>
              <a:buChar char="•"/>
              <a:defRPr sz="1900"/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31" name="Google Shape;31;g91f65e2855_0_398"/>
          <p:cNvSpPr txBox="1"/>
          <p:nvPr>
            <p:ph idx="2" type="body"/>
          </p:nvPr>
        </p:nvSpPr>
        <p:spPr>
          <a:xfrm>
            <a:off x="6341600" y="1986433"/>
            <a:ext cx="5333100" cy="41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925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00"/>
              <a:buChar char="•"/>
              <a:defRPr sz="1900"/>
            </a:lvl1pPr>
            <a:lvl2pPr indent="-3302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2pPr>
            <a:lvl3pPr indent="-3302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/>
        </p:txBody>
      </p:sp>
      <p:sp>
        <p:nvSpPr>
          <p:cNvPr id="32" name="Google Shape;32;g91f65e2855_0_39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BTM.png" id="34" name="Google Shape;34;p2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24"/>
          <p:cNvSpPr txBox="1"/>
          <p:nvPr>
            <p:ph type="ctrTitle"/>
          </p:nvPr>
        </p:nvSpPr>
        <p:spPr>
          <a:xfrm>
            <a:off x="1371600" y="1803405"/>
            <a:ext cx="9448800" cy="182509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4"/>
          <p:cNvSpPr txBox="1"/>
          <p:nvPr>
            <p:ph idx="1" type="subTitle"/>
          </p:nvPr>
        </p:nvSpPr>
        <p:spPr>
          <a:xfrm>
            <a:off x="1371600" y="363220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7" name="Google Shape;37;p24"/>
          <p:cNvSpPr txBox="1"/>
          <p:nvPr>
            <p:ph idx="10" type="dt"/>
          </p:nvPr>
        </p:nvSpPr>
        <p:spPr>
          <a:xfrm>
            <a:off x="7909561" y="4314328"/>
            <a:ext cx="2910840" cy="37464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4"/>
          <p:cNvSpPr txBox="1"/>
          <p:nvPr>
            <p:ph idx="11" type="ftr"/>
          </p:nvPr>
        </p:nvSpPr>
        <p:spPr>
          <a:xfrm>
            <a:off x="1371600" y="4323845"/>
            <a:ext cx="6400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4"/>
          <p:cNvSpPr txBox="1"/>
          <p:nvPr>
            <p:ph idx="12" type="sldNum"/>
          </p:nvPr>
        </p:nvSpPr>
        <p:spPr>
          <a:xfrm>
            <a:off x="8077200" y="143086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0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0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0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BTM.png" id="45" name="Google Shape;45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26"/>
          <p:cNvSpPr txBox="1"/>
          <p:nvPr>
            <p:ph type="title"/>
          </p:nvPr>
        </p:nvSpPr>
        <p:spPr>
          <a:xfrm>
            <a:off x="685800" y="753533"/>
            <a:ext cx="10820399" cy="28019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6"/>
          <p:cNvSpPr txBox="1"/>
          <p:nvPr>
            <p:ph idx="1" type="body"/>
          </p:nvPr>
        </p:nvSpPr>
        <p:spPr>
          <a:xfrm>
            <a:off x="1024467" y="3641725"/>
            <a:ext cx="10490200" cy="955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 sz="22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26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6"/>
          <p:cNvSpPr txBox="1"/>
          <p:nvPr>
            <p:ph idx="11" type="ftr"/>
          </p:nvPr>
        </p:nvSpPr>
        <p:spPr>
          <a:xfrm>
            <a:off x="685800" y="381001"/>
            <a:ext cx="6991492" cy="36406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26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7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7"/>
          <p:cNvSpPr txBox="1"/>
          <p:nvPr>
            <p:ph idx="1" type="body"/>
          </p:nvPr>
        </p:nvSpPr>
        <p:spPr>
          <a:xfrm>
            <a:off x="6858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27"/>
          <p:cNvSpPr txBox="1"/>
          <p:nvPr>
            <p:ph idx="2" type="body"/>
          </p:nvPr>
        </p:nvSpPr>
        <p:spPr>
          <a:xfrm>
            <a:off x="6172200" y="2194559"/>
            <a:ext cx="53340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27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7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7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8"/>
          <p:cNvSpPr txBox="1"/>
          <p:nvPr>
            <p:ph type="title"/>
          </p:nvPr>
        </p:nvSpPr>
        <p:spPr>
          <a:xfrm>
            <a:off x="2895600" y="762000"/>
            <a:ext cx="86106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8"/>
          <p:cNvSpPr txBox="1"/>
          <p:nvPr>
            <p:ph idx="1" type="body"/>
          </p:nvPr>
        </p:nvSpPr>
        <p:spPr>
          <a:xfrm>
            <a:off x="914409" y="2183802"/>
            <a:ext cx="5079991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0"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28"/>
          <p:cNvSpPr txBox="1"/>
          <p:nvPr>
            <p:ph idx="2" type="body"/>
          </p:nvPr>
        </p:nvSpPr>
        <p:spPr>
          <a:xfrm>
            <a:off x="685800" y="3132666"/>
            <a:ext cx="5311775" cy="3086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28"/>
          <p:cNvSpPr txBox="1"/>
          <p:nvPr>
            <p:ph idx="3" type="body"/>
          </p:nvPr>
        </p:nvSpPr>
        <p:spPr>
          <a:xfrm>
            <a:off x="6400800" y="2183802"/>
            <a:ext cx="5105400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0"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3" name="Google Shape;63;p28"/>
          <p:cNvSpPr txBox="1"/>
          <p:nvPr>
            <p:ph idx="4" type="body"/>
          </p:nvPr>
        </p:nvSpPr>
        <p:spPr>
          <a:xfrm>
            <a:off x="6172200" y="3132666"/>
            <a:ext cx="5334000" cy="30860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28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8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8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9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29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9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9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1"/>
          <p:cNvSpPr txBox="1"/>
          <p:nvPr>
            <p:ph type="title"/>
          </p:nvPr>
        </p:nvSpPr>
        <p:spPr>
          <a:xfrm>
            <a:off x="685800" y="1524000"/>
            <a:ext cx="4114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1"/>
          <p:cNvSpPr txBox="1"/>
          <p:nvPr>
            <p:ph idx="1" type="body"/>
          </p:nvPr>
        </p:nvSpPr>
        <p:spPr>
          <a:xfrm>
            <a:off x="4995582" y="746759"/>
            <a:ext cx="6510618" cy="54719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1"/>
          <p:cNvSpPr txBox="1"/>
          <p:nvPr>
            <p:ph idx="2" type="body"/>
          </p:nvPr>
        </p:nvSpPr>
        <p:spPr>
          <a:xfrm>
            <a:off x="685800" y="3124199"/>
            <a:ext cx="4114800" cy="30944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6" name="Google Shape;76;p31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1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1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2"/>
          <p:cNvSpPr txBox="1"/>
          <p:nvPr>
            <p:ph type="title"/>
          </p:nvPr>
        </p:nvSpPr>
        <p:spPr>
          <a:xfrm>
            <a:off x="685800" y="1524000"/>
            <a:ext cx="687324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32"/>
          <p:cNvSpPr/>
          <p:nvPr>
            <p:ph idx="2" type="pic"/>
          </p:nvPr>
        </p:nvSpPr>
        <p:spPr>
          <a:xfrm>
            <a:off x="7861238" y="751241"/>
            <a:ext cx="3644962" cy="5467443"/>
          </a:xfrm>
          <a:prstGeom prst="rect">
            <a:avLst/>
          </a:prstGeom>
          <a:noFill/>
          <a:ln>
            <a:noFill/>
          </a:ln>
        </p:spPr>
      </p:sp>
      <p:sp>
        <p:nvSpPr>
          <p:cNvPr id="82" name="Google Shape;82;p32"/>
          <p:cNvSpPr txBox="1"/>
          <p:nvPr>
            <p:ph idx="1" type="body"/>
          </p:nvPr>
        </p:nvSpPr>
        <p:spPr>
          <a:xfrm>
            <a:off x="685800" y="3124199"/>
            <a:ext cx="6873240" cy="30944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3" name="Google Shape;83;p32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32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32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3"/>
          <p:cNvSpPr txBox="1"/>
          <p:nvPr>
            <p:ph type="title"/>
          </p:nvPr>
        </p:nvSpPr>
        <p:spPr>
          <a:xfrm>
            <a:off x="685777" y="4697360"/>
            <a:ext cx="10822034" cy="8193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33"/>
          <p:cNvSpPr/>
          <p:nvPr>
            <p:ph idx="2" type="pic"/>
          </p:nvPr>
        </p:nvSpPr>
        <p:spPr>
          <a:xfrm>
            <a:off x="681727" y="941439"/>
            <a:ext cx="10821840" cy="3478161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33"/>
          <p:cNvSpPr txBox="1"/>
          <p:nvPr>
            <p:ph idx="1" type="body"/>
          </p:nvPr>
        </p:nvSpPr>
        <p:spPr>
          <a:xfrm>
            <a:off x="685800" y="5516715"/>
            <a:ext cx="10820400" cy="7019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0" name="Google Shape;90;p33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33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33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 showMasterSp="0">
  <p:cSld name="Title and Caption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BTM.png" id="94" name="Google Shape;94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34"/>
          <p:cNvSpPr txBox="1"/>
          <p:nvPr>
            <p:ph type="title"/>
          </p:nvPr>
        </p:nvSpPr>
        <p:spPr>
          <a:xfrm>
            <a:off x="685800" y="753532"/>
            <a:ext cx="10820400" cy="28024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34"/>
          <p:cNvSpPr txBox="1"/>
          <p:nvPr>
            <p:ph idx="1" type="body"/>
          </p:nvPr>
        </p:nvSpPr>
        <p:spPr>
          <a:xfrm>
            <a:off x="1024467" y="3649133"/>
            <a:ext cx="10130516" cy="9990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97" name="Google Shape;97;p34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4"/>
          <p:cNvSpPr txBox="1"/>
          <p:nvPr>
            <p:ph idx="11" type="ftr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34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 showMasterSp="0">
  <p:cSld name="Quote with Caption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BTM.png" id="101" name="Google Shape;101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35"/>
          <p:cNvSpPr txBox="1"/>
          <p:nvPr>
            <p:ph type="title"/>
          </p:nvPr>
        </p:nvSpPr>
        <p:spPr>
          <a:xfrm>
            <a:off x="1024467" y="753533"/>
            <a:ext cx="10151533" cy="26044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35"/>
          <p:cNvSpPr txBox="1"/>
          <p:nvPr>
            <p:ph idx="1" type="body"/>
          </p:nvPr>
        </p:nvSpPr>
        <p:spPr>
          <a:xfrm>
            <a:off x="1303865" y="3365556"/>
            <a:ext cx="9592736" cy="4444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4" name="Google Shape;104;p35"/>
          <p:cNvSpPr txBox="1"/>
          <p:nvPr>
            <p:ph idx="2" type="body"/>
          </p:nvPr>
        </p:nvSpPr>
        <p:spPr>
          <a:xfrm>
            <a:off x="1024467" y="3959862"/>
            <a:ext cx="10151533" cy="67987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35"/>
          <p:cNvSpPr txBox="1"/>
          <p:nvPr>
            <p:ph idx="10" type="dt"/>
          </p:nvPr>
        </p:nvSpPr>
        <p:spPr>
          <a:xfrm>
            <a:off x="7814452" y="38100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35"/>
          <p:cNvSpPr txBox="1"/>
          <p:nvPr>
            <p:ph idx="11" type="ftr"/>
          </p:nvPr>
        </p:nvSpPr>
        <p:spPr>
          <a:xfrm>
            <a:off x="685800" y="379941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35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8" name="Google Shape;108;p35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entury Gothic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35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entury Gothic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 showMasterSp="0">
  <p:cSld name="Name Card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BTM.png" id="111" name="Google Shape;111;p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36"/>
          <p:cNvSpPr txBox="1"/>
          <p:nvPr>
            <p:ph type="title"/>
          </p:nvPr>
        </p:nvSpPr>
        <p:spPr>
          <a:xfrm>
            <a:off x="1024495" y="1124701"/>
            <a:ext cx="10146186" cy="251183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36"/>
          <p:cNvSpPr txBox="1"/>
          <p:nvPr>
            <p:ph idx="1" type="body"/>
          </p:nvPr>
        </p:nvSpPr>
        <p:spPr>
          <a:xfrm>
            <a:off x="1024467" y="3648315"/>
            <a:ext cx="10144654" cy="999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4" name="Google Shape;114;p36"/>
          <p:cNvSpPr txBox="1"/>
          <p:nvPr>
            <p:ph idx="10" type="dt"/>
          </p:nvPr>
        </p:nvSpPr>
        <p:spPr>
          <a:xfrm>
            <a:off x="7814452" y="378883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36"/>
          <p:cNvSpPr txBox="1"/>
          <p:nvPr>
            <p:ph idx="11" type="ftr"/>
          </p:nvPr>
        </p:nvSpPr>
        <p:spPr>
          <a:xfrm>
            <a:off x="685800" y="378883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36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7"/>
          <p:cNvSpPr txBox="1"/>
          <p:nvPr>
            <p:ph type="title"/>
          </p:nvPr>
        </p:nvSpPr>
        <p:spPr>
          <a:xfrm>
            <a:off x="2895600" y="761999"/>
            <a:ext cx="8610599" cy="13038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37"/>
          <p:cNvSpPr txBox="1"/>
          <p:nvPr>
            <p:ph idx="1" type="body"/>
          </p:nvPr>
        </p:nvSpPr>
        <p:spPr>
          <a:xfrm>
            <a:off x="685800" y="2202080"/>
            <a:ext cx="3456432" cy="6173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0" name="Google Shape;120;p37"/>
          <p:cNvSpPr txBox="1"/>
          <p:nvPr>
            <p:ph idx="2" type="body"/>
          </p:nvPr>
        </p:nvSpPr>
        <p:spPr>
          <a:xfrm>
            <a:off x="685799" y="2904565"/>
            <a:ext cx="3456432" cy="33141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21" name="Google Shape;121;p37"/>
          <p:cNvSpPr txBox="1"/>
          <p:nvPr>
            <p:ph idx="3" type="body"/>
          </p:nvPr>
        </p:nvSpPr>
        <p:spPr>
          <a:xfrm>
            <a:off x="4368800" y="2201333"/>
            <a:ext cx="3456432" cy="6265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p37"/>
          <p:cNvSpPr txBox="1"/>
          <p:nvPr>
            <p:ph idx="4" type="body"/>
          </p:nvPr>
        </p:nvSpPr>
        <p:spPr>
          <a:xfrm>
            <a:off x="4366858" y="2904067"/>
            <a:ext cx="3456432" cy="33146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23" name="Google Shape;123;p37"/>
          <p:cNvSpPr txBox="1"/>
          <p:nvPr>
            <p:ph idx="5" type="body"/>
          </p:nvPr>
        </p:nvSpPr>
        <p:spPr>
          <a:xfrm>
            <a:off x="8051800" y="2192866"/>
            <a:ext cx="3456432" cy="6265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p37"/>
          <p:cNvSpPr txBox="1"/>
          <p:nvPr>
            <p:ph idx="6" type="body"/>
          </p:nvPr>
        </p:nvSpPr>
        <p:spPr>
          <a:xfrm>
            <a:off x="8051801" y="2904565"/>
            <a:ext cx="3456432" cy="33141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25" name="Google Shape;125;p37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37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37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8"/>
          <p:cNvSpPr txBox="1"/>
          <p:nvPr>
            <p:ph type="title"/>
          </p:nvPr>
        </p:nvSpPr>
        <p:spPr>
          <a:xfrm>
            <a:off x="2895600" y="762000"/>
            <a:ext cx="8610599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38"/>
          <p:cNvSpPr txBox="1"/>
          <p:nvPr>
            <p:ph idx="1" type="body"/>
          </p:nvPr>
        </p:nvSpPr>
        <p:spPr>
          <a:xfrm>
            <a:off x="688618" y="4191000"/>
            <a:ext cx="3451582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1" name="Google Shape;131;p38"/>
          <p:cNvSpPr/>
          <p:nvPr>
            <p:ph idx="2" type="pic"/>
          </p:nvPr>
        </p:nvSpPr>
        <p:spPr>
          <a:xfrm>
            <a:off x="688618" y="2362200"/>
            <a:ext cx="3451582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0784"/>
              </a:srgbClr>
            </a:outerShdw>
          </a:effectLst>
        </p:spPr>
      </p:sp>
      <p:sp>
        <p:nvSpPr>
          <p:cNvPr id="132" name="Google Shape;132;p38"/>
          <p:cNvSpPr txBox="1"/>
          <p:nvPr>
            <p:ph idx="3" type="body"/>
          </p:nvPr>
        </p:nvSpPr>
        <p:spPr>
          <a:xfrm>
            <a:off x="688618" y="4873764"/>
            <a:ext cx="3451582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33" name="Google Shape;133;p38"/>
          <p:cNvSpPr txBox="1"/>
          <p:nvPr>
            <p:ph idx="4" type="body"/>
          </p:nvPr>
        </p:nvSpPr>
        <p:spPr>
          <a:xfrm>
            <a:off x="4374263" y="4191000"/>
            <a:ext cx="3448935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4" name="Google Shape;134;p38"/>
          <p:cNvSpPr/>
          <p:nvPr>
            <p:ph idx="5" type="pic"/>
          </p:nvPr>
        </p:nvSpPr>
        <p:spPr>
          <a:xfrm>
            <a:off x="4374263" y="2362200"/>
            <a:ext cx="3448936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0784"/>
              </a:srgbClr>
            </a:outerShdw>
          </a:effectLst>
        </p:spPr>
      </p:sp>
      <p:sp>
        <p:nvSpPr>
          <p:cNvPr id="135" name="Google Shape;135;p38"/>
          <p:cNvSpPr txBox="1"/>
          <p:nvPr>
            <p:ph idx="6" type="body"/>
          </p:nvPr>
        </p:nvSpPr>
        <p:spPr>
          <a:xfrm>
            <a:off x="4374264" y="4873763"/>
            <a:ext cx="3448935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36" name="Google Shape;136;p38"/>
          <p:cNvSpPr txBox="1"/>
          <p:nvPr>
            <p:ph idx="7" type="body"/>
          </p:nvPr>
        </p:nvSpPr>
        <p:spPr>
          <a:xfrm>
            <a:off x="8049731" y="4191000"/>
            <a:ext cx="3456469" cy="6827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7" name="Google Shape;137;p38"/>
          <p:cNvSpPr/>
          <p:nvPr>
            <p:ph idx="8" type="pic"/>
          </p:nvPr>
        </p:nvSpPr>
        <p:spPr>
          <a:xfrm>
            <a:off x="8049855" y="2362200"/>
            <a:ext cx="3447878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0784"/>
              </a:srgbClr>
            </a:outerShdw>
          </a:effectLst>
        </p:spPr>
      </p:sp>
      <p:sp>
        <p:nvSpPr>
          <p:cNvPr id="138" name="Google Shape;138;p38"/>
          <p:cNvSpPr txBox="1"/>
          <p:nvPr>
            <p:ph idx="9" type="body"/>
          </p:nvPr>
        </p:nvSpPr>
        <p:spPr>
          <a:xfrm>
            <a:off x="8049731" y="4873761"/>
            <a:ext cx="3452445" cy="13449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39" name="Google Shape;139;p38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38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38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9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39"/>
          <p:cNvSpPr txBox="1"/>
          <p:nvPr>
            <p:ph idx="1" type="body"/>
          </p:nvPr>
        </p:nvSpPr>
        <p:spPr>
          <a:xfrm rot="5400000">
            <a:off x="4083937" y="-1203579"/>
            <a:ext cx="4024125" cy="108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5" name="Google Shape;145;p39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39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39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BTM.png" id="149" name="Google Shape;149;p4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40"/>
          <p:cNvSpPr txBox="1"/>
          <p:nvPr>
            <p:ph type="title"/>
          </p:nvPr>
        </p:nvSpPr>
        <p:spPr>
          <a:xfrm rot="5400000">
            <a:off x="8525933" y="1667933"/>
            <a:ext cx="3903133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40"/>
          <p:cNvSpPr txBox="1"/>
          <p:nvPr>
            <p:ph idx="1" type="body"/>
          </p:nvPr>
        </p:nvSpPr>
        <p:spPr>
          <a:xfrm rot="5400000">
            <a:off x="3175000" y="-1405467"/>
            <a:ext cx="3903133" cy="82042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40"/>
          <p:cNvSpPr txBox="1"/>
          <p:nvPr>
            <p:ph idx="10" type="dt"/>
          </p:nvPr>
        </p:nvSpPr>
        <p:spPr>
          <a:xfrm>
            <a:off x="7814452" y="379941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40"/>
          <p:cNvSpPr txBox="1"/>
          <p:nvPr>
            <p:ph idx="11" type="ftr"/>
          </p:nvPr>
        </p:nvSpPr>
        <p:spPr>
          <a:xfrm>
            <a:off x="685800" y="381000"/>
            <a:ext cx="699149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40"/>
          <p:cNvSpPr txBox="1"/>
          <p:nvPr>
            <p:ph idx="12" type="sldNum"/>
          </p:nvPr>
        </p:nvSpPr>
        <p:spPr>
          <a:xfrm>
            <a:off x="10862452" y="381000"/>
            <a:ext cx="643748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834769a19e_0_184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61" name="Google Shape;161;g2834769a19e_0_184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62" name="Google Shape;162;g2834769a19e_0_18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834769a19e_0_19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65" name="Google Shape;165;g2834769a19e_0_19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66" name="Google Shape;166;g2834769a19e_0_19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2834769a19e_0_188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9" name="Google Shape;169;g2834769a19e_0_18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834769a19e_0_195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72" name="Google Shape;172;g2834769a19e_0_195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73" name="Google Shape;173;g2834769a19e_0_195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74" name="Google Shape;174;g2834769a19e_0_19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834769a19e_0_20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177" name="Google Shape;177;g2834769a19e_0_20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834769a19e_0_203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80" name="Google Shape;180;g2834769a19e_0_203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81" name="Google Shape;181;g2834769a19e_0_20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2834769a19e_0_207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84" name="Google Shape;184;g2834769a19e_0_20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834769a19e_0_210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g2834769a19e_0_210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188" name="Google Shape;188;g2834769a19e_0_210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89" name="Google Shape;189;g2834769a19e_0_210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90" name="Google Shape;190;g2834769a19e_0_2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2834769a19e_0_216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193" name="Google Shape;193;g2834769a19e_0_21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834769a19e_0_219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96" name="Google Shape;196;g2834769a19e_0_219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197" name="Google Shape;197;g2834769a19e_0_21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2834769a19e_0_22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g240cdbfffb9_0_326"/>
          <p:cNvSpPr txBox="1"/>
          <p:nvPr>
            <p:ph type="title"/>
          </p:nvPr>
        </p:nvSpPr>
        <p:spPr>
          <a:xfrm>
            <a:off x="2895600" y="764373"/>
            <a:ext cx="8610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6" name="Google Shape;206;g240cdbfffb9_0_326"/>
          <p:cNvSpPr txBox="1"/>
          <p:nvPr>
            <p:ph idx="1" type="body"/>
          </p:nvPr>
        </p:nvSpPr>
        <p:spPr>
          <a:xfrm>
            <a:off x="685800" y="2194560"/>
            <a:ext cx="10820400" cy="40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7" name="Google Shape;207;g240cdbfffb9_0_326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8" name="Google Shape;208;g240cdbfffb9_0_326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9" name="Google Shape;209;g240cdbfffb9_0_326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lt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145b2a25278_0_115"/>
          <p:cNvSpPr txBox="1"/>
          <p:nvPr>
            <p:ph type="ctrTitle"/>
          </p:nvPr>
        </p:nvSpPr>
        <p:spPr>
          <a:xfrm>
            <a:off x="961900" y="3785246"/>
            <a:ext cx="69555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699C"/>
              </a:buClr>
              <a:buSzPts val="6400"/>
              <a:buNone/>
              <a:defRPr sz="6400">
                <a:solidFill>
                  <a:srgbClr val="05699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C5"/>
              </a:buClr>
              <a:buSzPts val="6400"/>
              <a:buNone/>
              <a:defRPr sz="6400">
                <a:solidFill>
                  <a:srgbClr val="2185C5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C5"/>
              </a:buClr>
              <a:buSzPts val="6400"/>
              <a:buNone/>
              <a:defRPr sz="6400">
                <a:solidFill>
                  <a:srgbClr val="2185C5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C5"/>
              </a:buClr>
              <a:buSzPts val="6400"/>
              <a:buNone/>
              <a:defRPr sz="6400">
                <a:solidFill>
                  <a:srgbClr val="2185C5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C5"/>
              </a:buClr>
              <a:buSzPts val="6400"/>
              <a:buNone/>
              <a:defRPr sz="6400">
                <a:solidFill>
                  <a:srgbClr val="2185C5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C5"/>
              </a:buClr>
              <a:buSzPts val="6400"/>
              <a:buNone/>
              <a:defRPr sz="6400">
                <a:solidFill>
                  <a:srgbClr val="2185C5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C5"/>
              </a:buClr>
              <a:buSzPts val="6400"/>
              <a:buNone/>
              <a:defRPr sz="6400">
                <a:solidFill>
                  <a:srgbClr val="2185C5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C5"/>
              </a:buClr>
              <a:buSzPts val="6400"/>
              <a:buNone/>
              <a:defRPr sz="6400">
                <a:solidFill>
                  <a:srgbClr val="2185C5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C5"/>
              </a:buClr>
              <a:buSzPts val="6400"/>
              <a:buNone/>
              <a:defRPr sz="6400">
                <a:solidFill>
                  <a:srgbClr val="2185C5"/>
                </a:solidFill>
              </a:defRPr>
            </a:lvl9pPr>
          </a:lstStyle>
          <a:p/>
        </p:txBody>
      </p:sp>
      <p:sp>
        <p:nvSpPr>
          <p:cNvPr id="212" name="Google Shape;212;g145b2a25278_0_115"/>
          <p:cNvSpPr/>
          <p:nvPr/>
        </p:nvSpPr>
        <p:spPr>
          <a:xfrm>
            <a:off x="7917661" y="3377550"/>
            <a:ext cx="962400" cy="102900"/>
          </a:xfrm>
          <a:prstGeom prst="rect">
            <a:avLst/>
          </a:prstGeom>
          <a:solidFill>
            <a:srgbClr val="47B1A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145b2a25278_0_115"/>
          <p:cNvSpPr/>
          <p:nvPr/>
        </p:nvSpPr>
        <p:spPr>
          <a:xfrm>
            <a:off x="8879815" y="3377550"/>
            <a:ext cx="962400" cy="102900"/>
          </a:xfrm>
          <a:prstGeom prst="rect">
            <a:avLst/>
          </a:prstGeom>
          <a:solidFill>
            <a:srgbClr val="E0CC2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g145b2a25278_0_115"/>
          <p:cNvSpPr/>
          <p:nvPr/>
        </p:nvSpPr>
        <p:spPr>
          <a:xfrm>
            <a:off x="-1" y="3377550"/>
            <a:ext cx="962400" cy="102900"/>
          </a:xfrm>
          <a:prstGeom prst="rect">
            <a:avLst/>
          </a:prstGeom>
          <a:solidFill>
            <a:srgbClr val="64A559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g145b2a25278_0_115"/>
          <p:cNvSpPr/>
          <p:nvPr/>
        </p:nvSpPr>
        <p:spPr>
          <a:xfrm>
            <a:off x="961899" y="3377550"/>
            <a:ext cx="6955500" cy="102900"/>
          </a:xfrm>
          <a:prstGeom prst="rect">
            <a:avLst/>
          </a:prstGeom>
          <a:solidFill>
            <a:srgbClr val="05699C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45b2a25278_0_121"/>
          <p:cNvSpPr/>
          <p:nvPr/>
        </p:nvSpPr>
        <p:spPr>
          <a:xfrm>
            <a:off x="0" y="0"/>
            <a:ext cx="12192000" cy="5324100"/>
          </a:xfrm>
          <a:prstGeom prst="rect">
            <a:avLst/>
          </a:prstGeom>
          <a:solidFill>
            <a:srgbClr val="47B1A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g145b2a25278_0_121"/>
          <p:cNvSpPr txBox="1"/>
          <p:nvPr>
            <p:ph type="ctrTitle"/>
          </p:nvPr>
        </p:nvSpPr>
        <p:spPr>
          <a:xfrm>
            <a:off x="914400" y="2111123"/>
            <a:ext cx="10363200" cy="15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400"/>
              <a:buNone/>
              <a:defRPr sz="64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400"/>
              <a:buNone/>
              <a:defRPr sz="6400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400"/>
              <a:buNone/>
              <a:defRPr sz="6400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400"/>
              <a:buNone/>
              <a:defRPr sz="64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400"/>
              <a:buNone/>
              <a:defRPr sz="64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400"/>
              <a:buNone/>
              <a:defRPr sz="64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400"/>
              <a:buNone/>
              <a:defRPr sz="64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400"/>
              <a:buNone/>
              <a:defRPr sz="64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6400"/>
              <a:buNone/>
              <a:defRPr sz="6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19" name="Google Shape;219;g145b2a25278_0_121"/>
          <p:cNvSpPr txBox="1"/>
          <p:nvPr>
            <p:ph idx="1" type="subTitle"/>
          </p:nvPr>
        </p:nvSpPr>
        <p:spPr>
          <a:xfrm>
            <a:off x="914400" y="3786738"/>
            <a:ext cx="10363200" cy="10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b="1" sz="32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b="1">
                <a:solidFill>
                  <a:srgbClr val="FFFFFF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b="1">
                <a:solidFill>
                  <a:srgbClr val="FFFFFF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b="1" sz="3200">
                <a:solidFill>
                  <a:srgbClr val="FFFFFF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b="1" sz="3200">
                <a:solidFill>
                  <a:srgbClr val="FFFFFF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b="1" sz="3200">
                <a:solidFill>
                  <a:srgbClr val="FFFFFF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b="1" sz="3200">
                <a:solidFill>
                  <a:srgbClr val="FFFFFF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b="1" sz="3200">
                <a:solidFill>
                  <a:srgbClr val="FFFFFF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None/>
              <a:defRPr b="1" sz="32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20" name="Google Shape;220;g145b2a25278_0_121"/>
          <p:cNvSpPr/>
          <p:nvPr/>
        </p:nvSpPr>
        <p:spPr>
          <a:xfrm>
            <a:off x="4063605" y="5323800"/>
            <a:ext cx="4063500" cy="102900"/>
          </a:xfrm>
          <a:prstGeom prst="rect">
            <a:avLst/>
          </a:prstGeom>
          <a:solidFill>
            <a:srgbClr val="05699C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g145b2a25278_0_121"/>
          <p:cNvSpPr/>
          <p:nvPr/>
        </p:nvSpPr>
        <p:spPr>
          <a:xfrm>
            <a:off x="8128361" y="5323800"/>
            <a:ext cx="4063500" cy="102900"/>
          </a:xfrm>
          <a:prstGeom prst="rect">
            <a:avLst/>
          </a:prstGeom>
          <a:solidFill>
            <a:srgbClr val="E0CC2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g145b2a25278_0_121"/>
          <p:cNvSpPr/>
          <p:nvPr/>
        </p:nvSpPr>
        <p:spPr>
          <a:xfrm>
            <a:off x="1" y="5323800"/>
            <a:ext cx="4063500" cy="102900"/>
          </a:xfrm>
          <a:prstGeom prst="rect">
            <a:avLst/>
          </a:prstGeom>
          <a:solidFill>
            <a:srgbClr val="64A559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g145b2a25278_0_121"/>
          <p:cNvSpPr txBox="1"/>
          <p:nvPr>
            <p:ph idx="12" type="sldNum"/>
          </p:nvPr>
        </p:nvSpPr>
        <p:spPr>
          <a:xfrm>
            <a:off x="-167" y="6440375"/>
            <a:ext cx="121920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45b2a25278_0_129"/>
          <p:cNvSpPr txBox="1"/>
          <p:nvPr>
            <p:ph idx="1" type="body"/>
          </p:nvPr>
        </p:nvSpPr>
        <p:spPr>
          <a:xfrm>
            <a:off x="2280567" y="2882400"/>
            <a:ext cx="7631700" cy="1093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482600" lvl="0" marL="457200" algn="ct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4000"/>
              <a:buChar char="▷"/>
              <a:defRPr i="1"/>
            </a:lvl1pPr>
            <a:lvl2pPr indent="-431800" lvl="1" marL="914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○"/>
              <a:defRPr i="1"/>
            </a:lvl2pPr>
            <a:lvl3pPr indent="-431800" lvl="2" marL="1371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■"/>
              <a:defRPr i="1"/>
            </a:lvl3pPr>
            <a:lvl4pPr indent="-381000" lvl="3" marL="1828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4pPr>
            <a:lvl5pPr indent="-381000" lvl="4" marL="22860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5pPr>
            <a:lvl6pPr indent="-381000" lvl="5" marL="2743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6pPr>
            <a:lvl7pPr indent="-381000" lvl="6" marL="32004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 i="1"/>
            </a:lvl7pPr>
            <a:lvl8pPr indent="-381000" lvl="7" marL="3657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i="1"/>
            </a:lvl8pPr>
            <a:lvl9pPr indent="-381000" lvl="8" marL="411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i="1"/>
            </a:lvl9pPr>
          </a:lstStyle>
          <a:p/>
        </p:txBody>
      </p:sp>
      <p:sp>
        <p:nvSpPr>
          <p:cNvPr id="226" name="Google Shape;226;g145b2a25278_0_129"/>
          <p:cNvSpPr txBox="1"/>
          <p:nvPr/>
        </p:nvSpPr>
        <p:spPr>
          <a:xfrm>
            <a:off x="4791200" y="1575225"/>
            <a:ext cx="26097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800"/>
              <a:buFont typeface="Arial"/>
              <a:buNone/>
            </a:pPr>
            <a:r>
              <a:rPr b="1" i="0" lang="en-US" sz="12800" u="none" cap="none" strike="noStrike">
                <a:solidFill>
                  <a:srgbClr val="97ABBC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1" i="0" sz="12800" u="none" cap="none" strike="noStrike">
              <a:solidFill>
                <a:srgbClr val="97ABBC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g145b2a25278_0_129"/>
          <p:cNvSpPr/>
          <p:nvPr/>
        </p:nvSpPr>
        <p:spPr>
          <a:xfrm>
            <a:off x="7631044" y="2132900"/>
            <a:ext cx="2280300" cy="102900"/>
          </a:xfrm>
          <a:prstGeom prst="rect">
            <a:avLst/>
          </a:prstGeom>
          <a:solidFill>
            <a:srgbClr val="47B1A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g145b2a25278_0_129"/>
          <p:cNvSpPr/>
          <p:nvPr/>
        </p:nvSpPr>
        <p:spPr>
          <a:xfrm>
            <a:off x="9912235" y="2132900"/>
            <a:ext cx="2280300" cy="102900"/>
          </a:xfrm>
          <a:prstGeom prst="rect">
            <a:avLst/>
          </a:prstGeom>
          <a:solidFill>
            <a:srgbClr val="E0CC2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g145b2a25278_0_129"/>
          <p:cNvSpPr/>
          <p:nvPr/>
        </p:nvSpPr>
        <p:spPr>
          <a:xfrm>
            <a:off x="1" y="2132900"/>
            <a:ext cx="2280300" cy="102900"/>
          </a:xfrm>
          <a:prstGeom prst="rect">
            <a:avLst/>
          </a:prstGeom>
          <a:solidFill>
            <a:srgbClr val="64A559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g145b2a25278_0_129"/>
          <p:cNvSpPr/>
          <p:nvPr/>
        </p:nvSpPr>
        <p:spPr>
          <a:xfrm>
            <a:off x="2280566" y="2132900"/>
            <a:ext cx="2280300" cy="102900"/>
          </a:xfrm>
          <a:prstGeom prst="rect">
            <a:avLst/>
          </a:prstGeom>
          <a:solidFill>
            <a:srgbClr val="05699C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g145b2a25278_0_129"/>
          <p:cNvSpPr txBox="1"/>
          <p:nvPr>
            <p:ph idx="12" type="sldNum"/>
          </p:nvPr>
        </p:nvSpPr>
        <p:spPr>
          <a:xfrm>
            <a:off x="-167" y="6440375"/>
            <a:ext cx="121920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145b2a25278_0_137"/>
          <p:cNvSpPr txBox="1"/>
          <p:nvPr>
            <p:ph type="title"/>
          </p:nvPr>
        </p:nvSpPr>
        <p:spPr>
          <a:xfrm>
            <a:off x="1191600" y="274650"/>
            <a:ext cx="86169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699C"/>
              </a:buClr>
              <a:buSzPts val="4800"/>
              <a:buNone/>
              <a:defRPr>
                <a:solidFill>
                  <a:srgbClr val="05699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34" name="Google Shape;234;g145b2a25278_0_137"/>
          <p:cNvSpPr txBox="1"/>
          <p:nvPr>
            <p:ph idx="1" type="body"/>
          </p:nvPr>
        </p:nvSpPr>
        <p:spPr>
          <a:xfrm>
            <a:off x="1191600" y="1831450"/>
            <a:ext cx="8616900" cy="47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4826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4000"/>
              <a:buChar char="▷"/>
              <a:defRPr/>
            </a:lvl1pPr>
            <a:lvl2pPr indent="-4318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○"/>
              <a:defRPr/>
            </a:lvl2pPr>
            <a:lvl3pPr indent="-4318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Char char="■"/>
              <a:defRPr/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35" name="Google Shape;235;g145b2a25278_0_137"/>
          <p:cNvSpPr/>
          <p:nvPr/>
        </p:nvSpPr>
        <p:spPr>
          <a:xfrm>
            <a:off x="9808489" y="6755100"/>
            <a:ext cx="1191600" cy="102900"/>
          </a:xfrm>
          <a:prstGeom prst="rect">
            <a:avLst/>
          </a:prstGeom>
          <a:solidFill>
            <a:srgbClr val="47B1A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g145b2a25278_0_137"/>
          <p:cNvSpPr/>
          <p:nvPr/>
        </p:nvSpPr>
        <p:spPr>
          <a:xfrm>
            <a:off x="11000416" y="6755100"/>
            <a:ext cx="1191600" cy="102900"/>
          </a:xfrm>
          <a:prstGeom prst="rect">
            <a:avLst/>
          </a:prstGeom>
          <a:solidFill>
            <a:srgbClr val="E0CC2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g145b2a25278_0_137"/>
          <p:cNvSpPr/>
          <p:nvPr/>
        </p:nvSpPr>
        <p:spPr>
          <a:xfrm>
            <a:off x="-1" y="6755100"/>
            <a:ext cx="1191600" cy="102900"/>
          </a:xfrm>
          <a:prstGeom prst="rect">
            <a:avLst/>
          </a:prstGeom>
          <a:solidFill>
            <a:srgbClr val="64A559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g145b2a25278_0_137"/>
          <p:cNvSpPr/>
          <p:nvPr/>
        </p:nvSpPr>
        <p:spPr>
          <a:xfrm>
            <a:off x="1191613" y="6755100"/>
            <a:ext cx="8616900" cy="102900"/>
          </a:xfrm>
          <a:prstGeom prst="rect">
            <a:avLst/>
          </a:prstGeom>
          <a:solidFill>
            <a:srgbClr val="05699C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g145b2a25278_0_137"/>
          <p:cNvSpPr txBox="1"/>
          <p:nvPr>
            <p:ph idx="12" type="sldNum"/>
          </p:nvPr>
        </p:nvSpPr>
        <p:spPr>
          <a:xfrm>
            <a:off x="11307433" y="6364177"/>
            <a:ext cx="7317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40" name="Google Shape;240;g145b2a25278_0_13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6127300"/>
            <a:ext cx="847525" cy="62780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g145b2a25278_0_137"/>
          <p:cNvSpPr txBox="1"/>
          <p:nvPr/>
        </p:nvSpPr>
        <p:spPr>
          <a:xfrm>
            <a:off x="1191600" y="6408425"/>
            <a:ext cx="34476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Educational Services</a:t>
            </a:r>
            <a:endParaRPr b="0" i="0" sz="19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145b2a25278_0_147"/>
          <p:cNvSpPr txBox="1"/>
          <p:nvPr>
            <p:ph type="title"/>
          </p:nvPr>
        </p:nvSpPr>
        <p:spPr>
          <a:xfrm>
            <a:off x="1191600" y="274650"/>
            <a:ext cx="86169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699C"/>
              </a:buClr>
              <a:buSzPts val="4800"/>
              <a:buNone/>
              <a:defRPr>
                <a:solidFill>
                  <a:srgbClr val="05699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44" name="Google Shape;244;g145b2a25278_0_147"/>
          <p:cNvSpPr txBox="1"/>
          <p:nvPr>
            <p:ph idx="1" type="body"/>
          </p:nvPr>
        </p:nvSpPr>
        <p:spPr>
          <a:xfrm>
            <a:off x="1191500" y="1600200"/>
            <a:ext cx="41823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400"/>
              <a:buChar char="▷"/>
              <a:defRPr sz="2400"/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45" name="Google Shape;245;g145b2a25278_0_147"/>
          <p:cNvSpPr txBox="1"/>
          <p:nvPr>
            <p:ph idx="2" type="body"/>
          </p:nvPr>
        </p:nvSpPr>
        <p:spPr>
          <a:xfrm>
            <a:off x="5625941" y="1600200"/>
            <a:ext cx="41823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2400"/>
              <a:buChar char="▷"/>
              <a:defRPr sz="2400"/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46" name="Google Shape;246;g145b2a25278_0_147"/>
          <p:cNvSpPr/>
          <p:nvPr/>
        </p:nvSpPr>
        <p:spPr>
          <a:xfrm>
            <a:off x="9808489" y="6755100"/>
            <a:ext cx="1191600" cy="102900"/>
          </a:xfrm>
          <a:prstGeom prst="rect">
            <a:avLst/>
          </a:prstGeom>
          <a:solidFill>
            <a:srgbClr val="47B1A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g145b2a25278_0_147"/>
          <p:cNvSpPr/>
          <p:nvPr/>
        </p:nvSpPr>
        <p:spPr>
          <a:xfrm>
            <a:off x="11000416" y="6755100"/>
            <a:ext cx="1191600" cy="102900"/>
          </a:xfrm>
          <a:prstGeom prst="rect">
            <a:avLst/>
          </a:prstGeom>
          <a:solidFill>
            <a:srgbClr val="E0CC2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g145b2a25278_0_147"/>
          <p:cNvSpPr/>
          <p:nvPr/>
        </p:nvSpPr>
        <p:spPr>
          <a:xfrm>
            <a:off x="-1" y="6755100"/>
            <a:ext cx="1191600" cy="102900"/>
          </a:xfrm>
          <a:prstGeom prst="rect">
            <a:avLst/>
          </a:prstGeom>
          <a:solidFill>
            <a:srgbClr val="64A559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145b2a25278_0_147"/>
          <p:cNvSpPr/>
          <p:nvPr/>
        </p:nvSpPr>
        <p:spPr>
          <a:xfrm>
            <a:off x="1191613" y="6755100"/>
            <a:ext cx="8616900" cy="102900"/>
          </a:xfrm>
          <a:prstGeom prst="rect">
            <a:avLst/>
          </a:prstGeom>
          <a:solidFill>
            <a:srgbClr val="05699C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g145b2a25278_0_147"/>
          <p:cNvSpPr txBox="1"/>
          <p:nvPr>
            <p:ph idx="12" type="sldNum"/>
          </p:nvPr>
        </p:nvSpPr>
        <p:spPr>
          <a:xfrm>
            <a:off x="11307433" y="6364177"/>
            <a:ext cx="7317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51" name="Google Shape;251;g145b2a25278_0_1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6127300"/>
            <a:ext cx="847525" cy="6278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g145b2a25278_0_147"/>
          <p:cNvSpPr txBox="1"/>
          <p:nvPr/>
        </p:nvSpPr>
        <p:spPr>
          <a:xfrm>
            <a:off x="1191600" y="6408425"/>
            <a:ext cx="34476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Educational Services</a:t>
            </a:r>
            <a:endParaRPr b="0" i="0" sz="19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145b2a25278_0_158"/>
          <p:cNvSpPr txBox="1"/>
          <p:nvPr>
            <p:ph type="title"/>
          </p:nvPr>
        </p:nvSpPr>
        <p:spPr>
          <a:xfrm>
            <a:off x="1191600" y="274650"/>
            <a:ext cx="86169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699C"/>
              </a:buClr>
              <a:buSzPts val="4800"/>
              <a:buNone/>
              <a:defRPr>
                <a:solidFill>
                  <a:srgbClr val="05699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55" name="Google Shape;255;g145b2a25278_0_158"/>
          <p:cNvSpPr txBox="1"/>
          <p:nvPr>
            <p:ph idx="1" type="body"/>
          </p:nvPr>
        </p:nvSpPr>
        <p:spPr>
          <a:xfrm>
            <a:off x="1191600" y="1600200"/>
            <a:ext cx="31617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900"/>
              <a:buChar char="▷"/>
              <a:defRPr sz="1900"/>
            </a:lvl1pPr>
            <a:lvl2pPr indent="-3492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2pPr>
            <a:lvl3pPr indent="-3492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3pPr>
            <a:lvl4pPr indent="-3492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4pPr>
            <a:lvl5pPr indent="-3492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5pPr>
            <a:lvl6pPr indent="-3492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6pPr>
            <a:lvl7pPr indent="-3492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7pPr>
            <a:lvl8pPr indent="-3492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8pPr>
            <a:lvl9pPr indent="-3492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9pPr>
          </a:lstStyle>
          <a:p/>
        </p:txBody>
      </p:sp>
      <p:sp>
        <p:nvSpPr>
          <p:cNvPr id="256" name="Google Shape;256;g145b2a25278_0_158"/>
          <p:cNvSpPr txBox="1"/>
          <p:nvPr>
            <p:ph idx="2" type="body"/>
          </p:nvPr>
        </p:nvSpPr>
        <p:spPr>
          <a:xfrm>
            <a:off x="4515205" y="1600200"/>
            <a:ext cx="31617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900"/>
              <a:buChar char="▷"/>
              <a:defRPr sz="1900"/>
            </a:lvl1pPr>
            <a:lvl2pPr indent="-3492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2pPr>
            <a:lvl3pPr indent="-3492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3pPr>
            <a:lvl4pPr indent="-3492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4pPr>
            <a:lvl5pPr indent="-3492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5pPr>
            <a:lvl6pPr indent="-3492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6pPr>
            <a:lvl7pPr indent="-3492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7pPr>
            <a:lvl8pPr indent="-3492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8pPr>
            <a:lvl9pPr indent="-3492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9pPr>
          </a:lstStyle>
          <a:p/>
        </p:txBody>
      </p:sp>
      <p:sp>
        <p:nvSpPr>
          <p:cNvPr id="257" name="Google Shape;257;g145b2a25278_0_158"/>
          <p:cNvSpPr txBox="1"/>
          <p:nvPr>
            <p:ph idx="3" type="body"/>
          </p:nvPr>
        </p:nvSpPr>
        <p:spPr>
          <a:xfrm>
            <a:off x="7838809" y="1600200"/>
            <a:ext cx="3161700" cy="4967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900"/>
              <a:buChar char="▷"/>
              <a:defRPr sz="1900"/>
            </a:lvl1pPr>
            <a:lvl2pPr indent="-34925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2pPr>
            <a:lvl3pPr indent="-34925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3pPr>
            <a:lvl4pPr indent="-34925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4pPr>
            <a:lvl5pPr indent="-34925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5pPr>
            <a:lvl6pPr indent="-34925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6pPr>
            <a:lvl7pPr indent="-34925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7pPr>
            <a:lvl8pPr indent="-34925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 sz="1900"/>
            </a:lvl8pPr>
            <a:lvl9pPr indent="-34925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 sz="1900"/>
            </a:lvl9pPr>
          </a:lstStyle>
          <a:p/>
        </p:txBody>
      </p:sp>
      <p:sp>
        <p:nvSpPr>
          <p:cNvPr id="258" name="Google Shape;258;g145b2a25278_0_158"/>
          <p:cNvSpPr/>
          <p:nvPr/>
        </p:nvSpPr>
        <p:spPr>
          <a:xfrm>
            <a:off x="9808489" y="6755100"/>
            <a:ext cx="1191600" cy="102900"/>
          </a:xfrm>
          <a:prstGeom prst="rect">
            <a:avLst/>
          </a:prstGeom>
          <a:solidFill>
            <a:srgbClr val="47B1A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g145b2a25278_0_158"/>
          <p:cNvSpPr/>
          <p:nvPr/>
        </p:nvSpPr>
        <p:spPr>
          <a:xfrm>
            <a:off x="11000416" y="6755100"/>
            <a:ext cx="1191600" cy="102900"/>
          </a:xfrm>
          <a:prstGeom prst="rect">
            <a:avLst/>
          </a:prstGeom>
          <a:solidFill>
            <a:srgbClr val="E0CC2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g145b2a25278_0_158"/>
          <p:cNvSpPr/>
          <p:nvPr/>
        </p:nvSpPr>
        <p:spPr>
          <a:xfrm>
            <a:off x="-1" y="6755100"/>
            <a:ext cx="1191600" cy="102900"/>
          </a:xfrm>
          <a:prstGeom prst="rect">
            <a:avLst/>
          </a:prstGeom>
          <a:solidFill>
            <a:srgbClr val="64A559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g145b2a25278_0_158"/>
          <p:cNvSpPr/>
          <p:nvPr/>
        </p:nvSpPr>
        <p:spPr>
          <a:xfrm>
            <a:off x="1191613" y="6755100"/>
            <a:ext cx="8616900" cy="102900"/>
          </a:xfrm>
          <a:prstGeom prst="rect">
            <a:avLst/>
          </a:prstGeom>
          <a:solidFill>
            <a:srgbClr val="05699C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g145b2a25278_0_158"/>
          <p:cNvSpPr txBox="1"/>
          <p:nvPr>
            <p:ph idx="12" type="sldNum"/>
          </p:nvPr>
        </p:nvSpPr>
        <p:spPr>
          <a:xfrm>
            <a:off x="11307433" y="6364177"/>
            <a:ext cx="7317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63" name="Google Shape;263;g145b2a25278_0_15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6127300"/>
            <a:ext cx="847525" cy="627800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g145b2a25278_0_158"/>
          <p:cNvSpPr txBox="1"/>
          <p:nvPr/>
        </p:nvSpPr>
        <p:spPr>
          <a:xfrm>
            <a:off x="1191600" y="6408425"/>
            <a:ext cx="34476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Educational Services</a:t>
            </a:r>
            <a:endParaRPr b="0" i="0" sz="19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145b2a25278_0_170"/>
          <p:cNvSpPr txBox="1"/>
          <p:nvPr>
            <p:ph type="title"/>
          </p:nvPr>
        </p:nvSpPr>
        <p:spPr>
          <a:xfrm>
            <a:off x="1191600" y="274650"/>
            <a:ext cx="86169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699C"/>
              </a:buClr>
              <a:buSzPts val="4800"/>
              <a:buNone/>
              <a:defRPr>
                <a:solidFill>
                  <a:srgbClr val="05699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/>
            </a:lvl9pPr>
          </a:lstStyle>
          <a:p/>
        </p:txBody>
      </p:sp>
      <p:sp>
        <p:nvSpPr>
          <p:cNvPr id="267" name="Google Shape;267;g145b2a25278_0_170"/>
          <p:cNvSpPr/>
          <p:nvPr/>
        </p:nvSpPr>
        <p:spPr>
          <a:xfrm>
            <a:off x="9808489" y="6755100"/>
            <a:ext cx="1191600" cy="102900"/>
          </a:xfrm>
          <a:prstGeom prst="rect">
            <a:avLst/>
          </a:prstGeom>
          <a:solidFill>
            <a:srgbClr val="47B1A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g145b2a25278_0_170"/>
          <p:cNvSpPr/>
          <p:nvPr/>
        </p:nvSpPr>
        <p:spPr>
          <a:xfrm>
            <a:off x="11000416" y="6755100"/>
            <a:ext cx="1191600" cy="102900"/>
          </a:xfrm>
          <a:prstGeom prst="rect">
            <a:avLst/>
          </a:prstGeom>
          <a:solidFill>
            <a:srgbClr val="E0CC2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g145b2a25278_0_170"/>
          <p:cNvSpPr/>
          <p:nvPr/>
        </p:nvSpPr>
        <p:spPr>
          <a:xfrm>
            <a:off x="-1" y="6755100"/>
            <a:ext cx="1191600" cy="102900"/>
          </a:xfrm>
          <a:prstGeom prst="rect">
            <a:avLst/>
          </a:prstGeom>
          <a:solidFill>
            <a:srgbClr val="64A559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g145b2a25278_0_170"/>
          <p:cNvSpPr/>
          <p:nvPr/>
        </p:nvSpPr>
        <p:spPr>
          <a:xfrm>
            <a:off x="1191613" y="6755100"/>
            <a:ext cx="8616900" cy="102900"/>
          </a:xfrm>
          <a:prstGeom prst="rect">
            <a:avLst/>
          </a:prstGeom>
          <a:solidFill>
            <a:srgbClr val="05699C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g145b2a25278_0_170"/>
          <p:cNvSpPr txBox="1"/>
          <p:nvPr>
            <p:ph idx="12" type="sldNum"/>
          </p:nvPr>
        </p:nvSpPr>
        <p:spPr>
          <a:xfrm>
            <a:off x="11307433" y="6364177"/>
            <a:ext cx="7317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72" name="Google Shape;272;g145b2a25278_0_17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6127300"/>
            <a:ext cx="847525" cy="627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g145b2a25278_0_170"/>
          <p:cNvSpPr txBox="1"/>
          <p:nvPr/>
        </p:nvSpPr>
        <p:spPr>
          <a:xfrm>
            <a:off x="1191600" y="6408425"/>
            <a:ext cx="34476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Educational Services</a:t>
            </a:r>
            <a:endParaRPr b="0" i="0" sz="19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145b2a25278_0_179"/>
          <p:cNvSpPr txBox="1"/>
          <p:nvPr>
            <p:ph idx="1" type="body"/>
          </p:nvPr>
        </p:nvSpPr>
        <p:spPr>
          <a:xfrm>
            <a:off x="1191600" y="5689725"/>
            <a:ext cx="8616900" cy="4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5699C"/>
              </a:buClr>
              <a:buSzPts val="1900"/>
              <a:buNone/>
              <a:defRPr sz="1900">
                <a:solidFill>
                  <a:srgbClr val="05699C"/>
                </a:solidFill>
              </a:defRPr>
            </a:lvl1pPr>
          </a:lstStyle>
          <a:p/>
        </p:txBody>
      </p:sp>
      <p:sp>
        <p:nvSpPr>
          <p:cNvPr id="276" name="Google Shape;276;g145b2a25278_0_179"/>
          <p:cNvSpPr/>
          <p:nvPr/>
        </p:nvSpPr>
        <p:spPr>
          <a:xfrm>
            <a:off x="9808489" y="6755100"/>
            <a:ext cx="1191600" cy="102900"/>
          </a:xfrm>
          <a:prstGeom prst="rect">
            <a:avLst/>
          </a:prstGeom>
          <a:solidFill>
            <a:srgbClr val="47B1A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g145b2a25278_0_179"/>
          <p:cNvSpPr/>
          <p:nvPr/>
        </p:nvSpPr>
        <p:spPr>
          <a:xfrm>
            <a:off x="11000416" y="6755100"/>
            <a:ext cx="1191600" cy="102900"/>
          </a:xfrm>
          <a:prstGeom prst="rect">
            <a:avLst/>
          </a:prstGeom>
          <a:solidFill>
            <a:srgbClr val="E0CC2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g145b2a25278_0_179"/>
          <p:cNvSpPr/>
          <p:nvPr/>
        </p:nvSpPr>
        <p:spPr>
          <a:xfrm>
            <a:off x="-1" y="6755100"/>
            <a:ext cx="1191600" cy="102900"/>
          </a:xfrm>
          <a:prstGeom prst="rect">
            <a:avLst/>
          </a:prstGeom>
          <a:solidFill>
            <a:srgbClr val="64A559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g145b2a25278_0_179"/>
          <p:cNvSpPr/>
          <p:nvPr/>
        </p:nvSpPr>
        <p:spPr>
          <a:xfrm>
            <a:off x="1191613" y="6755100"/>
            <a:ext cx="8616900" cy="102900"/>
          </a:xfrm>
          <a:prstGeom prst="rect">
            <a:avLst/>
          </a:prstGeom>
          <a:solidFill>
            <a:srgbClr val="05699C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g145b2a25278_0_179"/>
          <p:cNvSpPr txBox="1"/>
          <p:nvPr>
            <p:ph idx="12" type="sldNum"/>
          </p:nvPr>
        </p:nvSpPr>
        <p:spPr>
          <a:xfrm>
            <a:off x="11307433" y="6364177"/>
            <a:ext cx="7317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2185C5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2185C5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2185C5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2185C5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2185C5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2185C5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2185C5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2185C5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2185C5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81" name="Google Shape;281;g145b2a25278_0_17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6127300"/>
            <a:ext cx="847525" cy="627800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g145b2a25278_0_179"/>
          <p:cNvSpPr txBox="1"/>
          <p:nvPr/>
        </p:nvSpPr>
        <p:spPr>
          <a:xfrm>
            <a:off x="1191600" y="6408425"/>
            <a:ext cx="34476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Educational Services</a:t>
            </a:r>
            <a:endParaRPr b="0" i="0" sz="19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145b2a25278_0_188"/>
          <p:cNvSpPr/>
          <p:nvPr/>
        </p:nvSpPr>
        <p:spPr>
          <a:xfrm>
            <a:off x="9808489" y="6755100"/>
            <a:ext cx="1191600" cy="102900"/>
          </a:xfrm>
          <a:prstGeom prst="rect">
            <a:avLst/>
          </a:prstGeom>
          <a:solidFill>
            <a:srgbClr val="FF9715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g145b2a25278_0_188"/>
          <p:cNvSpPr/>
          <p:nvPr/>
        </p:nvSpPr>
        <p:spPr>
          <a:xfrm>
            <a:off x="11000416" y="6755100"/>
            <a:ext cx="1191600" cy="102900"/>
          </a:xfrm>
          <a:prstGeom prst="rect">
            <a:avLst/>
          </a:prstGeom>
          <a:solidFill>
            <a:srgbClr val="F20253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g145b2a25278_0_188"/>
          <p:cNvSpPr/>
          <p:nvPr/>
        </p:nvSpPr>
        <p:spPr>
          <a:xfrm>
            <a:off x="-1" y="6755100"/>
            <a:ext cx="1191600" cy="102900"/>
          </a:xfrm>
          <a:prstGeom prst="rect">
            <a:avLst/>
          </a:prstGeom>
          <a:solidFill>
            <a:srgbClr val="7ECEFD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g145b2a25278_0_188"/>
          <p:cNvSpPr/>
          <p:nvPr/>
        </p:nvSpPr>
        <p:spPr>
          <a:xfrm>
            <a:off x="1191613" y="6755100"/>
            <a:ext cx="8616900" cy="102900"/>
          </a:xfrm>
          <a:prstGeom prst="rect">
            <a:avLst/>
          </a:prstGeom>
          <a:solidFill>
            <a:srgbClr val="2185C5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g145b2a25278_0_188"/>
          <p:cNvSpPr txBox="1"/>
          <p:nvPr>
            <p:ph idx="12" type="sldNum"/>
          </p:nvPr>
        </p:nvSpPr>
        <p:spPr>
          <a:xfrm>
            <a:off x="11307433" y="6364177"/>
            <a:ext cx="7317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89" name="Google Shape;289;g145b2a25278_0_18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6127300"/>
            <a:ext cx="847525" cy="6278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g145b2a25278_0_188"/>
          <p:cNvSpPr txBox="1"/>
          <p:nvPr/>
        </p:nvSpPr>
        <p:spPr>
          <a:xfrm>
            <a:off x="1191600" y="6408425"/>
            <a:ext cx="34476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Educational Services</a:t>
            </a:r>
            <a:endParaRPr b="0" i="0" sz="19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color background">
  <p:cSld name="BLANK_1">
    <p:bg>
      <p:bgPr>
        <a:solidFill>
          <a:srgbClr val="47B1A3"/>
        </a:solidFill>
      </p:bgPr>
    </p:bg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45b2a25278_0_196"/>
          <p:cNvSpPr/>
          <p:nvPr/>
        </p:nvSpPr>
        <p:spPr>
          <a:xfrm>
            <a:off x="9808489" y="6755100"/>
            <a:ext cx="1191600" cy="102900"/>
          </a:xfrm>
          <a:prstGeom prst="rect">
            <a:avLst/>
          </a:prstGeom>
          <a:solidFill>
            <a:srgbClr val="64A559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3" name="Google Shape;293;g145b2a25278_0_196"/>
          <p:cNvSpPr/>
          <p:nvPr/>
        </p:nvSpPr>
        <p:spPr>
          <a:xfrm>
            <a:off x="11000416" y="6755100"/>
            <a:ext cx="1191600" cy="102900"/>
          </a:xfrm>
          <a:prstGeom prst="rect">
            <a:avLst/>
          </a:prstGeom>
          <a:solidFill>
            <a:srgbClr val="E0CC2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g145b2a25278_0_196"/>
          <p:cNvSpPr/>
          <p:nvPr/>
        </p:nvSpPr>
        <p:spPr>
          <a:xfrm>
            <a:off x="-1" y="6755100"/>
            <a:ext cx="1191600" cy="102900"/>
          </a:xfrm>
          <a:prstGeom prst="rect">
            <a:avLst/>
          </a:prstGeom>
          <a:solidFill>
            <a:srgbClr val="64A559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5" name="Google Shape;295;g145b2a25278_0_196"/>
          <p:cNvSpPr/>
          <p:nvPr/>
        </p:nvSpPr>
        <p:spPr>
          <a:xfrm>
            <a:off x="1191613" y="6755100"/>
            <a:ext cx="8616900" cy="102900"/>
          </a:xfrm>
          <a:prstGeom prst="rect">
            <a:avLst/>
          </a:prstGeom>
          <a:solidFill>
            <a:srgbClr val="05699C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6" name="Google Shape;296;g145b2a25278_0_196"/>
          <p:cNvSpPr txBox="1"/>
          <p:nvPr>
            <p:ph idx="12" type="sldNum"/>
          </p:nvPr>
        </p:nvSpPr>
        <p:spPr>
          <a:xfrm>
            <a:off x="11307433" y="6364177"/>
            <a:ext cx="7317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97" name="Google Shape;297;g145b2a25278_0_19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6127300"/>
            <a:ext cx="847525" cy="627800"/>
          </a:xfrm>
          <a:prstGeom prst="rect">
            <a:avLst/>
          </a:prstGeom>
          <a:noFill/>
          <a:ln>
            <a:noFill/>
          </a:ln>
        </p:spPr>
      </p:pic>
      <p:sp>
        <p:nvSpPr>
          <p:cNvPr id="298" name="Google Shape;298;g145b2a25278_0_196"/>
          <p:cNvSpPr txBox="1"/>
          <p:nvPr/>
        </p:nvSpPr>
        <p:spPr>
          <a:xfrm>
            <a:off x="1191600" y="6408425"/>
            <a:ext cx="3447600" cy="329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Educational Services</a:t>
            </a:r>
            <a:endParaRPr b="0" i="0" sz="19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40cdbfffb9_0_1405"/>
          <p:cNvSpPr txBox="1"/>
          <p:nvPr>
            <p:ph type="title"/>
          </p:nvPr>
        </p:nvSpPr>
        <p:spPr>
          <a:xfrm>
            <a:off x="2895600" y="764373"/>
            <a:ext cx="8610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g240cdbfffb9_0_1405"/>
          <p:cNvSpPr txBox="1"/>
          <p:nvPr>
            <p:ph idx="1" type="body"/>
          </p:nvPr>
        </p:nvSpPr>
        <p:spPr>
          <a:xfrm>
            <a:off x="685800" y="2194560"/>
            <a:ext cx="10820400" cy="40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9" name="Google Shape;309;g240cdbfffb9_0_1405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0" name="Google Shape;310;g240cdbfffb9_0_1405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1" name="Google Shape;311;g240cdbfffb9_0_1405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240cdbfffb9_0_1411"/>
          <p:cNvSpPr txBox="1"/>
          <p:nvPr>
            <p:ph type="title"/>
          </p:nvPr>
        </p:nvSpPr>
        <p:spPr>
          <a:xfrm>
            <a:off x="2895600" y="764373"/>
            <a:ext cx="8610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4" name="Google Shape;314;g240cdbfffb9_0_1411"/>
          <p:cNvSpPr txBox="1"/>
          <p:nvPr>
            <p:ph idx="1" type="body"/>
          </p:nvPr>
        </p:nvSpPr>
        <p:spPr>
          <a:xfrm>
            <a:off x="685800" y="2194559"/>
            <a:ext cx="5334000" cy="40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5" name="Google Shape;315;g240cdbfffb9_0_1411"/>
          <p:cNvSpPr txBox="1"/>
          <p:nvPr>
            <p:ph idx="2" type="body"/>
          </p:nvPr>
        </p:nvSpPr>
        <p:spPr>
          <a:xfrm>
            <a:off x="6172200" y="2194559"/>
            <a:ext cx="5334000" cy="40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6" name="Google Shape;316;g240cdbfffb9_0_1411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7" name="Google Shape;317;g240cdbfffb9_0_1411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g240cdbfffb9_0_1411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BTM.png" id="320" name="Google Shape;320;g240cdbfffb9_0_141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g240cdbfffb9_0_1418"/>
          <p:cNvSpPr txBox="1"/>
          <p:nvPr>
            <p:ph type="ctrTitle"/>
          </p:nvPr>
        </p:nvSpPr>
        <p:spPr>
          <a:xfrm>
            <a:off x="1371600" y="1803405"/>
            <a:ext cx="9448800" cy="1825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2" name="Google Shape;322;g240cdbfffb9_0_1418"/>
          <p:cNvSpPr txBox="1"/>
          <p:nvPr>
            <p:ph idx="1" type="subTitle"/>
          </p:nvPr>
        </p:nvSpPr>
        <p:spPr>
          <a:xfrm>
            <a:off x="1371600" y="3632201"/>
            <a:ext cx="9448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23" name="Google Shape;323;g240cdbfffb9_0_1418"/>
          <p:cNvSpPr txBox="1"/>
          <p:nvPr>
            <p:ph idx="10" type="dt"/>
          </p:nvPr>
        </p:nvSpPr>
        <p:spPr>
          <a:xfrm>
            <a:off x="7909561" y="4314328"/>
            <a:ext cx="29109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4" name="Google Shape;324;g240cdbfffb9_0_1418"/>
          <p:cNvSpPr txBox="1"/>
          <p:nvPr>
            <p:ph idx="11" type="ftr"/>
          </p:nvPr>
        </p:nvSpPr>
        <p:spPr>
          <a:xfrm>
            <a:off x="1371600" y="4323845"/>
            <a:ext cx="6400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g240cdbfffb9_0_1418"/>
          <p:cNvSpPr txBox="1"/>
          <p:nvPr>
            <p:ph idx="12" type="sldNum"/>
          </p:nvPr>
        </p:nvSpPr>
        <p:spPr>
          <a:xfrm>
            <a:off x="8077200" y="1430866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BTM.png" id="327" name="Google Shape;327;g240cdbfffb9_0_14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g240cdbfffb9_0_1425"/>
          <p:cNvSpPr txBox="1"/>
          <p:nvPr>
            <p:ph type="title"/>
          </p:nvPr>
        </p:nvSpPr>
        <p:spPr>
          <a:xfrm>
            <a:off x="685800" y="753533"/>
            <a:ext cx="10820400" cy="280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9" name="Google Shape;329;g240cdbfffb9_0_1425"/>
          <p:cNvSpPr txBox="1"/>
          <p:nvPr>
            <p:ph idx="1" type="body"/>
          </p:nvPr>
        </p:nvSpPr>
        <p:spPr>
          <a:xfrm>
            <a:off x="1024467" y="3641725"/>
            <a:ext cx="10490100" cy="95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 sz="22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0" name="Google Shape;330;g240cdbfffb9_0_1425"/>
          <p:cNvSpPr txBox="1"/>
          <p:nvPr>
            <p:ph idx="10" type="dt"/>
          </p:nvPr>
        </p:nvSpPr>
        <p:spPr>
          <a:xfrm>
            <a:off x="7814452" y="38100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1" name="Google Shape;331;g240cdbfffb9_0_1425"/>
          <p:cNvSpPr txBox="1"/>
          <p:nvPr>
            <p:ph idx="11" type="ftr"/>
          </p:nvPr>
        </p:nvSpPr>
        <p:spPr>
          <a:xfrm>
            <a:off x="685800" y="381001"/>
            <a:ext cx="6991500" cy="36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2" name="Google Shape;332;g240cdbfffb9_0_1425"/>
          <p:cNvSpPr txBox="1"/>
          <p:nvPr>
            <p:ph idx="12" type="sldNum"/>
          </p:nvPr>
        </p:nvSpPr>
        <p:spPr>
          <a:xfrm>
            <a:off x="10862452" y="381000"/>
            <a:ext cx="643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240cdbfffb9_0_1432"/>
          <p:cNvSpPr txBox="1"/>
          <p:nvPr>
            <p:ph type="title"/>
          </p:nvPr>
        </p:nvSpPr>
        <p:spPr>
          <a:xfrm>
            <a:off x="2895600" y="762000"/>
            <a:ext cx="86106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5" name="Google Shape;335;g240cdbfffb9_0_1432"/>
          <p:cNvSpPr txBox="1"/>
          <p:nvPr>
            <p:ph idx="1" type="body"/>
          </p:nvPr>
        </p:nvSpPr>
        <p:spPr>
          <a:xfrm>
            <a:off x="914409" y="2183802"/>
            <a:ext cx="5079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0"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6" name="Google Shape;336;g240cdbfffb9_0_1432"/>
          <p:cNvSpPr txBox="1"/>
          <p:nvPr>
            <p:ph idx="2" type="body"/>
          </p:nvPr>
        </p:nvSpPr>
        <p:spPr>
          <a:xfrm>
            <a:off x="685800" y="3132666"/>
            <a:ext cx="53118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7" name="Google Shape;337;g240cdbfffb9_0_1432"/>
          <p:cNvSpPr txBox="1"/>
          <p:nvPr>
            <p:ph idx="3" type="body"/>
          </p:nvPr>
        </p:nvSpPr>
        <p:spPr>
          <a:xfrm>
            <a:off x="6400800" y="2183802"/>
            <a:ext cx="51054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0"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38" name="Google Shape;338;g240cdbfffb9_0_1432"/>
          <p:cNvSpPr txBox="1"/>
          <p:nvPr>
            <p:ph idx="4" type="body"/>
          </p:nvPr>
        </p:nvSpPr>
        <p:spPr>
          <a:xfrm>
            <a:off x="6172200" y="3132666"/>
            <a:ext cx="53340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9" name="Google Shape;339;g240cdbfffb9_0_1432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0" name="Google Shape;340;g240cdbfffb9_0_1432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1" name="Google Shape;341;g240cdbfffb9_0_1432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240cdbfffb9_0_1441"/>
          <p:cNvSpPr txBox="1"/>
          <p:nvPr>
            <p:ph type="title"/>
          </p:nvPr>
        </p:nvSpPr>
        <p:spPr>
          <a:xfrm>
            <a:off x="2895600" y="764373"/>
            <a:ext cx="8610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4" name="Google Shape;344;g240cdbfffb9_0_1441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5" name="Google Shape;345;g240cdbfffb9_0_1441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6" name="Google Shape;346;g240cdbfffb9_0_1441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40cdbfffb9_0_1446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9" name="Google Shape;349;g240cdbfffb9_0_1446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0" name="Google Shape;350;g240cdbfffb9_0_1446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240cdbfffb9_0_1450"/>
          <p:cNvSpPr txBox="1"/>
          <p:nvPr>
            <p:ph type="title"/>
          </p:nvPr>
        </p:nvSpPr>
        <p:spPr>
          <a:xfrm>
            <a:off x="685800" y="1524000"/>
            <a:ext cx="4114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3" name="Google Shape;353;g240cdbfffb9_0_1450"/>
          <p:cNvSpPr txBox="1"/>
          <p:nvPr>
            <p:ph idx="1" type="body"/>
          </p:nvPr>
        </p:nvSpPr>
        <p:spPr>
          <a:xfrm>
            <a:off x="4995582" y="746759"/>
            <a:ext cx="6510600" cy="54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4" name="Google Shape;354;g240cdbfffb9_0_1450"/>
          <p:cNvSpPr txBox="1"/>
          <p:nvPr>
            <p:ph idx="2" type="body"/>
          </p:nvPr>
        </p:nvSpPr>
        <p:spPr>
          <a:xfrm>
            <a:off x="685800" y="3124199"/>
            <a:ext cx="4114800" cy="30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55" name="Google Shape;355;g240cdbfffb9_0_1450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g240cdbfffb9_0_1450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7" name="Google Shape;357;g240cdbfffb9_0_1450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240cdbfffb9_0_1457"/>
          <p:cNvSpPr txBox="1"/>
          <p:nvPr>
            <p:ph type="title"/>
          </p:nvPr>
        </p:nvSpPr>
        <p:spPr>
          <a:xfrm>
            <a:off x="685800" y="1524000"/>
            <a:ext cx="68733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0" name="Google Shape;360;g240cdbfffb9_0_1457"/>
          <p:cNvSpPr/>
          <p:nvPr>
            <p:ph idx="2" type="pic"/>
          </p:nvPr>
        </p:nvSpPr>
        <p:spPr>
          <a:xfrm>
            <a:off x="7861238" y="751241"/>
            <a:ext cx="3645000" cy="5467500"/>
          </a:xfrm>
          <a:prstGeom prst="rect">
            <a:avLst/>
          </a:prstGeom>
          <a:noFill/>
          <a:ln>
            <a:noFill/>
          </a:ln>
        </p:spPr>
      </p:sp>
      <p:sp>
        <p:nvSpPr>
          <p:cNvPr id="361" name="Google Shape;361;g240cdbfffb9_0_1457"/>
          <p:cNvSpPr txBox="1"/>
          <p:nvPr>
            <p:ph idx="1" type="body"/>
          </p:nvPr>
        </p:nvSpPr>
        <p:spPr>
          <a:xfrm>
            <a:off x="685800" y="3124199"/>
            <a:ext cx="6873300" cy="30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62" name="Google Shape;362;g240cdbfffb9_0_1457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3" name="Google Shape;363;g240cdbfffb9_0_1457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4" name="Google Shape;364;g240cdbfffb9_0_1457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240cdbfffb9_0_1464"/>
          <p:cNvSpPr txBox="1"/>
          <p:nvPr>
            <p:ph type="title"/>
          </p:nvPr>
        </p:nvSpPr>
        <p:spPr>
          <a:xfrm>
            <a:off x="685777" y="4697360"/>
            <a:ext cx="10821900" cy="819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7" name="Google Shape;367;g240cdbfffb9_0_1464"/>
          <p:cNvSpPr/>
          <p:nvPr>
            <p:ph idx="2" type="pic"/>
          </p:nvPr>
        </p:nvSpPr>
        <p:spPr>
          <a:xfrm>
            <a:off x="681727" y="941439"/>
            <a:ext cx="10821900" cy="3478200"/>
          </a:xfrm>
          <a:prstGeom prst="rect">
            <a:avLst/>
          </a:prstGeom>
          <a:noFill/>
          <a:ln>
            <a:noFill/>
          </a:ln>
        </p:spPr>
      </p:sp>
      <p:sp>
        <p:nvSpPr>
          <p:cNvPr id="368" name="Google Shape;368;g240cdbfffb9_0_1464"/>
          <p:cNvSpPr txBox="1"/>
          <p:nvPr>
            <p:ph idx="1" type="body"/>
          </p:nvPr>
        </p:nvSpPr>
        <p:spPr>
          <a:xfrm>
            <a:off x="685800" y="5516715"/>
            <a:ext cx="108204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69" name="Google Shape;369;g240cdbfffb9_0_1464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0" name="Google Shape;370;g240cdbfffb9_0_1464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1" name="Google Shape;371;g240cdbfffb9_0_1464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 showMasterSp="0">
  <p:cSld name="Title and Caption"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BTM.png" id="373" name="Google Shape;373;g240cdbfffb9_0_147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374" name="Google Shape;374;g240cdbfffb9_0_1471"/>
          <p:cNvSpPr txBox="1"/>
          <p:nvPr>
            <p:ph type="title"/>
          </p:nvPr>
        </p:nvSpPr>
        <p:spPr>
          <a:xfrm>
            <a:off x="685800" y="753532"/>
            <a:ext cx="10820400" cy="280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5" name="Google Shape;375;g240cdbfffb9_0_1471"/>
          <p:cNvSpPr txBox="1"/>
          <p:nvPr>
            <p:ph idx="1" type="body"/>
          </p:nvPr>
        </p:nvSpPr>
        <p:spPr>
          <a:xfrm>
            <a:off x="1024467" y="3649133"/>
            <a:ext cx="10130400" cy="99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76" name="Google Shape;376;g240cdbfffb9_0_1471"/>
          <p:cNvSpPr txBox="1"/>
          <p:nvPr>
            <p:ph idx="10" type="dt"/>
          </p:nvPr>
        </p:nvSpPr>
        <p:spPr>
          <a:xfrm>
            <a:off x="7814452" y="38100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7" name="Google Shape;377;g240cdbfffb9_0_1471"/>
          <p:cNvSpPr txBox="1"/>
          <p:nvPr>
            <p:ph idx="11" type="ftr"/>
          </p:nvPr>
        </p:nvSpPr>
        <p:spPr>
          <a:xfrm>
            <a:off x="685800" y="379941"/>
            <a:ext cx="6991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8" name="Google Shape;378;g240cdbfffb9_0_1471"/>
          <p:cNvSpPr txBox="1"/>
          <p:nvPr>
            <p:ph idx="12" type="sldNum"/>
          </p:nvPr>
        </p:nvSpPr>
        <p:spPr>
          <a:xfrm>
            <a:off x="10862452" y="381000"/>
            <a:ext cx="643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 showMasterSp="0">
  <p:cSld name="Quote with Caption"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BTM.png" id="380" name="Google Shape;380;g240cdbfffb9_0_147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g240cdbfffb9_0_1478"/>
          <p:cNvSpPr txBox="1"/>
          <p:nvPr>
            <p:ph type="title"/>
          </p:nvPr>
        </p:nvSpPr>
        <p:spPr>
          <a:xfrm>
            <a:off x="1024467" y="753533"/>
            <a:ext cx="10151400" cy="260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2" name="Google Shape;382;g240cdbfffb9_0_1478"/>
          <p:cNvSpPr txBox="1"/>
          <p:nvPr>
            <p:ph idx="1" type="body"/>
          </p:nvPr>
        </p:nvSpPr>
        <p:spPr>
          <a:xfrm>
            <a:off x="1303865" y="3365556"/>
            <a:ext cx="95928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83" name="Google Shape;383;g240cdbfffb9_0_1478"/>
          <p:cNvSpPr txBox="1"/>
          <p:nvPr>
            <p:ph idx="2" type="body"/>
          </p:nvPr>
        </p:nvSpPr>
        <p:spPr>
          <a:xfrm>
            <a:off x="1024467" y="3959862"/>
            <a:ext cx="10151400" cy="67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84" name="Google Shape;384;g240cdbfffb9_0_1478"/>
          <p:cNvSpPr txBox="1"/>
          <p:nvPr>
            <p:ph idx="10" type="dt"/>
          </p:nvPr>
        </p:nvSpPr>
        <p:spPr>
          <a:xfrm>
            <a:off x="7814452" y="38100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5" name="Google Shape;385;g240cdbfffb9_0_1478"/>
          <p:cNvSpPr txBox="1"/>
          <p:nvPr>
            <p:ph idx="11" type="ftr"/>
          </p:nvPr>
        </p:nvSpPr>
        <p:spPr>
          <a:xfrm>
            <a:off x="685800" y="379941"/>
            <a:ext cx="6991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6" name="Google Shape;386;g240cdbfffb9_0_1478"/>
          <p:cNvSpPr txBox="1"/>
          <p:nvPr>
            <p:ph idx="12" type="sldNum"/>
          </p:nvPr>
        </p:nvSpPr>
        <p:spPr>
          <a:xfrm>
            <a:off x="10862452" y="381000"/>
            <a:ext cx="643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87" name="Google Shape;387;g240cdbfffb9_0_1478"/>
          <p:cNvSpPr txBox="1"/>
          <p:nvPr/>
        </p:nvSpPr>
        <p:spPr>
          <a:xfrm>
            <a:off x="476250" y="933450"/>
            <a:ext cx="609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entury Gothic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8" name="Google Shape;388;g240cdbfffb9_0_1478"/>
          <p:cNvSpPr txBox="1"/>
          <p:nvPr/>
        </p:nvSpPr>
        <p:spPr>
          <a:xfrm>
            <a:off x="10984230" y="2701290"/>
            <a:ext cx="609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entury Gothic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 showMasterSp="0">
  <p:cSld name="Name Card"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BTM.png" id="390" name="Google Shape;390;g240cdbfffb9_0_148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g240cdbfffb9_0_1488"/>
          <p:cNvSpPr txBox="1"/>
          <p:nvPr>
            <p:ph type="title"/>
          </p:nvPr>
        </p:nvSpPr>
        <p:spPr>
          <a:xfrm>
            <a:off x="1024495" y="1124701"/>
            <a:ext cx="10146300" cy="2511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2" name="Google Shape;392;g240cdbfffb9_0_1488"/>
          <p:cNvSpPr txBox="1"/>
          <p:nvPr>
            <p:ph idx="1" type="body"/>
          </p:nvPr>
        </p:nvSpPr>
        <p:spPr>
          <a:xfrm>
            <a:off x="1024467" y="3648315"/>
            <a:ext cx="10144800" cy="9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93" name="Google Shape;393;g240cdbfffb9_0_1488"/>
          <p:cNvSpPr txBox="1"/>
          <p:nvPr>
            <p:ph idx="10" type="dt"/>
          </p:nvPr>
        </p:nvSpPr>
        <p:spPr>
          <a:xfrm>
            <a:off x="7814452" y="378883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4" name="Google Shape;394;g240cdbfffb9_0_1488"/>
          <p:cNvSpPr txBox="1"/>
          <p:nvPr>
            <p:ph idx="11" type="ftr"/>
          </p:nvPr>
        </p:nvSpPr>
        <p:spPr>
          <a:xfrm>
            <a:off x="685800" y="378883"/>
            <a:ext cx="6991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5" name="Google Shape;395;g240cdbfffb9_0_1488"/>
          <p:cNvSpPr txBox="1"/>
          <p:nvPr>
            <p:ph idx="12" type="sldNum"/>
          </p:nvPr>
        </p:nvSpPr>
        <p:spPr>
          <a:xfrm>
            <a:off x="10862452" y="381000"/>
            <a:ext cx="643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240cdbfffb9_0_1495"/>
          <p:cNvSpPr txBox="1"/>
          <p:nvPr>
            <p:ph type="title"/>
          </p:nvPr>
        </p:nvSpPr>
        <p:spPr>
          <a:xfrm>
            <a:off x="2895600" y="761999"/>
            <a:ext cx="8610600" cy="1303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8" name="Google Shape;398;g240cdbfffb9_0_1495"/>
          <p:cNvSpPr txBox="1"/>
          <p:nvPr>
            <p:ph idx="1" type="body"/>
          </p:nvPr>
        </p:nvSpPr>
        <p:spPr>
          <a:xfrm>
            <a:off x="685800" y="2202080"/>
            <a:ext cx="3456300" cy="61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9" name="Google Shape;399;g240cdbfffb9_0_1495"/>
          <p:cNvSpPr txBox="1"/>
          <p:nvPr>
            <p:ph idx="2" type="body"/>
          </p:nvPr>
        </p:nvSpPr>
        <p:spPr>
          <a:xfrm>
            <a:off x="685799" y="2904565"/>
            <a:ext cx="3456300" cy="3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00" name="Google Shape;400;g240cdbfffb9_0_1495"/>
          <p:cNvSpPr txBox="1"/>
          <p:nvPr>
            <p:ph idx="3" type="body"/>
          </p:nvPr>
        </p:nvSpPr>
        <p:spPr>
          <a:xfrm>
            <a:off x="4368800" y="2201333"/>
            <a:ext cx="3456300" cy="62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01" name="Google Shape;401;g240cdbfffb9_0_1495"/>
          <p:cNvSpPr txBox="1"/>
          <p:nvPr>
            <p:ph idx="4" type="body"/>
          </p:nvPr>
        </p:nvSpPr>
        <p:spPr>
          <a:xfrm>
            <a:off x="4366858" y="2904067"/>
            <a:ext cx="3456300" cy="33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02" name="Google Shape;402;g240cdbfffb9_0_1495"/>
          <p:cNvSpPr txBox="1"/>
          <p:nvPr>
            <p:ph idx="5" type="body"/>
          </p:nvPr>
        </p:nvSpPr>
        <p:spPr>
          <a:xfrm>
            <a:off x="8051800" y="2192866"/>
            <a:ext cx="3456300" cy="62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03" name="Google Shape;403;g240cdbfffb9_0_1495"/>
          <p:cNvSpPr txBox="1"/>
          <p:nvPr>
            <p:ph idx="6" type="body"/>
          </p:nvPr>
        </p:nvSpPr>
        <p:spPr>
          <a:xfrm>
            <a:off x="8051801" y="2904565"/>
            <a:ext cx="3456300" cy="3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04" name="Google Shape;404;g240cdbfffb9_0_1495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5" name="Google Shape;405;g240cdbfffb9_0_1495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6" name="Google Shape;406;g240cdbfffb9_0_1495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240cdbfffb9_0_1506"/>
          <p:cNvSpPr txBox="1"/>
          <p:nvPr>
            <p:ph type="title"/>
          </p:nvPr>
        </p:nvSpPr>
        <p:spPr>
          <a:xfrm>
            <a:off x="2895600" y="762000"/>
            <a:ext cx="8610600" cy="129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9" name="Google Shape;409;g240cdbfffb9_0_1506"/>
          <p:cNvSpPr txBox="1"/>
          <p:nvPr>
            <p:ph idx="1" type="body"/>
          </p:nvPr>
        </p:nvSpPr>
        <p:spPr>
          <a:xfrm>
            <a:off x="688618" y="4191000"/>
            <a:ext cx="3451500" cy="6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0" name="Google Shape;410;g240cdbfffb9_0_1506"/>
          <p:cNvSpPr/>
          <p:nvPr>
            <p:ph idx="2" type="pic"/>
          </p:nvPr>
        </p:nvSpPr>
        <p:spPr>
          <a:xfrm>
            <a:off x="688618" y="2362200"/>
            <a:ext cx="3451500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1176"/>
              </a:srgbClr>
            </a:outerShdw>
          </a:effectLst>
        </p:spPr>
      </p:sp>
      <p:sp>
        <p:nvSpPr>
          <p:cNvPr id="411" name="Google Shape;411;g240cdbfffb9_0_1506"/>
          <p:cNvSpPr txBox="1"/>
          <p:nvPr>
            <p:ph idx="3" type="body"/>
          </p:nvPr>
        </p:nvSpPr>
        <p:spPr>
          <a:xfrm>
            <a:off x="688618" y="4873764"/>
            <a:ext cx="3451500" cy="13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12" name="Google Shape;412;g240cdbfffb9_0_1506"/>
          <p:cNvSpPr txBox="1"/>
          <p:nvPr>
            <p:ph idx="4" type="body"/>
          </p:nvPr>
        </p:nvSpPr>
        <p:spPr>
          <a:xfrm>
            <a:off x="4374263" y="4191000"/>
            <a:ext cx="3448800" cy="6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3" name="Google Shape;413;g240cdbfffb9_0_1506"/>
          <p:cNvSpPr/>
          <p:nvPr>
            <p:ph idx="5" type="pic"/>
          </p:nvPr>
        </p:nvSpPr>
        <p:spPr>
          <a:xfrm>
            <a:off x="4374263" y="2362200"/>
            <a:ext cx="3448800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1176"/>
              </a:srgbClr>
            </a:outerShdw>
          </a:effectLst>
        </p:spPr>
      </p:sp>
      <p:sp>
        <p:nvSpPr>
          <p:cNvPr id="414" name="Google Shape;414;g240cdbfffb9_0_1506"/>
          <p:cNvSpPr txBox="1"/>
          <p:nvPr>
            <p:ph idx="6" type="body"/>
          </p:nvPr>
        </p:nvSpPr>
        <p:spPr>
          <a:xfrm>
            <a:off x="4374264" y="4873763"/>
            <a:ext cx="3448800" cy="13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15" name="Google Shape;415;g240cdbfffb9_0_1506"/>
          <p:cNvSpPr txBox="1"/>
          <p:nvPr>
            <p:ph idx="7" type="body"/>
          </p:nvPr>
        </p:nvSpPr>
        <p:spPr>
          <a:xfrm>
            <a:off x="8049731" y="4191000"/>
            <a:ext cx="3456600" cy="6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6" name="Google Shape;416;g240cdbfffb9_0_1506"/>
          <p:cNvSpPr/>
          <p:nvPr>
            <p:ph idx="8" type="pic"/>
          </p:nvPr>
        </p:nvSpPr>
        <p:spPr>
          <a:xfrm>
            <a:off x="8049855" y="2362200"/>
            <a:ext cx="3447900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1176"/>
              </a:srgbClr>
            </a:outerShdw>
          </a:effectLst>
        </p:spPr>
      </p:sp>
      <p:sp>
        <p:nvSpPr>
          <p:cNvPr id="417" name="Google Shape;417;g240cdbfffb9_0_1506"/>
          <p:cNvSpPr txBox="1"/>
          <p:nvPr>
            <p:ph idx="9" type="body"/>
          </p:nvPr>
        </p:nvSpPr>
        <p:spPr>
          <a:xfrm>
            <a:off x="8049731" y="4873761"/>
            <a:ext cx="3452400" cy="13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18" name="Google Shape;418;g240cdbfffb9_0_1506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9" name="Google Shape;419;g240cdbfffb9_0_1506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0" name="Google Shape;420;g240cdbfffb9_0_1506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40cdbfffb9_0_1520"/>
          <p:cNvSpPr txBox="1"/>
          <p:nvPr>
            <p:ph type="title"/>
          </p:nvPr>
        </p:nvSpPr>
        <p:spPr>
          <a:xfrm>
            <a:off x="2895600" y="764373"/>
            <a:ext cx="8610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3" name="Google Shape;423;g240cdbfffb9_0_1520"/>
          <p:cNvSpPr txBox="1"/>
          <p:nvPr>
            <p:ph idx="1" type="body"/>
          </p:nvPr>
        </p:nvSpPr>
        <p:spPr>
          <a:xfrm rot="5400000">
            <a:off x="4083899" y="-1203541"/>
            <a:ext cx="4024200" cy="108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4" name="Google Shape;424;g240cdbfffb9_0_1520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5" name="Google Shape;425;g240cdbfffb9_0_1520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6" name="Google Shape;426;g240cdbfffb9_0_1520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BTM.png" id="428" name="Google Shape;428;g240cdbfffb9_0_15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g240cdbfffb9_0_1526"/>
          <p:cNvSpPr txBox="1"/>
          <p:nvPr>
            <p:ph type="title"/>
          </p:nvPr>
        </p:nvSpPr>
        <p:spPr>
          <a:xfrm rot="5400000">
            <a:off x="8525999" y="1667867"/>
            <a:ext cx="39030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0" name="Google Shape;430;g240cdbfffb9_0_1526"/>
          <p:cNvSpPr txBox="1"/>
          <p:nvPr>
            <p:ph idx="1" type="body"/>
          </p:nvPr>
        </p:nvSpPr>
        <p:spPr>
          <a:xfrm rot="5400000">
            <a:off x="3175117" y="-1405483"/>
            <a:ext cx="3903000" cy="82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1" name="Google Shape;431;g240cdbfffb9_0_1526"/>
          <p:cNvSpPr txBox="1"/>
          <p:nvPr>
            <p:ph idx="10" type="dt"/>
          </p:nvPr>
        </p:nvSpPr>
        <p:spPr>
          <a:xfrm>
            <a:off x="7814452" y="379941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2" name="Google Shape;432;g240cdbfffb9_0_1526"/>
          <p:cNvSpPr txBox="1"/>
          <p:nvPr>
            <p:ph idx="11" type="ftr"/>
          </p:nvPr>
        </p:nvSpPr>
        <p:spPr>
          <a:xfrm>
            <a:off x="685800" y="381000"/>
            <a:ext cx="6991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3" name="Google Shape;433;g240cdbfffb9_0_1526"/>
          <p:cNvSpPr txBox="1"/>
          <p:nvPr>
            <p:ph idx="12" type="sldNum"/>
          </p:nvPr>
        </p:nvSpPr>
        <p:spPr>
          <a:xfrm>
            <a:off x="10862452" y="381000"/>
            <a:ext cx="643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g3fad6c071fb_0_626"/>
          <p:cNvSpPr/>
          <p:nvPr/>
        </p:nvSpPr>
        <p:spPr>
          <a:xfrm flipH="1">
            <a:off x="10995300" y="5661233"/>
            <a:ext cx="1196700" cy="11967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0" name="Google Shape;440;g3fad6c071fb_0_626"/>
          <p:cNvSpPr/>
          <p:nvPr/>
        </p:nvSpPr>
        <p:spPr>
          <a:xfrm flipH="1">
            <a:off x="10995300" y="5661167"/>
            <a:ext cx="1196700" cy="11967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g3fad6c071fb_0_626"/>
          <p:cNvSpPr txBox="1"/>
          <p:nvPr>
            <p:ph type="ctrTitle"/>
          </p:nvPr>
        </p:nvSpPr>
        <p:spPr>
          <a:xfrm>
            <a:off x="520700" y="2425700"/>
            <a:ext cx="10962900" cy="1244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442" name="Google Shape;442;g3fad6c071fb_0_626"/>
          <p:cNvSpPr txBox="1"/>
          <p:nvPr>
            <p:ph idx="1" type="subTitle"/>
          </p:nvPr>
        </p:nvSpPr>
        <p:spPr>
          <a:xfrm>
            <a:off x="520700" y="3718840"/>
            <a:ext cx="10962900" cy="57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43" name="Google Shape;443;g3fad6c071fb_0_626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3fad6c071fb_0_632"/>
          <p:cNvSpPr txBox="1"/>
          <p:nvPr>
            <p:ph type="title"/>
          </p:nvPr>
        </p:nvSpPr>
        <p:spPr>
          <a:xfrm>
            <a:off x="614600" y="2753800"/>
            <a:ext cx="10962900" cy="1350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446" name="Google Shape;446;g3fad6c071fb_0_632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fad6c071fb_0_635"/>
          <p:cNvSpPr/>
          <p:nvPr/>
        </p:nvSpPr>
        <p:spPr>
          <a:xfrm flipH="1" rot="10800000">
            <a:off x="0" y="2247900"/>
            <a:ext cx="12192000" cy="461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g3fad6c071fb_0_635"/>
          <p:cNvSpPr/>
          <p:nvPr/>
        </p:nvSpPr>
        <p:spPr>
          <a:xfrm>
            <a:off x="0" y="2248000"/>
            <a:ext cx="12192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0" name="Google Shape;450;g3fad6c071fb_0_635"/>
          <p:cNvSpPr txBox="1"/>
          <p:nvPr>
            <p:ph type="title"/>
          </p:nvPr>
        </p:nvSpPr>
        <p:spPr>
          <a:xfrm>
            <a:off x="629200" y="984967"/>
            <a:ext cx="10962900" cy="1023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451" name="Google Shape;451;g3fad6c071fb_0_635"/>
          <p:cNvSpPr txBox="1"/>
          <p:nvPr>
            <p:ph idx="1" type="body"/>
          </p:nvPr>
        </p:nvSpPr>
        <p:spPr>
          <a:xfrm>
            <a:off x="629200" y="2558767"/>
            <a:ext cx="10962900" cy="361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52" name="Google Shape;452;g3fad6c071fb_0_635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fad6c071fb_0_641"/>
          <p:cNvSpPr/>
          <p:nvPr/>
        </p:nvSpPr>
        <p:spPr>
          <a:xfrm flipH="1" rot="10800000">
            <a:off x="0" y="2247900"/>
            <a:ext cx="12192000" cy="461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5" name="Google Shape;455;g3fad6c071fb_0_641"/>
          <p:cNvSpPr/>
          <p:nvPr/>
        </p:nvSpPr>
        <p:spPr>
          <a:xfrm>
            <a:off x="0" y="2248000"/>
            <a:ext cx="12192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g3fad6c071fb_0_641"/>
          <p:cNvSpPr txBox="1"/>
          <p:nvPr>
            <p:ph type="title"/>
          </p:nvPr>
        </p:nvSpPr>
        <p:spPr>
          <a:xfrm>
            <a:off x="629200" y="984967"/>
            <a:ext cx="10962900" cy="1023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457" name="Google Shape;457;g3fad6c071fb_0_641"/>
          <p:cNvSpPr txBox="1"/>
          <p:nvPr>
            <p:ph idx="1" type="body"/>
          </p:nvPr>
        </p:nvSpPr>
        <p:spPr>
          <a:xfrm>
            <a:off x="629200" y="2558767"/>
            <a:ext cx="5333100" cy="361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58" name="Google Shape;458;g3fad6c071fb_0_641"/>
          <p:cNvSpPr txBox="1"/>
          <p:nvPr>
            <p:ph idx="2" type="body"/>
          </p:nvPr>
        </p:nvSpPr>
        <p:spPr>
          <a:xfrm>
            <a:off x="6259000" y="2558767"/>
            <a:ext cx="5333100" cy="361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59" name="Google Shape;459;g3fad6c071fb_0_641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3fad6c071fb_0_648"/>
          <p:cNvSpPr/>
          <p:nvPr/>
        </p:nvSpPr>
        <p:spPr>
          <a:xfrm flipH="1" rot="10800000">
            <a:off x="0" y="875100"/>
            <a:ext cx="12192000" cy="598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2" name="Google Shape;462;g3fad6c071fb_0_648"/>
          <p:cNvSpPr/>
          <p:nvPr/>
        </p:nvSpPr>
        <p:spPr>
          <a:xfrm>
            <a:off x="0" y="875133"/>
            <a:ext cx="12192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g3fad6c071fb_0_648"/>
          <p:cNvSpPr txBox="1"/>
          <p:nvPr>
            <p:ph type="title"/>
          </p:nvPr>
        </p:nvSpPr>
        <p:spPr>
          <a:xfrm>
            <a:off x="131000" y="21800"/>
            <a:ext cx="11768700" cy="803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4" name="Google Shape;464;g3fad6c071fb_0_648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fad6c071fb_0_653"/>
          <p:cNvSpPr txBox="1"/>
          <p:nvPr/>
        </p:nvSpPr>
        <p:spPr>
          <a:xfrm flipH="1" rot="10800000">
            <a:off x="4368800" y="33"/>
            <a:ext cx="78231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7" name="Google Shape;467;g3fad6c071fb_0_653"/>
          <p:cNvSpPr/>
          <p:nvPr/>
        </p:nvSpPr>
        <p:spPr>
          <a:xfrm rot="-5400000">
            <a:off x="1012250" y="3356550"/>
            <a:ext cx="6858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8" name="Google Shape;468;g3fad6c071fb_0_653"/>
          <p:cNvSpPr txBox="1"/>
          <p:nvPr>
            <p:ph type="title"/>
          </p:nvPr>
        </p:nvSpPr>
        <p:spPr>
          <a:xfrm>
            <a:off x="301437" y="477067"/>
            <a:ext cx="3744000" cy="1271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469" name="Google Shape;469;g3fad6c071fb_0_653"/>
          <p:cNvSpPr txBox="1"/>
          <p:nvPr>
            <p:ph idx="1" type="body"/>
          </p:nvPr>
        </p:nvSpPr>
        <p:spPr>
          <a:xfrm>
            <a:off x="301433" y="1954400"/>
            <a:ext cx="3744000" cy="421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0" name="Google Shape;470;g3fad6c071fb_0_653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fad6c071fb_0_659"/>
          <p:cNvSpPr txBox="1"/>
          <p:nvPr>
            <p:ph type="title"/>
          </p:nvPr>
        </p:nvSpPr>
        <p:spPr>
          <a:xfrm>
            <a:off x="653667" y="651000"/>
            <a:ext cx="83028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473" name="Google Shape;473;g3fad6c071fb_0_659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3fad6c071fb_0_662"/>
          <p:cNvSpPr/>
          <p:nvPr/>
        </p:nvSpPr>
        <p:spPr>
          <a:xfrm flipH="1">
            <a:off x="0" y="0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6" name="Google Shape;476;g3fad6c071fb_0_662"/>
          <p:cNvSpPr/>
          <p:nvPr/>
        </p:nvSpPr>
        <p:spPr>
          <a:xfrm rot="5400000">
            <a:off x="2595233" y="3356900"/>
            <a:ext cx="68571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g3fad6c071fb_0_662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78" name="Google Shape;478;g3fad6c071fb_0_662"/>
          <p:cNvSpPr txBox="1"/>
          <p:nvPr>
            <p:ph idx="1" type="subTitle"/>
          </p:nvPr>
        </p:nvSpPr>
        <p:spPr>
          <a:xfrm>
            <a:off x="354000" y="3705956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79" name="Google Shape;479;g3fad6c071fb_0_662"/>
          <p:cNvSpPr txBox="1"/>
          <p:nvPr>
            <p:ph idx="2" type="body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80" name="Google Shape;480;g3fad6c071fb_0_662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3fad6c071fb_0_669"/>
          <p:cNvSpPr txBox="1"/>
          <p:nvPr/>
        </p:nvSpPr>
        <p:spPr>
          <a:xfrm flipH="1" rot="10800000">
            <a:off x="0" y="-100"/>
            <a:ext cx="12192000" cy="626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3" name="Google Shape;483;g3fad6c071fb_0_669"/>
          <p:cNvSpPr/>
          <p:nvPr/>
        </p:nvSpPr>
        <p:spPr>
          <a:xfrm flipH="1" rot="10800000">
            <a:off x="0" y="6163733"/>
            <a:ext cx="12192000" cy="987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g3fad6c071fb_0_669"/>
          <p:cNvSpPr txBox="1"/>
          <p:nvPr>
            <p:ph idx="1" type="body"/>
          </p:nvPr>
        </p:nvSpPr>
        <p:spPr>
          <a:xfrm>
            <a:off x="76200" y="6262433"/>
            <a:ext cx="11175900" cy="595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485" name="Google Shape;485;g3fad6c071fb_0_669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fad6c071fb_0_674"/>
          <p:cNvSpPr txBox="1"/>
          <p:nvPr>
            <p:ph hasCustomPrompt="1" type="title"/>
          </p:nvPr>
        </p:nvSpPr>
        <p:spPr>
          <a:xfrm>
            <a:off x="634000" y="1678033"/>
            <a:ext cx="109629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488" name="Google Shape;488;g3fad6c071fb_0_674"/>
          <p:cNvSpPr txBox="1"/>
          <p:nvPr>
            <p:ph idx="1" type="body"/>
          </p:nvPr>
        </p:nvSpPr>
        <p:spPr>
          <a:xfrm>
            <a:off x="634000" y="4406167"/>
            <a:ext cx="109629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489" name="Google Shape;489;g3fad6c071fb_0_674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fad6c071fb_0_678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g3fad6c071fb_0_680"/>
          <p:cNvSpPr/>
          <p:nvPr/>
        </p:nvSpPr>
        <p:spPr>
          <a:xfrm>
            <a:off x="3175" y="3175"/>
            <a:ext cx="8856853" cy="6851650"/>
          </a:xfrm>
          <a:custGeom>
            <a:rect b="b" l="l" r="r" t="t"/>
            <a:pathLst>
              <a:path extrusionOk="0" h="6851650" w="8856853">
                <a:moveTo>
                  <a:pt x="0" y="6851650"/>
                </a:moveTo>
                <a:lnTo>
                  <a:pt x="0" y="6433884"/>
                </a:lnTo>
                <a:cubicBezTo>
                  <a:pt x="1681036" y="6368796"/>
                  <a:pt x="3257550" y="5672836"/>
                  <a:pt x="4439349" y="4473956"/>
                </a:cubicBezTo>
                <a:cubicBezTo>
                  <a:pt x="5622417" y="3273870"/>
                  <a:pt x="6295644" y="1685100"/>
                  <a:pt x="6335332" y="0"/>
                </a:cubicBezTo>
                <a:lnTo>
                  <a:pt x="8856853" y="0"/>
                </a:lnTo>
                <a:cubicBezTo>
                  <a:pt x="8845614" y="674103"/>
                  <a:pt x="8760016" y="1344911"/>
                  <a:pt x="8601646" y="2000250"/>
                </a:cubicBezTo>
                <a:cubicBezTo>
                  <a:pt x="8447278" y="2636692"/>
                  <a:pt x="8224456" y="3254546"/>
                  <a:pt x="7937056" y="3843020"/>
                </a:cubicBezTo>
                <a:cubicBezTo>
                  <a:pt x="7653845" y="4422306"/>
                  <a:pt x="7310120" y="4969980"/>
                  <a:pt x="6911594" y="5476875"/>
                </a:cubicBezTo>
                <a:cubicBezTo>
                  <a:pt x="6515100" y="5980576"/>
                  <a:pt x="6066975" y="6441377"/>
                  <a:pt x="5574475" y="68516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1905000" rotWithShape="0" algn="bl">
              <a:schemeClr val="lt1">
                <a:alpha val="50000"/>
              </a:schemeClr>
            </a:outerShdw>
          </a:effectLst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g3fad6c071fb_0_680"/>
          <p:cNvSpPr/>
          <p:nvPr/>
        </p:nvSpPr>
        <p:spPr>
          <a:xfrm>
            <a:off x="3167" y="3167"/>
            <a:ext cx="6344803" cy="6443602"/>
          </a:xfrm>
          <a:custGeom>
            <a:rect b="b" l="l" r="r" t="t"/>
            <a:pathLst>
              <a:path extrusionOk="0" h="6427533" w="6328981">
                <a:moveTo>
                  <a:pt x="0" y="3907092"/>
                </a:moveTo>
                <a:cubicBezTo>
                  <a:pt x="1005313" y="3844208"/>
                  <a:pt x="1951406" y="3410027"/>
                  <a:pt x="2654618" y="2688844"/>
                </a:cubicBezTo>
                <a:cubicBezTo>
                  <a:pt x="3360649" y="1967326"/>
                  <a:pt x="3772757" y="1008780"/>
                  <a:pt x="3810635" y="0"/>
                </a:cubicBezTo>
                <a:lnTo>
                  <a:pt x="6328982" y="0"/>
                </a:lnTo>
                <a:cubicBezTo>
                  <a:pt x="6289294" y="1683385"/>
                  <a:pt x="5616575" y="3270631"/>
                  <a:pt x="4434840" y="4469511"/>
                </a:cubicBezTo>
                <a:cubicBezTo>
                  <a:pt x="3254375" y="5667375"/>
                  <a:pt x="1679575" y="6362447"/>
                  <a:pt x="0" y="642753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1905000" rotWithShape="0" algn="bl">
              <a:schemeClr val="lt1">
                <a:alpha val="50000"/>
              </a:schemeClr>
            </a:outerShdw>
          </a:effectLst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g3fad6c071fb_0_680"/>
          <p:cNvSpPr/>
          <p:nvPr/>
        </p:nvSpPr>
        <p:spPr>
          <a:xfrm>
            <a:off x="3167" y="3167"/>
            <a:ext cx="3832816" cy="3929997"/>
          </a:xfrm>
          <a:custGeom>
            <a:rect b="b" l="l" r="r" t="t"/>
            <a:pathLst>
              <a:path extrusionOk="0" h="3900741" w="3804284">
                <a:moveTo>
                  <a:pt x="0" y="0"/>
                </a:moveTo>
                <a:lnTo>
                  <a:pt x="3804285" y="0"/>
                </a:lnTo>
                <a:cubicBezTo>
                  <a:pt x="3766408" y="1007123"/>
                  <a:pt x="3354934" y="1964074"/>
                  <a:pt x="2650046" y="2684399"/>
                </a:cubicBezTo>
                <a:cubicBezTo>
                  <a:pt x="1948066" y="3404400"/>
                  <a:pt x="1003605" y="3837896"/>
                  <a:pt x="0" y="390074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1905000" rotWithShape="0" algn="bl">
              <a:schemeClr val="lt1">
                <a:alpha val="50000"/>
              </a:schemeClr>
            </a:outerShdw>
          </a:effectLst>
        </p:spPr>
        <p:txBody>
          <a:bodyPr anchorCtr="0" anchor="ctr" bIns="60925" lIns="121900" spcFirstLastPara="1" rIns="121900" wrap="square" tIns="609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6" name="Google Shape;496;g3fad6c071fb_0_680"/>
          <p:cNvSpPr txBox="1"/>
          <p:nvPr>
            <p:ph type="title"/>
          </p:nvPr>
        </p:nvSpPr>
        <p:spPr>
          <a:xfrm>
            <a:off x="1140400" y="1114667"/>
            <a:ext cx="9911100" cy="528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497" name="Google Shape;497;g3fad6c071fb_0_680"/>
          <p:cNvSpPr txBox="1"/>
          <p:nvPr>
            <p:ph idx="1" type="body"/>
          </p:nvPr>
        </p:nvSpPr>
        <p:spPr>
          <a:xfrm>
            <a:off x="1140400" y="1805267"/>
            <a:ext cx="3087600" cy="4557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498" name="Google Shape;498;g3fad6c071fb_0_680"/>
          <p:cNvSpPr txBox="1"/>
          <p:nvPr>
            <p:ph idx="2" type="body"/>
          </p:nvPr>
        </p:nvSpPr>
        <p:spPr>
          <a:xfrm>
            <a:off x="4552261" y="1805267"/>
            <a:ext cx="3087600" cy="4557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499" name="Google Shape;499;g3fad6c071fb_0_680"/>
          <p:cNvSpPr txBox="1"/>
          <p:nvPr>
            <p:ph idx="3" type="body"/>
          </p:nvPr>
        </p:nvSpPr>
        <p:spPr>
          <a:xfrm>
            <a:off x="7964121" y="1805267"/>
            <a:ext cx="3087600" cy="4557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500" name="Google Shape;500;g3fad6c071fb_0_680"/>
          <p:cNvSpPr txBox="1"/>
          <p:nvPr>
            <p:ph idx="12" type="sldNum"/>
          </p:nvPr>
        </p:nvSpPr>
        <p:spPr>
          <a:xfrm>
            <a:off x="11307445" y="6333134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fad6c071fb_0_689"/>
          <p:cNvSpPr txBox="1"/>
          <p:nvPr>
            <p:ph hasCustomPrompt="1" type="title"/>
          </p:nvPr>
        </p:nvSpPr>
        <p:spPr>
          <a:xfrm>
            <a:off x="1712000" y="1888450"/>
            <a:ext cx="8768100" cy="1104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300"/>
              <a:buNone/>
              <a:defRPr sz="63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2pPr>
            <a:lvl3pPr lvl="2" algn="ctr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3pPr>
            <a:lvl4pPr lvl="3" algn="ctr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4pPr>
            <a:lvl5pPr lvl="4" algn="ctr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5pPr>
            <a:lvl6pPr lvl="5" algn="ctr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6pPr>
            <a:lvl7pPr lvl="6" algn="ctr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7pPr>
            <a:lvl8pPr lvl="7" algn="ctr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8pPr>
            <a:lvl9pPr lvl="8" algn="ctr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9pPr>
          </a:lstStyle>
          <a:p>
            <a:r>
              <a:t>xx%</a:t>
            </a:r>
          </a:p>
        </p:txBody>
      </p:sp>
      <p:sp>
        <p:nvSpPr>
          <p:cNvPr id="503" name="Google Shape;503;g3fad6c071fb_0_689"/>
          <p:cNvSpPr txBox="1"/>
          <p:nvPr>
            <p:ph idx="1" type="subTitle"/>
          </p:nvPr>
        </p:nvSpPr>
        <p:spPr>
          <a:xfrm>
            <a:off x="1712000" y="2829817"/>
            <a:ext cx="8768100" cy="593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1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  <p:sp>
        <p:nvSpPr>
          <p:cNvPr id="504" name="Google Shape;504;g3fad6c071fb_0_689"/>
          <p:cNvSpPr txBox="1"/>
          <p:nvPr>
            <p:ph hasCustomPrompt="1" idx="2" type="title"/>
          </p:nvPr>
        </p:nvSpPr>
        <p:spPr>
          <a:xfrm>
            <a:off x="1712000" y="3829967"/>
            <a:ext cx="8768100" cy="11043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300"/>
              <a:buNone/>
              <a:defRPr sz="63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2pPr>
            <a:lvl3pPr lvl="2" algn="ctr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3pPr>
            <a:lvl4pPr lvl="3" algn="ctr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4pPr>
            <a:lvl5pPr lvl="4" algn="ctr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5pPr>
            <a:lvl6pPr lvl="5" algn="ctr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6pPr>
            <a:lvl7pPr lvl="6" algn="ctr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7pPr>
            <a:lvl8pPr lvl="7" algn="ctr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8pPr>
            <a:lvl9pPr lvl="8" algn="ctr">
              <a:spcBef>
                <a:spcPts val="0"/>
              </a:spcBef>
              <a:spcAft>
                <a:spcPts val="0"/>
              </a:spcAft>
              <a:buSzPts val="8300"/>
              <a:buNone/>
              <a:defRPr sz="8300"/>
            </a:lvl9pPr>
          </a:lstStyle>
          <a:p>
            <a:r>
              <a:t>xx%</a:t>
            </a:r>
          </a:p>
        </p:txBody>
      </p:sp>
      <p:sp>
        <p:nvSpPr>
          <p:cNvPr id="505" name="Google Shape;505;g3fad6c071fb_0_689"/>
          <p:cNvSpPr txBox="1"/>
          <p:nvPr>
            <p:ph idx="3" type="subTitle"/>
          </p:nvPr>
        </p:nvSpPr>
        <p:spPr>
          <a:xfrm>
            <a:off x="1712000" y="4771333"/>
            <a:ext cx="8768100" cy="593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21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  <p:sp>
        <p:nvSpPr>
          <p:cNvPr id="506" name="Google Shape;506;g3fad6c071fb_0_689"/>
          <p:cNvSpPr/>
          <p:nvPr/>
        </p:nvSpPr>
        <p:spPr>
          <a:xfrm rot="4384287">
            <a:off x="9857218" y="1562890"/>
            <a:ext cx="4820440" cy="4127625"/>
          </a:xfrm>
          <a:custGeom>
            <a:rect b="b" l="l" r="r" t="t"/>
            <a:pathLst>
              <a:path extrusionOk="0" h="18207" w="93465">
                <a:moveTo>
                  <a:pt x="48807" y="1"/>
                </a:moveTo>
                <a:lnTo>
                  <a:pt x="48255" y="6"/>
                </a:lnTo>
                <a:lnTo>
                  <a:pt x="47730" y="11"/>
                </a:lnTo>
                <a:lnTo>
                  <a:pt x="47179" y="22"/>
                </a:lnTo>
                <a:lnTo>
                  <a:pt x="46654" y="32"/>
                </a:lnTo>
                <a:lnTo>
                  <a:pt x="46129" y="48"/>
                </a:lnTo>
                <a:lnTo>
                  <a:pt x="45604" y="69"/>
                </a:lnTo>
                <a:lnTo>
                  <a:pt x="45078" y="95"/>
                </a:lnTo>
                <a:lnTo>
                  <a:pt x="44580" y="126"/>
                </a:lnTo>
                <a:lnTo>
                  <a:pt x="44081" y="158"/>
                </a:lnTo>
                <a:lnTo>
                  <a:pt x="43582" y="194"/>
                </a:lnTo>
                <a:lnTo>
                  <a:pt x="43083" y="231"/>
                </a:lnTo>
                <a:lnTo>
                  <a:pt x="42611" y="278"/>
                </a:lnTo>
                <a:lnTo>
                  <a:pt x="42138" y="325"/>
                </a:lnTo>
                <a:lnTo>
                  <a:pt x="41665" y="377"/>
                </a:lnTo>
                <a:lnTo>
                  <a:pt x="41219" y="429"/>
                </a:lnTo>
                <a:lnTo>
                  <a:pt x="40799" y="492"/>
                </a:lnTo>
                <a:lnTo>
                  <a:pt x="40379" y="555"/>
                </a:lnTo>
                <a:lnTo>
                  <a:pt x="39959" y="623"/>
                </a:lnTo>
                <a:lnTo>
                  <a:pt x="39565" y="696"/>
                </a:lnTo>
                <a:lnTo>
                  <a:pt x="39198" y="769"/>
                </a:lnTo>
                <a:lnTo>
                  <a:pt x="38830" y="848"/>
                </a:lnTo>
                <a:lnTo>
                  <a:pt x="38489" y="931"/>
                </a:lnTo>
                <a:lnTo>
                  <a:pt x="38200" y="1020"/>
                </a:lnTo>
                <a:lnTo>
                  <a:pt x="37911" y="1109"/>
                </a:lnTo>
                <a:lnTo>
                  <a:pt x="37649" y="1203"/>
                </a:lnTo>
                <a:lnTo>
                  <a:pt x="37412" y="1297"/>
                </a:lnTo>
                <a:lnTo>
                  <a:pt x="37176" y="1397"/>
                </a:lnTo>
                <a:lnTo>
                  <a:pt x="36992" y="1496"/>
                </a:lnTo>
                <a:lnTo>
                  <a:pt x="36835" y="1595"/>
                </a:lnTo>
                <a:lnTo>
                  <a:pt x="36677" y="1700"/>
                </a:lnTo>
                <a:lnTo>
                  <a:pt x="36572" y="1805"/>
                </a:lnTo>
                <a:lnTo>
                  <a:pt x="36467" y="1909"/>
                </a:lnTo>
                <a:lnTo>
                  <a:pt x="36388" y="2019"/>
                </a:lnTo>
                <a:lnTo>
                  <a:pt x="36362" y="2123"/>
                </a:lnTo>
                <a:lnTo>
                  <a:pt x="36336" y="2228"/>
                </a:lnTo>
                <a:lnTo>
                  <a:pt x="36336" y="2338"/>
                </a:lnTo>
                <a:lnTo>
                  <a:pt x="36362" y="2442"/>
                </a:lnTo>
                <a:lnTo>
                  <a:pt x="36415" y="2547"/>
                </a:lnTo>
                <a:lnTo>
                  <a:pt x="36493" y="2652"/>
                </a:lnTo>
                <a:lnTo>
                  <a:pt x="36598" y="2756"/>
                </a:lnTo>
                <a:lnTo>
                  <a:pt x="36730" y="2855"/>
                </a:lnTo>
                <a:lnTo>
                  <a:pt x="36887" y="2955"/>
                </a:lnTo>
                <a:lnTo>
                  <a:pt x="37071" y="3054"/>
                </a:lnTo>
                <a:lnTo>
                  <a:pt x="37281" y="3148"/>
                </a:lnTo>
                <a:lnTo>
                  <a:pt x="37517" y="3242"/>
                </a:lnTo>
                <a:lnTo>
                  <a:pt x="37754" y="3331"/>
                </a:lnTo>
                <a:lnTo>
                  <a:pt x="38042" y="3420"/>
                </a:lnTo>
                <a:lnTo>
                  <a:pt x="38357" y="3504"/>
                </a:lnTo>
                <a:lnTo>
                  <a:pt x="38699" y="3582"/>
                </a:lnTo>
                <a:lnTo>
                  <a:pt x="39066" y="3655"/>
                </a:lnTo>
                <a:lnTo>
                  <a:pt x="39460" y="3729"/>
                </a:lnTo>
                <a:lnTo>
                  <a:pt x="39854" y="3797"/>
                </a:lnTo>
                <a:lnTo>
                  <a:pt x="39854" y="3797"/>
                </a:lnTo>
                <a:lnTo>
                  <a:pt x="38935" y="3676"/>
                </a:lnTo>
                <a:lnTo>
                  <a:pt x="37990" y="3567"/>
                </a:lnTo>
                <a:lnTo>
                  <a:pt x="37018" y="3467"/>
                </a:lnTo>
                <a:lnTo>
                  <a:pt x="36021" y="3373"/>
                </a:lnTo>
                <a:lnTo>
                  <a:pt x="34997" y="3289"/>
                </a:lnTo>
                <a:lnTo>
                  <a:pt x="33973" y="3216"/>
                </a:lnTo>
                <a:lnTo>
                  <a:pt x="32923" y="3153"/>
                </a:lnTo>
                <a:lnTo>
                  <a:pt x="31873" y="3101"/>
                </a:lnTo>
                <a:lnTo>
                  <a:pt x="30796" y="3054"/>
                </a:lnTo>
                <a:lnTo>
                  <a:pt x="29720" y="3012"/>
                </a:lnTo>
                <a:lnTo>
                  <a:pt x="28617" y="2986"/>
                </a:lnTo>
                <a:lnTo>
                  <a:pt x="27541" y="2965"/>
                </a:lnTo>
                <a:lnTo>
                  <a:pt x="26438" y="2955"/>
                </a:lnTo>
                <a:lnTo>
                  <a:pt x="25335" y="2955"/>
                </a:lnTo>
                <a:lnTo>
                  <a:pt x="24233" y="2960"/>
                </a:lnTo>
                <a:lnTo>
                  <a:pt x="23130" y="2976"/>
                </a:lnTo>
                <a:lnTo>
                  <a:pt x="22054" y="3002"/>
                </a:lnTo>
                <a:lnTo>
                  <a:pt x="20951" y="3033"/>
                </a:lnTo>
                <a:lnTo>
                  <a:pt x="19874" y="3075"/>
                </a:lnTo>
                <a:lnTo>
                  <a:pt x="18798" y="3122"/>
                </a:lnTo>
                <a:lnTo>
                  <a:pt x="17748" y="3180"/>
                </a:lnTo>
                <a:lnTo>
                  <a:pt x="16698" y="3248"/>
                </a:lnTo>
                <a:lnTo>
                  <a:pt x="15674" y="3326"/>
                </a:lnTo>
                <a:lnTo>
                  <a:pt x="14650" y="3410"/>
                </a:lnTo>
                <a:lnTo>
                  <a:pt x="13652" y="3499"/>
                </a:lnTo>
                <a:lnTo>
                  <a:pt x="12681" y="3603"/>
                </a:lnTo>
                <a:lnTo>
                  <a:pt x="11736" y="3708"/>
                </a:lnTo>
                <a:lnTo>
                  <a:pt x="10817" y="3828"/>
                </a:lnTo>
                <a:lnTo>
                  <a:pt x="9924" y="3953"/>
                </a:lnTo>
                <a:lnTo>
                  <a:pt x="9058" y="4084"/>
                </a:lnTo>
                <a:lnTo>
                  <a:pt x="8218" y="4231"/>
                </a:lnTo>
                <a:lnTo>
                  <a:pt x="7430" y="4377"/>
                </a:lnTo>
                <a:lnTo>
                  <a:pt x="6642" y="4534"/>
                </a:lnTo>
                <a:lnTo>
                  <a:pt x="5934" y="4701"/>
                </a:lnTo>
                <a:lnTo>
                  <a:pt x="5251" y="4868"/>
                </a:lnTo>
                <a:lnTo>
                  <a:pt x="4595" y="5046"/>
                </a:lnTo>
                <a:lnTo>
                  <a:pt x="3991" y="5229"/>
                </a:lnTo>
                <a:lnTo>
                  <a:pt x="3439" y="5417"/>
                </a:lnTo>
                <a:lnTo>
                  <a:pt x="2914" y="5611"/>
                </a:lnTo>
                <a:lnTo>
                  <a:pt x="2442" y="5804"/>
                </a:lnTo>
                <a:lnTo>
                  <a:pt x="1995" y="6003"/>
                </a:lnTo>
                <a:lnTo>
                  <a:pt x="1602" y="6207"/>
                </a:lnTo>
                <a:lnTo>
                  <a:pt x="1260" y="6416"/>
                </a:lnTo>
                <a:lnTo>
                  <a:pt x="945" y="6625"/>
                </a:lnTo>
                <a:lnTo>
                  <a:pt x="683" y="6840"/>
                </a:lnTo>
                <a:lnTo>
                  <a:pt x="446" y="7054"/>
                </a:lnTo>
                <a:lnTo>
                  <a:pt x="289" y="7268"/>
                </a:lnTo>
                <a:lnTo>
                  <a:pt x="131" y="7488"/>
                </a:lnTo>
                <a:lnTo>
                  <a:pt x="53" y="7708"/>
                </a:lnTo>
                <a:lnTo>
                  <a:pt x="0" y="7927"/>
                </a:lnTo>
                <a:lnTo>
                  <a:pt x="0" y="8147"/>
                </a:lnTo>
                <a:lnTo>
                  <a:pt x="26" y="8361"/>
                </a:lnTo>
                <a:lnTo>
                  <a:pt x="105" y="8581"/>
                </a:lnTo>
                <a:lnTo>
                  <a:pt x="236" y="8800"/>
                </a:lnTo>
                <a:lnTo>
                  <a:pt x="420" y="9015"/>
                </a:lnTo>
                <a:lnTo>
                  <a:pt x="630" y="9229"/>
                </a:lnTo>
                <a:lnTo>
                  <a:pt x="893" y="9438"/>
                </a:lnTo>
                <a:lnTo>
                  <a:pt x="1208" y="9647"/>
                </a:lnTo>
                <a:lnTo>
                  <a:pt x="1549" y="9856"/>
                </a:lnTo>
                <a:lnTo>
                  <a:pt x="1943" y="10060"/>
                </a:lnTo>
                <a:lnTo>
                  <a:pt x="2389" y="10259"/>
                </a:lnTo>
                <a:lnTo>
                  <a:pt x="2888" y="10453"/>
                </a:lnTo>
                <a:lnTo>
                  <a:pt x="3413" y="10646"/>
                </a:lnTo>
                <a:lnTo>
                  <a:pt x="4017" y="10829"/>
                </a:lnTo>
                <a:lnTo>
                  <a:pt x="4647" y="11012"/>
                </a:lnTo>
                <a:lnTo>
                  <a:pt x="5303" y="11184"/>
                </a:lnTo>
                <a:lnTo>
                  <a:pt x="6012" y="11352"/>
                </a:lnTo>
                <a:lnTo>
                  <a:pt x="6747" y="11509"/>
                </a:lnTo>
                <a:lnTo>
                  <a:pt x="7535" y="11666"/>
                </a:lnTo>
                <a:lnTo>
                  <a:pt x="8349" y="11812"/>
                </a:lnTo>
                <a:lnTo>
                  <a:pt x="9189" y="11948"/>
                </a:lnTo>
                <a:lnTo>
                  <a:pt x="10082" y="12079"/>
                </a:lnTo>
                <a:lnTo>
                  <a:pt x="10974" y="12204"/>
                </a:lnTo>
                <a:lnTo>
                  <a:pt x="11893" y="12319"/>
                </a:lnTo>
                <a:lnTo>
                  <a:pt x="12865" y="12429"/>
                </a:lnTo>
                <a:lnTo>
                  <a:pt x="13836" y="12528"/>
                </a:lnTo>
                <a:lnTo>
                  <a:pt x="14834" y="12622"/>
                </a:lnTo>
                <a:lnTo>
                  <a:pt x="15831" y="12706"/>
                </a:lnTo>
                <a:lnTo>
                  <a:pt x="16881" y="12784"/>
                </a:lnTo>
                <a:lnTo>
                  <a:pt x="17905" y="12852"/>
                </a:lnTo>
                <a:lnTo>
                  <a:pt x="18982" y="12915"/>
                </a:lnTo>
                <a:lnTo>
                  <a:pt x="20032" y="12967"/>
                </a:lnTo>
                <a:lnTo>
                  <a:pt x="21135" y="13009"/>
                </a:lnTo>
                <a:lnTo>
                  <a:pt x="22211" y="13046"/>
                </a:lnTo>
                <a:lnTo>
                  <a:pt x="23288" y="13072"/>
                </a:lnTo>
                <a:lnTo>
                  <a:pt x="24390" y="13088"/>
                </a:lnTo>
                <a:lnTo>
                  <a:pt x="25493" y="13098"/>
                </a:lnTo>
                <a:lnTo>
                  <a:pt x="26596" y="13098"/>
                </a:lnTo>
                <a:lnTo>
                  <a:pt x="27672" y="13088"/>
                </a:lnTo>
                <a:lnTo>
                  <a:pt x="28775" y="13067"/>
                </a:lnTo>
                <a:lnTo>
                  <a:pt x="29851" y="13035"/>
                </a:lnTo>
                <a:lnTo>
                  <a:pt x="30927" y="12999"/>
                </a:lnTo>
                <a:lnTo>
                  <a:pt x="32004" y="12952"/>
                </a:lnTo>
                <a:lnTo>
                  <a:pt x="33054" y="12894"/>
                </a:lnTo>
                <a:lnTo>
                  <a:pt x="34104" y="12826"/>
                </a:lnTo>
                <a:lnTo>
                  <a:pt x="35128" y="12748"/>
                </a:lnTo>
                <a:lnTo>
                  <a:pt x="34708" y="12795"/>
                </a:lnTo>
                <a:lnTo>
                  <a:pt x="34288" y="12847"/>
                </a:lnTo>
                <a:lnTo>
                  <a:pt x="33894" y="12905"/>
                </a:lnTo>
                <a:lnTo>
                  <a:pt x="33527" y="12962"/>
                </a:lnTo>
                <a:lnTo>
                  <a:pt x="33159" y="13030"/>
                </a:lnTo>
                <a:lnTo>
                  <a:pt x="32818" y="13098"/>
                </a:lnTo>
                <a:lnTo>
                  <a:pt x="32476" y="13166"/>
                </a:lnTo>
                <a:lnTo>
                  <a:pt x="32161" y="13239"/>
                </a:lnTo>
                <a:lnTo>
                  <a:pt x="31873" y="13318"/>
                </a:lnTo>
                <a:lnTo>
                  <a:pt x="31584" y="13396"/>
                </a:lnTo>
                <a:lnTo>
                  <a:pt x="31321" y="13480"/>
                </a:lnTo>
                <a:lnTo>
                  <a:pt x="31059" y="13563"/>
                </a:lnTo>
                <a:lnTo>
                  <a:pt x="30849" y="13647"/>
                </a:lnTo>
                <a:lnTo>
                  <a:pt x="30639" y="13736"/>
                </a:lnTo>
                <a:lnTo>
                  <a:pt x="30429" y="13825"/>
                </a:lnTo>
                <a:lnTo>
                  <a:pt x="30271" y="13919"/>
                </a:lnTo>
                <a:lnTo>
                  <a:pt x="30114" y="14008"/>
                </a:lnTo>
                <a:lnTo>
                  <a:pt x="29982" y="14102"/>
                </a:lnTo>
                <a:lnTo>
                  <a:pt x="29851" y="14196"/>
                </a:lnTo>
                <a:lnTo>
                  <a:pt x="29772" y="14295"/>
                </a:lnTo>
                <a:lnTo>
                  <a:pt x="29694" y="14390"/>
                </a:lnTo>
                <a:lnTo>
                  <a:pt x="29641" y="14489"/>
                </a:lnTo>
                <a:lnTo>
                  <a:pt x="29615" y="14583"/>
                </a:lnTo>
                <a:lnTo>
                  <a:pt x="29615" y="14682"/>
                </a:lnTo>
                <a:lnTo>
                  <a:pt x="29615" y="14777"/>
                </a:lnTo>
                <a:lnTo>
                  <a:pt x="29641" y="14876"/>
                </a:lnTo>
                <a:lnTo>
                  <a:pt x="29720" y="14970"/>
                </a:lnTo>
                <a:lnTo>
                  <a:pt x="29799" y="15064"/>
                </a:lnTo>
                <a:lnTo>
                  <a:pt x="29904" y="15163"/>
                </a:lnTo>
                <a:lnTo>
                  <a:pt x="30009" y="15258"/>
                </a:lnTo>
                <a:lnTo>
                  <a:pt x="30166" y="15346"/>
                </a:lnTo>
                <a:lnTo>
                  <a:pt x="30350" y="15441"/>
                </a:lnTo>
                <a:lnTo>
                  <a:pt x="30534" y="15529"/>
                </a:lnTo>
                <a:lnTo>
                  <a:pt x="30770" y="15613"/>
                </a:lnTo>
                <a:lnTo>
                  <a:pt x="31006" y="15697"/>
                </a:lnTo>
                <a:lnTo>
                  <a:pt x="31269" y="15780"/>
                </a:lnTo>
                <a:lnTo>
                  <a:pt x="31558" y="15859"/>
                </a:lnTo>
                <a:lnTo>
                  <a:pt x="31846" y="15937"/>
                </a:lnTo>
                <a:lnTo>
                  <a:pt x="32161" y="16010"/>
                </a:lnTo>
                <a:lnTo>
                  <a:pt x="32503" y="16078"/>
                </a:lnTo>
                <a:lnTo>
                  <a:pt x="32870" y="16146"/>
                </a:lnTo>
                <a:lnTo>
                  <a:pt x="33238" y="16209"/>
                </a:lnTo>
                <a:lnTo>
                  <a:pt x="33605" y="16272"/>
                </a:lnTo>
                <a:lnTo>
                  <a:pt x="33999" y="16329"/>
                </a:lnTo>
                <a:lnTo>
                  <a:pt x="34393" y="16382"/>
                </a:lnTo>
                <a:lnTo>
                  <a:pt x="34813" y="16434"/>
                </a:lnTo>
                <a:lnTo>
                  <a:pt x="35259" y="16481"/>
                </a:lnTo>
                <a:lnTo>
                  <a:pt x="35679" y="16528"/>
                </a:lnTo>
                <a:lnTo>
                  <a:pt x="36126" y="16565"/>
                </a:lnTo>
                <a:lnTo>
                  <a:pt x="36598" y="16601"/>
                </a:lnTo>
                <a:lnTo>
                  <a:pt x="37045" y="16633"/>
                </a:lnTo>
                <a:lnTo>
                  <a:pt x="37517" y="16664"/>
                </a:lnTo>
                <a:lnTo>
                  <a:pt x="37990" y="16690"/>
                </a:lnTo>
                <a:lnTo>
                  <a:pt x="38462" y="16711"/>
                </a:lnTo>
                <a:lnTo>
                  <a:pt x="38961" y="16727"/>
                </a:lnTo>
                <a:lnTo>
                  <a:pt x="39434" y="16737"/>
                </a:lnTo>
                <a:lnTo>
                  <a:pt x="39906" y="16742"/>
                </a:lnTo>
                <a:lnTo>
                  <a:pt x="40405" y="16748"/>
                </a:lnTo>
                <a:lnTo>
                  <a:pt x="40904" y="16748"/>
                </a:lnTo>
                <a:lnTo>
                  <a:pt x="41377" y="16742"/>
                </a:lnTo>
                <a:lnTo>
                  <a:pt x="41849" y="16732"/>
                </a:lnTo>
                <a:lnTo>
                  <a:pt x="42348" y="16716"/>
                </a:lnTo>
                <a:lnTo>
                  <a:pt x="42821" y="16695"/>
                </a:lnTo>
                <a:lnTo>
                  <a:pt x="43293" y="16669"/>
                </a:lnTo>
                <a:lnTo>
                  <a:pt x="43766" y="16638"/>
                </a:lnTo>
                <a:lnTo>
                  <a:pt x="44212" y="16606"/>
                </a:lnTo>
                <a:lnTo>
                  <a:pt x="44658" y="16565"/>
                </a:lnTo>
                <a:lnTo>
                  <a:pt x="45105" y="16523"/>
                </a:lnTo>
                <a:lnTo>
                  <a:pt x="45525" y="16476"/>
                </a:lnTo>
                <a:lnTo>
                  <a:pt x="45919" y="16423"/>
                </a:lnTo>
                <a:lnTo>
                  <a:pt x="46339" y="16366"/>
                </a:lnTo>
                <a:lnTo>
                  <a:pt x="46706" y="16308"/>
                </a:lnTo>
                <a:lnTo>
                  <a:pt x="47100" y="16246"/>
                </a:lnTo>
                <a:lnTo>
                  <a:pt x="47441" y="16178"/>
                </a:lnTo>
                <a:lnTo>
                  <a:pt x="47783" y="16110"/>
                </a:lnTo>
                <a:lnTo>
                  <a:pt x="48124" y="16037"/>
                </a:lnTo>
                <a:lnTo>
                  <a:pt x="48439" y="15963"/>
                </a:lnTo>
                <a:lnTo>
                  <a:pt x="48728" y="15885"/>
                </a:lnTo>
                <a:lnTo>
                  <a:pt x="49017" y="15807"/>
                </a:lnTo>
                <a:lnTo>
                  <a:pt x="49279" y="15723"/>
                </a:lnTo>
                <a:lnTo>
                  <a:pt x="49542" y="15639"/>
                </a:lnTo>
                <a:lnTo>
                  <a:pt x="49752" y="15556"/>
                </a:lnTo>
                <a:lnTo>
                  <a:pt x="49962" y="15467"/>
                </a:lnTo>
                <a:lnTo>
                  <a:pt x="50172" y="15378"/>
                </a:lnTo>
                <a:lnTo>
                  <a:pt x="50329" y="15284"/>
                </a:lnTo>
                <a:lnTo>
                  <a:pt x="50487" y="15195"/>
                </a:lnTo>
                <a:lnTo>
                  <a:pt x="50618" y="15101"/>
                </a:lnTo>
                <a:lnTo>
                  <a:pt x="50723" y="15007"/>
                </a:lnTo>
                <a:lnTo>
                  <a:pt x="50828" y="14912"/>
                </a:lnTo>
                <a:lnTo>
                  <a:pt x="50881" y="14813"/>
                </a:lnTo>
                <a:lnTo>
                  <a:pt x="50933" y="14719"/>
                </a:lnTo>
                <a:lnTo>
                  <a:pt x="50959" y="14620"/>
                </a:lnTo>
                <a:lnTo>
                  <a:pt x="50959" y="14544"/>
                </a:lnTo>
                <a:lnTo>
                  <a:pt x="50959" y="14544"/>
                </a:lnTo>
                <a:lnTo>
                  <a:pt x="51038" y="14646"/>
                </a:lnTo>
                <a:lnTo>
                  <a:pt x="51274" y="14850"/>
                </a:lnTo>
                <a:lnTo>
                  <a:pt x="51537" y="15054"/>
                </a:lnTo>
                <a:lnTo>
                  <a:pt x="51852" y="15247"/>
                </a:lnTo>
                <a:lnTo>
                  <a:pt x="52220" y="15446"/>
                </a:lnTo>
                <a:lnTo>
                  <a:pt x="52640" y="15634"/>
                </a:lnTo>
                <a:lnTo>
                  <a:pt x="53112" y="15817"/>
                </a:lnTo>
                <a:lnTo>
                  <a:pt x="53611" y="16000"/>
                </a:lnTo>
                <a:lnTo>
                  <a:pt x="54162" y="16178"/>
                </a:lnTo>
                <a:lnTo>
                  <a:pt x="54766" y="16345"/>
                </a:lnTo>
                <a:lnTo>
                  <a:pt x="55396" y="16512"/>
                </a:lnTo>
                <a:lnTo>
                  <a:pt x="56079" y="16674"/>
                </a:lnTo>
                <a:lnTo>
                  <a:pt x="56788" y="16826"/>
                </a:lnTo>
                <a:lnTo>
                  <a:pt x="57549" y="16972"/>
                </a:lnTo>
                <a:lnTo>
                  <a:pt x="58311" y="17114"/>
                </a:lnTo>
                <a:lnTo>
                  <a:pt x="59124" y="17250"/>
                </a:lnTo>
                <a:lnTo>
                  <a:pt x="59965" y="17375"/>
                </a:lnTo>
                <a:lnTo>
                  <a:pt x="60831" y="17495"/>
                </a:lnTo>
                <a:lnTo>
                  <a:pt x="61724" y="17605"/>
                </a:lnTo>
                <a:lnTo>
                  <a:pt x="62616" y="17704"/>
                </a:lnTo>
                <a:lnTo>
                  <a:pt x="63561" y="17799"/>
                </a:lnTo>
                <a:lnTo>
                  <a:pt x="64506" y="17887"/>
                </a:lnTo>
                <a:lnTo>
                  <a:pt x="65478" y="17961"/>
                </a:lnTo>
                <a:lnTo>
                  <a:pt x="66476" y="18029"/>
                </a:lnTo>
                <a:lnTo>
                  <a:pt x="67473" y="18086"/>
                </a:lnTo>
                <a:lnTo>
                  <a:pt x="68497" y="18128"/>
                </a:lnTo>
                <a:lnTo>
                  <a:pt x="69521" y="18165"/>
                </a:lnTo>
                <a:lnTo>
                  <a:pt x="70545" y="18191"/>
                </a:lnTo>
                <a:lnTo>
                  <a:pt x="71595" y="18206"/>
                </a:lnTo>
                <a:lnTo>
                  <a:pt x="72645" y="18206"/>
                </a:lnTo>
                <a:lnTo>
                  <a:pt x="73695" y="18196"/>
                </a:lnTo>
                <a:lnTo>
                  <a:pt x="74746" y="18175"/>
                </a:lnTo>
                <a:lnTo>
                  <a:pt x="75770" y="18144"/>
                </a:lnTo>
                <a:lnTo>
                  <a:pt x="76793" y="18097"/>
                </a:lnTo>
                <a:lnTo>
                  <a:pt x="77791" y="18044"/>
                </a:lnTo>
                <a:lnTo>
                  <a:pt x="78789" y="17976"/>
                </a:lnTo>
                <a:lnTo>
                  <a:pt x="79760" y="17903"/>
                </a:lnTo>
                <a:lnTo>
                  <a:pt x="80705" y="17820"/>
                </a:lnTo>
                <a:lnTo>
                  <a:pt x="81624" y="17725"/>
                </a:lnTo>
                <a:lnTo>
                  <a:pt x="82543" y="17621"/>
                </a:lnTo>
                <a:lnTo>
                  <a:pt x="83409" y="17511"/>
                </a:lnTo>
                <a:lnTo>
                  <a:pt x="84276" y="17391"/>
                </a:lnTo>
                <a:lnTo>
                  <a:pt x="85116" y="17260"/>
                </a:lnTo>
                <a:lnTo>
                  <a:pt x="85904" y="17124"/>
                </a:lnTo>
                <a:lnTo>
                  <a:pt x="86665" y="16983"/>
                </a:lnTo>
                <a:lnTo>
                  <a:pt x="87400" y="16831"/>
                </a:lnTo>
                <a:lnTo>
                  <a:pt x="88109" y="16674"/>
                </a:lnTo>
                <a:lnTo>
                  <a:pt x="88765" y="16512"/>
                </a:lnTo>
                <a:lnTo>
                  <a:pt x="89395" y="16345"/>
                </a:lnTo>
                <a:lnTo>
                  <a:pt x="89999" y="16173"/>
                </a:lnTo>
                <a:lnTo>
                  <a:pt x="90524" y="15995"/>
                </a:lnTo>
                <a:lnTo>
                  <a:pt x="91049" y="15812"/>
                </a:lnTo>
                <a:lnTo>
                  <a:pt x="91522" y="15629"/>
                </a:lnTo>
                <a:lnTo>
                  <a:pt x="91916" y="15435"/>
                </a:lnTo>
                <a:lnTo>
                  <a:pt x="92310" y="15242"/>
                </a:lnTo>
                <a:lnTo>
                  <a:pt x="92625" y="15043"/>
                </a:lnTo>
                <a:lnTo>
                  <a:pt x="92913" y="14844"/>
                </a:lnTo>
                <a:lnTo>
                  <a:pt x="93124" y="14641"/>
                </a:lnTo>
                <a:lnTo>
                  <a:pt x="93307" y="14437"/>
                </a:lnTo>
                <a:lnTo>
                  <a:pt x="93412" y="14233"/>
                </a:lnTo>
                <a:lnTo>
                  <a:pt x="93465" y="14024"/>
                </a:lnTo>
                <a:lnTo>
                  <a:pt x="93465" y="13814"/>
                </a:lnTo>
                <a:lnTo>
                  <a:pt x="93412" y="13605"/>
                </a:lnTo>
                <a:lnTo>
                  <a:pt x="93307" y="13396"/>
                </a:lnTo>
                <a:lnTo>
                  <a:pt x="93124" y="13192"/>
                </a:lnTo>
                <a:lnTo>
                  <a:pt x="92913" y="12988"/>
                </a:lnTo>
                <a:lnTo>
                  <a:pt x="92625" y="12790"/>
                </a:lnTo>
                <a:lnTo>
                  <a:pt x="92283" y="12596"/>
                </a:lnTo>
                <a:lnTo>
                  <a:pt x="91890" y="12403"/>
                </a:lnTo>
                <a:lnTo>
                  <a:pt x="91469" y="12215"/>
                </a:lnTo>
                <a:lnTo>
                  <a:pt x="90997" y="12026"/>
                </a:lnTo>
                <a:lnTo>
                  <a:pt x="90472" y="11849"/>
                </a:lnTo>
                <a:lnTo>
                  <a:pt x="89894" y="11676"/>
                </a:lnTo>
                <a:lnTo>
                  <a:pt x="89290" y="11503"/>
                </a:lnTo>
                <a:lnTo>
                  <a:pt x="88634" y="11341"/>
                </a:lnTo>
                <a:lnTo>
                  <a:pt x="87951" y="11184"/>
                </a:lnTo>
                <a:lnTo>
                  <a:pt x="87216" y="11033"/>
                </a:lnTo>
                <a:lnTo>
                  <a:pt x="86481" y="10886"/>
                </a:lnTo>
                <a:lnTo>
                  <a:pt x="85694" y="10751"/>
                </a:lnTo>
                <a:lnTo>
                  <a:pt x="84853" y="10615"/>
                </a:lnTo>
                <a:lnTo>
                  <a:pt x="84013" y="10494"/>
                </a:lnTo>
                <a:lnTo>
                  <a:pt x="83147" y="10379"/>
                </a:lnTo>
                <a:lnTo>
                  <a:pt x="82254" y="10270"/>
                </a:lnTo>
                <a:lnTo>
                  <a:pt x="81335" y="10170"/>
                </a:lnTo>
                <a:lnTo>
                  <a:pt x="80390" y="10076"/>
                </a:lnTo>
                <a:lnTo>
                  <a:pt x="79419" y="9998"/>
                </a:lnTo>
                <a:lnTo>
                  <a:pt x="78447" y="9924"/>
                </a:lnTo>
                <a:lnTo>
                  <a:pt x="77450" y="9862"/>
                </a:lnTo>
                <a:lnTo>
                  <a:pt x="76452" y="9804"/>
                </a:lnTo>
                <a:lnTo>
                  <a:pt x="75428" y="9762"/>
                </a:lnTo>
                <a:lnTo>
                  <a:pt x="74404" y="9731"/>
                </a:lnTo>
                <a:lnTo>
                  <a:pt x="73354" y="9710"/>
                </a:lnTo>
                <a:lnTo>
                  <a:pt x="72330" y="9700"/>
                </a:lnTo>
                <a:lnTo>
                  <a:pt x="71280" y="9700"/>
                </a:lnTo>
                <a:lnTo>
                  <a:pt x="70230" y="9710"/>
                </a:lnTo>
                <a:lnTo>
                  <a:pt x="71359" y="9579"/>
                </a:lnTo>
                <a:lnTo>
                  <a:pt x="72488" y="9438"/>
                </a:lnTo>
                <a:lnTo>
                  <a:pt x="73590" y="9297"/>
                </a:lnTo>
                <a:lnTo>
                  <a:pt x="74693" y="9151"/>
                </a:lnTo>
                <a:lnTo>
                  <a:pt x="75770" y="8994"/>
                </a:lnTo>
                <a:lnTo>
                  <a:pt x="76846" y="8837"/>
                </a:lnTo>
                <a:lnTo>
                  <a:pt x="77870" y="8670"/>
                </a:lnTo>
                <a:lnTo>
                  <a:pt x="78868" y="8502"/>
                </a:lnTo>
                <a:lnTo>
                  <a:pt x="79839" y="8324"/>
                </a:lnTo>
                <a:lnTo>
                  <a:pt x="80758" y="8141"/>
                </a:lnTo>
                <a:lnTo>
                  <a:pt x="81650" y="7948"/>
                </a:lnTo>
                <a:lnTo>
                  <a:pt x="82517" y="7749"/>
                </a:lnTo>
                <a:lnTo>
                  <a:pt x="83304" y="7545"/>
                </a:lnTo>
                <a:lnTo>
                  <a:pt x="83698" y="7441"/>
                </a:lnTo>
                <a:lnTo>
                  <a:pt x="84066" y="7336"/>
                </a:lnTo>
                <a:lnTo>
                  <a:pt x="84433" y="7227"/>
                </a:lnTo>
                <a:lnTo>
                  <a:pt x="84775" y="7117"/>
                </a:lnTo>
                <a:lnTo>
                  <a:pt x="85116" y="7002"/>
                </a:lnTo>
                <a:lnTo>
                  <a:pt x="85431" y="6887"/>
                </a:lnTo>
                <a:lnTo>
                  <a:pt x="85720" y="6772"/>
                </a:lnTo>
                <a:lnTo>
                  <a:pt x="86009" y="6651"/>
                </a:lnTo>
                <a:lnTo>
                  <a:pt x="86271" y="6531"/>
                </a:lnTo>
                <a:lnTo>
                  <a:pt x="86507" y="6411"/>
                </a:lnTo>
                <a:lnTo>
                  <a:pt x="86744" y="6285"/>
                </a:lnTo>
                <a:lnTo>
                  <a:pt x="86954" y="6160"/>
                </a:lnTo>
                <a:lnTo>
                  <a:pt x="87138" y="6029"/>
                </a:lnTo>
                <a:lnTo>
                  <a:pt x="87321" y="5904"/>
                </a:lnTo>
                <a:lnTo>
                  <a:pt x="87453" y="5773"/>
                </a:lnTo>
                <a:lnTo>
                  <a:pt x="87584" y="5642"/>
                </a:lnTo>
                <a:lnTo>
                  <a:pt x="87689" y="5512"/>
                </a:lnTo>
                <a:lnTo>
                  <a:pt x="87768" y="5381"/>
                </a:lnTo>
                <a:lnTo>
                  <a:pt x="87846" y="5250"/>
                </a:lnTo>
                <a:lnTo>
                  <a:pt x="87873" y="5119"/>
                </a:lnTo>
                <a:lnTo>
                  <a:pt x="87899" y="4989"/>
                </a:lnTo>
                <a:lnTo>
                  <a:pt x="87899" y="4858"/>
                </a:lnTo>
                <a:lnTo>
                  <a:pt x="87873" y="4727"/>
                </a:lnTo>
                <a:lnTo>
                  <a:pt x="87820" y="4597"/>
                </a:lnTo>
                <a:lnTo>
                  <a:pt x="87768" y="4466"/>
                </a:lnTo>
                <a:lnTo>
                  <a:pt x="87663" y="4335"/>
                </a:lnTo>
                <a:lnTo>
                  <a:pt x="87531" y="4210"/>
                </a:lnTo>
                <a:lnTo>
                  <a:pt x="87400" y="4084"/>
                </a:lnTo>
                <a:lnTo>
                  <a:pt x="87243" y="3959"/>
                </a:lnTo>
                <a:lnTo>
                  <a:pt x="87033" y="3838"/>
                </a:lnTo>
                <a:lnTo>
                  <a:pt x="86823" y="3718"/>
                </a:lnTo>
                <a:lnTo>
                  <a:pt x="86586" y="3598"/>
                </a:lnTo>
                <a:lnTo>
                  <a:pt x="86324" y="3478"/>
                </a:lnTo>
                <a:lnTo>
                  <a:pt x="86009" y="3368"/>
                </a:lnTo>
                <a:lnTo>
                  <a:pt x="85694" y="3253"/>
                </a:lnTo>
                <a:lnTo>
                  <a:pt x="85352" y="3143"/>
                </a:lnTo>
                <a:lnTo>
                  <a:pt x="84985" y="3038"/>
                </a:lnTo>
                <a:lnTo>
                  <a:pt x="84591" y="2934"/>
                </a:lnTo>
                <a:lnTo>
                  <a:pt x="84145" y="2835"/>
                </a:lnTo>
                <a:lnTo>
                  <a:pt x="83698" y="2740"/>
                </a:lnTo>
                <a:lnTo>
                  <a:pt x="83199" y="2652"/>
                </a:lnTo>
                <a:lnTo>
                  <a:pt x="82701" y="2568"/>
                </a:lnTo>
                <a:lnTo>
                  <a:pt x="82176" y="2489"/>
                </a:lnTo>
                <a:lnTo>
                  <a:pt x="81624" y="2421"/>
                </a:lnTo>
                <a:lnTo>
                  <a:pt x="81047" y="2354"/>
                </a:lnTo>
                <a:lnTo>
                  <a:pt x="80469" y="2291"/>
                </a:lnTo>
                <a:lnTo>
                  <a:pt x="79865" y="2238"/>
                </a:lnTo>
                <a:lnTo>
                  <a:pt x="79261" y="2191"/>
                </a:lnTo>
                <a:lnTo>
                  <a:pt x="78631" y="2144"/>
                </a:lnTo>
                <a:lnTo>
                  <a:pt x="78001" y="2108"/>
                </a:lnTo>
                <a:lnTo>
                  <a:pt x="77345" y="2082"/>
                </a:lnTo>
                <a:lnTo>
                  <a:pt x="76688" y="2055"/>
                </a:lnTo>
                <a:lnTo>
                  <a:pt x="76058" y="2035"/>
                </a:lnTo>
                <a:lnTo>
                  <a:pt x="75402" y="2024"/>
                </a:lnTo>
                <a:lnTo>
                  <a:pt x="74746" y="2019"/>
                </a:lnTo>
                <a:lnTo>
                  <a:pt x="74089" y="2019"/>
                </a:lnTo>
                <a:lnTo>
                  <a:pt x="73433" y="2029"/>
                </a:lnTo>
                <a:lnTo>
                  <a:pt x="72803" y="2040"/>
                </a:lnTo>
                <a:lnTo>
                  <a:pt x="72173" y="2061"/>
                </a:lnTo>
                <a:lnTo>
                  <a:pt x="71543" y="2087"/>
                </a:lnTo>
                <a:lnTo>
                  <a:pt x="70939" y="2123"/>
                </a:lnTo>
                <a:lnTo>
                  <a:pt x="70335" y="2165"/>
                </a:lnTo>
                <a:lnTo>
                  <a:pt x="69757" y="2212"/>
                </a:lnTo>
                <a:lnTo>
                  <a:pt x="69180" y="2270"/>
                </a:lnTo>
                <a:lnTo>
                  <a:pt x="68628" y="2327"/>
                </a:lnTo>
                <a:lnTo>
                  <a:pt x="68103" y="2401"/>
                </a:lnTo>
                <a:lnTo>
                  <a:pt x="67604" y="2474"/>
                </a:lnTo>
                <a:lnTo>
                  <a:pt x="67106" y="2557"/>
                </a:lnTo>
                <a:lnTo>
                  <a:pt x="66659" y="2652"/>
                </a:lnTo>
                <a:lnTo>
                  <a:pt x="66239" y="2751"/>
                </a:lnTo>
                <a:lnTo>
                  <a:pt x="65819" y="2552"/>
                </a:lnTo>
                <a:lnTo>
                  <a:pt x="65373" y="2359"/>
                </a:lnTo>
                <a:lnTo>
                  <a:pt x="64874" y="2165"/>
                </a:lnTo>
                <a:lnTo>
                  <a:pt x="64349" y="1977"/>
                </a:lnTo>
                <a:lnTo>
                  <a:pt x="63771" y="1794"/>
                </a:lnTo>
                <a:lnTo>
                  <a:pt x="63168" y="1616"/>
                </a:lnTo>
                <a:lnTo>
                  <a:pt x="62511" y="1449"/>
                </a:lnTo>
                <a:lnTo>
                  <a:pt x="61829" y="1282"/>
                </a:lnTo>
                <a:lnTo>
                  <a:pt x="61120" y="1125"/>
                </a:lnTo>
                <a:lnTo>
                  <a:pt x="60358" y="973"/>
                </a:lnTo>
                <a:lnTo>
                  <a:pt x="59571" y="832"/>
                </a:lnTo>
                <a:lnTo>
                  <a:pt x="58757" y="696"/>
                </a:lnTo>
                <a:lnTo>
                  <a:pt x="57890" y="571"/>
                </a:lnTo>
                <a:lnTo>
                  <a:pt x="56998" y="456"/>
                </a:lnTo>
                <a:lnTo>
                  <a:pt x="56525" y="403"/>
                </a:lnTo>
                <a:lnTo>
                  <a:pt x="56053" y="356"/>
                </a:lnTo>
                <a:lnTo>
                  <a:pt x="55580" y="304"/>
                </a:lnTo>
                <a:lnTo>
                  <a:pt x="55081" y="262"/>
                </a:lnTo>
                <a:lnTo>
                  <a:pt x="54609" y="220"/>
                </a:lnTo>
                <a:lnTo>
                  <a:pt x="54084" y="184"/>
                </a:lnTo>
                <a:lnTo>
                  <a:pt x="53585" y="147"/>
                </a:lnTo>
                <a:lnTo>
                  <a:pt x="53060" y="116"/>
                </a:lnTo>
                <a:lnTo>
                  <a:pt x="52535" y="90"/>
                </a:lnTo>
                <a:lnTo>
                  <a:pt x="52010" y="69"/>
                </a:lnTo>
                <a:lnTo>
                  <a:pt x="51484" y="48"/>
                </a:lnTo>
                <a:lnTo>
                  <a:pt x="50959" y="32"/>
                </a:lnTo>
                <a:lnTo>
                  <a:pt x="50408" y="16"/>
                </a:lnTo>
                <a:lnTo>
                  <a:pt x="49883" y="11"/>
                </a:lnTo>
                <a:lnTo>
                  <a:pt x="49332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g3fad6c071fb_0_689"/>
          <p:cNvSpPr/>
          <p:nvPr/>
        </p:nvSpPr>
        <p:spPr>
          <a:xfrm rot="2003194">
            <a:off x="-3274613" y="985702"/>
            <a:ext cx="4820297" cy="4127656"/>
          </a:xfrm>
          <a:custGeom>
            <a:rect b="b" l="l" r="r" t="t"/>
            <a:pathLst>
              <a:path extrusionOk="0" h="18207" w="93465">
                <a:moveTo>
                  <a:pt x="48807" y="1"/>
                </a:moveTo>
                <a:lnTo>
                  <a:pt x="48255" y="6"/>
                </a:lnTo>
                <a:lnTo>
                  <a:pt x="47730" y="11"/>
                </a:lnTo>
                <a:lnTo>
                  <a:pt x="47179" y="22"/>
                </a:lnTo>
                <a:lnTo>
                  <a:pt x="46654" y="32"/>
                </a:lnTo>
                <a:lnTo>
                  <a:pt x="46129" y="48"/>
                </a:lnTo>
                <a:lnTo>
                  <a:pt x="45604" y="69"/>
                </a:lnTo>
                <a:lnTo>
                  <a:pt x="45078" y="95"/>
                </a:lnTo>
                <a:lnTo>
                  <a:pt x="44580" y="126"/>
                </a:lnTo>
                <a:lnTo>
                  <a:pt x="44081" y="158"/>
                </a:lnTo>
                <a:lnTo>
                  <a:pt x="43582" y="194"/>
                </a:lnTo>
                <a:lnTo>
                  <a:pt x="43083" y="231"/>
                </a:lnTo>
                <a:lnTo>
                  <a:pt x="42611" y="278"/>
                </a:lnTo>
                <a:lnTo>
                  <a:pt x="42138" y="325"/>
                </a:lnTo>
                <a:lnTo>
                  <a:pt x="41665" y="377"/>
                </a:lnTo>
                <a:lnTo>
                  <a:pt x="41219" y="429"/>
                </a:lnTo>
                <a:lnTo>
                  <a:pt x="40799" y="492"/>
                </a:lnTo>
                <a:lnTo>
                  <a:pt x="40379" y="555"/>
                </a:lnTo>
                <a:lnTo>
                  <a:pt x="39959" y="623"/>
                </a:lnTo>
                <a:lnTo>
                  <a:pt x="39565" y="696"/>
                </a:lnTo>
                <a:lnTo>
                  <a:pt x="39198" y="769"/>
                </a:lnTo>
                <a:lnTo>
                  <a:pt x="38830" y="848"/>
                </a:lnTo>
                <a:lnTo>
                  <a:pt x="38489" y="931"/>
                </a:lnTo>
                <a:lnTo>
                  <a:pt x="38200" y="1020"/>
                </a:lnTo>
                <a:lnTo>
                  <a:pt x="37911" y="1109"/>
                </a:lnTo>
                <a:lnTo>
                  <a:pt x="37649" y="1203"/>
                </a:lnTo>
                <a:lnTo>
                  <a:pt x="37412" y="1297"/>
                </a:lnTo>
                <a:lnTo>
                  <a:pt x="37176" y="1397"/>
                </a:lnTo>
                <a:lnTo>
                  <a:pt x="36992" y="1496"/>
                </a:lnTo>
                <a:lnTo>
                  <a:pt x="36835" y="1595"/>
                </a:lnTo>
                <a:lnTo>
                  <a:pt x="36677" y="1700"/>
                </a:lnTo>
                <a:lnTo>
                  <a:pt x="36572" y="1805"/>
                </a:lnTo>
                <a:lnTo>
                  <a:pt x="36467" y="1909"/>
                </a:lnTo>
                <a:lnTo>
                  <a:pt x="36388" y="2019"/>
                </a:lnTo>
                <a:lnTo>
                  <a:pt x="36362" y="2123"/>
                </a:lnTo>
                <a:lnTo>
                  <a:pt x="36336" y="2228"/>
                </a:lnTo>
                <a:lnTo>
                  <a:pt x="36336" y="2338"/>
                </a:lnTo>
                <a:lnTo>
                  <a:pt x="36362" y="2442"/>
                </a:lnTo>
                <a:lnTo>
                  <a:pt x="36415" y="2547"/>
                </a:lnTo>
                <a:lnTo>
                  <a:pt x="36493" y="2652"/>
                </a:lnTo>
                <a:lnTo>
                  <a:pt x="36598" y="2756"/>
                </a:lnTo>
                <a:lnTo>
                  <a:pt x="36730" y="2855"/>
                </a:lnTo>
                <a:lnTo>
                  <a:pt x="36887" y="2955"/>
                </a:lnTo>
                <a:lnTo>
                  <a:pt x="37071" y="3054"/>
                </a:lnTo>
                <a:lnTo>
                  <a:pt x="37281" y="3148"/>
                </a:lnTo>
                <a:lnTo>
                  <a:pt x="37517" y="3242"/>
                </a:lnTo>
                <a:lnTo>
                  <a:pt x="37754" y="3331"/>
                </a:lnTo>
                <a:lnTo>
                  <a:pt x="38042" y="3420"/>
                </a:lnTo>
                <a:lnTo>
                  <a:pt x="38357" y="3504"/>
                </a:lnTo>
                <a:lnTo>
                  <a:pt x="38699" y="3582"/>
                </a:lnTo>
                <a:lnTo>
                  <a:pt x="39066" y="3655"/>
                </a:lnTo>
                <a:lnTo>
                  <a:pt x="39460" y="3729"/>
                </a:lnTo>
                <a:lnTo>
                  <a:pt x="39854" y="3797"/>
                </a:lnTo>
                <a:lnTo>
                  <a:pt x="39854" y="3797"/>
                </a:lnTo>
                <a:lnTo>
                  <a:pt x="38935" y="3676"/>
                </a:lnTo>
                <a:lnTo>
                  <a:pt x="37990" y="3567"/>
                </a:lnTo>
                <a:lnTo>
                  <a:pt x="37018" y="3467"/>
                </a:lnTo>
                <a:lnTo>
                  <a:pt x="36021" y="3373"/>
                </a:lnTo>
                <a:lnTo>
                  <a:pt x="34997" y="3289"/>
                </a:lnTo>
                <a:lnTo>
                  <a:pt x="33973" y="3216"/>
                </a:lnTo>
                <a:lnTo>
                  <a:pt x="32923" y="3153"/>
                </a:lnTo>
                <a:lnTo>
                  <a:pt x="31873" y="3101"/>
                </a:lnTo>
                <a:lnTo>
                  <a:pt x="30796" y="3054"/>
                </a:lnTo>
                <a:lnTo>
                  <a:pt x="29720" y="3012"/>
                </a:lnTo>
                <a:lnTo>
                  <a:pt x="28617" y="2986"/>
                </a:lnTo>
                <a:lnTo>
                  <a:pt x="27541" y="2965"/>
                </a:lnTo>
                <a:lnTo>
                  <a:pt x="26438" y="2955"/>
                </a:lnTo>
                <a:lnTo>
                  <a:pt x="25335" y="2955"/>
                </a:lnTo>
                <a:lnTo>
                  <a:pt x="24233" y="2960"/>
                </a:lnTo>
                <a:lnTo>
                  <a:pt x="23130" y="2976"/>
                </a:lnTo>
                <a:lnTo>
                  <a:pt x="22054" y="3002"/>
                </a:lnTo>
                <a:lnTo>
                  <a:pt x="20951" y="3033"/>
                </a:lnTo>
                <a:lnTo>
                  <a:pt x="19874" y="3075"/>
                </a:lnTo>
                <a:lnTo>
                  <a:pt x="18798" y="3122"/>
                </a:lnTo>
                <a:lnTo>
                  <a:pt x="17748" y="3180"/>
                </a:lnTo>
                <a:lnTo>
                  <a:pt x="16698" y="3248"/>
                </a:lnTo>
                <a:lnTo>
                  <a:pt x="15674" y="3326"/>
                </a:lnTo>
                <a:lnTo>
                  <a:pt x="14650" y="3410"/>
                </a:lnTo>
                <a:lnTo>
                  <a:pt x="13652" y="3499"/>
                </a:lnTo>
                <a:lnTo>
                  <a:pt x="12681" y="3603"/>
                </a:lnTo>
                <a:lnTo>
                  <a:pt x="11736" y="3708"/>
                </a:lnTo>
                <a:lnTo>
                  <a:pt x="10817" y="3828"/>
                </a:lnTo>
                <a:lnTo>
                  <a:pt x="9924" y="3953"/>
                </a:lnTo>
                <a:lnTo>
                  <a:pt x="9058" y="4084"/>
                </a:lnTo>
                <a:lnTo>
                  <a:pt x="8218" y="4231"/>
                </a:lnTo>
                <a:lnTo>
                  <a:pt x="7430" y="4377"/>
                </a:lnTo>
                <a:lnTo>
                  <a:pt x="6642" y="4534"/>
                </a:lnTo>
                <a:lnTo>
                  <a:pt x="5934" y="4701"/>
                </a:lnTo>
                <a:lnTo>
                  <a:pt x="5251" y="4868"/>
                </a:lnTo>
                <a:lnTo>
                  <a:pt x="4595" y="5046"/>
                </a:lnTo>
                <a:lnTo>
                  <a:pt x="3991" y="5229"/>
                </a:lnTo>
                <a:lnTo>
                  <a:pt x="3439" y="5417"/>
                </a:lnTo>
                <a:lnTo>
                  <a:pt x="2914" y="5611"/>
                </a:lnTo>
                <a:lnTo>
                  <a:pt x="2442" y="5804"/>
                </a:lnTo>
                <a:lnTo>
                  <a:pt x="1995" y="6003"/>
                </a:lnTo>
                <a:lnTo>
                  <a:pt x="1602" y="6207"/>
                </a:lnTo>
                <a:lnTo>
                  <a:pt x="1260" y="6416"/>
                </a:lnTo>
                <a:lnTo>
                  <a:pt x="945" y="6625"/>
                </a:lnTo>
                <a:lnTo>
                  <a:pt x="683" y="6840"/>
                </a:lnTo>
                <a:lnTo>
                  <a:pt x="446" y="7054"/>
                </a:lnTo>
                <a:lnTo>
                  <a:pt x="289" y="7268"/>
                </a:lnTo>
                <a:lnTo>
                  <a:pt x="131" y="7488"/>
                </a:lnTo>
                <a:lnTo>
                  <a:pt x="53" y="7708"/>
                </a:lnTo>
                <a:lnTo>
                  <a:pt x="0" y="7927"/>
                </a:lnTo>
                <a:lnTo>
                  <a:pt x="0" y="8147"/>
                </a:lnTo>
                <a:lnTo>
                  <a:pt x="26" y="8361"/>
                </a:lnTo>
                <a:lnTo>
                  <a:pt x="105" y="8581"/>
                </a:lnTo>
                <a:lnTo>
                  <a:pt x="236" y="8800"/>
                </a:lnTo>
                <a:lnTo>
                  <a:pt x="420" y="9015"/>
                </a:lnTo>
                <a:lnTo>
                  <a:pt x="630" y="9229"/>
                </a:lnTo>
                <a:lnTo>
                  <a:pt x="893" y="9438"/>
                </a:lnTo>
                <a:lnTo>
                  <a:pt x="1208" y="9647"/>
                </a:lnTo>
                <a:lnTo>
                  <a:pt x="1549" y="9856"/>
                </a:lnTo>
                <a:lnTo>
                  <a:pt x="1943" y="10060"/>
                </a:lnTo>
                <a:lnTo>
                  <a:pt x="2389" y="10259"/>
                </a:lnTo>
                <a:lnTo>
                  <a:pt x="2888" y="10453"/>
                </a:lnTo>
                <a:lnTo>
                  <a:pt x="3413" y="10646"/>
                </a:lnTo>
                <a:lnTo>
                  <a:pt x="4017" y="10829"/>
                </a:lnTo>
                <a:lnTo>
                  <a:pt x="4647" y="11012"/>
                </a:lnTo>
                <a:lnTo>
                  <a:pt x="5303" y="11184"/>
                </a:lnTo>
                <a:lnTo>
                  <a:pt x="6012" y="11352"/>
                </a:lnTo>
                <a:lnTo>
                  <a:pt x="6747" y="11509"/>
                </a:lnTo>
                <a:lnTo>
                  <a:pt x="7535" y="11666"/>
                </a:lnTo>
                <a:lnTo>
                  <a:pt x="8349" y="11812"/>
                </a:lnTo>
                <a:lnTo>
                  <a:pt x="9189" y="11948"/>
                </a:lnTo>
                <a:lnTo>
                  <a:pt x="10082" y="12079"/>
                </a:lnTo>
                <a:lnTo>
                  <a:pt x="10974" y="12204"/>
                </a:lnTo>
                <a:lnTo>
                  <a:pt x="11893" y="12319"/>
                </a:lnTo>
                <a:lnTo>
                  <a:pt x="12865" y="12429"/>
                </a:lnTo>
                <a:lnTo>
                  <a:pt x="13836" y="12528"/>
                </a:lnTo>
                <a:lnTo>
                  <a:pt x="14834" y="12622"/>
                </a:lnTo>
                <a:lnTo>
                  <a:pt x="15831" y="12706"/>
                </a:lnTo>
                <a:lnTo>
                  <a:pt x="16881" y="12784"/>
                </a:lnTo>
                <a:lnTo>
                  <a:pt x="17905" y="12852"/>
                </a:lnTo>
                <a:lnTo>
                  <a:pt x="18982" y="12915"/>
                </a:lnTo>
                <a:lnTo>
                  <a:pt x="20032" y="12967"/>
                </a:lnTo>
                <a:lnTo>
                  <a:pt x="21135" y="13009"/>
                </a:lnTo>
                <a:lnTo>
                  <a:pt x="22211" y="13046"/>
                </a:lnTo>
                <a:lnTo>
                  <a:pt x="23288" y="13072"/>
                </a:lnTo>
                <a:lnTo>
                  <a:pt x="24390" y="13088"/>
                </a:lnTo>
                <a:lnTo>
                  <a:pt x="25493" y="13098"/>
                </a:lnTo>
                <a:lnTo>
                  <a:pt x="26596" y="13098"/>
                </a:lnTo>
                <a:lnTo>
                  <a:pt x="27672" y="13088"/>
                </a:lnTo>
                <a:lnTo>
                  <a:pt x="28775" y="13067"/>
                </a:lnTo>
                <a:lnTo>
                  <a:pt x="29851" y="13035"/>
                </a:lnTo>
                <a:lnTo>
                  <a:pt x="30927" y="12999"/>
                </a:lnTo>
                <a:lnTo>
                  <a:pt x="32004" y="12952"/>
                </a:lnTo>
                <a:lnTo>
                  <a:pt x="33054" y="12894"/>
                </a:lnTo>
                <a:lnTo>
                  <a:pt x="34104" y="12826"/>
                </a:lnTo>
                <a:lnTo>
                  <a:pt x="35128" y="12748"/>
                </a:lnTo>
                <a:lnTo>
                  <a:pt x="34708" y="12795"/>
                </a:lnTo>
                <a:lnTo>
                  <a:pt x="34288" y="12847"/>
                </a:lnTo>
                <a:lnTo>
                  <a:pt x="33894" y="12905"/>
                </a:lnTo>
                <a:lnTo>
                  <a:pt x="33527" y="12962"/>
                </a:lnTo>
                <a:lnTo>
                  <a:pt x="33159" y="13030"/>
                </a:lnTo>
                <a:lnTo>
                  <a:pt x="32818" y="13098"/>
                </a:lnTo>
                <a:lnTo>
                  <a:pt x="32476" y="13166"/>
                </a:lnTo>
                <a:lnTo>
                  <a:pt x="32161" y="13239"/>
                </a:lnTo>
                <a:lnTo>
                  <a:pt x="31873" y="13318"/>
                </a:lnTo>
                <a:lnTo>
                  <a:pt x="31584" y="13396"/>
                </a:lnTo>
                <a:lnTo>
                  <a:pt x="31321" y="13480"/>
                </a:lnTo>
                <a:lnTo>
                  <a:pt x="31059" y="13563"/>
                </a:lnTo>
                <a:lnTo>
                  <a:pt x="30849" y="13647"/>
                </a:lnTo>
                <a:lnTo>
                  <a:pt x="30639" y="13736"/>
                </a:lnTo>
                <a:lnTo>
                  <a:pt x="30429" y="13825"/>
                </a:lnTo>
                <a:lnTo>
                  <a:pt x="30271" y="13919"/>
                </a:lnTo>
                <a:lnTo>
                  <a:pt x="30114" y="14008"/>
                </a:lnTo>
                <a:lnTo>
                  <a:pt x="29982" y="14102"/>
                </a:lnTo>
                <a:lnTo>
                  <a:pt x="29851" y="14196"/>
                </a:lnTo>
                <a:lnTo>
                  <a:pt x="29772" y="14295"/>
                </a:lnTo>
                <a:lnTo>
                  <a:pt x="29694" y="14390"/>
                </a:lnTo>
                <a:lnTo>
                  <a:pt x="29641" y="14489"/>
                </a:lnTo>
                <a:lnTo>
                  <a:pt x="29615" y="14583"/>
                </a:lnTo>
                <a:lnTo>
                  <a:pt x="29615" y="14682"/>
                </a:lnTo>
                <a:lnTo>
                  <a:pt x="29615" y="14777"/>
                </a:lnTo>
                <a:lnTo>
                  <a:pt x="29641" y="14876"/>
                </a:lnTo>
                <a:lnTo>
                  <a:pt x="29720" y="14970"/>
                </a:lnTo>
                <a:lnTo>
                  <a:pt x="29799" y="15064"/>
                </a:lnTo>
                <a:lnTo>
                  <a:pt x="29904" y="15163"/>
                </a:lnTo>
                <a:lnTo>
                  <a:pt x="30009" y="15258"/>
                </a:lnTo>
                <a:lnTo>
                  <a:pt x="30166" y="15346"/>
                </a:lnTo>
                <a:lnTo>
                  <a:pt x="30350" y="15441"/>
                </a:lnTo>
                <a:lnTo>
                  <a:pt x="30534" y="15529"/>
                </a:lnTo>
                <a:lnTo>
                  <a:pt x="30770" y="15613"/>
                </a:lnTo>
                <a:lnTo>
                  <a:pt x="31006" y="15697"/>
                </a:lnTo>
                <a:lnTo>
                  <a:pt x="31269" y="15780"/>
                </a:lnTo>
                <a:lnTo>
                  <a:pt x="31558" y="15859"/>
                </a:lnTo>
                <a:lnTo>
                  <a:pt x="31846" y="15937"/>
                </a:lnTo>
                <a:lnTo>
                  <a:pt x="32161" y="16010"/>
                </a:lnTo>
                <a:lnTo>
                  <a:pt x="32503" y="16078"/>
                </a:lnTo>
                <a:lnTo>
                  <a:pt x="32870" y="16146"/>
                </a:lnTo>
                <a:lnTo>
                  <a:pt x="33238" y="16209"/>
                </a:lnTo>
                <a:lnTo>
                  <a:pt x="33605" y="16272"/>
                </a:lnTo>
                <a:lnTo>
                  <a:pt x="33999" y="16329"/>
                </a:lnTo>
                <a:lnTo>
                  <a:pt x="34393" y="16382"/>
                </a:lnTo>
                <a:lnTo>
                  <a:pt x="34813" y="16434"/>
                </a:lnTo>
                <a:lnTo>
                  <a:pt x="35259" y="16481"/>
                </a:lnTo>
                <a:lnTo>
                  <a:pt x="35679" y="16528"/>
                </a:lnTo>
                <a:lnTo>
                  <a:pt x="36126" y="16565"/>
                </a:lnTo>
                <a:lnTo>
                  <a:pt x="36598" y="16601"/>
                </a:lnTo>
                <a:lnTo>
                  <a:pt x="37045" y="16633"/>
                </a:lnTo>
                <a:lnTo>
                  <a:pt x="37517" y="16664"/>
                </a:lnTo>
                <a:lnTo>
                  <a:pt x="37990" y="16690"/>
                </a:lnTo>
                <a:lnTo>
                  <a:pt x="38462" y="16711"/>
                </a:lnTo>
                <a:lnTo>
                  <a:pt x="38961" y="16727"/>
                </a:lnTo>
                <a:lnTo>
                  <a:pt x="39434" y="16737"/>
                </a:lnTo>
                <a:lnTo>
                  <a:pt x="39906" y="16742"/>
                </a:lnTo>
                <a:lnTo>
                  <a:pt x="40405" y="16748"/>
                </a:lnTo>
                <a:lnTo>
                  <a:pt x="40904" y="16748"/>
                </a:lnTo>
                <a:lnTo>
                  <a:pt x="41377" y="16742"/>
                </a:lnTo>
                <a:lnTo>
                  <a:pt x="41849" y="16732"/>
                </a:lnTo>
                <a:lnTo>
                  <a:pt x="42348" y="16716"/>
                </a:lnTo>
                <a:lnTo>
                  <a:pt x="42821" y="16695"/>
                </a:lnTo>
                <a:lnTo>
                  <a:pt x="43293" y="16669"/>
                </a:lnTo>
                <a:lnTo>
                  <a:pt x="43766" y="16638"/>
                </a:lnTo>
                <a:lnTo>
                  <a:pt x="44212" y="16606"/>
                </a:lnTo>
                <a:lnTo>
                  <a:pt x="44658" y="16565"/>
                </a:lnTo>
                <a:lnTo>
                  <a:pt x="45105" y="16523"/>
                </a:lnTo>
                <a:lnTo>
                  <a:pt x="45525" y="16476"/>
                </a:lnTo>
                <a:lnTo>
                  <a:pt x="45919" y="16423"/>
                </a:lnTo>
                <a:lnTo>
                  <a:pt x="46339" y="16366"/>
                </a:lnTo>
                <a:lnTo>
                  <a:pt x="46706" y="16308"/>
                </a:lnTo>
                <a:lnTo>
                  <a:pt x="47100" y="16246"/>
                </a:lnTo>
                <a:lnTo>
                  <a:pt x="47441" y="16178"/>
                </a:lnTo>
                <a:lnTo>
                  <a:pt x="47783" y="16110"/>
                </a:lnTo>
                <a:lnTo>
                  <a:pt x="48124" y="16037"/>
                </a:lnTo>
                <a:lnTo>
                  <a:pt x="48439" y="15963"/>
                </a:lnTo>
                <a:lnTo>
                  <a:pt x="48728" y="15885"/>
                </a:lnTo>
                <a:lnTo>
                  <a:pt x="49017" y="15807"/>
                </a:lnTo>
                <a:lnTo>
                  <a:pt x="49279" y="15723"/>
                </a:lnTo>
                <a:lnTo>
                  <a:pt x="49542" y="15639"/>
                </a:lnTo>
                <a:lnTo>
                  <a:pt x="49752" y="15556"/>
                </a:lnTo>
                <a:lnTo>
                  <a:pt x="49962" y="15467"/>
                </a:lnTo>
                <a:lnTo>
                  <a:pt x="50172" y="15378"/>
                </a:lnTo>
                <a:lnTo>
                  <a:pt x="50329" y="15284"/>
                </a:lnTo>
                <a:lnTo>
                  <a:pt x="50487" y="15195"/>
                </a:lnTo>
                <a:lnTo>
                  <a:pt x="50618" y="15101"/>
                </a:lnTo>
                <a:lnTo>
                  <a:pt x="50723" y="15007"/>
                </a:lnTo>
                <a:lnTo>
                  <a:pt x="50828" y="14912"/>
                </a:lnTo>
                <a:lnTo>
                  <a:pt x="50881" y="14813"/>
                </a:lnTo>
                <a:lnTo>
                  <a:pt x="50933" y="14719"/>
                </a:lnTo>
                <a:lnTo>
                  <a:pt x="50959" y="14620"/>
                </a:lnTo>
                <a:lnTo>
                  <a:pt x="50959" y="14544"/>
                </a:lnTo>
                <a:lnTo>
                  <a:pt x="50959" y="14544"/>
                </a:lnTo>
                <a:lnTo>
                  <a:pt x="51038" y="14646"/>
                </a:lnTo>
                <a:lnTo>
                  <a:pt x="51274" y="14850"/>
                </a:lnTo>
                <a:lnTo>
                  <a:pt x="51537" y="15054"/>
                </a:lnTo>
                <a:lnTo>
                  <a:pt x="51852" y="15247"/>
                </a:lnTo>
                <a:lnTo>
                  <a:pt x="52220" y="15446"/>
                </a:lnTo>
                <a:lnTo>
                  <a:pt x="52640" y="15634"/>
                </a:lnTo>
                <a:lnTo>
                  <a:pt x="53112" y="15817"/>
                </a:lnTo>
                <a:lnTo>
                  <a:pt x="53611" y="16000"/>
                </a:lnTo>
                <a:lnTo>
                  <a:pt x="54162" y="16178"/>
                </a:lnTo>
                <a:lnTo>
                  <a:pt x="54766" y="16345"/>
                </a:lnTo>
                <a:lnTo>
                  <a:pt x="55396" y="16512"/>
                </a:lnTo>
                <a:lnTo>
                  <a:pt x="56079" y="16674"/>
                </a:lnTo>
                <a:lnTo>
                  <a:pt x="56788" y="16826"/>
                </a:lnTo>
                <a:lnTo>
                  <a:pt x="57549" y="16972"/>
                </a:lnTo>
                <a:lnTo>
                  <a:pt x="58311" y="17114"/>
                </a:lnTo>
                <a:lnTo>
                  <a:pt x="59124" y="17250"/>
                </a:lnTo>
                <a:lnTo>
                  <a:pt x="59965" y="17375"/>
                </a:lnTo>
                <a:lnTo>
                  <a:pt x="60831" y="17495"/>
                </a:lnTo>
                <a:lnTo>
                  <a:pt x="61724" y="17605"/>
                </a:lnTo>
                <a:lnTo>
                  <a:pt x="62616" y="17704"/>
                </a:lnTo>
                <a:lnTo>
                  <a:pt x="63561" y="17799"/>
                </a:lnTo>
                <a:lnTo>
                  <a:pt x="64506" y="17887"/>
                </a:lnTo>
                <a:lnTo>
                  <a:pt x="65478" y="17961"/>
                </a:lnTo>
                <a:lnTo>
                  <a:pt x="66476" y="18029"/>
                </a:lnTo>
                <a:lnTo>
                  <a:pt x="67473" y="18086"/>
                </a:lnTo>
                <a:lnTo>
                  <a:pt x="68497" y="18128"/>
                </a:lnTo>
                <a:lnTo>
                  <a:pt x="69521" y="18165"/>
                </a:lnTo>
                <a:lnTo>
                  <a:pt x="70545" y="18191"/>
                </a:lnTo>
                <a:lnTo>
                  <a:pt x="71595" y="18206"/>
                </a:lnTo>
                <a:lnTo>
                  <a:pt x="72645" y="18206"/>
                </a:lnTo>
                <a:lnTo>
                  <a:pt x="73695" y="18196"/>
                </a:lnTo>
                <a:lnTo>
                  <a:pt x="74746" y="18175"/>
                </a:lnTo>
                <a:lnTo>
                  <a:pt x="75770" y="18144"/>
                </a:lnTo>
                <a:lnTo>
                  <a:pt x="76793" y="18097"/>
                </a:lnTo>
                <a:lnTo>
                  <a:pt x="77791" y="18044"/>
                </a:lnTo>
                <a:lnTo>
                  <a:pt x="78789" y="17976"/>
                </a:lnTo>
                <a:lnTo>
                  <a:pt x="79760" y="17903"/>
                </a:lnTo>
                <a:lnTo>
                  <a:pt x="80705" y="17820"/>
                </a:lnTo>
                <a:lnTo>
                  <a:pt x="81624" y="17725"/>
                </a:lnTo>
                <a:lnTo>
                  <a:pt x="82543" y="17621"/>
                </a:lnTo>
                <a:lnTo>
                  <a:pt x="83409" y="17511"/>
                </a:lnTo>
                <a:lnTo>
                  <a:pt x="84276" y="17391"/>
                </a:lnTo>
                <a:lnTo>
                  <a:pt x="85116" y="17260"/>
                </a:lnTo>
                <a:lnTo>
                  <a:pt x="85904" y="17124"/>
                </a:lnTo>
                <a:lnTo>
                  <a:pt x="86665" y="16983"/>
                </a:lnTo>
                <a:lnTo>
                  <a:pt x="87400" y="16831"/>
                </a:lnTo>
                <a:lnTo>
                  <a:pt x="88109" y="16674"/>
                </a:lnTo>
                <a:lnTo>
                  <a:pt x="88765" y="16512"/>
                </a:lnTo>
                <a:lnTo>
                  <a:pt x="89395" y="16345"/>
                </a:lnTo>
                <a:lnTo>
                  <a:pt x="89999" y="16173"/>
                </a:lnTo>
                <a:lnTo>
                  <a:pt x="90524" y="15995"/>
                </a:lnTo>
                <a:lnTo>
                  <a:pt x="91049" y="15812"/>
                </a:lnTo>
                <a:lnTo>
                  <a:pt x="91522" y="15629"/>
                </a:lnTo>
                <a:lnTo>
                  <a:pt x="91916" y="15435"/>
                </a:lnTo>
                <a:lnTo>
                  <a:pt x="92310" y="15242"/>
                </a:lnTo>
                <a:lnTo>
                  <a:pt x="92625" y="15043"/>
                </a:lnTo>
                <a:lnTo>
                  <a:pt x="92913" y="14844"/>
                </a:lnTo>
                <a:lnTo>
                  <a:pt x="93124" y="14641"/>
                </a:lnTo>
                <a:lnTo>
                  <a:pt x="93307" y="14437"/>
                </a:lnTo>
                <a:lnTo>
                  <a:pt x="93412" y="14233"/>
                </a:lnTo>
                <a:lnTo>
                  <a:pt x="93465" y="14024"/>
                </a:lnTo>
                <a:lnTo>
                  <a:pt x="93465" y="13814"/>
                </a:lnTo>
                <a:lnTo>
                  <a:pt x="93412" y="13605"/>
                </a:lnTo>
                <a:lnTo>
                  <a:pt x="93307" y="13396"/>
                </a:lnTo>
                <a:lnTo>
                  <a:pt x="93124" y="13192"/>
                </a:lnTo>
                <a:lnTo>
                  <a:pt x="92913" y="12988"/>
                </a:lnTo>
                <a:lnTo>
                  <a:pt x="92625" y="12790"/>
                </a:lnTo>
                <a:lnTo>
                  <a:pt x="92283" y="12596"/>
                </a:lnTo>
                <a:lnTo>
                  <a:pt x="91890" y="12403"/>
                </a:lnTo>
                <a:lnTo>
                  <a:pt x="91469" y="12215"/>
                </a:lnTo>
                <a:lnTo>
                  <a:pt x="90997" y="12026"/>
                </a:lnTo>
                <a:lnTo>
                  <a:pt x="90472" y="11849"/>
                </a:lnTo>
                <a:lnTo>
                  <a:pt x="89894" y="11676"/>
                </a:lnTo>
                <a:lnTo>
                  <a:pt x="89290" y="11503"/>
                </a:lnTo>
                <a:lnTo>
                  <a:pt x="88634" y="11341"/>
                </a:lnTo>
                <a:lnTo>
                  <a:pt x="87951" y="11184"/>
                </a:lnTo>
                <a:lnTo>
                  <a:pt x="87216" y="11033"/>
                </a:lnTo>
                <a:lnTo>
                  <a:pt x="86481" y="10886"/>
                </a:lnTo>
                <a:lnTo>
                  <a:pt x="85694" y="10751"/>
                </a:lnTo>
                <a:lnTo>
                  <a:pt x="84853" y="10615"/>
                </a:lnTo>
                <a:lnTo>
                  <a:pt x="84013" y="10494"/>
                </a:lnTo>
                <a:lnTo>
                  <a:pt x="83147" y="10379"/>
                </a:lnTo>
                <a:lnTo>
                  <a:pt x="82254" y="10270"/>
                </a:lnTo>
                <a:lnTo>
                  <a:pt x="81335" y="10170"/>
                </a:lnTo>
                <a:lnTo>
                  <a:pt x="80390" y="10076"/>
                </a:lnTo>
                <a:lnTo>
                  <a:pt x="79419" y="9998"/>
                </a:lnTo>
                <a:lnTo>
                  <a:pt x="78447" y="9924"/>
                </a:lnTo>
                <a:lnTo>
                  <a:pt x="77450" y="9862"/>
                </a:lnTo>
                <a:lnTo>
                  <a:pt x="76452" y="9804"/>
                </a:lnTo>
                <a:lnTo>
                  <a:pt x="75428" y="9762"/>
                </a:lnTo>
                <a:lnTo>
                  <a:pt x="74404" y="9731"/>
                </a:lnTo>
                <a:lnTo>
                  <a:pt x="73354" y="9710"/>
                </a:lnTo>
                <a:lnTo>
                  <a:pt x="72330" y="9700"/>
                </a:lnTo>
                <a:lnTo>
                  <a:pt x="71280" y="9700"/>
                </a:lnTo>
                <a:lnTo>
                  <a:pt x="70230" y="9710"/>
                </a:lnTo>
                <a:lnTo>
                  <a:pt x="71359" y="9579"/>
                </a:lnTo>
                <a:lnTo>
                  <a:pt x="72488" y="9438"/>
                </a:lnTo>
                <a:lnTo>
                  <a:pt x="73590" y="9297"/>
                </a:lnTo>
                <a:lnTo>
                  <a:pt x="74693" y="9151"/>
                </a:lnTo>
                <a:lnTo>
                  <a:pt x="75770" y="8994"/>
                </a:lnTo>
                <a:lnTo>
                  <a:pt x="76846" y="8837"/>
                </a:lnTo>
                <a:lnTo>
                  <a:pt x="77870" y="8670"/>
                </a:lnTo>
                <a:lnTo>
                  <a:pt x="78868" y="8502"/>
                </a:lnTo>
                <a:lnTo>
                  <a:pt x="79839" y="8324"/>
                </a:lnTo>
                <a:lnTo>
                  <a:pt x="80758" y="8141"/>
                </a:lnTo>
                <a:lnTo>
                  <a:pt x="81650" y="7948"/>
                </a:lnTo>
                <a:lnTo>
                  <a:pt x="82517" y="7749"/>
                </a:lnTo>
                <a:lnTo>
                  <a:pt x="83304" y="7545"/>
                </a:lnTo>
                <a:lnTo>
                  <a:pt x="83698" y="7441"/>
                </a:lnTo>
                <a:lnTo>
                  <a:pt x="84066" y="7336"/>
                </a:lnTo>
                <a:lnTo>
                  <a:pt x="84433" y="7227"/>
                </a:lnTo>
                <a:lnTo>
                  <a:pt x="84775" y="7117"/>
                </a:lnTo>
                <a:lnTo>
                  <a:pt x="85116" y="7002"/>
                </a:lnTo>
                <a:lnTo>
                  <a:pt x="85431" y="6887"/>
                </a:lnTo>
                <a:lnTo>
                  <a:pt x="85720" y="6772"/>
                </a:lnTo>
                <a:lnTo>
                  <a:pt x="86009" y="6651"/>
                </a:lnTo>
                <a:lnTo>
                  <a:pt x="86271" y="6531"/>
                </a:lnTo>
                <a:lnTo>
                  <a:pt x="86507" y="6411"/>
                </a:lnTo>
                <a:lnTo>
                  <a:pt x="86744" y="6285"/>
                </a:lnTo>
                <a:lnTo>
                  <a:pt x="86954" y="6160"/>
                </a:lnTo>
                <a:lnTo>
                  <a:pt x="87138" y="6029"/>
                </a:lnTo>
                <a:lnTo>
                  <a:pt x="87321" y="5904"/>
                </a:lnTo>
                <a:lnTo>
                  <a:pt x="87453" y="5773"/>
                </a:lnTo>
                <a:lnTo>
                  <a:pt x="87584" y="5642"/>
                </a:lnTo>
                <a:lnTo>
                  <a:pt x="87689" y="5512"/>
                </a:lnTo>
                <a:lnTo>
                  <a:pt x="87768" y="5381"/>
                </a:lnTo>
                <a:lnTo>
                  <a:pt x="87846" y="5250"/>
                </a:lnTo>
                <a:lnTo>
                  <a:pt x="87873" y="5119"/>
                </a:lnTo>
                <a:lnTo>
                  <a:pt x="87899" y="4989"/>
                </a:lnTo>
                <a:lnTo>
                  <a:pt x="87899" y="4858"/>
                </a:lnTo>
                <a:lnTo>
                  <a:pt x="87873" y="4727"/>
                </a:lnTo>
                <a:lnTo>
                  <a:pt x="87820" y="4597"/>
                </a:lnTo>
                <a:lnTo>
                  <a:pt x="87768" y="4466"/>
                </a:lnTo>
                <a:lnTo>
                  <a:pt x="87663" y="4335"/>
                </a:lnTo>
                <a:lnTo>
                  <a:pt x="87531" y="4210"/>
                </a:lnTo>
                <a:lnTo>
                  <a:pt x="87400" y="4084"/>
                </a:lnTo>
                <a:lnTo>
                  <a:pt x="87243" y="3959"/>
                </a:lnTo>
                <a:lnTo>
                  <a:pt x="87033" y="3838"/>
                </a:lnTo>
                <a:lnTo>
                  <a:pt x="86823" y="3718"/>
                </a:lnTo>
                <a:lnTo>
                  <a:pt x="86586" y="3598"/>
                </a:lnTo>
                <a:lnTo>
                  <a:pt x="86324" y="3478"/>
                </a:lnTo>
                <a:lnTo>
                  <a:pt x="86009" y="3368"/>
                </a:lnTo>
                <a:lnTo>
                  <a:pt x="85694" y="3253"/>
                </a:lnTo>
                <a:lnTo>
                  <a:pt x="85352" y="3143"/>
                </a:lnTo>
                <a:lnTo>
                  <a:pt x="84985" y="3038"/>
                </a:lnTo>
                <a:lnTo>
                  <a:pt x="84591" y="2934"/>
                </a:lnTo>
                <a:lnTo>
                  <a:pt x="84145" y="2835"/>
                </a:lnTo>
                <a:lnTo>
                  <a:pt x="83698" y="2740"/>
                </a:lnTo>
                <a:lnTo>
                  <a:pt x="83199" y="2652"/>
                </a:lnTo>
                <a:lnTo>
                  <a:pt x="82701" y="2568"/>
                </a:lnTo>
                <a:lnTo>
                  <a:pt x="82176" y="2489"/>
                </a:lnTo>
                <a:lnTo>
                  <a:pt x="81624" y="2421"/>
                </a:lnTo>
                <a:lnTo>
                  <a:pt x="81047" y="2354"/>
                </a:lnTo>
                <a:lnTo>
                  <a:pt x="80469" y="2291"/>
                </a:lnTo>
                <a:lnTo>
                  <a:pt x="79865" y="2238"/>
                </a:lnTo>
                <a:lnTo>
                  <a:pt x="79261" y="2191"/>
                </a:lnTo>
                <a:lnTo>
                  <a:pt x="78631" y="2144"/>
                </a:lnTo>
                <a:lnTo>
                  <a:pt x="78001" y="2108"/>
                </a:lnTo>
                <a:lnTo>
                  <a:pt x="77345" y="2082"/>
                </a:lnTo>
                <a:lnTo>
                  <a:pt x="76688" y="2055"/>
                </a:lnTo>
                <a:lnTo>
                  <a:pt x="76058" y="2035"/>
                </a:lnTo>
                <a:lnTo>
                  <a:pt x="75402" y="2024"/>
                </a:lnTo>
                <a:lnTo>
                  <a:pt x="74746" y="2019"/>
                </a:lnTo>
                <a:lnTo>
                  <a:pt x="74089" y="2019"/>
                </a:lnTo>
                <a:lnTo>
                  <a:pt x="73433" y="2029"/>
                </a:lnTo>
                <a:lnTo>
                  <a:pt x="72803" y="2040"/>
                </a:lnTo>
                <a:lnTo>
                  <a:pt x="72173" y="2061"/>
                </a:lnTo>
                <a:lnTo>
                  <a:pt x="71543" y="2087"/>
                </a:lnTo>
                <a:lnTo>
                  <a:pt x="70939" y="2123"/>
                </a:lnTo>
                <a:lnTo>
                  <a:pt x="70335" y="2165"/>
                </a:lnTo>
                <a:lnTo>
                  <a:pt x="69757" y="2212"/>
                </a:lnTo>
                <a:lnTo>
                  <a:pt x="69180" y="2270"/>
                </a:lnTo>
                <a:lnTo>
                  <a:pt x="68628" y="2327"/>
                </a:lnTo>
                <a:lnTo>
                  <a:pt x="68103" y="2401"/>
                </a:lnTo>
                <a:lnTo>
                  <a:pt x="67604" y="2474"/>
                </a:lnTo>
                <a:lnTo>
                  <a:pt x="67106" y="2557"/>
                </a:lnTo>
                <a:lnTo>
                  <a:pt x="66659" y="2652"/>
                </a:lnTo>
                <a:lnTo>
                  <a:pt x="66239" y="2751"/>
                </a:lnTo>
                <a:lnTo>
                  <a:pt x="65819" y="2552"/>
                </a:lnTo>
                <a:lnTo>
                  <a:pt x="65373" y="2359"/>
                </a:lnTo>
                <a:lnTo>
                  <a:pt x="64874" y="2165"/>
                </a:lnTo>
                <a:lnTo>
                  <a:pt x="64349" y="1977"/>
                </a:lnTo>
                <a:lnTo>
                  <a:pt x="63771" y="1794"/>
                </a:lnTo>
                <a:lnTo>
                  <a:pt x="63168" y="1616"/>
                </a:lnTo>
                <a:lnTo>
                  <a:pt x="62511" y="1449"/>
                </a:lnTo>
                <a:lnTo>
                  <a:pt x="61829" y="1282"/>
                </a:lnTo>
                <a:lnTo>
                  <a:pt x="61120" y="1125"/>
                </a:lnTo>
                <a:lnTo>
                  <a:pt x="60358" y="973"/>
                </a:lnTo>
                <a:lnTo>
                  <a:pt x="59571" y="832"/>
                </a:lnTo>
                <a:lnTo>
                  <a:pt x="58757" y="696"/>
                </a:lnTo>
                <a:lnTo>
                  <a:pt x="57890" y="571"/>
                </a:lnTo>
                <a:lnTo>
                  <a:pt x="56998" y="456"/>
                </a:lnTo>
                <a:lnTo>
                  <a:pt x="56525" y="403"/>
                </a:lnTo>
                <a:lnTo>
                  <a:pt x="56053" y="356"/>
                </a:lnTo>
                <a:lnTo>
                  <a:pt x="55580" y="304"/>
                </a:lnTo>
                <a:lnTo>
                  <a:pt x="55081" y="262"/>
                </a:lnTo>
                <a:lnTo>
                  <a:pt x="54609" y="220"/>
                </a:lnTo>
                <a:lnTo>
                  <a:pt x="54084" y="184"/>
                </a:lnTo>
                <a:lnTo>
                  <a:pt x="53585" y="147"/>
                </a:lnTo>
                <a:lnTo>
                  <a:pt x="53060" y="116"/>
                </a:lnTo>
                <a:lnTo>
                  <a:pt x="52535" y="90"/>
                </a:lnTo>
                <a:lnTo>
                  <a:pt x="52010" y="69"/>
                </a:lnTo>
                <a:lnTo>
                  <a:pt x="51484" y="48"/>
                </a:lnTo>
                <a:lnTo>
                  <a:pt x="50959" y="32"/>
                </a:lnTo>
                <a:lnTo>
                  <a:pt x="50408" y="16"/>
                </a:lnTo>
                <a:lnTo>
                  <a:pt x="49883" y="11"/>
                </a:lnTo>
                <a:lnTo>
                  <a:pt x="49332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8" name="Google Shape;508;g3fad6c071fb_0_689"/>
          <p:cNvSpPr/>
          <p:nvPr/>
        </p:nvSpPr>
        <p:spPr>
          <a:xfrm flipH="1" rot="1905469">
            <a:off x="9704849" y="398385"/>
            <a:ext cx="3088661" cy="1310180"/>
          </a:xfrm>
          <a:custGeom>
            <a:rect b="b" l="l" r="r" t="t"/>
            <a:pathLst>
              <a:path extrusionOk="0" h="18688" w="220877">
                <a:moveTo>
                  <a:pt x="219669" y="1"/>
                </a:moveTo>
                <a:lnTo>
                  <a:pt x="219485" y="11"/>
                </a:lnTo>
                <a:lnTo>
                  <a:pt x="219327" y="32"/>
                </a:lnTo>
                <a:lnTo>
                  <a:pt x="219170" y="58"/>
                </a:lnTo>
                <a:lnTo>
                  <a:pt x="219038" y="85"/>
                </a:lnTo>
                <a:lnTo>
                  <a:pt x="217463" y="534"/>
                </a:lnTo>
                <a:lnTo>
                  <a:pt x="215862" y="979"/>
                </a:lnTo>
                <a:lnTo>
                  <a:pt x="214260" y="1423"/>
                </a:lnTo>
                <a:lnTo>
                  <a:pt x="212606" y="1857"/>
                </a:lnTo>
                <a:lnTo>
                  <a:pt x="212501" y="1894"/>
                </a:lnTo>
                <a:lnTo>
                  <a:pt x="212449" y="1930"/>
                </a:lnTo>
                <a:lnTo>
                  <a:pt x="212422" y="1967"/>
                </a:lnTo>
                <a:lnTo>
                  <a:pt x="212422" y="2009"/>
                </a:lnTo>
                <a:lnTo>
                  <a:pt x="212475" y="2045"/>
                </a:lnTo>
                <a:lnTo>
                  <a:pt x="212554" y="2082"/>
                </a:lnTo>
                <a:lnTo>
                  <a:pt x="212659" y="2113"/>
                </a:lnTo>
                <a:lnTo>
                  <a:pt x="212816" y="2139"/>
                </a:lnTo>
                <a:lnTo>
                  <a:pt x="212947" y="2160"/>
                </a:lnTo>
                <a:lnTo>
                  <a:pt x="213105" y="2171"/>
                </a:lnTo>
                <a:lnTo>
                  <a:pt x="213263" y="2176"/>
                </a:lnTo>
                <a:lnTo>
                  <a:pt x="213420" y="2181"/>
                </a:lnTo>
                <a:lnTo>
                  <a:pt x="213656" y="2176"/>
                </a:lnTo>
                <a:lnTo>
                  <a:pt x="213866" y="2160"/>
                </a:lnTo>
                <a:lnTo>
                  <a:pt x="214050" y="2134"/>
                </a:lnTo>
                <a:lnTo>
                  <a:pt x="214234" y="2103"/>
                </a:lnTo>
                <a:lnTo>
                  <a:pt x="215888" y="1658"/>
                </a:lnTo>
                <a:lnTo>
                  <a:pt x="217516" y="1214"/>
                </a:lnTo>
                <a:lnTo>
                  <a:pt x="219117" y="770"/>
                </a:lnTo>
                <a:lnTo>
                  <a:pt x="220692" y="315"/>
                </a:lnTo>
                <a:lnTo>
                  <a:pt x="220797" y="278"/>
                </a:lnTo>
                <a:lnTo>
                  <a:pt x="220850" y="241"/>
                </a:lnTo>
                <a:lnTo>
                  <a:pt x="220876" y="205"/>
                </a:lnTo>
                <a:lnTo>
                  <a:pt x="220850" y="163"/>
                </a:lnTo>
                <a:lnTo>
                  <a:pt x="220797" y="126"/>
                </a:lnTo>
                <a:lnTo>
                  <a:pt x="220719" y="95"/>
                </a:lnTo>
                <a:lnTo>
                  <a:pt x="220587" y="64"/>
                </a:lnTo>
                <a:lnTo>
                  <a:pt x="220430" y="38"/>
                </a:lnTo>
                <a:lnTo>
                  <a:pt x="220246" y="17"/>
                </a:lnTo>
                <a:lnTo>
                  <a:pt x="220062" y="6"/>
                </a:lnTo>
                <a:lnTo>
                  <a:pt x="219879" y="1"/>
                </a:lnTo>
                <a:close/>
                <a:moveTo>
                  <a:pt x="206515" y="3499"/>
                </a:moveTo>
                <a:lnTo>
                  <a:pt x="206305" y="3504"/>
                </a:lnTo>
                <a:lnTo>
                  <a:pt x="206121" y="3520"/>
                </a:lnTo>
                <a:lnTo>
                  <a:pt x="205964" y="3541"/>
                </a:lnTo>
                <a:lnTo>
                  <a:pt x="205833" y="3572"/>
                </a:lnTo>
                <a:lnTo>
                  <a:pt x="204074" y="3990"/>
                </a:lnTo>
                <a:lnTo>
                  <a:pt x="202288" y="4409"/>
                </a:lnTo>
                <a:lnTo>
                  <a:pt x="200477" y="4816"/>
                </a:lnTo>
                <a:lnTo>
                  <a:pt x="198665" y="5224"/>
                </a:lnTo>
                <a:lnTo>
                  <a:pt x="198534" y="5256"/>
                </a:lnTo>
                <a:lnTo>
                  <a:pt x="198455" y="5292"/>
                </a:lnTo>
                <a:lnTo>
                  <a:pt x="198403" y="5329"/>
                </a:lnTo>
                <a:lnTo>
                  <a:pt x="198403" y="5371"/>
                </a:lnTo>
                <a:lnTo>
                  <a:pt x="198429" y="5407"/>
                </a:lnTo>
                <a:lnTo>
                  <a:pt x="198481" y="5444"/>
                </a:lnTo>
                <a:lnTo>
                  <a:pt x="198586" y="5480"/>
                </a:lnTo>
                <a:lnTo>
                  <a:pt x="198744" y="5507"/>
                </a:lnTo>
                <a:lnTo>
                  <a:pt x="198875" y="5533"/>
                </a:lnTo>
                <a:lnTo>
                  <a:pt x="199059" y="5548"/>
                </a:lnTo>
                <a:lnTo>
                  <a:pt x="199243" y="5559"/>
                </a:lnTo>
                <a:lnTo>
                  <a:pt x="199610" y="5559"/>
                </a:lnTo>
                <a:lnTo>
                  <a:pt x="199820" y="5543"/>
                </a:lnTo>
                <a:lnTo>
                  <a:pt x="200004" y="5522"/>
                </a:lnTo>
                <a:lnTo>
                  <a:pt x="200162" y="5496"/>
                </a:lnTo>
                <a:lnTo>
                  <a:pt x="202000" y="5088"/>
                </a:lnTo>
                <a:lnTo>
                  <a:pt x="203811" y="4670"/>
                </a:lnTo>
                <a:lnTo>
                  <a:pt x="205623" y="4252"/>
                </a:lnTo>
                <a:lnTo>
                  <a:pt x="207382" y="3828"/>
                </a:lnTo>
                <a:lnTo>
                  <a:pt x="207487" y="3797"/>
                </a:lnTo>
                <a:lnTo>
                  <a:pt x="207565" y="3760"/>
                </a:lnTo>
                <a:lnTo>
                  <a:pt x="207618" y="3718"/>
                </a:lnTo>
                <a:lnTo>
                  <a:pt x="207618" y="3682"/>
                </a:lnTo>
                <a:lnTo>
                  <a:pt x="207565" y="3645"/>
                </a:lnTo>
                <a:lnTo>
                  <a:pt x="207513" y="3609"/>
                </a:lnTo>
                <a:lnTo>
                  <a:pt x="207382" y="3572"/>
                </a:lnTo>
                <a:lnTo>
                  <a:pt x="207250" y="3546"/>
                </a:lnTo>
                <a:lnTo>
                  <a:pt x="207067" y="3520"/>
                </a:lnTo>
                <a:lnTo>
                  <a:pt x="206883" y="3509"/>
                </a:lnTo>
                <a:lnTo>
                  <a:pt x="206699" y="3499"/>
                </a:lnTo>
                <a:close/>
                <a:moveTo>
                  <a:pt x="191839" y="6751"/>
                </a:moveTo>
                <a:lnTo>
                  <a:pt x="191655" y="6756"/>
                </a:lnTo>
                <a:lnTo>
                  <a:pt x="191472" y="6767"/>
                </a:lnTo>
                <a:lnTo>
                  <a:pt x="191288" y="6782"/>
                </a:lnTo>
                <a:lnTo>
                  <a:pt x="191130" y="6809"/>
                </a:lnTo>
                <a:lnTo>
                  <a:pt x="189187" y="7195"/>
                </a:lnTo>
                <a:lnTo>
                  <a:pt x="187218" y="7577"/>
                </a:lnTo>
                <a:lnTo>
                  <a:pt x="185249" y="7954"/>
                </a:lnTo>
                <a:lnTo>
                  <a:pt x="183254" y="8325"/>
                </a:lnTo>
                <a:lnTo>
                  <a:pt x="183097" y="8356"/>
                </a:lnTo>
                <a:lnTo>
                  <a:pt x="183018" y="8393"/>
                </a:lnTo>
                <a:lnTo>
                  <a:pt x="182939" y="8429"/>
                </a:lnTo>
                <a:lnTo>
                  <a:pt x="182913" y="8466"/>
                </a:lnTo>
                <a:lnTo>
                  <a:pt x="182939" y="8503"/>
                </a:lnTo>
                <a:lnTo>
                  <a:pt x="182965" y="8544"/>
                </a:lnTo>
                <a:lnTo>
                  <a:pt x="183070" y="8576"/>
                </a:lnTo>
                <a:lnTo>
                  <a:pt x="183175" y="8612"/>
                </a:lnTo>
                <a:lnTo>
                  <a:pt x="183359" y="8639"/>
                </a:lnTo>
                <a:lnTo>
                  <a:pt x="183543" y="8659"/>
                </a:lnTo>
                <a:lnTo>
                  <a:pt x="183727" y="8670"/>
                </a:lnTo>
                <a:lnTo>
                  <a:pt x="183937" y="8675"/>
                </a:lnTo>
                <a:lnTo>
                  <a:pt x="184120" y="8670"/>
                </a:lnTo>
                <a:lnTo>
                  <a:pt x="184304" y="8665"/>
                </a:lnTo>
                <a:lnTo>
                  <a:pt x="184462" y="8644"/>
                </a:lnTo>
                <a:lnTo>
                  <a:pt x="184619" y="8623"/>
                </a:lnTo>
                <a:lnTo>
                  <a:pt x="186641" y="8252"/>
                </a:lnTo>
                <a:lnTo>
                  <a:pt x="188636" y="7870"/>
                </a:lnTo>
                <a:lnTo>
                  <a:pt x="190605" y="7483"/>
                </a:lnTo>
                <a:lnTo>
                  <a:pt x="192574" y="7096"/>
                </a:lnTo>
                <a:lnTo>
                  <a:pt x="192706" y="7065"/>
                </a:lnTo>
                <a:lnTo>
                  <a:pt x="192784" y="7028"/>
                </a:lnTo>
                <a:lnTo>
                  <a:pt x="192837" y="6992"/>
                </a:lnTo>
                <a:lnTo>
                  <a:pt x="192863" y="6950"/>
                </a:lnTo>
                <a:lnTo>
                  <a:pt x="192837" y="6913"/>
                </a:lnTo>
                <a:lnTo>
                  <a:pt x="192784" y="6876"/>
                </a:lnTo>
                <a:lnTo>
                  <a:pt x="192706" y="6840"/>
                </a:lnTo>
                <a:lnTo>
                  <a:pt x="192574" y="6809"/>
                </a:lnTo>
                <a:lnTo>
                  <a:pt x="192417" y="6782"/>
                </a:lnTo>
                <a:lnTo>
                  <a:pt x="192233" y="6767"/>
                </a:lnTo>
                <a:lnTo>
                  <a:pt x="192049" y="6756"/>
                </a:lnTo>
                <a:lnTo>
                  <a:pt x="191839" y="6751"/>
                </a:lnTo>
                <a:close/>
                <a:moveTo>
                  <a:pt x="175562" y="9716"/>
                </a:moveTo>
                <a:lnTo>
                  <a:pt x="175352" y="9726"/>
                </a:lnTo>
                <a:lnTo>
                  <a:pt x="175168" y="9742"/>
                </a:lnTo>
                <a:lnTo>
                  <a:pt x="175010" y="9763"/>
                </a:lnTo>
                <a:lnTo>
                  <a:pt x="172884" y="10113"/>
                </a:lnTo>
                <a:lnTo>
                  <a:pt x="170731" y="10453"/>
                </a:lnTo>
                <a:lnTo>
                  <a:pt x="168578" y="10793"/>
                </a:lnTo>
                <a:lnTo>
                  <a:pt x="166425" y="11117"/>
                </a:lnTo>
                <a:lnTo>
                  <a:pt x="166268" y="11148"/>
                </a:lnTo>
                <a:lnTo>
                  <a:pt x="166163" y="11180"/>
                </a:lnTo>
                <a:lnTo>
                  <a:pt x="166084" y="11216"/>
                </a:lnTo>
                <a:lnTo>
                  <a:pt x="166031" y="11253"/>
                </a:lnTo>
                <a:lnTo>
                  <a:pt x="166031" y="11289"/>
                </a:lnTo>
                <a:lnTo>
                  <a:pt x="166058" y="11331"/>
                </a:lnTo>
                <a:lnTo>
                  <a:pt x="166110" y="11368"/>
                </a:lnTo>
                <a:lnTo>
                  <a:pt x="166215" y="11399"/>
                </a:lnTo>
                <a:lnTo>
                  <a:pt x="166399" y="11436"/>
                </a:lnTo>
                <a:lnTo>
                  <a:pt x="166583" y="11462"/>
                </a:lnTo>
                <a:lnTo>
                  <a:pt x="166793" y="11478"/>
                </a:lnTo>
                <a:lnTo>
                  <a:pt x="167029" y="11483"/>
                </a:lnTo>
                <a:lnTo>
                  <a:pt x="167187" y="11478"/>
                </a:lnTo>
                <a:lnTo>
                  <a:pt x="167344" y="11472"/>
                </a:lnTo>
                <a:lnTo>
                  <a:pt x="167502" y="11457"/>
                </a:lnTo>
                <a:lnTo>
                  <a:pt x="167633" y="11441"/>
                </a:lnTo>
                <a:lnTo>
                  <a:pt x="169812" y="11112"/>
                </a:lnTo>
                <a:lnTo>
                  <a:pt x="171991" y="10772"/>
                </a:lnTo>
                <a:lnTo>
                  <a:pt x="174170" y="10427"/>
                </a:lnTo>
                <a:lnTo>
                  <a:pt x="176297" y="10071"/>
                </a:lnTo>
                <a:lnTo>
                  <a:pt x="176454" y="10045"/>
                </a:lnTo>
                <a:lnTo>
                  <a:pt x="176559" y="10008"/>
                </a:lnTo>
                <a:lnTo>
                  <a:pt x="176638" y="9977"/>
                </a:lnTo>
                <a:lnTo>
                  <a:pt x="176664" y="9935"/>
                </a:lnTo>
                <a:lnTo>
                  <a:pt x="176664" y="9899"/>
                </a:lnTo>
                <a:lnTo>
                  <a:pt x="176612" y="9862"/>
                </a:lnTo>
                <a:lnTo>
                  <a:pt x="176559" y="9825"/>
                </a:lnTo>
                <a:lnTo>
                  <a:pt x="176428" y="9789"/>
                </a:lnTo>
                <a:lnTo>
                  <a:pt x="176297" y="9763"/>
                </a:lnTo>
                <a:lnTo>
                  <a:pt x="176113" y="9737"/>
                </a:lnTo>
                <a:lnTo>
                  <a:pt x="175929" y="9726"/>
                </a:lnTo>
                <a:lnTo>
                  <a:pt x="175745" y="9716"/>
                </a:lnTo>
                <a:close/>
                <a:moveTo>
                  <a:pt x="158076" y="12351"/>
                </a:moveTo>
                <a:lnTo>
                  <a:pt x="157866" y="12356"/>
                </a:lnTo>
                <a:lnTo>
                  <a:pt x="157683" y="12366"/>
                </a:lnTo>
                <a:lnTo>
                  <a:pt x="157499" y="12382"/>
                </a:lnTo>
                <a:lnTo>
                  <a:pt x="155215" y="12685"/>
                </a:lnTo>
                <a:lnTo>
                  <a:pt x="152904" y="12983"/>
                </a:lnTo>
                <a:lnTo>
                  <a:pt x="150594" y="13271"/>
                </a:lnTo>
                <a:lnTo>
                  <a:pt x="148257" y="13553"/>
                </a:lnTo>
                <a:lnTo>
                  <a:pt x="148100" y="13579"/>
                </a:lnTo>
                <a:lnTo>
                  <a:pt x="147968" y="13611"/>
                </a:lnTo>
                <a:lnTo>
                  <a:pt x="147863" y="13642"/>
                </a:lnTo>
                <a:lnTo>
                  <a:pt x="147811" y="13679"/>
                </a:lnTo>
                <a:lnTo>
                  <a:pt x="147758" y="13715"/>
                </a:lnTo>
                <a:lnTo>
                  <a:pt x="147785" y="13757"/>
                </a:lnTo>
                <a:lnTo>
                  <a:pt x="147837" y="13794"/>
                </a:lnTo>
                <a:lnTo>
                  <a:pt x="147916" y="13830"/>
                </a:lnTo>
                <a:lnTo>
                  <a:pt x="147995" y="13851"/>
                </a:lnTo>
                <a:lnTo>
                  <a:pt x="148074" y="13872"/>
                </a:lnTo>
                <a:lnTo>
                  <a:pt x="148179" y="13888"/>
                </a:lnTo>
                <a:lnTo>
                  <a:pt x="148284" y="13904"/>
                </a:lnTo>
                <a:lnTo>
                  <a:pt x="148415" y="13914"/>
                </a:lnTo>
                <a:lnTo>
                  <a:pt x="148520" y="13925"/>
                </a:lnTo>
                <a:lnTo>
                  <a:pt x="148651" y="13930"/>
                </a:lnTo>
                <a:lnTo>
                  <a:pt x="148914" y="13930"/>
                </a:lnTo>
                <a:lnTo>
                  <a:pt x="149045" y="13925"/>
                </a:lnTo>
                <a:lnTo>
                  <a:pt x="149176" y="13914"/>
                </a:lnTo>
                <a:lnTo>
                  <a:pt x="149307" y="13898"/>
                </a:lnTo>
                <a:lnTo>
                  <a:pt x="151644" y="13616"/>
                </a:lnTo>
                <a:lnTo>
                  <a:pt x="154007" y="13323"/>
                </a:lnTo>
                <a:lnTo>
                  <a:pt x="156317" y="13025"/>
                </a:lnTo>
                <a:lnTo>
                  <a:pt x="158628" y="12717"/>
                </a:lnTo>
                <a:lnTo>
                  <a:pt x="158785" y="12691"/>
                </a:lnTo>
                <a:lnTo>
                  <a:pt x="158916" y="12659"/>
                </a:lnTo>
                <a:lnTo>
                  <a:pt x="158995" y="12628"/>
                </a:lnTo>
                <a:lnTo>
                  <a:pt x="159074" y="12591"/>
                </a:lnTo>
                <a:lnTo>
                  <a:pt x="159074" y="12549"/>
                </a:lnTo>
                <a:lnTo>
                  <a:pt x="159074" y="12513"/>
                </a:lnTo>
                <a:lnTo>
                  <a:pt x="158995" y="12476"/>
                </a:lnTo>
                <a:lnTo>
                  <a:pt x="158916" y="12440"/>
                </a:lnTo>
                <a:lnTo>
                  <a:pt x="158785" y="12408"/>
                </a:lnTo>
                <a:lnTo>
                  <a:pt x="158628" y="12382"/>
                </a:lnTo>
                <a:lnTo>
                  <a:pt x="158444" y="12366"/>
                </a:lnTo>
                <a:lnTo>
                  <a:pt x="158260" y="12356"/>
                </a:lnTo>
                <a:lnTo>
                  <a:pt x="158076" y="12351"/>
                </a:lnTo>
                <a:close/>
                <a:moveTo>
                  <a:pt x="139095" y="14599"/>
                </a:moveTo>
                <a:lnTo>
                  <a:pt x="138911" y="14609"/>
                </a:lnTo>
                <a:lnTo>
                  <a:pt x="138727" y="14625"/>
                </a:lnTo>
                <a:lnTo>
                  <a:pt x="136364" y="14866"/>
                </a:lnTo>
                <a:lnTo>
                  <a:pt x="134001" y="15101"/>
                </a:lnTo>
                <a:lnTo>
                  <a:pt x="131612" y="15331"/>
                </a:lnTo>
                <a:lnTo>
                  <a:pt x="129249" y="15551"/>
                </a:lnTo>
                <a:lnTo>
                  <a:pt x="128882" y="15582"/>
                </a:lnTo>
                <a:lnTo>
                  <a:pt x="128698" y="15603"/>
                </a:lnTo>
                <a:lnTo>
                  <a:pt x="128567" y="15629"/>
                </a:lnTo>
                <a:lnTo>
                  <a:pt x="128435" y="15660"/>
                </a:lnTo>
                <a:lnTo>
                  <a:pt x="128357" y="15697"/>
                </a:lnTo>
                <a:lnTo>
                  <a:pt x="128304" y="15734"/>
                </a:lnTo>
                <a:lnTo>
                  <a:pt x="128304" y="15770"/>
                </a:lnTo>
                <a:lnTo>
                  <a:pt x="128330" y="15812"/>
                </a:lnTo>
                <a:lnTo>
                  <a:pt x="128383" y="15849"/>
                </a:lnTo>
                <a:lnTo>
                  <a:pt x="128462" y="15875"/>
                </a:lnTo>
                <a:lnTo>
                  <a:pt x="128540" y="15901"/>
                </a:lnTo>
                <a:lnTo>
                  <a:pt x="128645" y="15922"/>
                </a:lnTo>
                <a:lnTo>
                  <a:pt x="128777" y="15938"/>
                </a:lnTo>
                <a:lnTo>
                  <a:pt x="128882" y="15948"/>
                </a:lnTo>
                <a:lnTo>
                  <a:pt x="129013" y="15958"/>
                </a:lnTo>
                <a:lnTo>
                  <a:pt x="129171" y="15964"/>
                </a:lnTo>
                <a:lnTo>
                  <a:pt x="129302" y="15969"/>
                </a:lnTo>
                <a:lnTo>
                  <a:pt x="129512" y="15964"/>
                </a:lnTo>
                <a:lnTo>
                  <a:pt x="129722" y="15948"/>
                </a:lnTo>
                <a:lnTo>
                  <a:pt x="130089" y="15917"/>
                </a:lnTo>
                <a:lnTo>
                  <a:pt x="132505" y="15692"/>
                </a:lnTo>
                <a:lnTo>
                  <a:pt x="134894" y="15462"/>
                </a:lnTo>
                <a:lnTo>
                  <a:pt x="137283" y="15226"/>
                </a:lnTo>
                <a:lnTo>
                  <a:pt x="139646" y="14981"/>
                </a:lnTo>
                <a:lnTo>
                  <a:pt x="139830" y="14960"/>
                </a:lnTo>
                <a:lnTo>
                  <a:pt x="139961" y="14928"/>
                </a:lnTo>
                <a:lnTo>
                  <a:pt x="140092" y="14897"/>
                </a:lnTo>
                <a:lnTo>
                  <a:pt x="140145" y="14860"/>
                </a:lnTo>
                <a:lnTo>
                  <a:pt x="140197" y="14824"/>
                </a:lnTo>
                <a:lnTo>
                  <a:pt x="140197" y="14782"/>
                </a:lnTo>
                <a:lnTo>
                  <a:pt x="140171" y="14745"/>
                </a:lnTo>
                <a:lnTo>
                  <a:pt x="140092" y="14709"/>
                </a:lnTo>
                <a:lnTo>
                  <a:pt x="139961" y="14672"/>
                </a:lnTo>
                <a:lnTo>
                  <a:pt x="139830" y="14646"/>
                </a:lnTo>
                <a:lnTo>
                  <a:pt x="139672" y="14625"/>
                </a:lnTo>
                <a:lnTo>
                  <a:pt x="139488" y="14609"/>
                </a:lnTo>
                <a:lnTo>
                  <a:pt x="139305" y="14599"/>
                </a:lnTo>
                <a:close/>
                <a:moveTo>
                  <a:pt x="1050" y="15624"/>
                </a:moveTo>
                <a:lnTo>
                  <a:pt x="867" y="15629"/>
                </a:lnTo>
                <a:lnTo>
                  <a:pt x="657" y="15640"/>
                </a:lnTo>
                <a:lnTo>
                  <a:pt x="499" y="15655"/>
                </a:lnTo>
                <a:lnTo>
                  <a:pt x="341" y="15676"/>
                </a:lnTo>
                <a:lnTo>
                  <a:pt x="210" y="15707"/>
                </a:lnTo>
                <a:lnTo>
                  <a:pt x="105" y="15744"/>
                </a:lnTo>
                <a:lnTo>
                  <a:pt x="26" y="15781"/>
                </a:lnTo>
                <a:lnTo>
                  <a:pt x="0" y="15817"/>
                </a:lnTo>
                <a:lnTo>
                  <a:pt x="26" y="15859"/>
                </a:lnTo>
                <a:lnTo>
                  <a:pt x="53" y="15896"/>
                </a:lnTo>
                <a:lnTo>
                  <a:pt x="158" y="15932"/>
                </a:lnTo>
                <a:lnTo>
                  <a:pt x="263" y="15964"/>
                </a:lnTo>
                <a:lnTo>
                  <a:pt x="420" y="15990"/>
                </a:lnTo>
                <a:lnTo>
                  <a:pt x="578" y="16011"/>
                </a:lnTo>
                <a:lnTo>
                  <a:pt x="3098" y="16236"/>
                </a:lnTo>
                <a:lnTo>
                  <a:pt x="5645" y="16455"/>
                </a:lnTo>
                <a:lnTo>
                  <a:pt x="8218" y="16659"/>
                </a:lnTo>
                <a:lnTo>
                  <a:pt x="10817" y="16858"/>
                </a:lnTo>
                <a:lnTo>
                  <a:pt x="11001" y="16868"/>
                </a:lnTo>
                <a:lnTo>
                  <a:pt x="11184" y="16873"/>
                </a:lnTo>
                <a:lnTo>
                  <a:pt x="11316" y="16868"/>
                </a:lnTo>
                <a:lnTo>
                  <a:pt x="11473" y="16863"/>
                </a:lnTo>
                <a:lnTo>
                  <a:pt x="11605" y="16853"/>
                </a:lnTo>
                <a:lnTo>
                  <a:pt x="11736" y="16837"/>
                </a:lnTo>
                <a:lnTo>
                  <a:pt x="11867" y="16816"/>
                </a:lnTo>
                <a:lnTo>
                  <a:pt x="11972" y="16795"/>
                </a:lnTo>
                <a:lnTo>
                  <a:pt x="12051" y="16769"/>
                </a:lnTo>
                <a:lnTo>
                  <a:pt x="12130" y="16738"/>
                </a:lnTo>
                <a:lnTo>
                  <a:pt x="12182" y="16701"/>
                </a:lnTo>
                <a:lnTo>
                  <a:pt x="12182" y="16659"/>
                </a:lnTo>
                <a:lnTo>
                  <a:pt x="12156" y="16622"/>
                </a:lnTo>
                <a:lnTo>
                  <a:pt x="12103" y="16586"/>
                </a:lnTo>
                <a:lnTo>
                  <a:pt x="11998" y="16549"/>
                </a:lnTo>
                <a:lnTo>
                  <a:pt x="11867" y="16523"/>
                </a:lnTo>
                <a:lnTo>
                  <a:pt x="11710" y="16497"/>
                </a:lnTo>
                <a:lnTo>
                  <a:pt x="11526" y="16481"/>
                </a:lnTo>
                <a:lnTo>
                  <a:pt x="8953" y="16288"/>
                </a:lnTo>
                <a:lnTo>
                  <a:pt x="6432" y="16084"/>
                </a:lnTo>
                <a:lnTo>
                  <a:pt x="3912" y="15870"/>
                </a:lnTo>
                <a:lnTo>
                  <a:pt x="1444" y="15645"/>
                </a:lnTo>
                <a:lnTo>
                  <a:pt x="1260" y="15629"/>
                </a:lnTo>
                <a:lnTo>
                  <a:pt x="1050" y="15624"/>
                </a:lnTo>
                <a:close/>
                <a:moveTo>
                  <a:pt x="118958" y="16392"/>
                </a:moveTo>
                <a:lnTo>
                  <a:pt x="118774" y="16403"/>
                </a:lnTo>
                <a:lnTo>
                  <a:pt x="116201" y="16581"/>
                </a:lnTo>
                <a:lnTo>
                  <a:pt x="113628" y="16753"/>
                </a:lnTo>
                <a:lnTo>
                  <a:pt x="111003" y="16915"/>
                </a:lnTo>
                <a:lnTo>
                  <a:pt x="108351" y="17072"/>
                </a:lnTo>
                <a:lnTo>
                  <a:pt x="108167" y="17088"/>
                </a:lnTo>
                <a:lnTo>
                  <a:pt x="108010" y="17109"/>
                </a:lnTo>
                <a:lnTo>
                  <a:pt x="107852" y="17135"/>
                </a:lnTo>
                <a:lnTo>
                  <a:pt x="107747" y="17166"/>
                </a:lnTo>
                <a:lnTo>
                  <a:pt x="107668" y="17203"/>
                </a:lnTo>
                <a:lnTo>
                  <a:pt x="107616" y="17239"/>
                </a:lnTo>
                <a:lnTo>
                  <a:pt x="107616" y="17281"/>
                </a:lnTo>
                <a:lnTo>
                  <a:pt x="107668" y="17318"/>
                </a:lnTo>
                <a:lnTo>
                  <a:pt x="107721" y="17354"/>
                </a:lnTo>
                <a:lnTo>
                  <a:pt x="107800" y="17381"/>
                </a:lnTo>
                <a:lnTo>
                  <a:pt x="107905" y="17407"/>
                </a:lnTo>
                <a:lnTo>
                  <a:pt x="108036" y="17428"/>
                </a:lnTo>
                <a:lnTo>
                  <a:pt x="108167" y="17443"/>
                </a:lnTo>
                <a:lnTo>
                  <a:pt x="108325" y="17459"/>
                </a:lnTo>
                <a:lnTo>
                  <a:pt x="108482" y="17464"/>
                </a:lnTo>
                <a:lnTo>
                  <a:pt x="108640" y="17470"/>
                </a:lnTo>
                <a:lnTo>
                  <a:pt x="108771" y="17464"/>
                </a:lnTo>
                <a:lnTo>
                  <a:pt x="108902" y="17459"/>
                </a:lnTo>
                <a:lnTo>
                  <a:pt x="111580" y="17302"/>
                </a:lnTo>
                <a:lnTo>
                  <a:pt x="114232" y="17140"/>
                </a:lnTo>
                <a:lnTo>
                  <a:pt x="116857" y="16962"/>
                </a:lnTo>
                <a:lnTo>
                  <a:pt x="119457" y="16785"/>
                </a:lnTo>
                <a:lnTo>
                  <a:pt x="119640" y="16764"/>
                </a:lnTo>
                <a:lnTo>
                  <a:pt x="119798" y="16743"/>
                </a:lnTo>
                <a:lnTo>
                  <a:pt x="119929" y="16711"/>
                </a:lnTo>
                <a:lnTo>
                  <a:pt x="120034" y="16680"/>
                </a:lnTo>
                <a:lnTo>
                  <a:pt x="120087" y="16643"/>
                </a:lnTo>
                <a:lnTo>
                  <a:pt x="120113" y="16602"/>
                </a:lnTo>
                <a:lnTo>
                  <a:pt x="120113" y="16565"/>
                </a:lnTo>
                <a:lnTo>
                  <a:pt x="120060" y="16523"/>
                </a:lnTo>
                <a:lnTo>
                  <a:pt x="119982" y="16487"/>
                </a:lnTo>
                <a:lnTo>
                  <a:pt x="119850" y="16455"/>
                </a:lnTo>
                <a:lnTo>
                  <a:pt x="119719" y="16429"/>
                </a:lnTo>
                <a:lnTo>
                  <a:pt x="119535" y="16408"/>
                </a:lnTo>
                <a:lnTo>
                  <a:pt x="119351" y="16398"/>
                </a:lnTo>
                <a:lnTo>
                  <a:pt x="119168" y="16392"/>
                </a:lnTo>
                <a:close/>
                <a:moveTo>
                  <a:pt x="21502" y="17145"/>
                </a:moveTo>
                <a:lnTo>
                  <a:pt x="21319" y="17156"/>
                </a:lnTo>
                <a:lnTo>
                  <a:pt x="21135" y="17171"/>
                </a:lnTo>
                <a:lnTo>
                  <a:pt x="20977" y="17192"/>
                </a:lnTo>
                <a:lnTo>
                  <a:pt x="20846" y="17219"/>
                </a:lnTo>
                <a:lnTo>
                  <a:pt x="20741" y="17255"/>
                </a:lnTo>
                <a:lnTo>
                  <a:pt x="20662" y="17292"/>
                </a:lnTo>
                <a:lnTo>
                  <a:pt x="20636" y="17334"/>
                </a:lnTo>
                <a:lnTo>
                  <a:pt x="20636" y="17370"/>
                </a:lnTo>
                <a:lnTo>
                  <a:pt x="20688" y="17412"/>
                </a:lnTo>
                <a:lnTo>
                  <a:pt x="20767" y="17443"/>
                </a:lnTo>
                <a:lnTo>
                  <a:pt x="20872" y="17475"/>
                </a:lnTo>
                <a:lnTo>
                  <a:pt x="21004" y="17506"/>
                </a:lnTo>
                <a:lnTo>
                  <a:pt x="21187" y="17527"/>
                </a:lnTo>
                <a:lnTo>
                  <a:pt x="21371" y="17543"/>
                </a:lnTo>
                <a:lnTo>
                  <a:pt x="24023" y="17684"/>
                </a:lnTo>
                <a:lnTo>
                  <a:pt x="26701" y="17820"/>
                </a:lnTo>
                <a:lnTo>
                  <a:pt x="29405" y="17945"/>
                </a:lnTo>
                <a:lnTo>
                  <a:pt x="32135" y="18060"/>
                </a:lnTo>
                <a:lnTo>
                  <a:pt x="32345" y="18066"/>
                </a:lnTo>
                <a:lnTo>
                  <a:pt x="32503" y="18060"/>
                </a:lnTo>
                <a:lnTo>
                  <a:pt x="32687" y="18050"/>
                </a:lnTo>
                <a:lnTo>
                  <a:pt x="32844" y="18039"/>
                </a:lnTo>
                <a:lnTo>
                  <a:pt x="32975" y="18019"/>
                </a:lnTo>
                <a:lnTo>
                  <a:pt x="33107" y="17998"/>
                </a:lnTo>
                <a:lnTo>
                  <a:pt x="33212" y="17966"/>
                </a:lnTo>
                <a:lnTo>
                  <a:pt x="33290" y="17935"/>
                </a:lnTo>
                <a:lnTo>
                  <a:pt x="33317" y="17903"/>
                </a:lnTo>
                <a:lnTo>
                  <a:pt x="33343" y="17862"/>
                </a:lnTo>
                <a:lnTo>
                  <a:pt x="33317" y="17820"/>
                </a:lnTo>
                <a:lnTo>
                  <a:pt x="33264" y="17783"/>
                </a:lnTo>
                <a:lnTo>
                  <a:pt x="33185" y="17752"/>
                </a:lnTo>
                <a:lnTo>
                  <a:pt x="33054" y="17720"/>
                </a:lnTo>
                <a:lnTo>
                  <a:pt x="32897" y="17694"/>
                </a:lnTo>
                <a:lnTo>
                  <a:pt x="32739" y="17679"/>
                </a:lnTo>
                <a:lnTo>
                  <a:pt x="32529" y="17663"/>
                </a:lnTo>
                <a:lnTo>
                  <a:pt x="29851" y="17553"/>
                </a:lnTo>
                <a:lnTo>
                  <a:pt x="27173" y="17428"/>
                </a:lnTo>
                <a:lnTo>
                  <a:pt x="24522" y="17292"/>
                </a:lnTo>
                <a:lnTo>
                  <a:pt x="21922" y="17151"/>
                </a:lnTo>
                <a:lnTo>
                  <a:pt x="21712" y="17145"/>
                </a:lnTo>
                <a:close/>
                <a:moveTo>
                  <a:pt x="97928" y="17585"/>
                </a:moveTo>
                <a:lnTo>
                  <a:pt x="97744" y="17590"/>
                </a:lnTo>
                <a:lnTo>
                  <a:pt x="95066" y="17694"/>
                </a:lnTo>
                <a:lnTo>
                  <a:pt x="92362" y="17794"/>
                </a:lnTo>
                <a:lnTo>
                  <a:pt x="89658" y="17883"/>
                </a:lnTo>
                <a:lnTo>
                  <a:pt x="86954" y="17966"/>
                </a:lnTo>
                <a:lnTo>
                  <a:pt x="86744" y="17977"/>
                </a:lnTo>
                <a:lnTo>
                  <a:pt x="86586" y="17992"/>
                </a:lnTo>
                <a:lnTo>
                  <a:pt x="86429" y="18013"/>
                </a:lnTo>
                <a:lnTo>
                  <a:pt x="86298" y="18045"/>
                </a:lnTo>
                <a:lnTo>
                  <a:pt x="86193" y="18076"/>
                </a:lnTo>
                <a:lnTo>
                  <a:pt x="86114" y="18113"/>
                </a:lnTo>
                <a:lnTo>
                  <a:pt x="86088" y="18149"/>
                </a:lnTo>
                <a:lnTo>
                  <a:pt x="86088" y="18191"/>
                </a:lnTo>
                <a:lnTo>
                  <a:pt x="86140" y="18228"/>
                </a:lnTo>
                <a:lnTo>
                  <a:pt x="86219" y="18264"/>
                </a:lnTo>
                <a:lnTo>
                  <a:pt x="86298" y="18290"/>
                </a:lnTo>
                <a:lnTo>
                  <a:pt x="86429" y="18317"/>
                </a:lnTo>
                <a:lnTo>
                  <a:pt x="86586" y="18337"/>
                </a:lnTo>
                <a:lnTo>
                  <a:pt x="86744" y="18353"/>
                </a:lnTo>
                <a:lnTo>
                  <a:pt x="86901" y="18364"/>
                </a:lnTo>
                <a:lnTo>
                  <a:pt x="87243" y="18364"/>
                </a:lnTo>
                <a:lnTo>
                  <a:pt x="89973" y="18285"/>
                </a:lnTo>
                <a:lnTo>
                  <a:pt x="92730" y="18191"/>
                </a:lnTo>
                <a:lnTo>
                  <a:pt x="95434" y="18092"/>
                </a:lnTo>
                <a:lnTo>
                  <a:pt x="98138" y="17987"/>
                </a:lnTo>
                <a:lnTo>
                  <a:pt x="98348" y="17971"/>
                </a:lnTo>
                <a:lnTo>
                  <a:pt x="98506" y="17956"/>
                </a:lnTo>
                <a:lnTo>
                  <a:pt x="98663" y="17930"/>
                </a:lnTo>
                <a:lnTo>
                  <a:pt x="98795" y="17898"/>
                </a:lnTo>
                <a:lnTo>
                  <a:pt x="98873" y="17862"/>
                </a:lnTo>
                <a:lnTo>
                  <a:pt x="98926" y="17825"/>
                </a:lnTo>
                <a:lnTo>
                  <a:pt x="98952" y="17788"/>
                </a:lnTo>
                <a:lnTo>
                  <a:pt x="98926" y="17747"/>
                </a:lnTo>
                <a:lnTo>
                  <a:pt x="98873" y="17705"/>
                </a:lnTo>
                <a:lnTo>
                  <a:pt x="98768" y="17673"/>
                </a:lnTo>
                <a:lnTo>
                  <a:pt x="98637" y="17642"/>
                </a:lnTo>
                <a:lnTo>
                  <a:pt x="98506" y="17621"/>
                </a:lnTo>
                <a:lnTo>
                  <a:pt x="98322" y="17600"/>
                </a:lnTo>
                <a:lnTo>
                  <a:pt x="98138" y="17590"/>
                </a:lnTo>
                <a:lnTo>
                  <a:pt x="97928" y="17585"/>
                </a:lnTo>
                <a:close/>
                <a:moveTo>
                  <a:pt x="43109" y="18019"/>
                </a:moveTo>
                <a:lnTo>
                  <a:pt x="42926" y="18024"/>
                </a:lnTo>
                <a:lnTo>
                  <a:pt x="42742" y="18039"/>
                </a:lnTo>
                <a:lnTo>
                  <a:pt x="42584" y="18060"/>
                </a:lnTo>
                <a:lnTo>
                  <a:pt x="42427" y="18086"/>
                </a:lnTo>
                <a:lnTo>
                  <a:pt x="42322" y="18118"/>
                </a:lnTo>
                <a:lnTo>
                  <a:pt x="42243" y="18154"/>
                </a:lnTo>
                <a:lnTo>
                  <a:pt x="42191" y="18196"/>
                </a:lnTo>
                <a:lnTo>
                  <a:pt x="42191" y="18238"/>
                </a:lnTo>
                <a:lnTo>
                  <a:pt x="42217" y="18275"/>
                </a:lnTo>
                <a:lnTo>
                  <a:pt x="42296" y="18311"/>
                </a:lnTo>
                <a:lnTo>
                  <a:pt x="42401" y="18343"/>
                </a:lnTo>
                <a:lnTo>
                  <a:pt x="42532" y="18374"/>
                </a:lnTo>
                <a:lnTo>
                  <a:pt x="42689" y="18395"/>
                </a:lnTo>
                <a:lnTo>
                  <a:pt x="42873" y="18411"/>
                </a:lnTo>
                <a:lnTo>
                  <a:pt x="43057" y="18421"/>
                </a:lnTo>
                <a:lnTo>
                  <a:pt x="45787" y="18489"/>
                </a:lnTo>
                <a:lnTo>
                  <a:pt x="48544" y="18541"/>
                </a:lnTo>
                <a:lnTo>
                  <a:pt x="51327" y="18588"/>
                </a:lnTo>
                <a:lnTo>
                  <a:pt x="54084" y="18630"/>
                </a:lnTo>
                <a:lnTo>
                  <a:pt x="54162" y="18630"/>
                </a:lnTo>
                <a:lnTo>
                  <a:pt x="54346" y="18625"/>
                </a:lnTo>
                <a:lnTo>
                  <a:pt x="54530" y="18615"/>
                </a:lnTo>
                <a:lnTo>
                  <a:pt x="54688" y="18599"/>
                </a:lnTo>
                <a:lnTo>
                  <a:pt x="54845" y="18573"/>
                </a:lnTo>
                <a:lnTo>
                  <a:pt x="54976" y="18547"/>
                </a:lnTo>
                <a:lnTo>
                  <a:pt x="55055" y="18515"/>
                </a:lnTo>
                <a:lnTo>
                  <a:pt x="55134" y="18479"/>
                </a:lnTo>
                <a:lnTo>
                  <a:pt x="55160" y="18437"/>
                </a:lnTo>
                <a:lnTo>
                  <a:pt x="55160" y="18400"/>
                </a:lnTo>
                <a:lnTo>
                  <a:pt x="55108" y="18358"/>
                </a:lnTo>
                <a:lnTo>
                  <a:pt x="55029" y="18327"/>
                </a:lnTo>
                <a:lnTo>
                  <a:pt x="54898" y="18296"/>
                </a:lnTo>
                <a:lnTo>
                  <a:pt x="54766" y="18269"/>
                </a:lnTo>
                <a:lnTo>
                  <a:pt x="54609" y="18249"/>
                </a:lnTo>
                <a:lnTo>
                  <a:pt x="54425" y="18233"/>
                </a:lnTo>
                <a:lnTo>
                  <a:pt x="54215" y="18228"/>
                </a:lnTo>
                <a:lnTo>
                  <a:pt x="51485" y="18186"/>
                </a:lnTo>
                <a:lnTo>
                  <a:pt x="48754" y="18144"/>
                </a:lnTo>
                <a:lnTo>
                  <a:pt x="46024" y="18086"/>
                </a:lnTo>
                <a:lnTo>
                  <a:pt x="43320" y="18019"/>
                </a:lnTo>
                <a:close/>
                <a:moveTo>
                  <a:pt x="76085" y="18196"/>
                </a:moveTo>
                <a:lnTo>
                  <a:pt x="73354" y="18233"/>
                </a:lnTo>
                <a:lnTo>
                  <a:pt x="70598" y="18259"/>
                </a:lnTo>
                <a:lnTo>
                  <a:pt x="67867" y="18275"/>
                </a:lnTo>
                <a:lnTo>
                  <a:pt x="65137" y="18285"/>
                </a:lnTo>
                <a:lnTo>
                  <a:pt x="64953" y="18285"/>
                </a:lnTo>
                <a:lnTo>
                  <a:pt x="64743" y="18301"/>
                </a:lnTo>
                <a:lnTo>
                  <a:pt x="64585" y="18317"/>
                </a:lnTo>
                <a:lnTo>
                  <a:pt x="64428" y="18343"/>
                </a:lnTo>
                <a:lnTo>
                  <a:pt x="64297" y="18374"/>
                </a:lnTo>
                <a:lnTo>
                  <a:pt x="64218" y="18405"/>
                </a:lnTo>
                <a:lnTo>
                  <a:pt x="64165" y="18447"/>
                </a:lnTo>
                <a:lnTo>
                  <a:pt x="64139" y="18484"/>
                </a:lnTo>
                <a:lnTo>
                  <a:pt x="64165" y="18526"/>
                </a:lnTo>
                <a:lnTo>
                  <a:pt x="64218" y="18562"/>
                </a:lnTo>
                <a:lnTo>
                  <a:pt x="64323" y="18599"/>
                </a:lnTo>
                <a:lnTo>
                  <a:pt x="64428" y="18630"/>
                </a:lnTo>
                <a:lnTo>
                  <a:pt x="64585" y="18651"/>
                </a:lnTo>
                <a:lnTo>
                  <a:pt x="64769" y="18672"/>
                </a:lnTo>
                <a:lnTo>
                  <a:pt x="64953" y="18683"/>
                </a:lnTo>
                <a:lnTo>
                  <a:pt x="65163" y="18688"/>
                </a:lnTo>
                <a:lnTo>
                  <a:pt x="67920" y="18677"/>
                </a:lnTo>
                <a:lnTo>
                  <a:pt x="70703" y="18662"/>
                </a:lnTo>
                <a:lnTo>
                  <a:pt x="73459" y="18635"/>
                </a:lnTo>
                <a:lnTo>
                  <a:pt x="76216" y="18599"/>
                </a:lnTo>
                <a:lnTo>
                  <a:pt x="76426" y="18588"/>
                </a:lnTo>
                <a:lnTo>
                  <a:pt x="76610" y="18578"/>
                </a:lnTo>
                <a:lnTo>
                  <a:pt x="76767" y="18557"/>
                </a:lnTo>
                <a:lnTo>
                  <a:pt x="76925" y="18531"/>
                </a:lnTo>
                <a:lnTo>
                  <a:pt x="77030" y="18500"/>
                </a:lnTo>
                <a:lnTo>
                  <a:pt x="77109" y="18463"/>
                </a:lnTo>
                <a:lnTo>
                  <a:pt x="77161" y="18421"/>
                </a:lnTo>
                <a:lnTo>
                  <a:pt x="77161" y="18384"/>
                </a:lnTo>
                <a:lnTo>
                  <a:pt x="77135" y="18343"/>
                </a:lnTo>
                <a:lnTo>
                  <a:pt x="77056" y="18306"/>
                </a:lnTo>
                <a:lnTo>
                  <a:pt x="76951" y="18269"/>
                </a:lnTo>
                <a:lnTo>
                  <a:pt x="76820" y="18243"/>
                </a:lnTo>
                <a:lnTo>
                  <a:pt x="76636" y="18222"/>
                </a:lnTo>
                <a:lnTo>
                  <a:pt x="76478" y="18207"/>
                </a:lnTo>
                <a:lnTo>
                  <a:pt x="76268" y="18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g3fad6c071fb_0_689"/>
          <p:cNvSpPr/>
          <p:nvPr/>
        </p:nvSpPr>
        <p:spPr>
          <a:xfrm flipH="1" rot="-8100435">
            <a:off x="-905365" y="6030564"/>
            <a:ext cx="3088922" cy="1310143"/>
          </a:xfrm>
          <a:custGeom>
            <a:rect b="b" l="l" r="r" t="t"/>
            <a:pathLst>
              <a:path extrusionOk="0" h="18688" w="220877">
                <a:moveTo>
                  <a:pt x="219669" y="1"/>
                </a:moveTo>
                <a:lnTo>
                  <a:pt x="219485" y="11"/>
                </a:lnTo>
                <a:lnTo>
                  <a:pt x="219327" y="32"/>
                </a:lnTo>
                <a:lnTo>
                  <a:pt x="219170" y="58"/>
                </a:lnTo>
                <a:lnTo>
                  <a:pt x="219038" y="85"/>
                </a:lnTo>
                <a:lnTo>
                  <a:pt x="217463" y="534"/>
                </a:lnTo>
                <a:lnTo>
                  <a:pt x="215862" y="979"/>
                </a:lnTo>
                <a:lnTo>
                  <a:pt x="214260" y="1423"/>
                </a:lnTo>
                <a:lnTo>
                  <a:pt x="212606" y="1857"/>
                </a:lnTo>
                <a:lnTo>
                  <a:pt x="212501" y="1894"/>
                </a:lnTo>
                <a:lnTo>
                  <a:pt x="212449" y="1930"/>
                </a:lnTo>
                <a:lnTo>
                  <a:pt x="212422" y="1967"/>
                </a:lnTo>
                <a:lnTo>
                  <a:pt x="212422" y="2009"/>
                </a:lnTo>
                <a:lnTo>
                  <a:pt x="212475" y="2045"/>
                </a:lnTo>
                <a:lnTo>
                  <a:pt x="212554" y="2082"/>
                </a:lnTo>
                <a:lnTo>
                  <a:pt x="212659" y="2113"/>
                </a:lnTo>
                <a:lnTo>
                  <a:pt x="212816" y="2139"/>
                </a:lnTo>
                <a:lnTo>
                  <a:pt x="212947" y="2160"/>
                </a:lnTo>
                <a:lnTo>
                  <a:pt x="213105" y="2171"/>
                </a:lnTo>
                <a:lnTo>
                  <a:pt x="213263" y="2176"/>
                </a:lnTo>
                <a:lnTo>
                  <a:pt x="213420" y="2181"/>
                </a:lnTo>
                <a:lnTo>
                  <a:pt x="213656" y="2176"/>
                </a:lnTo>
                <a:lnTo>
                  <a:pt x="213866" y="2160"/>
                </a:lnTo>
                <a:lnTo>
                  <a:pt x="214050" y="2134"/>
                </a:lnTo>
                <a:lnTo>
                  <a:pt x="214234" y="2103"/>
                </a:lnTo>
                <a:lnTo>
                  <a:pt x="215888" y="1658"/>
                </a:lnTo>
                <a:lnTo>
                  <a:pt x="217516" y="1214"/>
                </a:lnTo>
                <a:lnTo>
                  <a:pt x="219117" y="770"/>
                </a:lnTo>
                <a:lnTo>
                  <a:pt x="220692" y="315"/>
                </a:lnTo>
                <a:lnTo>
                  <a:pt x="220797" y="278"/>
                </a:lnTo>
                <a:lnTo>
                  <a:pt x="220850" y="241"/>
                </a:lnTo>
                <a:lnTo>
                  <a:pt x="220876" y="205"/>
                </a:lnTo>
                <a:lnTo>
                  <a:pt x="220850" y="163"/>
                </a:lnTo>
                <a:lnTo>
                  <a:pt x="220797" y="126"/>
                </a:lnTo>
                <a:lnTo>
                  <a:pt x="220719" y="95"/>
                </a:lnTo>
                <a:lnTo>
                  <a:pt x="220587" y="64"/>
                </a:lnTo>
                <a:lnTo>
                  <a:pt x="220430" y="38"/>
                </a:lnTo>
                <a:lnTo>
                  <a:pt x="220246" y="17"/>
                </a:lnTo>
                <a:lnTo>
                  <a:pt x="220062" y="6"/>
                </a:lnTo>
                <a:lnTo>
                  <a:pt x="219879" y="1"/>
                </a:lnTo>
                <a:close/>
                <a:moveTo>
                  <a:pt x="206515" y="3499"/>
                </a:moveTo>
                <a:lnTo>
                  <a:pt x="206305" y="3504"/>
                </a:lnTo>
                <a:lnTo>
                  <a:pt x="206121" y="3520"/>
                </a:lnTo>
                <a:lnTo>
                  <a:pt x="205964" y="3541"/>
                </a:lnTo>
                <a:lnTo>
                  <a:pt x="205833" y="3572"/>
                </a:lnTo>
                <a:lnTo>
                  <a:pt x="204074" y="3990"/>
                </a:lnTo>
                <a:lnTo>
                  <a:pt x="202288" y="4409"/>
                </a:lnTo>
                <a:lnTo>
                  <a:pt x="200477" y="4816"/>
                </a:lnTo>
                <a:lnTo>
                  <a:pt x="198665" y="5224"/>
                </a:lnTo>
                <a:lnTo>
                  <a:pt x="198534" y="5256"/>
                </a:lnTo>
                <a:lnTo>
                  <a:pt x="198455" y="5292"/>
                </a:lnTo>
                <a:lnTo>
                  <a:pt x="198403" y="5329"/>
                </a:lnTo>
                <a:lnTo>
                  <a:pt x="198403" y="5371"/>
                </a:lnTo>
                <a:lnTo>
                  <a:pt x="198429" y="5407"/>
                </a:lnTo>
                <a:lnTo>
                  <a:pt x="198481" y="5444"/>
                </a:lnTo>
                <a:lnTo>
                  <a:pt x="198586" y="5480"/>
                </a:lnTo>
                <a:lnTo>
                  <a:pt x="198744" y="5507"/>
                </a:lnTo>
                <a:lnTo>
                  <a:pt x="198875" y="5533"/>
                </a:lnTo>
                <a:lnTo>
                  <a:pt x="199059" y="5548"/>
                </a:lnTo>
                <a:lnTo>
                  <a:pt x="199243" y="5559"/>
                </a:lnTo>
                <a:lnTo>
                  <a:pt x="199610" y="5559"/>
                </a:lnTo>
                <a:lnTo>
                  <a:pt x="199820" y="5543"/>
                </a:lnTo>
                <a:lnTo>
                  <a:pt x="200004" y="5522"/>
                </a:lnTo>
                <a:lnTo>
                  <a:pt x="200162" y="5496"/>
                </a:lnTo>
                <a:lnTo>
                  <a:pt x="202000" y="5088"/>
                </a:lnTo>
                <a:lnTo>
                  <a:pt x="203811" y="4670"/>
                </a:lnTo>
                <a:lnTo>
                  <a:pt x="205623" y="4252"/>
                </a:lnTo>
                <a:lnTo>
                  <a:pt x="207382" y="3828"/>
                </a:lnTo>
                <a:lnTo>
                  <a:pt x="207487" y="3797"/>
                </a:lnTo>
                <a:lnTo>
                  <a:pt x="207565" y="3760"/>
                </a:lnTo>
                <a:lnTo>
                  <a:pt x="207618" y="3718"/>
                </a:lnTo>
                <a:lnTo>
                  <a:pt x="207618" y="3682"/>
                </a:lnTo>
                <a:lnTo>
                  <a:pt x="207565" y="3645"/>
                </a:lnTo>
                <a:lnTo>
                  <a:pt x="207513" y="3609"/>
                </a:lnTo>
                <a:lnTo>
                  <a:pt x="207382" y="3572"/>
                </a:lnTo>
                <a:lnTo>
                  <a:pt x="207250" y="3546"/>
                </a:lnTo>
                <a:lnTo>
                  <a:pt x="207067" y="3520"/>
                </a:lnTo>
                <a:lnTo>
                  <a:pt x="206883" y="3509"/>
                </a:lnTo>
                <a:lnTo>
                  <a:pt x="206699" y="3499"/>
                </a:lnTo>
                <a:close/>
                <a:moveTo>
                  <a:pt x="191839" y="6751"/>
                </a:moveTo>
                <a:lnTo>
                  <a:pt x="191655" y="6756"/>
                </a:lnTo>
                <a:lnTo>
                  <a:pt x="191472" y="6767"/>
                </a:lnTo>
                <a:lnTo>
                  <a:pt x="191288" y="6782"/>
                </a:lnTo>
                <a:lnTo>
                  <a:pt x="191130" y="6809"/>
                </a:lnTo>
                <a:lnTo>
                  <a:pt x="189187" y="7195"/>
                </a:lnTo>
                <a:lnTo>
                  <a:pt x="187218" y="7577"/>
                </a:lnTo>
                <a:lnTo>
                  <a:pt x="185249" y="7954"/>
                </a:lnTo>
                <a:lnTo>
                  <a:pt x="183254" y="8325"/>
                </a:lnTo>
                <a:lnTo>
                  <a:pt x="183097" y="8356"/>
                </a:lnTo>
                <a:lnTo>
                  <a:pt x="183018" y="8393"/>
                </a:lnTo>
                <a:lnTo>
                  <a:pt x="182939" y="8429"/>
                </a:lnTo>
                <a:lnTo>
                  <a:pt x="182913" y="8466"/>
                </a:lnTo>
                <a:lnTo>
                  <a:pt x="182939" y="8503"/>
                </a:lnTo>
                <a:lnTo>
                  <a:pt x="182965" y="8544"/>
                </a:lnTo>
                <a:lnTo>
                  <a:pt x="183070" y="8576"/>
                </a:lnTo>
                <a:lnTo>
                  <a:pt x="183175" y="8612"/>
                </a:lnTo>
                <a:lnTo>
                  <a:pt x="183359" y="8639"/>
                </a:lnTo>
                <a:lnTo>
                  <a:pt x="183543" y="8659"/>
                </a:lnTo>
                <a:lnTo>
                  <a:pt x="183727" y="8670"/>
                </a:lnTo>
                <a:lnTo>
                  <a:pt x="183937" y="8675"/>
                </a:lnTo>
                <a:lnTo>
                  <a:pt x="184120" y="8670"/>
                </a:lnTo>
                <a:lnTo>
                  <a:pt x="184304" y="8665"/>
                </a:lnTo>
                <a:lnTo>
                  <a:pt x="184462" y="8644"/>
                </a:lnTo>
                <a:lnTo>
                  <a:pt x="184619" y="8623"/>
                </a:lnTo>
                <a:lnTo>
                  <a:pt x="186641" y="8252"/>
                </a:lnTo>
                <a:lnTo>
                  <a:pt x="188636" y="7870"/>
                </a:lnTo>
                <a:lnTo>
                  <a:pt x="190605" y="7483"/>
                </a:lnTo>
                <a:lnTo>
                  <a:pt x="192574" y="7096"/>
                </a:lnTo>
                <a:lnTo>
                  <a:pt x="192706" y="7065"/>
                </a:lnTo>
                <a:lnTo>
                  <a:pt x="192784" y="7028"/>
                </a:lnTo>
                <a:lnTo>
                  <a:pt x="192837" y="6992"/>
                </a:lnTo>
                <a:lnTo>
                  <a:pt x="192863" y="6950"/>
                </a:lnTo>
                <a:lnTo>
                  <a:pt x="192837" y="6913"/>
                </a:lnTo>
                <a:lnTo>
                  <a:pt x="192784" y="6876"/>
                </a:lnTo>
                <a:lnTo>
                  <a:pt x="192706" y="6840"/>
                </a:lnTo>
                <a:lnTo>
                  <a:pt x="192574" y="6809"/>
                </a:lnTo>
                <a:lnTo>
                  <a:pt x="192417" y="6782"/>
                </a:lnTo>
                <a:lnTo>
                  <a:pt x="192233" y="6767"/>
                </a:lnTo>
                <a:lnTo>
                  <a:pt x="192049" y="6756"/>
                </a:lnTo>
                <a:lnTo>
                  <a:pt x="191839" y="6751"/>
                </a:lnTo>
                <a:close/>
                <a:moveTo>
                  <a:pt x="175562" y="9716"/>
                </a:moveTo>
                <a:lnTo>
                  <a:pt x="175352" y="9726"/>
                </a:lnTo>
                <a:lnTo>
                  <a:pt x="175168" y="9742"/>
                </a:lnTo>
                <a:lnTo>
                  <a:pt x="175010" y="9763"/>
                </a:lnTo>
                <a:lnTo>
                  <a:pt x="172884" y="10113"/>
                </a:lnTo>
                <a:lnTo>
                  <a:pt x="170731" y="10453"/>
                </a:lnTo>
                <a:lnTo>
                  <a:pt x="168578" y="10793"/>
                </a:lnTo>
                <a:lnTo>
                  <a:pt x="166425" y="11117"/>
                </a:lnTo>
                <a:lnTo>
                  <a:pt x="166268" y="11148"/>
                </a:lnTo>
                <a:lnTo>
                  <a:pt x="166163" y="11180"/>
                </a:lnTo>
                <a:lnTo>
                  <a:pt x="166084" y="11216"/>
                </a:lnTo>
                <a:lnTo>
                  <a:pt x="166031" y="11253"/>
                </a:lnTo>
                <a:lnTo>
                  <a:pt x="166031" y="11289"/>
                </a:lnTo>
                <a:lnTo>
                  <a:pt x="166058" y="11331"/>
                </a:lnTo>
                <a:lnTo>
                  <a:pt x="166110" y="11368"/>
                </a:lnTo>
                <a:lnTo>
                  <a:pt x="166215" y="11399"/>
                </a:lnTo>
                <a:lnTo>
                  <a:pt x="166399" y="11436"/>
                </a:lnTo>
                <a:lnTo>
                  <a:pt x="166583" y="11462"/>
                </a:lnTo>
                <a:lnTo>
                  <a:pt x="166793" y="11478"/>
                </a:lnTo>
                <a:lnTo>
                  <a:pt x="167029" y="11483"/>
                </a:lnTo>
                <a:lnTo>
                  <a:pt x="167187" y="11478"/>
                </a:lnTo>
                <a:lnTo>
                  <a:pt x="167344" y="11472"/>
                </a:lnTo>
                <a:lnTo>
                  <a:pt x="167502" y="11457"/>
                </a:lnTo>
                <a:lnTo>
                  <a:pt x="167633" y="11441"/>
                </a:lnTo>
                <a:lnTo>
                  <a:pt x="169812" y="11112"/>
                </a:lnTo>
                <a:lnTo>
                  <a:pt x="171991" y="10772"/>
                </a:lnTo>
                <a:lnTo>
                  <a:pt x="174170" y="10427"/>
                </a:lnTo>
                <a:lnTo>
                  <a:pt x="176297" y="10071"/>
                </a:lnTo>
                <a:lnTo>
                  <a:pt x="176454" y="10045"/>
                </a:lnTo>
                <a:lnTo>
                  <a:pt x="176559" y="10008"/>
                </a:lnTo>
                <a:lnTo>
                  <a:pt x="176638" y="9977"/>
                </a:lnTo>
                <a:lnTo>
                  <a:pt x="176664" y="9935"/>
                </a:lnTo>
                <a:lnTo>
                  <a:pt x="176664" y="9899"/>
                </a:lnTo>
                <a:lnTo>
                  <a:pt x="176612" y="9862"/>
                </a:lnTo>
                <a:lnTo>
                  <a:pt x="176559" y="9825"/>
                </a:lnTo>
                <a:lnTo>
                  <a:pt x="176428" y="9789"/>
                </a:lnTo>
                <a:lnTo>
                  <a:pt x="176297" y="9763"/>
                </a:lnTo>
                <a:lnTo>
                  <a:pt x="176113" y="9737"/>
                </a:lnTo>
                <a:lnTo>
                  <a:pt x="175929" y="9726"/>
                </a:lnTo>
                <a:lnTo>
                  <a:pt x="175745" y="9716"/>
                </a:lnTo>
                <a:close/>
                <a:moveTo>
                  <a:pt x="158076" y="12351"/>
                </a:moveTo>
                <a:lnTo>
                  <a:pt x="157866" y="12356"/>
                </a:lnTo>
                <a:lnTo>
                  <a:pt x="157683" y="12366"/>
                </a:lnTo>
                <a:lnTo>
                  <a:pt x="157499" y="12382"/>
                </a:lnTo>
                <a:lnTo>
                  <a:pt x="155215" y="12685"/>
                </a:lnTo>
                <a:lnTo>
                  <a:pt x="152904" y="12983"/>
                </a:lnTo>
                <a:lnTo>
                  <a:pt x="150594" y="13271"/>
                </a:lnTo>
                <a:lnTo>
                  <a:pt x="148257" y="13553"/>
                </a:lnTo>
                <a:lnTo>
                  <a:pt x="148100" y="13579"/>
                </a:lnTo>
                <a:lnTo>
                  <a:pt x="147968" y="13611"/>
                </a:lnTo>
                <a:lnTo>
                  <a:pt x="147863" y="13642"/>
                </a:lnTo>
                <a:lnTo>
                  <a:pt x="147811" y="13679"/>
                </a:lnTo>
                <a:lnTo>
                  <a:pt x="147758" y="13715"/>
                </a:lnTo>
                <a:lnTo>
                  <a:pt x="147785" y="13757"/>
                </a:lnTo>
                <a:lnTo>
                  <a:pt x="147837" y="13794"/>
                </a:lnTo>
                <a:lnTo>
                  <a:pt x="147916" y="13830"/>
                </a:lnTo>
                <a:lnTo>
                  <a:pt x="147995" y="13851"/>
                </a:lnTo>
                <a:lnTo>
                  <a:pt x="148074" y="13872"/>
                </a:lnTo>
                <a:lnTo>
                  <a:pt x="148179" y="13888"/>
                </a:lnTo>
                <a:lnTo>
                  <a:pt x="148284" y="13904"/>
                </a:lnTo>
                <a:lnTo>
                  <a:pt x="148415" y="13914"/>
                </a:lnTo>
                <a:lnTo>
                  <a:pt x="148520" y="13925"/>
                </a:lnTo>
                <a:lnTo>
                  <a:pt x="148651" y="13930"/>
                </a:lnTo>
                <a:lnTo>
                  <a:pt x="148914" y="13930"/>
                </a:lnTo>
                <a:lnTo>
                  <a:pt x="149045" y="13925"/>
                </a:lnTo>
                <a:lnTo>
                  <a:pt x="149176" y="13914"/>
                </a:lnTo>
                <a:lnTo>
                  <a:pt x="149307" y="13898"/>
                </a:lnTo>
                <a:lnTo>
                  <a:pt x="151644" y="13616"/>
                </a:lnTo>
                <a:lnTo>
                  <a:pt x="154007" y="13323"/>
                </a:lnTo>
                <a:lnTo>
                  <a:pt x="156317" y="13025"/>
                </a:lnTo>
                <a:lnTo>
                  <a:pt x="158628" y="12717"/>
                </a:lnTo>
                <a:lnTo>
                  <a:pt x="158785" y="12691"/>
                </a:lnTo>
                <a:lnTo>
                  <a:pt x="158916" y="12659"/>
                </a:lnTo>
                <a:lnTo>
                  <a:pt x="158995" y="12628"/>
                </a:lnTo>
                <a:lnTo>
                  <a:pt x="159074" y="12591"/>
                </a:lnTo>
                <a:lnTo>
                  <a:pt x="159074" y="12549"/>
                </a:lnTo>
                <a:lnTo>
                  <a:pt x="159074" y="12513"/>
                </a:lnTo>
                <a:lnTo>
                  <a:pt x="158995" y="12476"/>
                </a:lnTo>
                <a:lnTo>
                  <a:pt x="158916" y="12440"/>
                </a:lnTo>
                <a:lnTo>
                  <a:pt x="158785" y="12408"/>
                </a:lnTo>
                <a:lnTo>
                  <a:pt x="158628" y="12382"/>
                </a:lnTo>
                <a:lnTo>
                  <a:pt x="158444" y="12366"/>
                </a:lnTo>
                <a:lnTo>
                  <a:pt x="158260" y="12356"/>
                </a:lnTo>
                <a:lnTo>
                  <a:pt x="158076" y="12351"/>
                </a:lnTo>
                <a:close/>
                <a:moveTo>
                  <a:pt x="139095" y="14599"/>
                </a:moveTo>
                <a:lnTo>
                  <a:pt x="138911" y="14609"/>
                </a:lnTo>
                <a:lnTo>
                  <a:pt x="138727" y="14625"/>
                </a:lnTo>
                <a:lnTo>
                  <a:pt x="136364" y="14866"/>
                </a:lnTo>
                <a:lnTo>
                  <a:pt x="134001" y="15101"/>
                </a:lnTo>
                <a:lnTo>
                  <a:pt x="131612" y="15331"/>
                </a:lnTo>
                <a:lnTo>
                  <a:pt x="129249" y="15551"/>
                </a:lnTo>
                <a:lnTo>
                  <a:pt x="128882" y="15582"/>
                </a:lnTo>
                <a:lnTo>
                  <a:pt x="128698" y="15603"/>
                </a:lnTo>
                <a:lnTo>
                  <a:pt x="128567" y="15629"/>
                </a:lnTo>
                <a:lnTo>
                  <a:pt x="128435" y="15660"/>
                </a:lnTo>
                <a:lnTo>
                  <a:pt x="128357" y="15697"/>
                </a:lnTo>
                <a:lnTo>
                  <a:pt x="128304" y="15734"/>
                </a:lnTo>
                <a:lnTo>
                  <a:pt x="128304" y="15770"/>
                </a:lnTo>
                <a:lnTo>
                  <a:pt x="128330" y="15812"/>
                </a:lnTo>
                <a:lnTo>
                  <a:pt x="128383" y="15849"/>
                </a:lnTo>
                <a:lnTo>
                  <a:pt x="128462" y="15875"/>
                </a:lnTo>
                <a:lnTo>
                  <a:pt x="128540" y="15901"/>
                </a:lnTo>
                <a:lnTo>
                  <a:pt x="128645" y="15922"/>
                </a:lnTo>
                <a:lnTo>
                  <a:pt x="128777" y="15938"/>
                </a:lnTo>
                <a:lnTo>
                  <a:pt x="128882" y="15948"/>
                </a:lnTo>
                <a:lnTo>
                  <a:pt x="129013" y="15958"/>
                </a:lnTo>
                <a:lnTo>
                  <a:pt x="129171" y="15964"/>
                </a:lnTo>
                <a:lnTo>
                  <a:pt x="129302" y="15969"/>
                </a:lnTo>
                <a:lnTo>
                  <a:pt x="129512" y="15964"/>
                </a:lnTo>
                <a:lnTo>
                  <a:pt x="129722" y="15948"/>
                </a:lnTo>
                <a:lnTo>
                  <a:pt x="130089" y="15917"/>
                </a:lnTo>
                <a:lnTo>
                  <a:pt x="132505" y="15692"/>
                </a:lnTo>
                <a:lnTo>
                  <a:pt x="134894" y="15462"/>
                </a:lnTo>
                <a:lnTo>
                  <a:pt x="137283" y="15226"/>
                </a:lnTo>
                <a:lnTo>
                  <a:pt x="139646" y="14981"/>
                </a:lnTo>
                <a:lnTo>
                  <a:pt x="139830" y="14960"/>
                </a:lnTo>
                <a:lnTo>
                  <a:pt x="139961" y="14928"/>
                </a:lnTo>
                <a:lnTo>
                  <a:pt x="140092" y="14897"/>
                </a:lnTo>
                <a:lnTo>
                  <a:pt x="140145" y="14860"/>
                </a:lnTo>
                <a:lnTo>
                  <a:pt x="140197" y="14824"/>
                </a:lnTo>
                <a:lnTo>
                  <a:pt x="140197" y="14782"/>
                </a:lnTo>
                <a:lnTo>
                  <a:pt x="140171" y="14745"/>
                </a:lnTo>
                <a:lnTo>
                  <a:pt x="140092" y="14709"/>
                </a:lnTo>
                <a:lnTo>
                  <a:pt x="139961" y="14672"/>
                </a:lnTo>
                <a:lnTo>
                  <a:pt x="139830" y="14646"/>
                </a:lnTo>
                <a:lnTo>
                  <a:pt x="139672" y="14625"/>
                </a:lnTo>
                <a:lnTo>
                  <a:pt x="139488" y="14609"/>
                </a:lnTo>
                <a:lnTo>
                  <a:pt x="139305" y="14599"/>
                </a:lnTo>
                <a:close/>
                <a:moveTo>
                  <a:pt x="1050" y="15624"/>
                </a:moveTo>
                <a:lnTo>
                  <a:pt x="867" y="15629"/>
                </a:lnTo>
                <a:lnTo>
                  <a:pt x="657" y="15640"/>
                </a:lnTo>
                <a:lnTo>
                  <a:pt x="499" y="15655"/>
                </a:lnTo>
                <a:lnTo>
                  <a:pt x="341" y="15676"/>
                </a:lnTo>
                <a:lnTo>
                  <a:pt x="210" y="15707"/>
                </a:lnTo>
                <a:lnTo>
                  <a:pt x="105" y="15744"/>
                </a:lnTo>
                <a:lnTo>
                  <a:pt x="26" y="15781"/>
                </a:lnTo>
                <a:lnTo>
                  <a:pt x="0" y="15817"/>
                </a:lnTo>
                <a:lnTo>
                  <a:pt x="26" y="15859"/>
                </a:lnTo>
                <a:lnTo>
                  <a:pt x="53" y="15896"/>
                </a:lnTo>
                <a:lnTo>
                  <a:pt x="158" y="15932"/>
                </a:lnTo>
                <a:lnTo>
                  <a:pt x="263" y="15964"/>
                </a:lnTo>
                <a:lnTo>
                  <a:pt x="420" y="15990"/>
                </a:lnTo>
                <a:lnTo>
                  <a:pt x="578" y="16011"/>
                </a:lnTo>
                <a:lnTo>
                  <a:pt x="3098" y="16236"/>
                </a:lnTo>
                <a:lnTo>
                  <a:pt x="5645" y="16455"/>
                </a:lnTo>
                <a:lnTo>
                  <a:pt x="8218" y="16659"/>
                </a:lnTo>
                <a:lnTo>
                  <a:pt x="10817" y="16858"/>
                </a:lnTo>
                <a:lnTo>
                  <a:pt x="11001" y="16868"/>
                </a:lnTo>
                <a:lnTo>
                  <a:pt x="11184" y="16873"/>
                </a:lnTo>
                <a:lnTo>
                  <a:pt x="11316" y="16868"/>
                </a:lnTo>
                <a:lnTo>
                  <a:pt x="11473" y="16863"/>
                </a:lnTo>
                <a:lnTo>
                  <a:pt x="11605" y="16853"/>
                </a:lnTo>
                <a:lnTo>
                  <a:pt x="11736" y="16837"/>
                </a:lnTo>
                <a:lnTo>
                  <a:pt x="11867" y="16816"/>
                </a:lnTo>
                <a:lnTo>
                  <a:pt x="11972" y="16795"/>
                </a:lnTo>
                <a:lnTo>
                  <a:pt x="12051" y="16769"/>
                </a:lnTo>
                <a:lnTo>
                  <a:pt x="12130" y="16738"/>
                </a:lnTo>
                <a:lnTo>
                  <a:pt x="12182" y="16701"/>
                </a:lnTo>
                <a:lnTo>
                  <a:pt x="12182" y="16659"/>
                </a:lnTo>
                <a:lnTo>
                  <a:pt x="12156" y="16622"/>
                </a:lnTo>
                <a:lnTo>
                  <a:pt x="12103" y="16586"/>
                </a:lnTo>
                <a:lnTo>
                  <a:pt x="11998" y="16549"/>
                </a:lnTo>
                <a:lnTo>
                  <a:pt x="11867" y="16523"/>
                </a:lnTo>
                <a:lnTo>
                  <a:pt x="11710" y="16497"/>
                </a:lnTo>
                <a:lnTo>
                  <a:pt x="11526" y="16481"/>
                </a:lnTo>
                <a:lnTo>
                  <a:pt x="8953" y="16288"/>
                </a:lnTo>
                <a:lnTo>
                  <a:pt x="6432" y="16084"/>
                </a:lnTo>
                <a:lnTo>
                  <a:pt x="3912" y="15870"/>
                </a:lnTo>
                <a:lnTo>
                  <a:pt x="1444" y="15645"/>
                </a:lnTo>
                <a:lnTo>
                  <a:pt x="1260" y="15629"/>
                </a:lnTo>
                <a:lnTo>
                  <a:pt x="1050" y="15624"/>
                </a:lnTo>
                <a:close/>
                <a:moveTo>
                  <a:pt x="118958" y="16392"/>
                </a:moveTo>
                <a:lnTo>
                  <a:pt x="118774" y="16403"/>
                </a:lnTo>
                <a:lnTo>
                  <a:pt x="116201" y="16581"/>
                </a:lnTo>
                <a:lnTo>
                  <a:pt x="113628" y="16753"/>
                </a:lnTo>
                <a:lnTo>
                  <a:pt x="111003" y="16915"/>
                </a:lnTo>
                <a:lnTo>
                  <a:pt x="108351" y="17072"/>
                </a:lnTo>
                <a:lnTo>
                  <a:pt x="108167" y="17088"/>
                </a:lnTo>
                <a:lnTo>
                  <a:pt x="108010" y="17109"/>
                </a:lnTo>
                <a:lnTo>
                  <a:pt x="107852" y="17135"/>
                </a:lnTo>
                <a:lnTo>
                  <a:pt x="107747" y="17166"/>
                </a:lnTo>
                <a:lnTo>
                  <a:pt x="107668" y="17203"/>
                </a:lnTo>
                <a:lnTo>
                  <a:pt x="107616" y="17239"/>
                </a:lnTo>
                <a:lnTo>
                  <a:pt x="107616" y="17281"/>
                </a:lnTo>
                <a:lnTo>
                  <a:pt x="107668" y="17318"/>
                </a:lnTo>
                <a:lnTo>
                  <a:pt x="107721" y="17354"/>
                </a:lnTo>
                <a:lnTo>
                  <a:pt x="107800" y="17381"/>
                </a:lnTo>
                <a:lnTo>
                  <a:pt x="107905" y="17407"/>
                </a:lnTo>
                <a:lnTo>
                  <a:pt x="108036" y="17428"/>
                </a:lnTo>
                <a:lnTo>
                  <a:pt x="108167" y="17443"/>
                </a:lnTo>
                <a:lnTo>
                  <a:pt x="108325" y="17459"/>
                </a:lnTo>
                <a:lnTo>
                  <a:pt x="108482" y="17464"/>
                </a:lnTo>
                <a:lnTo>
                  <a:pt x="108640" y="17470"/>
                </a:lnTo>
                <a:lnTo>
                  <a:pt x="108771" y="17464"/>
                </a:lnTo>
                <a:lnTo>
                  <a:pt x="108902" y="17459"/>
                </a:lnTo>
                <a:lnTo>
                  <a:pt x="111580" y="17302"/>
                </a:lnTo>
                <a:lnTo>
                  <a:pt x="114232" y="17140"/>
                </a:lnTo>
                <a:lnTo>
                  <a:pt x="116857" y="16962"/>
                </a:lnTo>
                <a:lnTo>
                  <a:pt x="119457" y="16785"/>
                </a:lnTo>
                <a:lnTo>
                  <a:pt x="119640" y="16764"/>
                </a:lnTo>
                <a:lnTo>
                  <a:pt x="119798" y="16743"/>
                </a:lnTo>
                <a:lnTo>
                  <a:pt x="119929" y="16711"/>
                </a:lnTo>
                <a:lnTo>
                  <a:pt x="120034" y="16680"/>
                </a:lnTo>
                <a:lnTo>
                  <a:pt x="120087" y="16643"/>
                </a:lnTo>
                <a:lnTo>
                  <a:pt x="120113" y="16602"/>
                </a:lnTo>
                <a:lnTo>
                  <a:pt x="120113" y="16565"/>
                </a:lnTo>
                <a:lnTo>
                  <a:pt x="120060" y="16523"/>
                </a:lnTo>
                <a:lnTo>
                  <a:pt x="119982" y="16487"/>
                </a:lnTo>
                <a:lnTo>
                  <a:pt x="119850" y="16455"/>
                </a:lnTo>
                <a:lnTo>
                  <a:pt x="119719" y="16429"/>
                </a:lnTo>
                <a:lnTo>
                  <a:pt x="119535" y="16408"/>
                </a:lnTo>
                <a:lnTo>
                  <a:pt x="119351" y="16398"/>
                </a:lnTo>
                <a:lnTo>
                  <a:pt x="119168" y="16392"/>
                </a:lnTo>
                <a:close/>
                <a:moveTo>
                  <a:pt x="21502" y="17145"/>
                </a:moveTo>
                <a:lnTo>
                  <a:pt x="21319" y="17156"/>
                </a:lnTo>
                <a:lnTo>
                  <a:pt x="21135" y="17171"/>
                </a:lnTo>
                <a:lnTo>
                  <a:pt x="20977" y="17192"/>
                </a:lnTo>
                <a:lnTo>
                  <a:pt x="20846" y="17219"/>
                </a:lnTo>
                <a:lnTo>
                  <a:pt x="20741" y="17255"/>
                </a:lnTo>
                <a:lnTo>
                  <a:pt x="20662" y="17292"/>
                </a:lnTo>
                <a:lnTo>
                  <a:pt x="20636" y="17334"/>
                </a:lnTo>
                <a:lnTo>
                  <a:pt x="20636" y="17370"/>
                </a:lnTo>
                <a:lnTo>
                  <a:pt x="20688" y="17412"/>
                </a:lnTo>
                <a:lnTo>
                  <a:pt x="20767" y="17443"/>
                </a:lnTo>
                <a:lnTo>
                  <a:pt x="20872" y="17475"/>
                </a:lnTo>
                <a:lnTo>
                  <a:pt x="21004" y="17506"/>
                </a:lnTo>
                <a:lnTo>
                  <a:pt x="21187" y="17527"/>
                </a:lnTo>
                <a:lnTo>
                  <a:pt x="21371" y="17543"/>
                </a:lnTo>
                <a:lnTo>
                  <a:pt x="24023" y="17684"/>
                </a:lnTo>
                <a:lnTo>
                  <a:pt x="26701" y="17820"/>
                </a:lnTo>
                <a:lnTo>
                  <a:pt x="29405" y="17945"/>
                </a:lnTo>
                <a:lnTo>
                  <a:pt x="32135" y="18060"/>
                </a:lnTo>
                <a:lnTo>
                  <a:pt x="32345" y="18066"/>
                </a:lnTo>
                <a:lnTo>
                  <a:pt x="32503" y="18060"/>
                </a:lnTo>
                <a:lnTo>
                  <a:pt x="32687" y="18050"/>
                </a:lnTo>
                <a:lnTo>
                  <a:pt x="32844" y="18039"/>
                </a:lnTo>
                <a:lnTo>
                  <a:pt x="32975" y="18019"/>
                </a:lnTo>
                <a:lnTo>
                  <a:pt x="33107" y="17998"/>
                </a:lnTo>
                <a:lnTo>
                  <a:pt x="33212" y="17966"/>
                </a:lnTo>
                <a:lnTo>
                  <a:pt x="33290" y="17935"/>
                </a:lnTo>
                <a:lnTo>
                  <a:pt x="33317" y="17903"/>
                </a:lnTo>
                <a:lnTo>
                  <a:pt x="33343" y="17862"/>
                </a:lnTo>
                <a:lnTo>
                  <a:pt x="33317" y="17820"/>
                </a:lnTo>
                <a:lnTo>
                  <a:pt x="33264" y="17783"/>
                </a:lnTo>
                <a:lnTo>
                  <a:pt x="33185" y="17752"/>
                </a:lnTo>
                <a:lnTo>
                  <a:pt x="33054" y="17720"/>
                </a:lnTo>
                <a:lnTo>
                  <a:pt x="32897" y="17694"/>
                </a:lnTo>
                <a:lnTo>
                  <a:pt x="32739" y="17679"/>
                </a:lnTo>
                <a:lnTo>
                  <a:pt x="32529" y="17663"/>
                </a:lnTo>
                <a:lnTo>
                  <a:pt x="29851" y="17553"/>
                </a:lnTo>
                <a:lnTo>
                  <a:pt x="27173" y="17428"/>
                </a:lnTo>
                <a:lnTo>
                  <a:pt x="24522" y="17292"/>
                </a:lnTo>
                <a:lnTo>
                  <a:pt x="21922" y="17151"/>
                </a:lnTo>
                <a:lnTo>
                  <a:pt x="21712" y="17145"/>
                </a:lnTo>
                <a:close/>
                <a:moveTo>
                  <a:pt x="97928" y="17585"/>
                </a:moveTo>
                <a:lnTo>
                  <a:pt x="97744" y="17590"/>
                </a:lnTo>
                <a:lnTo>
                  <a:pt x="95066" y="17694"/>
                </a:lnTo>
                <a:lnTo>
                  <a:pt x="92362" y="17794"/>
                </a:lnTo>
                <a:lnTo>
                  <a:pt x="89658" y="17883"/>
                </a:lnTo>
                <a:lnTo>
                  <a:pt x="86954" y="17966"/>
                </a:lnTo>
                <a:lnTo>
                  <a:pt x="86744" y="17977"/>
                </a:lnTo>
                <a:lnTo>
                  <a:pt x="86586" y="17992"/>
                </a:lnTo>
                <a:lnTo>
                  <a:pt x="86429" y="18013"/>
                </a:lnTo>
                <a:lnTo>
                  <a:pt x="86298" y="18045"/>
                </a:lnTo>
                <a:lnTo>
                  <a:pt x="86193" y="18076"/>
                </a:lnTo>
                <a:lnTo>
                  <a:pt x="86114" y="18113"/>
                </a:lnTo>
                <a:lnTo>
                  <a:pt x="86088" y="18149"/>
                </a:lnTo>
                <a:lnTo>
                  <a:pt x="86088" y="18191"/>
                </a:lnTo>
                <a:lnTo>
                  <a:pt x="86140" y="18228"/>
                </a:lnTo>
                <a:lnTo>
                  <a:pt x="86219" y="18264"/>
                </a:lnTo>
                <a:lnTo>
                  <a:pt x="86298" y="18290"/>
                </a:lnTo>
                <a:lnTo>
                  <a:pt x="86429" y="18317"/>
                </a:lnTo>
                <a:lnTo>
                  <a:pt x="86586" y="18337"/>
                </a:lnTo>
                <a:lnTo>
                  <a:pt x="86744" y="18353"/>
                </a:lnTo>
                <a:lnTo>
                  <a:pt x="86901" y="18364"/>
                </a:lnTo>
                <a:lnTo>
                  <a:pt x="87243" y="18364"/>
                </a:lnTo>
                <a:lnTo>
                  <a:pt x="89973" y="18285"/>
                </a:lnTo>
                <a:lnTo>
                  <a:pt x="92730" y="18191"/>
                </a:lnTo>
                <a:lnTo>
                  <a:pt x="95434" y="18092"/>
                </a:lnTo>
                <a:lnTo>
                  <a:pt x="98138" y="17987"/>
                </a:lnTo>
                <a:lnTo>
                  <a:pt x="98348" y="17971"/>
                </a:lnTo>
                <a:lnTo>
                  <a:pt x="98506" y="17956"/>
                </a:lnTo>
                <a:lnTo>
                  <a:pt x="98663" y="17930"/>
                </a:lnTo>
                <a:lnTo>
                  <a:pt x="98795" y="17898"/>
                </a:lnTo>
                <a:lnTo>
                  <a:pt x="98873" y="17862"/>
                </a:lnTo>
                <a:lnTo>
                  <a:pt x="98926" y="17825"/>
                </a:lnTo>
                <a:lnTo>
                  <a:pt x="98952" y="17788"/>
                </a:lnTo>
                <a:lnTo>
                  <a:pt x="98926" y="17747"/>
                </a:lnTo>
                <a:lnTo>
                  <a:pt x="98873" y="17705"/>
                </a:lnTo>
                <a:lnTo>
                  <a:pt x="98768" y="17673"/>
                </a:lnTo>
                <a:lnTo>
                  <a:pt x="98637" y="17642"/>
                </a:lnTo>
                <a:lnTo>
                  <a:pt x="98506" y="17621"/>
                </a:lnTo>
                <a:lnTo>
                  <a:pt x="98322" y="17600"/>
                </a:lnTo>
                <a:lnTo>
                  <a:pt x="98138" y="17590"/>
                </a:lnTo>
                <a:lnTo>
                  <a:pt x="97928" y="17585"/>
                </a:lnTo>
                <a:close/>
                <a:moveTo>
                  <a:pt x="43109" y="18019"/>
                </a:moveTo>
                <a:lnTo>
                  <a:pt x="42926" y="18024"/>
                </a:lnTo>
                <a:lnTo>
                  <a:pt x="42742" y="18039"/>
                </a:lnTo>
                <a:lnTo>
                  <a:pt x="42584" y="18060"/>
                </a:lnTo>
                <a:lnTo>
                  <a:pt x="42427" y="18086"/>
                </a:lnTo>
                <a:lnTo>
                  <a:pt x="42322" y="18118"/>
                </a:lnTo>
                <a:lnTo>
                  <a:pt x="42243" y="18154"/>
                </a:lnTo>
                <a:lnTo>
                  <a:pt x="42191" y="18196"/>
                </a:lnTo>
                <a:lnTo>
                  <a:pt x="42191" y="18238"/>
                </a:lnTo>
                <a:lnTo>
                  <a:pt x="42217" y="18275"/>
                </a:lnTo>
                <a:lnTo>
                  <a:pt x="42296" y="18311"/>
                </a:lnTo>
                <a:lnTo>
                  <a:pt x="42401" y="18343"/>
                </a:lnTo>
                <a:lnTo>
                  <a:pt x="42532" y="18374"/>
                </a:lnTo>
                <a:lnTo>
                  <a:pt x="42689" y="18395"/>
                </a:lnTo>
                <a:lnTo>
                  <a:pt x="42873" y="18411"/>
                </a:lnTo>
                <a:lnTo>
                  <a:pt x="43057" y="18421"/>
                </a:lnTo>
                <a:lnTo>
                  <a:pt x="45787" y="18489"/>
                </a:lnTo>
                <a:lnTo>
                  <a:pt x="48544" y="18541"/>
                </a:lnTo>
                <a:lnTo>
                  <a:pt x="51327" y="18588"/>
                </a:lnTo>
                <a:lnTo>
                  <a:pt x="54084" y="18630"/>
                </a:lnTo>
                <a:lnTo>
                  <a:pt x="54162" y="18630"/>
                </a:lnTo>
                <a:lnTo>
                  <a:pt x="54346" y="18625"/>
                </a:lnTo>
                <a:lnTo>
                  <a:pt x="54530" y="18615"/>
                </a:lnTo>
                <a:lnTo>
                  <a:pt x="54688" y="18599"/>
                </a:lnTo>
                <a:lnTo>
                  <a:pt x="54845" y="18573"/>
                </a:lnTo>
                <a:lnTo>
                  <a:pt x="54976" y="18547"/>
                </a:lnTo>
                <a:lnTo>
                  <a:pt x="55055" y="18515"/>
                </a:lnTo>
                <a:lnTo>
                  <a:pt x="55134" y="18479"/>
                </a:lnTo>
                <a:lnTo>
                  <a:pt x="55160" y="18437"/>
                </a:lnTo>
                <a:lnTo>
                  <a:pt x="55160" y="18400"/>
                </a:lnTo>
                <a:lnTo>
                  <a:pt x="55108" y="18358"/>
                </a:lnTo>
                <a:lnTo>
                  <a:pt x="55029" y="18327"/>
                </a:lnTo>
                <a:lnTo>
                  <a:pt x="54898" y="18296"/>
                </a:lnTo>
                <a:lnTo>
                  <a:pt x="54766" y="18269"/>
                </a:lnTo>
                <a:lnTo>
                  <a:pt x="54609" y="18249"/>
                </a:lnTo>
                <a:lnTo>
                  <a:pt x="54425" y="18233"/>
                </a:lnTo>
                <a:lnTo>
                  <a:pt x="54215" y="18228"/>
                </a:lnTo>
                <a:lnTo>
                  <a:pt x="51485" y="18186"/>
                </a:lnTo>
                <a:lnTo>
                  <a:pt x="48754" y="18144"/>
                </a:lnTo>
                <a:lnTo>
                  <a:pt x="46024" y="18086"/>
                </a:lnTo>
                <a:lnTo>
                  <a:pt x="43320" y="18019"/>
                </a:lnTo>
                <a:close/>
                <a:moveTo>
                  <a:pt x="76085" y="18196"/>
                </a:moveTo>
                <a:lnTo>
                  <a:pt x="73354" y="18233"/>
                </a:lnTo>
                <a:lnTo>
                  <a:pt x="70598" y="18259"/>
                </a:lnTo>
                <a:lnTo>
                  <a:pt x="67867" y="18275"/>
                </a:lnTo>
                <a:lnTo>
                  <a:pt x="65137" y="18285"/>
                </a:lnTo>
                <a:lnTo>
                  <a:pt x="64953" y="18285"/>
                </a:lnTo>
                <a:lnTo>
                  <a:pt x="64743" y="18301"/>
                </a:lnTo>
                <a:lnTo>
                  <a:pt x="64585" y="18317"/>
                </a:lnTo>
                <a:lnTo>
                  <a:pt x="64428" y="18343"/>
                </a:lnTo>
                <a:lnTo>
                  <a:pt x="64297" y="18374"/>
                </a:lnTo>
                <a:lnTo>
                  <a:pt x="64218" y="18405"/>
                </a:lnTo>
                <a:lnTo>
                  <a:pt x="64165" y="18447"/>
                </a:lnTo>
                <a:lnTo>
                  <a:pt x="64139" y="18484"/>
                </a:lnTo>
                <a:lnTo>
                  <a:pt x="64165" y="18526"/>
                </a:lnTo>
                <a:lnTo>
                  <a:pt x="64218" y="18562"/>
                </a:lnTo>
                <a:lnTo>
                  <a:pt x="64323" y="18599"/>
                </a:lnTo>
                <a:lnTo>
                  <a:pt x="64428" y="18630"/>
                </a:lnTo>
                <a:lnTo>
                  <a:pt x="64585" y="18651"/>
                </a:lnTo>
                <a:lnTo>
                  <a:pt x="64769" y="18672"/>
                </a:lnTo>
                <a:lnTo>
                  <a:pt x="64953" y="18683"/>
                </a:lnTo>
                <a:lnTo>
                  <a:pt x="65163" y="18688"/>
                </a:lnTo>
                <a:lnTo>
                  <a:pt x="67920" y="18677"/>
                </a:lnTo>
                <a:lnTo>
                  <a:pt x="70703" y="18662"/>
                </a:lnTo>
                <a:lnTo>
                  <a:pt x="73459" y="18635"/>
                </a:lnTo>
                <a:lnTo>
                  <a:pt x="76216" y="18599"/>
                </a:lnTo>
                <a:lnTo>
                  <a:pt x="76426" y="18588"/>
                </a:lnTo>
                <a:lnTo>
                  <a:pt x="76610" y="18578"/>
                </a:lnTo>
                <a:lnTo>
                  <a:pt x="76767" y="18557"/>
                </a:lnTo>
                <a:lnTo>
                  <a:pt x="76925" y="18531"/>
                </a:lnTo>
                <a:lnTo>
                  <a:pt x="77030" y="18500"/>
                </a:lnTo>
                <a:lnTo>
                  <a:pt x="77109" y="18463"/>
                </a:lnTo>
                <a:lnTo>
                  <a:pt x="77161" y="18421"/>
                </a:lnTo>
                <a:lnTo>
                  <a:pt x="77161" y="18384"/>
                </a:lnTo>
                <a:lnTo>
                  <a:pt x="77135" y="18343"/>
                </a:lnTo>
                <a:lnTo>
                  <a:pt x="77056" y="18306"/>
                </a:lnTo>
                <a:lnTo>
                  <a:pt x="76951" y="18269"/>
                </a:lnTo>
                <a:lnTo>
                  <a:pt x="76820" y="18243"/>
                </a:lnTo>
                <a:lnTo>
                  <a:pt x="76636" y="18222"/>
                </a:lnTo>
                <a:lnTo>
                  <a:pt x="76478" y="18207"/>
                </a:lnTo>
                <a:lnTo>
                  <a:pt x="76268" y="18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2"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fad6c071fb_0_698"/>
          <p:cNvSpPr txBox="1"/>
          <p:nvPr>
            <p:ph idx="1" type="subTitle"/>
          </p:nvPr>
        </p:nvSpPr>
        <p:spPr>
          <a:xfrm>
            <a:off x="1282200" y="2749467"/>
            <a:ext cx="4491600" cy="818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12" name="Google Shape;512;g3fad6c071fb_0_698"/>
          <p:cNvSpPr txBox="1"/>
          <p:nvPr>
            <p:ph idx="2" type="subTitle"/>
          </p:nvPr>
        </p:nvSpPr>
        <p:spPr>
          <a:xfrm>
            <a:off x="6418200" y="2749467"/>
            <a:ext cx="4491600" cy="818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32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513" name="Google Shape;513;g3fad6c071fb_0_698"/>
          <p:cNvSpPr txBox="1"/>
          <p:nvPr>
            <p:ph idx="3" type="subTitle"/>
          </p:nvPr>
        </p:nvSpPr>
        <p:spPr>
          <a:xfrm>
            <a:off x="1282200" y="3696600"/>
            <a:ext cx="4491600" cy="156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  <p:sp>
        <p:nvSpPr>
          <p:cNvPr id="514" name="Google Shape;514;g3fad6c071fb_0_698"/>
          <p:cNvSpPr txBox="1"/>
          <p:nvPr>
            <p:ph idx="4" type="subTitle"/>
          </p:nvPr>
        </p:nvSpPr>
        <p:spPr>
          <a:xfrm>
            <a:off x="6418200" y="3696600"/>
            <a:ext cx="4491600" cy="1562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  <p:sp>
        <p:nvSpPr>
          <p:cNvPr id="515" name="Google Shape;515;g3fad6c071fb_0_698"/>
          <p:cNvSpPr txBox="1"/>
          <p:nvPr>
            <p:ph type="title"/>
          </p:nvPr>
        </p:nvSpPr>
        <p:spPr>
          <a:xfrm>
            <a:off x="960000" y="593367"/>
            <a:ext cx="10272000" cy="763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3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516" name="Google Shape;516;g3fad6c071fb_0_698"/>
          <p:cNvSpPr/>
          <p:nvPr/>
        </p:nvSpPr>
        <p:spPr>
          <a:xfrm flipH="1" rot="-1955231">
            <a:off x="10975406" y="4888481"/>
            <a:ext cx="2577589" cy="2717481"/>
          </a:xfrm>
          <a:custGeom>
            <a:rect b="b" l="l" r="r" t="t"/>
            <a:pathLst>
              <a:path extrusionOk="0" h="14343" w="68210">
                <a:moveTo>
                  <a:pt x="21214" y="1"/>
                </a:moveTo>
                <a:lnTo>
                  <a:pt x="20427" y="6"/>
                </a:lnTo>
                <a:lnTo>
                  <a:pt x="19639" y="22"/>
                </a:lnTo>
                <a:lnTo>
                  <a:pt x="18878" y="43"/>
                </a:lnTo>
                <a:lnTo>
                  <a:pt x="18090" y="74"/>
                </a:lnTo>
                <a:lnTo>
                  <a:pt x="17329" y="116"/>
                </a:lnTo>
                <a:lnTo>
                  <a:pt x="16594" y="158"/>
                </a:lnTo>
                <a:lnTo>
                  <a:pt x="15832" y="210"/>
                </a:lnTo>
                <a:lnTo>
                  <a:pt x="15123" y="273"/>
                </a:lnTo>
                <a:lnTo>
                  <a:pt x="14388" y="335"/>
                </a:lnTo>
                <a:lnTo>
                  <a:pt x="13679" y="409"/>
                </a:lnTo>
                <a:lnTo>
                  <a:pt x="12997" y="487"/>
                </a:lnTo>
                <a:lnTo>
                  <a:pt x="12340" y="576"/>
                </a:lnTo>
                <a:lnTo>
                  <a:pt x="11684" y="665"/>
                </a:lnTo>
                <a:lnTo>
                  <a:pt x="11054" y="759"/>
                </a:lnTo>
                <a:lnTo>
                  <a:pt x="10450" y="863"/>
                </a:lnTo>
                <a:lnTo>
                  <a:pt x="9873" y="968"/>
                </a:lnTo>
                <a:lnTo>
                  <a:pt x="9321" y="1083"/>
                </a:lnTo>
                <a:lnTo>
                  <a:pt x="8796" y="1198"/>
                </a:lnTo>
                <a:lnTo>
                  <a:pt x="8297" y="1318"/>
                </a:lnTo>
                <a:lnTo>
                  <a:pt x="7825" y="1444"/>
                </a:lnTo>
                <a:lnTo>
                  <a:pt x="7405" y="1574"/>
                </a:lnTo>
                <a:lnTo>
                  <a:pt x="6985" y="1710"/>
                </a:lnTo>
                <a:lnTo>
                  <a:pt x="6617" y="1846"/>
                </a:lnTo>
                <a:lnTo>
                  <a:pt x="6276" y="1988"/>
                </a:lnTo>
                <a:lnTo>
                  <a:pt x="5987" y="2134"/>
                </a:lnTo>
                <a:lnTo>
                  <a:pt x="5724" y="2280"/>
                </a:lnTo>
                <a:lnTo>
                  <a:pt x="5514" y="2432"/>
                </a:lnTo>
                <a:lnTo>
                  <a:pt x="5357" y="2584"/>
                </a:lnTo>
                <a:lnTo>
                  <a:pt x="5226" y="2740"/>
                </a:lnTo>
                <a:lnTo>
                  <a:pt x="5121" y="2897"/>
                </a:lnTo>
                <a:lnTo>
                  <a:pt x="5094" y="3054"/>
                </a:lnTo>
                <a:lnTo>
                  <a:pt x="5094" y="3211"/>
                </a:lnTo>
                <a:lnTo>
                  <a:pt x="5147" y="3368"/>
                </a:lnTo>
                <a:lnTo>
                  <a:pt x="5226" y="3519"/>
                </a:lnTo>
                <a:lnTo>
                  <a:pt x="5331" y="3676"/>
                </a:lnTo>
                <a:lnTo>
                  <a:pt x="5514" y="3828"/>
                </a:lnTo>
                <a:lnTo>
                  <a:pt x="5698" y="3980"/>
                </a:lnTo>
                <a:lnTo>
                  <a:pt x="5934" y="4131"/>
                </a:lnTo>
                <a:lnTo>
                  <a:pt x="6197" y="4278"/>
                </a:lnTo>
                <a:lnTo>
                  <a:pt x="6512" y="4424"/>
                </a:lnTo>
                <a:lnTo>
                  <a:pt x="6853" y="4565"/>
                </a:lnTo>
                <a:lnTo>
                  <a:pt x="7221" y="4706"/>
                </a:lnTo>
                <a:lnTo>
                  <a:pt x="7615" y="4842"/>
                </a:lnTo>
                <a:lnTo>
                  <a:pt x="8035" y="4973"/>
                </a:lnTo>
                <a:lnTo>
                  <a:pt x="8507" y="5099"/>
                </a:lnTo>
                <a:lnTo>
                  <a:pt x="8980" y="5224"/>
                </a:lnTo>
                <a:lnTo>
                  <a:pt x="9505" y="5344"/>
                </a:lnTo>
                <a:lnTo>
                  <a:pt x="10056" y="5459"/>
                </a:lnTo>
                <a:lnTo>
                  <a:pt x="10608" y="5569"/>
                </a:lnTo>
                <a:lnTo>
                  <a:pt x="11211" y="5674"/>
                </a:lnTo>
                <a:lnTo>
                  <a:pt x="11815" y="5773"/>
                </a:lnTo>
                <a:lnTo>
                  <a:pt x="12445" y="5862"/>
                </a:lnTo>
                <a:lnTo>
                  <a:pt x="13102" y="5951"/>
                </a:lnTo>
                <a:lnTo>
                  <a:pt x="13784" y="6029"/>
                </a:lnTo>
                <a:lnTo>
                  <a:pt x="14467" y="6102"/>
                </a:lnTo>
                <a:lnTo>
                  <a:pt x="15202" y="6165"/>
                </a:lnTo>
                <a:lnTo>
                  <a:pt x="15911" y="6223"/>
                </a:lnTo>
                <a:lnTo>
                  <a:pt x="16672" y="6275"/>
                </a:lnTo>
                <a:lnTo>
                  <a:pt x="17434" y="6317"/>
                </a:lnTo>
                <a:lnTo>
                  <a:pt x="18195" y="6348"/>
                </a:lnTo>
                <a:lnTo>
                  <a:pt x="17250" y="6400"/>
                </a:lnTo>
                <a:lnTo>
                  <a:pt x="16279" y="6458"/>
                </a:lnTo>
                <a:lnTo>
                  <a:pt x="15333" y="6515"/>
                </a:lnTo>
                <a:lnTo>
                  <a:pt x="14388" y="6578"/>
                </a:lnTo>
                <a:lnTo>
                  <a:pt x="13443" y="6646"/>
                </a:lnTo>
                <a:lnTo>
                  <a:pt x="12524" y="6719"/>
                </a:lnTo>
                <a:lnTo>
                  <a:pt x="11605" y="6798"/>
                </a:lnTo>
                <a:lnTo>
                  <a:pt x="10686" y="6881"/>
                </a:lnTo>
                <a:lnTo>
                  <a:pt x="9820" y="6970"/>
                </a:lnTo>
                <a:lnTo>
                  <a:pt x="8954" y="7064"/>
                </a:lnTo>
                <a:lnTo>
                  <a:pt x="8113" y="7169"/>
                </a:lnTo>
                <a:lnTo>
                  <a:pt x="7300" y="7274"/>
                </a:lnTo>
                <a:lnTo>
                  <a:pt x="6486" y="7389"/>
                </a:lnTo>
                <a:lnTo>
                  <a:pt x="5724" y="7514"/>
                </a:lnTo>
                <a:lnTo>
                  <a:pt x="4989" y="7645"/>
                </a:lnTo>
                <a:lnTo>
                  <a:pt x="4280" y="7781"/>
                </a:lnTo>
                <a:lnTo>
                  <a:pt x="3965" y="7854"/>
                </a:lnTo>
                <a:lnTo>
                  <a:pt x="3624" y="7932"/>
                </a:lnTo>
                <a:lnTo>
                  <a:pt x="3020" y="8089"/>
                </a:lnTo>
                <a:lnTo>
                  <a:pt x="2443" y="8251"/>
                </a:lnTo>
                <a:lnTo>
                  <a:pt x="1918" y="8424"/>
                </a:lnTo>
                <a:lnTo>
                  <a:pt x="1445" y="8596"/>
                </a:lnTo>
                <a:lnTo>
                  <a:pt x="1235" y="8691"/>
                </a:lnTo>
                <a:lnTo>
                  <a:pt x="1051" y="8779"/>
                </a:lnTo>
                <a:lnTo>
                  <a:pt x="867" y="8874"/>
                </a:lnTo>
                <a:lnTo>
                  <a:pt x="710" y="8968"/>
                </a:lnTo>
                <a:lnTo>
                  <a:pt x="552" y="9062"/>
                </a:lnTo>
                <a:lnTo>
                  <a:pt x="421" y="9156"/>
                </a:lnTo>
                <a:lnTo>
                  <a:pt x="316" y="9255"/>
                </a:lnTo>
                <a:lnTo>
                  <a:pt x="211" y="9349"/>
                </a:lnTo>
                <a:lnTo>
                  <a:pt x="132" y="9449"/>
                </a:lnTo>
                <a:lnTo>
                  <a:pt x="53" y="9543"/>
                </a:lnTo>
                <a:lnTo>
                  <a:pt x="27" y="9642"/>
                </a:lnTo>
                <a:lnTo>
                  <a:pt x="1" y="9736"/>
                </a:lnTo>
                <a:lnTo>
                  <a:pt x="1" y="9836"/>
                </a:lnTo>
                <a:lnTo>
                  <a:pt x="1" y="9930"/>
                </a:lnTo>
                <a:lnTo>
                  <a:pt x="27" y="10029"/>
                </a:lnTo>
                <a:lnTo>
                  <a:pt x="80" y="10123"/>
                </a:lnTo>
                <a:lnTo>
                  <a:pt x="158" y="10217"/>
                </a:lnTo>
                <a:lnTo>
                  <a:pt x="263" y="10317"/>
                </a:lnTo>
                <a:lnTo>
                  <a:pt x="395" y="10411"/>
                </a:lnTo>
                <a:lnTo>
                  <a:pt x="526" y="10505"/>
                </a:lnTo>
                <a:lnTo>
                  <a:pt x="684" y="10594"/>
                </a:lnTo>
                <a:lnTo>
                  <a:pt x="867" y="10688"/>
                </a:lnTo>
                <a:lnTo>
                  <a:pt x="1077" y="10777"/>
                </a:lnTo>
                <a:lnTo>
                  <a:pt x="1314" y="10860"/>
                </a:lnTo>
                <a:lnTo>
                  <a:pt x="1576" y="10944"/>
                </a:lnTo>
                <a:lnTo>
                  <a:pt x="1865" y="11028"/>
                </a:lnTo>
                <a:lnTo>
                  <a:pt x="2154" y="11106"/>
                </a:lnTo>
                <a:lnTo>
                  <a:pt x="2495" y="11179"/>
                </a:lnTo>
                <a:lnTo>
                  <a:pt x="2836" y="11247"/>
                </a:lnTo>
                <a:lnTo>
                  <a:pt x="3204" y="11315"/>
                </a:lnTo>
                <a:lnTo>
                  <a:pt x="3572" y="11383"/>
                </a:lnTo>
                <a:lnTo>
                  <a:pt x="3965" y="11441"/>
                </a:lnTo>
                <a:lnTo>
                  <a:pt x="4385" y="11498"/>
                </a:lnTo>
                <a:lnTo>
                  <a:pt x="4805" y="11551"/>
                </a:lnTo>
                <a:lnTo>
                  <a:pt x="5252" y="11598"/>
                </a:lnTo>
                <a:lnTo>
                  <a:pt x="5698" y="11645"/>
                </a:lnTo>
                <a:lnTo>
                  <a:pt x="6144" y="11681"/>
                </a:lnTo>
                <a:lnTo>
                  <a:pt x="6591" y="11718"/>
                </a:lnTo>
                <a:lnTo>
                  <a:pt x="7063" y="11749"/>
                </a:lnTo>
                <a:lnTo>
                  <a:pt x="7536" y="11775"/>
                </a:lnTo>
                <a:lnTo>
                  <a:pt x="8035" y="11796"/>
                </a:lnTo>
                <a:lnTo>
                  <a:pt x="8507" y="11812"/>
                </a:lnTo>
                <a:lnTo>
                  <a:pt x="8980" y="11822"/>
                </a:lnTo>
                <a:lnTo>
                  <a:pt x="9452" y="11828"/>
                </a:lnTo>
                <a:lnTo>
                  <a:pt x="9951" y="11828"/>
                </a:lnTo>
                <a:lnTo>
                  <a:pt x="10424" y="11822"/>
                </a:lnTo>
                <a:lnTo>
                  <a:pt x="10896" y="11812"/>
                </a:lnTo>
                <a:lnTo>
                  <a:pt x="11369" y="11791"/>
                </a:lnTo>
                <a:lnTo>
                  <a:pt x="11815" y="11770"/>
                </a:lnTo>
                <a:lnTo>
                  <a:pt x="12262" y="11739"/>
                </a:lnTo>
                <a:lnTo>
                  <a:pt x="12708" y="11707"/>
                </a:lnTo>
                <a:lnTo>
                  <a:pt x="13154" y="11666"/>
                </a:lnTo>
                <a:lnTo>
                  <a:pt x="13574" y="11618"/>
                </a:lnTo>
                <a:lnTo>
                  <a:pt x="13994" y="11561"/>
                </a:lnTo>
                <a:lnTo>
                  <a:pt x="14073" y="11723"/>
                </a:lnTo>
                <a:lnTo>
                  <a:pt x="14231" y="11880"/>
                </a:lnTo>
                <a:lnTo>
                  <a:pt x="14388" y="12042"/>
                </a:lnTo>
                <a:lnTo>
                  <a:pt x="14572" y="12199"/>
                </a:lnTo>
                <a:lnTo>
                  <a:pt x="14808" y="12356"/>
                </a:lnTo>
                <a:lnTo>
                  <a:pt x="15071" y="12507"/>
                </a:lnTo>
                <a:lnTo>
                  <a:pt x="15360" y="12659"/>
                </a:lnTo>
                <a:lnTo>
                  <a:pt x="15675" y="12805"/>
                </a:lnTo>
                <a:lnTo>
                  <a:pt x="16042" y="12952"/>
                </a:lnTo>
                <a:lnTo>
                  <a:pt x="16436" y="13088"/>
                </a:lnTo>
                <a:lnTo>
                  <a:pt x="16856" y="13224"/>
                </a:lnTo>
                <a:lnTo>
                  <a:pt x="17329" y="13354"/>
                </a:lnTo>
                <a:lnTo>
                  <a:pt x="17828" y="13480"/>
                </a:lnTo>
                <a:lnTo>
                  <a:pt x="18353" y="13600"/>
                </a:lnTo>
                <a:lnTo>
                  <a:pt x="18930" y="13710"/>
                </a:lnTo>
                <a:lnTo>
                  <a:pt x="19534" y="13820"/>
                </a:lnTo>
                <a:lnTo>
                  <a:pt x="20164" y="13914"/>
                </a:lnTo>
                <a:lnTo>
                  <a:pt x="20847" y="14003"/>
                </a:lnTo>
                <a:lnTo>
                  <a:pt x="21556" y="14086"/>
                </a:lnTo>
                <a:lnTo>
                  <a:pt x="22291" y="14154"/>
                </a:lnTo>
                <a:lnTo>
                  <a:pt x="23052" y="14212"/>
                </a:lnTo>
                <a:lnTo>
                  <a:pt x="23840" y="14264"/>
                </a:lnTo>
                <a:lnTo>
                  <a:pt x="24627" y="14301"/>
                </a:lnTo>
                <a:lnTo>
                  <a:pt x="25415" y="14327"/>
                </a:lnTo>
                <a:lnTo>
                  <a:pt x="26229" y="14343"/>
                </a:lnTo>
                <a:lnTo>
                  <a:pt x="27410" y="14343"/>
                </a:lnTo>
                <a:lnTo>
                  <a:pt x="27830" y="14337"/>
                </a:lnTo>
                <a:lnTo>
                  <a:pt x="28224" y="14327"/>
                </a:lnTo>
                <a:lnTo>
                  <a:pt x="28618" y="14311"/>
                </a:lnTo>
                <a:lnTo>
                  <a:pt x="28986" y="14295"/>
                </a:lnTo>
                <a:lnTo>
                  <a:pt x="29379" y="14280"/>
                </a:lnTo>
                <a:lnTo>
                  <a:pt x="29773" y="14254"/>
                </a:lnTo>
                <a:lnTo>
                  <a:pt x="30141" y="14233"/>
                </a:lnTo>
                <a:lnTo>
                  <a:pt x="30508" y="14201"/>
                </a:lnTo>
                <a:lnTo>
                  <a:pt x="30876" y="14170"/>
                </a:lnTo>
                <a:lnTo>
                  <a:pt x="31243" y="14133"/>
                </a:lnTo>
                <a:lnTo>
                  <a:pt x="31585" y="14092"/>
                </a:lnTo>
                <a:lnTo>
                  <a:pt x="31926" y="14050"/>
                </a:lnTo>
                <a:lnTo>
                  <a:pt x="32241" y="14003"/>
                </a:lnTo>
                <a:lnTo>
                  <a:pt x="32556" y="13950"/>
                </a:lnTo>
                <a:lnTo>
                  <a:pt x="32871" y="13898"/>
                </a:lnTo>
                <a:lnTo>
                  <a:pt x="33160" y="13841"/>
                </a:lnTo>
                <a:lnTo>
                  <a:pt x="33422" y="13783"/>
                </a:lnTo>
                <a:lnTo>
                  <a:pt x="33685" y="13720"/>
                </a:lnTo>
                <a:lnTo>
                  <a:pt x="33921" y="13658"/>
                </a:lnTo>
                <a:lnTo>
                  <a:pt x="34158" y="13590"/>
                </a:lnTo>
                <a:lnTo>
                  <a:pt x="34368" y="13522"/>
                </a:lnTo>
                <a:lnTo>
                  <a:pt x="34551" y="13448"/>
                </a:lnTo>
                <a:lnTo>
                  <a:pt x="34735" y="13375"/>
                </a:lnTo>
                <a:lnTo>
                  <a:pt x="34893" y="13302"/>
                </a:lnTo>
                <a:lnTo>
                  <a:pt x="35024" y="13229"/>
                </a:lnTo>
                <a:lnTo>
                  <a:pt x="35155" y="13150"/>
                </a:lnTo>
                <a:lnTo>
                  <a:pt x="35260" y="13072"/>
                </a:lnTo>
                <a:lnTo>
                  <a:pt x="35339" y="12994"/>
                </a:lnTo>
                <a:lnTo>
                  <a:pt x="35418" y="12915"/>
                </a:lnTo>
                <a:lnTo>
                  <a:pt x="35470" y="12837"/>
                </a:lnTo>
                <a:lnTo>
                  <a:pt x="35497" y="12758"/>
                </a:lnTo>
                <a:lnTo>
                  <a:pt x="35497" y="12680"/>
                </a:lnTo>
                <a:lnTo>
                  <a:pt x="35497" y="12601"/>
                </a:lnTo>
                <a:lnTo>
                  <a:pt x="35470" y="12523"/>
                </a:lnTo>
                <a:lnTo>
                  <a:pt x="35418" y="12445"/>
                </a:lnTo>
                <a:lnTo>
                  <a:pt x="35339" y="12366"/>
                </a:lnTo>
                <a:lnTo>
                  <a:pt x="35234" y="12293"/>
                </a:lnTo>
                <a:lnTo>
                  <a:pt x="35129" y="12220"/>
                </a:lnTo>
                <a:lnTo>
                  <a:pt x="34971" y="12147"/>
                </a:lnTo>
                <a:lnTo>
                  <a:pt x="34814" y="12073"/>
                </a:lnTo>
                <a:lnTo>
                  <a:pt x="34630" y="12005"/>
                </a:lnTo>
                <a:lnTo>
                  <a:pt x="34420" y="11937"/>
                </a:lnTo>
                <a:lnTo>
                  <a:pt x="34184" y="11869"/>
                </a:lnTo>
                <a:lnTo>
                  <a:pt x="34735" y="11995"/>
                </a:lnTo>
                <a:lnTo>
                  <a:pt x="35313" y="12115"/>
                </a:lnTo>
                <a:lnTo>
                  <a:pt x="35917" y="12225"/>
                </a:lnTo>
                <a:lnTo>
                  <a:pt x="36547" y="12335"/>
                </a:lnTo>
                <a:lnTo>
                  <a:pt x="37203" y="12434"/>
                </a:lnTo>
                <a:lnTo>
                  <a:pt x="37859" y="12528"/>
                </a:lnTo>
                <a:lnTo>
                  <a:pt x="38568" y="12617"/>
                </a:lnTo>
                <a:lnTo>
                  <a:pt x="39277" y="12701"/>
                </a:lnTo>
                <a:lnTo>
                  <a:pt x="40012" y="12779"/>
                </a:lnTo>
                <a:lnTo>
                  <a:pt x="40747" y="12847"/>
                </a:lnTo>
                <a:lnTo>
                  <a:pt x="41509" y="12915"/>
                </a:lnTo>
                <a:lnTo>
                  <a:pt x="42296" y="12973"/>
                </a:lnTo>
                <a:lnTo>
                  <a:pt x="43058" y="13025"/>
                </a:lnTo>
                <a:lnTo>
                  <a:pt x="43872" y="13072"/>
                </a:lnTo>
                <a:lnTo>
                  <a:pt x="44659" y="13109"/>
                </a:lnTo>
                <a:lnTo>
                  <a:pt x="45473" y="13145"/>
                </a:lnTo>
                <a:lnTo>
                  <a:pt x="46313" y="13171"/>
                </a:lnTo>
                <a:lnTo>
                  <a:pt x="47127" y="13192"/>
                </a:lnTo>
                <a:lnTo>
                  <a:pt x="47941" y="13203"/>
                </a:lnTo>
                <a:lnTo>
                  <a:pt x="48781" y="13213"/>
                </a:lnTo>
                <a:lnTo>
                  <a:pt x="49595" y="13213"/>
                </a:lnTo>
                <a:lnTo>
                  <a:pt x="50435" y="13208"/>
                </a:lnTo>
                <a:lnTo>
                  <a:pt x="51249" y="13192"/>
                </a:lnTo>
                <a:lnTo>
                  <a:pt x="52089" y="13171"/>
                </a:lnTo>
                <a:lnTo>
                  <a:pt x="52903" y="13145"/>
                </a:lnTo>
                <a:lnTo>
                  <a:pt x="53691" y="13114"/>
                </a:lnTo>
                <a:lnTo>
                  <a:pt x="54505" y="13072"/>
                </a:lnTo>
                <a:lnTo>
                  <a:pt x="55292" y="13025"/>
                </a:lnTo>
                <a:lnTo>
                  <a:pt x="56080" y="12967"/>
                </a:lnTo>
                <a:lnTo>
                  <a:pt x="56841" y="12910"/>
                </a:lnTo>
                <a:lnTo>
                  <a:pt x="57576" y="12837"/>
                </a:lnTo>
                <a:lnTo>
                  <a:pt x="58311" y="12764"/>
                </a:lnTo>
                <a:lnTo>
                  <a:pt x="59047" y="12680"/>
                </a:lnTo>
                <a:lnTo>
                  <a:pt x="59729" y="12591"/>
                </a:lnTo>
                <a:lnTo>
                  <a:pt x="60412" y="12492"/>
                </a:lnTo>
                <a:lnTo>
                  <a:pt x="61042" y="12392"/>
                </a:lnTo>
                <a:lnTo>
                  <a:pt x="61672" y="12283"/>
                </a:lnTo>
                <a:lnTo>
                  <a:pt x="62276" y="12167"/>
                </a:lnTo>
                <a:lnTo>
                  <a:pt x="62853" y="12052"/>
                </a:lnTo>
                <a:lnTo>
                  <a:pt x="63378" y="11927"/>
                </a:lnTo>
                <a:lnTo>
                  <a:pt x="63903" y="11801"/>
                </a:lnTo>
                <a:lnTo>
                  <a:pt x="64402" y="11671"/>
                </a:lnTo>
                <a:lnTo>
                  <a:pt x="64875" y="11535"/>
                </a:lnTo>
                <a:lnTo>
                  <a:pt x="65321" y="11394"/>
                </a:lnTo>
                <a:lnTo>
                  <a:pt x="65715" y="11247"/>
                </a:lnTo>
                <a:lnTo>
                  <a:pt x="66109" y="11101"/>
                </a:lnTo>
                <a:lnTo>
                  <a:pt x="66450" y="10954"/>
                </a:lnTo>
                <a:lnTo>
                  <a:pt x="66765" y="10803"/>
                </a:lnTo>
                <a:lnTo>
                  <a:pt x="67054" y="10646"/>
                </a:lnTo>
                <a:lnTo>
                  <a:pt x="67317" y="10489"/>
                </a:lnTo>
                <a:lnTo>
                  <a:pt x="67553" y="10332"/>
                </a:lnTo>
                <a:lnTo>
                  <a:pt x="67737" y="10170"/>
                </a:lnTo>
                <a:lnTo>
                  <a:pt x="67920" y="10008"/>
                </a:lnTo>
                <a:lnTo>
                  <a:pt x="68052" y="9846"/>
                </a:lnTo>
                <a:lnTo>
                  <a:pt x="68130" y="9684"/>
                </a:lnTo>
                <a:lnTo>
                  <a:pt x="68183" y="9517"/>
                </a:lnTo>
                <a:lnTo>
                  <a:pt x="68209" y="9355"/>
                </a:lnTo>
                <a:lnTo>
                  <a:pt x="68209" y="9187"/>
                </a:lnTo>
                <a:lnTo>
                  <a:pt x="68157" y="9025"/>
                </a:lnTo>
                <a:lnTo>
                  <a:pt x="68078" y="8863"/>
                </a:lnTo>
                <a:lnTo>
                  <a:pt x="67973" y="8701"/>
                </a:lnTo>
                <a:lnTo>
                  <a:pt x="67815" y="8539"/>
                </a:lnTo>
                <a:lnTo>
                  <a:pt x="67605" y="8377"/>
                </a:lnTo>
                <a:lnTo>
                  <a:pt x="67369" y="8220"/>
                </a:lnTo>
                <a:lnTo>
                  <a:pt x="67106" y="8063"/>
                </a:lnTo>
                <a:lnTo>
                  <a:pt x="66791" y="7911"/>
                </a:lnTo>
                <a:lnTo>
                  <a:pt x="66450" y="7760"/>
                </a:lnTo>
                <a:lnTo>
                  <a:pt x="66083" y="7613"/>
                </a:lnTo>
                <a:lnTo>
                  <a:pt x="65663" y="7472"/>
                </a:lnTo>
                <a:lnTo>
                  <a:pt x="65216" y="7331"/>
                </a:lnTo>
                <a:lnTo>
                  <a:pt x="64744" y="7200"/>
                </a:lnTo>
                <a:lnTo>
                  <a:pt x="64245" y="7070"/>
                </a:lnTo>
                <a:lnTo>
                  <a:pt x="63720" y="6939"/>
                </a:lnTo>
                <a:lnTo>
                  <a:pt x="63168" y="6819"/>
                </a:lnTo>
                <a:lnTo>
                  <a:pt x="62591" y="6704"/>
                </a:lnTo>
                <a:lnTo>
                  <a:pt x="61987" y="6589"/>
                </a:lnTo>
                <a:lnTo>
                  <a:pt x="61357" y="6479"/>
                </a:lnTo>
                <a:lnTo>
                  <a:pt x="60701" y="6379"/>
                </a:lnTo>
                <a:lnTo>
                  <a:pt x="60044" y="6280"/>
                </a:lnTo>
                <a:lnTo>
                  <a:pt x="59362" y="6186"/>
                </a:lnTo>
                <a:lnTo>
                  <a:pt x="58653" y="6102"/>
                </a:lnTo>
                <a:lnTo>
                  <a:pt x="57918" y="6019"/>
                </a:lnTo>
                <a:lnTo>
                  <a:pt x="57182" y="5946"/>
                </a:lnTo>
                <a:lnTo>
                  <a:pt x="56447" y="5878"/>
                </a:lnTo>
                <a:lnTo>
                  <a:pt x="55660" y="5815"/>
                </a:lnTo>
                <a:lnTo>
                  <a:pt x="54898" y="5757"/>
                </a:lnTo>
                <a:lnTo>
                  <a:pt x="54111" y="5705"/>
                </a:lnTo>
                <a:lnTo>
                  <a:pt x="53323" y="5663"/>
                </a:lnTo>
                <a:lnTo>
                  <a:pt x="52509" y="5627"/>
                </a:lnTo>
                <a:lnTo>
                  <a:pt x="51695" y="5595"/>
                </a:lnTo>
                <a:lnTo>
                  <a:pt x="50881" y="5574"/>
                </a:lnTo>
                <a:lnTo>
                  <a:pt x="50068" y="5559"/>
                </a:lnTo>
                <a:lnTo>
                  <a:pt x="49227" y="5548"/>
                </a:lnTo>
                <a:lnTo>
                  <a:pt x="48414" y="5548"/>
                </a:lnTo>
                <a:lnTo>
                  <a:pt x="47573" y="5553"/>
                </a:lnTo>
                <a:lnTo>
                  <a:pt x="46760" y="5569"/>
                </a:lnTo>
                <a:lnTo>
                  <a:pt x="46760" y="5569"/>
                </a:lnTo>
                <a:lnTo>
                  <a:pt x="47101" y="5553"/>
                </a:lnTo>
                <a:lnTo>
                  <a:pt x="47468" y="5527"/>
                </a:lnTo>
                <a:lnTo>
                  <a:pt x="47810" y="5506"/>
                </a:lnTo>
                <a:lnTo>
                  <a:pt x="48151" y="5475"/>
                </a:lnTo>
                <a:lnTo>
                  <a:pt x="48466" y="5444"/>
                </a:lnTo>
                <a:lnTo>
                  <a:pt x="48807" y="5407"/>
                </a:lnTo>
                <a:lnTo>
                  <a:pt x="49096" y="5370"/>
                </a:lnTo>
                <a:lnTo>
                  <a:pt x="49411" y="5329"/>
                </a:lnTo>
                <a:lnTo>
                  <a:pt x="49700" y="5287"/>
                </a:lnTo>
                <a:lnTo>
                  <a:pt x="49989" y="5240"/>
                </a:lnTo>
                <a:lnTo>
                  <a:pt x="50278" y="5193"/>
                </a:lnTo>
                <a:lnTo>
                  <a:pt x="50540" y="5140"/>
                </a:lnTo>
                <a:lnTo>
                  <a:pt x="51039" y="5036"/>
                </a:lnTo>
                <a:lnTo>
                  <a:pt x="51485" y="4916"/>
                </a:lnTo>
                <a:lnTo>
                  <a:pt x="51879" y="4795"/>
                </a:lnTo>
                <a:lnTo>
                  <a:pt x="52220" y="4665"/>
                </a:lnTo>
                <a:lnTo>
                  <a:pt x="52378" y="4597"/>
                </a:lnTo>
                <a:lnTo>
                  <a:pt x="52509" y="4529"/>
                </a:lnTo>
                <a:lnTo>
                  <a:pt x="52640" y="4461"/>
                </a:lnTo>
                <a:lnTo>
                  <a:pt x="52746" y="4387"/>
                </a:lnTo>
                <a:lnTo>
                  <a:pt x="52824" y="4319"/>
                </a:lnTo>
                <a:lnTo>
                  <a:pt x="52903" y="4246"/>
                </a:lnTo>
                <a:lnTo>
                  <a:pt x="52956" y="4173"/>
                </a:lnTo>
                <a:lnTo>
                  <a:pt x="53008" y="4100"/>
                </a:lnTo>
                <a:lnTo>
                  <a:pt x="53034" y="4032"/>
                </a:lnTo>
                <a:lnTo>
                  <a:pt x="53034" y="3959"/>
                </a:lnTo>
                <a:lnTo>
                  <a:pt x="53008" y="3885"/>
                </a:lnTo>
                <a:lnTo>
                  <a:pt x="52982" y="3812"/>
                </a:lnTo>
                <a:lnTo>
                  <a:pt x="52929" y="3739"/>
                </a:lnTo>
                <a:lnTo>
                  <a:pt x="52851" y="3666"/>
                </a:lnTo>
                <a:lnTo>
                  <a:pt x="52772" y="3593"/>
                </a:lnTo>
                <a:lnTo>
                  <a:pt x="52640" y="3525"/>
                </a:lnTo>
                <a:lnTo>
                  <a:pt x="52535" y="3457"/>
                </a:lnTo>
                <a:lnTo>
                  <a:pt x="52378" y="3389"/>
                </a:lnTo>
                <a:lnTo>
                  <a:pt x="52220" y="3321"/>
                </a:lnTo>
                <a:lnTo>
                  <a:pt x="52063" y="3258"/>
                </a:lnTo>
                <a:lnTo>
                  <a:pt x="51879" y="3195"/>
                </a:lnTo>
                <a:lnTo>
                  <a:pt x="51669" y="3133"/>
                </a:lnTo>
                <a:lnTo>
                  <a:pt x="51459" y="3075"/>
                </a:lnTo>
                <a:lnTo>
                  <a:pt x="51223" y="3018"/>
                </a:lnTo>
                <a:lnTo>
                  <a:pt x="50750" y="2908"/>
                </a:lnTo>
                <a:lnTo>
                  <a:pt x="50199" y="2803"/>
                </a:lnTo>
                <a:lnTo>
                  <a:pt x="49621" y="2714"/>
                </a:lnTo>
                <a:lnTo>
                  <a:pt x="49017" y="2631"/>
                </a:lnTo>
                <a:lnTo>
                  <a:pt x="48702" y="2594"/>
                </a:lnTo>
                <a:lnTo>
                  <a:pt x="48387" y="2557"/>
                </a:lnTo>
                <a:lnTo>
                  <a:pt x="48046" y="2526"/>
                </a:lnTo>
                <a:lnTo>
                  <a:pt x="47705" y="2500"/>
                </a:lnTo>
                <a:lnTo>
                  <a:pt x="47363" y="2474"/>
                </a:lnTo>
                <a:lnTo>
                  <a:pt x="47022" y="2453"/>
                </a:lnTo>
                <a:lnTo>
                  <a:pt x="46655" y="2432"/>
                </a:lnTo>
                <a:lnTo>
                  <a:pt x="46313" y="2421"/>
                </a:lnTo>
                <a:lnTo>
                  <a:pt x="45946" y="2406"/>
                </a:lnTo>
                <a:lnTo>
                  <a:pt x="45578" y="2401"/>
                </a:lnTo>
                <a:lnTo>
                  <a:pt x="45211" y="2395"/>
                </a:lnTo>
                <a:lnTo>
                  <a:pt x="44475" y="2395"/>
                </a:lnTo>
                <a:lnTo>
                  <a:pt x="44108" y="2401"/>
                </a:lnTo>
                <a:lnTo>
                  <a:pt x="43740" y="2411"/>
                </a:lnTo>
                <a:lnTo>
                  <a:pt x="43373" y="2427"/>
                </a:lnTo>
                <a:lnTo>
                  <a:pt x="43031" y="2442"/>
                </a:lnTo>
                <a:lnTo>
                  <a:pt x="42664" y="2463"/>
                </a:lnTo>
                <a:lnTo>
                  <a:pt x="42323" y="2489"/>
                </a:lnTo>
                <a:lnTo>
                  <a:pt x="41981" y="2516"/>
                </a:lnTo>
                <a:lnTo>
                  <a:pt x="41640" y="2547"/>
                </a:lnTo>
                <a:lnTo>
                  <a:pt x="41325" y="2578"/>
                </a:lnTo>
                <a:lnTo>
                  <a:pt x="41010" y="2615"/>
                </a:lnTo>
                <a:lnTo>
                  <a:pt x="40695" y="2657"/>
                </a:lnTo>
                <a:lnTo>
                  <a:pt x="40091" y="2740"/>
                </a:lnTo>
                <a:lnTo>
                  <a:pt x="39540" y="2835"/>
                </a:lnTo>
                <a:lnTo>
                  <a:pt x="39015" y="2939"/>
                </a:lnTo>
                <a:lnTo>
                  <a:pt x="38542" y="3054"/>
                </a:lnTo>
                <a:lnTo>
                  <a:pt x="38306" y="3112"/>
                </a:lnTo>
                <a:lnTo>
                  <a:pt x="38122" y="3174"/>
                </a:lnTo>
                <a:lnTo>
                  <a:pt x="37912" y="3237"/>
                </a:lnTo>
                <a:lnTo>
                  <a:pt x="37754" y="3300"/>
                </a:lnTo>
                <a:lnTo>
                  <a:pt x="37597" y="3363"/>
                </a:lnTo>
                <a:lnTo>
                  <a:pt x="37439" y="3431"/>
                </a:lnTo>
                <a:lnTo>
                  <a:pt x="37308" y="3499"/>
                </a:lnTo>
                <a:lnTo>
                  <a:pt x="37203" y="3572"/>
                </a:lnTo>
                <a:lnTo>
                  <a:pt x="37098" y="3640"/>
                </a:lnTo>
                <a:lnTo>
                  <a:pt x="37070" y="3666"/>
                </a:lnTo>
                <a:lnTo>
                  <a:pt x="37151" y="3546"/>
                </a:lnTo>
                <a:lnTo>
                  <a:pt x="37203" y="3389"/>
                </a:lnTo>
                <a:lnTo>
                  <a:pt x="37203" y="3232"/>
                </a:lnTo>
                <a:lnTo>
                  <a:pt x="37177" y="3075"/>
                </a:lnTo>
                <a:lnTo>
                  <a:pt x="37098" y="2923"/>
                </a:lnTo>
                <a:lnTo>
                  <a:pt x="36993" y="2767"/>
                </a:lnTo>
                <a:lnTo>
                  <a:pt x="36862" y="2615"/>
                </a:lnTo>
                <a:lnTo>
                  <a:pt x="36652" y="2458"/>
                </a:lnTo>
                <a:lnTo>
                  <a:pt x="36442" y="2312"/>
                </a:lnTo>
                <a:lnTo>
                  <a:pt x="36179" y="2160"/>
                </a:lnTo>
                <a:lnTo>
                  <a:pt x="35890" y="2014"/>
                </a:lnTo>
                <a:lnTo>
                  <a:pt x="35575" y="1873"/>
                </a:lnTo>
                <a:lnTo>
                  <a:pt x="35208" y="1731"/>
                </a:lnTo>
                <a:lnTo>
                  <a:pt x="34814" y="1595"/>
                </a:lnTo>
                <a:lnTo>
                  <a:pt x="34394" y="1459"/>
                </a:lnTo>
                <a:lnTo>
                  <a:pt x="33948" y="1334"/>
                </a:lnTo>
                <a:lnTo>
                  <a:pt x="33475" y="1208"/>
                </a:lnTo>
                <a:lnTo>
                  <a:pt x="32950" y="1083"/>
                </a:lnTo>
                <a:lnTo>
                  <a:pt x="32425" y="968"/>
                </a:lnTo>
                <a:lnTo>
                  <a:pt x="31873" y="858"/>
                </a:lnTo>
                <a:lnTo>
                  <a:pt x="31296" y="754"/>
                </a:lnTo>
                <a:lnTo>
                  <a:pt x="30692" y="649"/>
                </a:lnTo>
                <a:lnTo>
                  <a:pt x="30062" y="555"/>
                </a:lnTo>
                <a:lnTo>
                  <a:pt x="29406" y="471"/>
                </a:lnTo>
                <a:lnTo>
                  <a:pt x="28749" y="388"/>
                </a:lnTo>
                <a:lnTo>
                  <a:pt x="28040" y="314"/>
                </a:lnTo>
                <a:lnTo>
                  <a:pt x="27332" y="246"/>
                </a:lnTo>
                <a:lnTo>
                  <a:pt x="26623" y="184"/>
                </a:lnTo>
                <a:lnTo>
                  <a:pt x="25861" y="131"/>
                </a:lnTo>
                <a:lnTo>
                  <a:pt x="25126" y="90"/>
                </a:lnTo>
                <a:lnTo>
                  <a:pt x="24339" y="53"/>
                </a:lnTo>
                <a:lnTo>
                  <a:pt x="23551" y="27"/>
                </a:lnTo>
                <a:lnTo>
                  <a:pt x="22790" y="11"/>
                </a:lnTo>
                <a:lnTo>
                  <a:pt x="22002" y="1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g3fad6c071fb_0_698"/>
          <p:cNvSpPr/>
          <p:nvPr/>
        </p:nvSpPr>
        <p:spPr>
          <a:xfrm flipH="1" rot="-1955231">
            <a:off x="-1304594" y="5266681"/>
            <a:ext cx="2577589" cy="2717481"/>
          </a:xfrm>
          <a:custGeom>
            <a:rect b="b" l="l" r="r" t="t"/>
            <a:pathLst>
              <a:path extrusionOk="0" h="14343" w="68210">
                <a:moveTo>
                  <a:pt x="21214" y="1"/>
                </a:moveTo>
                <a:lnTo>
                  <a:pt x="20427" y="6"/>
                </a:lnTo>
                <a:lnTo>
                  <a:pt x="19639" y="22"/>
                </a:lnTo>
                <a:lnTo>
                  <a:pt x="18878" y="43"/>
                </a:lnTo>
                <a:lnTo>
                  <a:pt x="18090" y="74"/>
                </a:lnTo>
                <a:lnTo>
                  <a:pt x="17329" y="116"/>
                </a:lnTo>
                <a:lnTo>
                  <a:pt x="16594" y="158"/>
                </a:lnTo>
                <a:lnTo>
                  <a:pt x="15832" y="210"/>
                </a:lnTo>
                <a:lnTo>
                  <a:pt x="15123" y="273"/>
                </a:lnTo>
                <a:lnTo>
                  <a:pt x="14388" y="335"/>
                </a:lnTo>
                <a:lnTo>
                  <a:pt x="13679" y="409"/>
                </a:lnTo>
                <a:lnTo>
                  <a:pt x="12997" y="487"/>
                </a:lnTo>
                <a:lnTo>
                  <a:pt x="12340" y="576"/>
                </a:lnTo>
                <a:lnTo>
                  <a:pt x="11684" y="665"/>
                </a:lnTo>
                <a:lnTo>
                  <a:pt x="11054" y="759"/>
                </a:lnTo>
                <a:lnTo>
                  <a:pt x="10450" y="863"/>
                </a:lnTo>
                <a:lnTo>
                  <a:pt x="9873" y="968"/>
                </a:lnTo>
                <a:lnTo>
                  <a:pt x="9321" y="1083"/>
                </a:lnTo>
                <a:lnTo>
                  <a:pt x="8796" y="1198"/>
                </a:lnTo>
                <a:lnTo>
                  <a:pt x="8297" y="1318"/>
                </a:lnTo>
                <a:lnTo>
                  <a:pt x="7825" y="1444"/>
                </a:lnTo>
                <a:lnTo>
                  <a:pt x="7405" y="1574"/>
                </a:lnTo>
                <a:lnTo>
                  <a:pt x="6985" y="1710"/>
                </a:lnTo>
                <a:lnTo>
                  <a:pt x="6617" y="1846"/>
                </a:lnTo>
                <a:lnTo>
                  <a:pt x="6276" y="1988"/>
                </a:lnTo>
                <a:lnTo>
                  <a:pt x="5987" y="2134"/>
                </a:lnTo>
                <a:lnTo>
                  <a:pt x="5724" y="2280"/>
                </a:lnTo>
                <a:lnTo>
                  <a:pt x="5514" y="2432"/>
                </a:lnTo>
                <a:lnTo>
                  <a:pt x="5357" y="2584"/>
                </a:lnTo>
                <a:lnTo>
                  <a:pt x="5226" y="2740"/>
                </a:lnTo>
                <a:lnTo>
                  <a:pt x="5121" y="2897"/>
                </a:lnTo>
                <a:lnTo>
                  <a:pt x="5094" y="3054"/>
                </a:lnTo>
                <a:lnTo>
                  <a:pt x="5094" y="3211"/>
                </a:lnTo>
                <a:lnTo>
                  <a:pt x="5147" y="3368"/>
                </a:lnTo>
                <a:lnTo>
                  <a:pt x="5226" y="3519"/>
                </a:lnTo>
                <a:lnTo>
                  <a:pt x="5331" y="3676"/>
                </a:lnTo>
                <a:lnTo>
                  <a:pt x="5514" y="3828"/>
                </a:lnTo>
                <a:lnTo>
                  <a:pt x="5698" y="3980"/>
                </a:lnTo>
                <a:lnTo>
                  <a:pt x="5934" y="4131"/>
                </a:lnTo>
                <a:lnTo>
                  <a:pt x="6197" y="4278"/>
                </a:lnTo>
                <a:lnTo>
                  <a:pt x="6512" y="4424"/>
                </a:lnTo>
                <a:lnTo>
                  <a:pt x="6853" y="4565"/>
                </a:lnTo>
                <a:lnTo>
                  <a:pt x="7221" y="4706"/>
                </a:lnTo>
                <a:lnTo>
                  <a:pt x="7615" y="4842"/>
                </a:lnTo>
                <a:lnTo>
                  <a:pt x="8035" y="4973"/>
                </a:lnTo>
                <a:lnTo>
                  <a:pt x="8507" y="5099"/>
                </a:lnTo>
                <a:lnTo>
                  <a:pt x="8980" y="5224"/>
                </a:lnTo>
                <a:lnTo>
                  <a:pt x="9505" y="5344"/>
                </a:lnTo>
                <a:lnTo>
                  <a:pt x="10056" y="5459"/>
                </a:lnTo>
                <a:lnTo>
                  <a:pt x="10608" y="5569"/>
                </a:lnTo>
                <a:lnTo>
                  <a:pt x="11211" y="5674"/>
                </a:lnTo>
                <a:lnTo>
                  <a:pt x="11815" y="5773"/>
                </a:lnTo>
                <a:lnTo>
                  <a:pt x="12445" y="5862"/>
                </a:lnTo>
                <a:lnTo>
                  <a:pt x="13102" y="5951"/>
                </a:lnTo>
                <a:lnTo>
                  <a:pt x="13784" y="6029"/>
                </a:lnTo>
                <a:lnTo>
                  <a:pt x="14467" y="6102"/>
                </a:lnTo>
                <a:lnTo>
                  <a:pt x="15202" y="6165"/>
                </a:lnTo>
                <a:lnTo>
                  <a:pt x="15911" y="6223"/>
                </a:lnTo>
                <a:lnTo>
                  <a:pt x="16672" y="6275"/>
                </a:lnTo>
                <a:lnTo>
                  <a:pt x="17434" y="6317"/>
                </a:lnTo>
                <a:lnTo>
                  <a:pt x="18195" y="6348"/>
                </a:lnTo>
                <a:lnTo>
                  <a:pt x="17250" y="6400"/>
                </a:lnTo>
                <a:lnTo>
                  <a:pt x="16279" y="6458"/>
                </a:lnTo>
                <a:lnTo>
                  <a:pt x="15333" y="6515"/>
                </a:lnTo>
                <a:lnTo>
                  <a:pt x="14388" y="6578"/>
                </a:lnTo>
                <a:lnTo>
                  <a:pt x="13443" y="6646"/>
                </a:lnTo>
                <a:lnTo>
                  <a:pt x="12524" y="6719"/>
                </a:lnTo>
                <a:lnTo>
                  <a:pt x="11605" y="6798"/>
                </a:lnTo>
                <a:lnTo>
                  <a:pt x="10686" y="6881"/>
                </a:lnTo>
                <a:lnTo>
                  <a:pt x="9820" y="6970"/>
                </a:lnTo>
                <a:lnTo>
                  <a:pt x="8954" y="7064"/>
                </a:lnTo>
                <a:lnTo>
                  <a:pt x="8113" y="7169"/>
                </a:lnTo>
                <a:lnTo>
                  <a:pt x="7300" y="7274"/>
                </a:lnTo>
                <a:lnTo>
                  <a:pt x="6486" y="7389"/>
                </a:lnTo>
                <a:lnTo>
                  <a:pt x="5724" y="7514"/>
                </a:lnTo>
                <a:lnTo>
                  <a:pt x="4989" y="7645"/>
                </a:lnTo>
                <a:lnTo>
                  <a:pt x="4280" y="7781"/>
                </a:lnTo>
                <a:lnTo>
                  <a:pt x="3965" y="7854"/>
                </a:lnTo>
                <a:lnTo>
                  <a:pt x="3624" y="7932"/>
                </a:lnTo>
                <a:lnTo>
                  <a:pt x="3020" y="8089"/>
                </a:lnTo>
                <a:lnTo>
                  <a:pt x="2443" y="8251"/>
                </a:lnTo>
                <a:lnTo>
                  <a:pt x="1918" y="8424"/>
                </a:lnTo>
                <a:lnTo>
                  <a:pt x="1445" y="8596"/>
                </a:lnTo>
                <a:lnTo>
                  <a:pt x="1235" y="8691"/>
                </a:lnTo>
                <a:lnTo>
                  <a:pt x="1051" y="8779"/>
                </a:lnTo>
                <a:lnTo>
                  <a:pt x="867" y="8874"/>
                </a:lnTo>
                <a:lnTo>
                  <a:pt x="710" y="8968"/>
                </a:lnTo>
                <a:lnTo>
                  <a:pt x="552" y="9062"/>
                </a:lnTo>
                <a:lnTo>
                  <a:pt x="421" y="9156"/>
                </a:lnTo>
                <a:lnTo>
                  <a:pt x="316" y="9255"/>
                </a:lnTo>
                <a:lnTo>
                  <a:pt x="211" y="9349"/>
                </a:lnTo>
                <a:lnTo>
                  <a:pt x="132" y="9449"/>
                </a:lnTo>
                <a:lnTo>
                  <a:pt x="53" y="9543"/>
                </a:lnTo>
                <a:lnTo>
                  <a:pt x="27" y="9642"/>
                </a:lnTo>
                <a:lnTo>
                  <a:pt x="1" y="9736"/>
                </a:lnTo>
                <a:lnTo>
                  <a:pt x="1" y="9836"/>
                </a:lnTo>
                <a:lnTo>
                  <a:pt x="1" y="9930"/>
                </a:lnTo>
                <a:lnTo>
                  <a:pt x="27" y="10029"/>
                </a:lnTo>
                <a:lnTo>
                  <a:pt x="80" y="10123"/>
                </a:lnTo>
                <a:lnTo>
                  <a:pt x="158" y="10217"/>
                </a:lnTo>
                <a:lnTo>
                  <a:pt x="263" y="10317"/>
                </a:lnTo>
                <a:lnTo>
                  <a:pt x="395" y="10411"/>
                </a:lnTo>
                <a:lnTo>
                  <a:pt x="526" y="10505"/>
                </a:lnTo>
                <a:lnTo>
                  <a:pt x="684" y="10594"/>
                </a:lnTo>
                <a:lnTo>
                  <a:pt x="867" y="10688"/>
                </a:lnTo>
                <a:lnTo>
                  <a:pt x="1077" y="10777"/>
                </a:lnTo>
                <a:lnTo>
                  <a:pt x="1314" y="10860"/>
                </a:lnTo>
                <a:lnTo>
                  <a:pt x="1576" y="10944"/>
                </a:lnTo>
                <a:lnTo>
                  <a:pt x="1865" y="11028"/>
                </a:lnTo>
                <a:lnTo>
                  <a:pt x="2154" y="11106"/>
                </a:lnTo>
                <a:lnTo>
                  <a:pt x="2495" y="11179"/>
                </a:lnTo>
                <a:lnTo>
                  <a:pt x="2836" y="11247"/>
                </a:lnTo>
                <a:lnTo>
                  <a:pt x="3204" y="11315"/>
                </a:lnTo>
                <a:lnTo>
                  <a:pt x="3572" y="11383"/>
                </a:lnTo>
                <a:lnTo>
                  <a:pt x="3965" y="11441"/>
                </a:lnTo>
                <a:lnTo>
                  <a:pt x="4385" y="11498"/>
                </a:lnTo>
                <a:lnTo>
                  <a:pt x="4805" y="11551"/>
                </a:lnTo>
                <a:lnTo>
                  <a:pt x="5252" y="11598"/>
                </a:lnTo>
                <a:lnTo>
                  <a:pt x="5698" y="11645"/>
                </a:lnTo>
                <a:lnTo>
                  <a:pt x="6144" y="11681"/>
                </a:lnTo>
                <a:lnTo>
                  <a:pt x="6591" y="11718"/>
                </a:lnTo>
                <a:lnTo>
                  <a:pt x="7063" y="11749"/>
                </a:lnTo>
                <a:lnTo>
                  <a:pt x="7536" y="11775"/>
                </a:lnTo>
                <a:lnTo>
                  <a:pt x="8035" y="11796"/>
                </a:lnTo>
                <a:lnTo>
                  <a:pt x="8507" y="11812"/>
                </a:lnTo>
                <a:lnTo>
                  <a:pt x="8980" y="11822"/>
                </a:lnTo>
                <a:lnTo>
                  <a:pt x="9452" y="11828"/>
                </a:lnTo>
                <a:lnTo>
                  <a:pt x="9951" y="11828"/>
                </a:lnTo>
                <a:lnTo>
                  <a:pt x="10424" y="11822"/>
                </a:lnTo>
                <a:lnTo>
                  <a:pt x="10896" y="11812"/>
                </a:lnTo>
                <a:lnTo>
                  <a:pt x="11369" y="11791"/>
                </a:lnTo>
                <a:lnTo>
                  <a:pt x="11815" y="11770"/>
                </a:lnTo>
                <a:lnTo>
                  <a:pt x="12262" y="11739"/>
                </a:lnTo>
                <a:lnTo>
                  <a:pt x="12708" y="11707"/>
                </a:lnTo>
                <a:lnTo>
                  <a:pt x="13154" y="11666"/>
                </a:lnTo>
                <a:lnTo>
                  <a:pt x="13574" y="11618"/>
                </a:lnTo>
                <a:lnTo>
                  <a:pt x="13994" y="11561"/>
                </a:lnTo>
                <a:lnTo>
                  <a:pt x="14073" y="11723"/>
                </a:lnTo>
                <a:lnTo>
                  <a:pt x="14231" y="11880"/>
                </a:lnTo>
                <a:lnTo>
                  <a:pt x="14388" y="12042"/>
                </a:lnTo>
                <a:lnTo>
                  <a:pt x="14572" y="12199"/>
                </a:lnTo>
                <a:lnTo>
                  <a:pt x="14808" y="12356"/>
                </a:lnTo>
                <a:lnTo>
                  <a:pt x="15071" y="12507"/>
                </a:lnTo>
                <a:lnTo>
                  <a:pt x="15360" y="12659"/>
                </a:lnTo>
                <a:lnTo>
                  <a:pt x="15675" y="12805"/>
                </a:lnTo>
                <a:lnTo>
                  <a:pt x="16042" y="12952"/>
                </a:lnTo>
                <a:lnTo>
                  <a:pt x="16436" y="13088"/>
                </a:lnTo>
                <a:lnTo>
                  <a:pt x="16856" y="13224"/>
                </a:lnTo>
                <a:lnTo>
                  <a:pt x="17329" y="13354"/>
                </a:lnTo>
                <a:lnTo>
                  <a:pt x="17828" y="13480"/>
                </a:lnTo>
                <a:lnTo>
                  <a:pt x="18353" y="13600"/>
                </a:lnTo>
                <a:lnTo>
                  <a:pt x="18930" y="13710"/>
                </a:lnTo>
                <a:lnTo>
                  <a:pt x="19534" y="13820"/>
                </a:lnTo>
                <a:lnTo>
                  <a:pt x="20164" y="13914"/>
                </a:lnTo>
                <a:lnTo>
                  <a:pt x="20847" y="14003"/>
                </a:lnTo>
                <a:lnTo>
                  <a:pt x="21556" y="14086"/>
                </a:lnTo>
                <a:lnTo>
                  <a:pt x="22291" y="14154"/>
                </a:lnTo>
                <a:lnTo>
                  <a:pt x="23052" y="14212"/>
                </a:lnTo>
                <a:lnTo>
                  <a:pt x="23840" y="14264"/>
                </a:lnTo>
                <a:lnTo>
                  <a:pt x="24627" y="14301"/>
                </a:lnTo>
                <a:lnTo>
                  <a:pt x="25415" y="14327"/>
                </a:lnTo>
                <a:lnTo>
                  <a:pt x="26229" y="14343"/>
                </a:lnTo>
                <a:lnTo>
                  <a:pt x="27410" y="14343"/>
                </a:lnTo>
                <a:lnTo>
                  <a:pt x="27830" y="14337"/>
                </a:lnTo>
                <a:lnTo>
                  <a:pt x="28224" y="14327"/>
                </a:lnTo>
                <a:lnTo>
                  <a:pt x="28618" y="14311"/>
                </a:lnTo>
                <a:lnTo>
                  <a:pt x="28986" y="14295"/>
                </a:lnTo>
                <a:lnTo>
                  <a:pt x="29379" y="14280"/>
                </a:lnTo>
                <a:lnTo>
                  <a:pt x="29773" y="14254"/>
                </a:lnTo>
                <a:lnTo>
                  <a:pt x="30141" y="14233"/>
                </a:lnTo>
                <a:lnTo>
                  <a:pt x="30508" y="14201"/>
                </a:lnTo>
                <a:lnTo>
                  <a:pt x="30876" y="14170"/>
                </a:lnTo>
                <a:lnTo>
                  <a:pt x="31243" y="14133"/>
                </a:lnTo>
                <a:lnTo>
                  <a:pt x="31585" y="14092"/>
                </a:lnTo>
                <a:lnTo>
                  <a:pt x="31926" y="14050"/>
                </a:lnTo>
                <a:lnTo>
                  <a:pt x="32241" y="14003"/>
                </a:lnTo>
                <a:lnTo>
                  <a:pt x="32556" y="13950"/>
                </a:lnTo>
                <a:lnTo>
                  <a:pt x="32871" y="13898"/>
                </a:lnTo>
                <a:lnTo>
                  <a:pt x="33160" y="13841"/>
                </a:lnTo>
                <a:lnTo>
                  <a:pt x="33422" y="13783"/>
                </a:lnTo>
                <a:lnTo>
                  <a:pt x="33685" y="13720"/>
                </a:lnTo>
                <a:lnTo>
                  <a:pt x="33921" y="13658"/>
                </a:lnTo>
                <a:lnTo>
                  <a:pt x="34158" y="13590"/>
                </a:lnTo>
                <a:lnTo>
                  <a:pt x="34368" y="13522"/>
                </a:lnTo>
                <a:lnTo>
                  <a:pt x="34551" y="13448"/>
                </a:lnTo>
                <a:lnTo>
                  <a:pt x="34735" y="13375"/>
                </a:lnTo>
                <a:lnTo>
                  <a:pt x="34893" y="13302"/>
                </a:lnTo>
                <a:lnTo>
                  <a:pt x="35024" y="13229"/>
                </a:lnTo>
                <a:lnTo>
                  <a:pt x="35155" y="13150"/>
                </a:lnTo>
                <a:lnTo>
                  <a:pt x="35260" y="13072"/>
                </a:lnTo>
                <a:lnTo>
                  <a:pt x="35339" y="12994"/>
                </a:lnTo>
                <a:lnTo>
                  <a:pt x="35418" y="12915"/>
                </a:lnTo>
                <a:lnTo>
                  <a:pt x="35470" y="12837"/>
                </a:lnTo>
                <a:lnTo>
                  <a:pt x="35497" y="12758"/>
                </a:lnTo>
                <a:lnTo>
                  <a:pt x="35497" y="12680"/>
                </a:lnTo>
                <a:lnTo>
                  <a:pt x="35497" y="12601"/>
                </a:lnTo>
                <a:lnTo>
                  <a:pt x="35470" y="12523"/>
                </a:lnTo>
                <a:lnTo>
                  <a:pt x="35418" y="12445"/>
                </a:lnTo>
                <a:lnTo>
                  <a:pt x="35339" y="12366"/>
                </a:lnTo>
                <a:lnTo>
                  <a:pt x="35234" y="12293"/>
                </a:lnTo>
                <a:lnTo>
                  <a:pt x="35129" y="12220"/>
                </a:lnTo>
                <a:lnTo>
                  <a:pt x="34971" y="12147"/>
                </a:lnTo>
                <a:lnTo>
                  <a:pt x="34814" y="12073"/>
                </a:lnTo>
                <a:lnTo>
                  <a:pt x="34630" y="12005"/>
                </a:lnTo>
                <a:lnTo>
                  <a:pt x="34420" y="11937"/>
                </a:lnTo>
                <a:lnTo>
                  <a:pt x="34184" y="11869"/>
                </a:lnTo>
                <a:lnTo>
                  <a:pt x="34735" y="11995"/>
                </a:lnTo>
                <a:lnTo>
                  <a:pt x="35313" y="12115"/>
                </a:lnTo>
                <a:lnTo>
                  <a:pt x="35917" y="12225"/>
                </a:lnTo>
                <a:lnTo>
                  <a:pt x="36547" y="12335"/>
                </a:lnTo>
                <a:lnTo>
                  <a:pt x="37203" y="12434"/>
                </a:lnTo>
                <a:lnTo>
                  <a:pt x="37859" y="12528"/>
                </a:lnTo>
                <a:lnTo>
                  <a:pt x="38568" y="12617"/>
                </a:lnTo>
                <a:lnTo>
                  <a:pt x="39277" y="12701"/>
                </a:lnTo>
                <a:lnTo>
                  <a:pt x="40012" y="12779"/>
                </a:lnTo>
                <a:lnTo>
                  <a:pt x="40747" y="12847"/>
                </a:lnTo>
                <a:lnTo>
                  <a:pt x="41509" y="12915"/>
                </a:lnTo>
                <a:lnTo>
                  <a:pt x="42296" y="12973"/>
                </a:lnTo>
                <a:lnTo>
                  <a:pt x="43058" y="13025"/>
                </a:lnTo>
                <a:lnTo>
                  <a:pt x="43872" y="13072"/>
                </a:lnTo>
                <a:lnTo>
                  <a:pt x="44659" y="13109"/>
                </a:lnTo>
                <a:lnTo>
                  <a:pt x="45473" y="13145"/>
                </a:lnTo>
                <a:lnTo>
                  <a:pt x="46313" y="13171"/>
                </a:lnTo>
                <a:lnTo>
                  <a:pt x="47127" y="13192"/>
                </a:lnTo>
                <a:lnTo>
                  <a:pt x="47941" y="13203"/>
                </a:lnTo>
                <a:lnTo>
                  <a:pt x="48781" y="13213"/>
                </a:lnTo>
                <a:lnTo>
                  <a:pt x="49595" y="13213"/>
                </a:lnTo>
                <a:lnTo>
                  <a:pt x="50435" y="13208"/>
                </a:lnTo>
                <a:lnTo>
                  <a:pt x="51249" y="13192"/>
                </a:lnTo>
                <a:lnTo>
                  <a:pt x="52089" y="13171"/>
                </a:lnTo>
                <a:lnTo>
                  <a:pt x="52903" y="13145"/>
                </a:lnTo>
                <a:lnTo>
                  <a:pt x="53691" y="13114"/>
                </a:lnTo>
                <a:lnTo>
                  <a:pt x="54505" y="13072"/>
                </a:lnTo>
                <a:lnTo>
                  <a:pt x="55292" y="13025"/>
                </a:lnTo>
                <a:lnTo>
                  <a:pt x="56080" y="12967"/>
                </a:lnTo>
                <a:lnTo>
                  <a:pt x="56841" y="12910"/>
                </a:lnTo>
                <a:lnTo>
                  <a:pt x="57576" y="12837"/>
                </a:lnTo>
                <a:lnTo>
                  <a:pt x="58311" y="12764"/>
                </a:lnTo>
                <a:lnTo>
                  <a:pt x="59047" y="12680"/>
                </a:lnTo>
                <a:lnTo>
                  <a:pt x="59729" y="12591"/>
                </a:lnTo>
                <a:lnTo>
                  <a:pt x="60412" y="12492"/>
                </a:lnTo>
                <a:lnTo>
                  <a:pt x="61042" y="12392"/>
                </a:lnTo>
                <a:lnTo>
                  <a:pt x="61672" y="12283"/>
                </a:lnTo>
                <a:lnTo>
                  <a:pt x="62276" y="12167"/>
                </a:lnTo>
                <a:lnTo>
                  <a:pt x="62853" y="12052"/>
                </a:lnTo>
                <a:lnTo>
                  <a:pt x="63378" y="11927"/>
                </a:lnTo>
                <a:lnTo>
                  <a:pt x="63903" y="11801"/>
                </a:lnTo>
                <a:lnTo>
                  <a:pt x="64402" y="11671"/>
                </a:lnTo>
                <a:lnTo>
                  <a:pt x="64875" y="11535"/>
                </a:lnTo>
                <a:lnTo>
                  <a:pt x="65321" y="11394"/>
                </a:lnTo>
                <a:lnTo>
                  <a:pt x="65715" y="11247"/>
                </a:lnTo>
                <a:lnTo>
                  <a:pt x="66109" y="11101"/>
                </a:lnTo>
                <a:lnTo>
                  <a:pt x="66450" y="10954"/>
                </a:lnTo>
                <a:lnTo>
                  <a:pt x="66765" y="10803"/>
                </a:lnTo>
                <a:lnTo>
                  <a:pt x="67054" y="10646"/>
                </a:lnTo>
                <a:lnTo>
                  <a:pt x="67317" y="10489"/>
                </a:lnTo>
                <a:lnTo>
                  <a:pt x="67553" y="10332"/>
                </a:lnTo>
                <a:lnTo>
                  <a:pt x="67737" y="10170"/>
                </a:lnTo>
                <a:lnTo>
                  <a:pt x="67920" y="10008"/>
                </a:lnTo>
                <a:lnTo>
                  <a:pt x="68052" y="9846"/>
                </a:lnTo>
                <a:lnTo>
                  <a:pt x="68130" y="9684"/>
                </a:lnTo>
                <a:lnTo>
                  <a:pt x="68183" y="9517"/>
                </a:lnTo>
                <a:lnTo>
                  <a:pt x="68209" y="9355"/>
                </a:lnTo>
                <a:lnTo>
                  <a:pt x="68209" y="9187"/>
                </a:lnTo>
                <a:lnTo>
                  <a:pt x="68157" y="9025"/>
                </a:lnTo>
                <a:lnTo>
                  <a:pt x="68078" y="8863"/>
                </a:lnTo>
                <a:lnTo>
                  <a:pt x="67973" y="8701"/>
                </a:lnTo>
                <a:lnTo>
                  <a:pt x="67815" y="8539"/>
                </a:lnTo>
                <a:lnTo>
                  <a:pt x="67605" y="8377"/>
                </a:lnTo>
                <a:lnTo>
                  <a:pt x="67369" y="8220"/>
                </a:lnTo>
                <a:lnTo>
                  <a:pt x="67106" y="8063"/>
                </a:lnTo>
                <a:lnTo>
                  <a:pt x="66791" y="7911"/>
                </a:lnTo>
                <a:lnTo>
                  <a:pt x="66450" y="7760"/>
                </a:lnTo>
                <a:lnTo>
                  <a:pt x="66083" y="7613"/>
                </a:lnTo>
                <a:lnTo>
                  <a:pt x="65663" y="7472"/>
                </a:lnTo>
                <a:lnTo>
                  <a:pt x="65216" y="7331"/>
                </a:lnTo>
                <a:lnTo>
                  <a:pt x="64744" y="7200"/>
                </a:lnTo>
                <a:lnTo>
                  <a:pt x="64245" y="7070"/>
                </a:lnTo>
                <a:lnTo>
                  <a:pt x="63720" y="6939"/>
                </a:lnTo>
                <a:lnTo>
                  <a:pt x="63168" y="6819"/>
                </a:lnTo>
                <a:lnTo>
                  <a:pt x="62591" y="6704"/>
                </a:lnTo>
                <a:lnTo>
                  <a:pt x="61987" y="6589"/>
                </a:lnTo>
                <a:lnTo>
                  <a:pt x="61357" y="6479"/>
                </a:lnTo>
                <a:lnTo>
                  <a:pt x="60701" y="6379"/>
                </a:lnTo>
                <a:lnTo>
                  <a:pt x="60044" y="6280"/>
                </a:lnTo>
                <a:lnTo>
                  <a:pt x="59362" y="6186"/>
                </a:lnTo>
                <a:lnTo>
                  <a:pt x="58653" y="6102"/>
                </a:lnTo>
                <a:lnTo>
                  <a:pt x="57918" y="6019"/>
                </a:lnTo>
                <a:lnTo>
                  <a:pt x="57182" y="5946"/>
                </a:lnTo>
                <a:lnTo>
                  <a:pt x="56447" y="5878"/>
                </a:lnTo>
                <a:lnTo>
                  <a:pt x="55660" y="5815"/>
                </a:lnTo>
                <a:lnTo>
                  <a:pt x="54898" y="5757"/>
                </a:lnTo>
                <a:lnTo>
                  <a:pt x="54111" y="5705"/>
                </a:lnTo>
                <a:lnTo>
                  <a:pt x="53323" y="5663"/>
                </a:lnTo>
                <a:lnTo>
                  <a:pt x="52509" y="5627"/>
                </a:lnTo>
                <a:lnTo>
                  <a:pt x="51695" y="5595"/>
                </a:lnTo>
                <a:lnTo>
                  <a:pt x="50881" y="5574"/>
                </a:lnTo>
                <a:lnTo>
                  <a:pt x="50068" y="5559"/>
                </a:lnTo>
                <a:lnTo>
                  <a:pt x="49227" y="5548"/>
                </a:lnTo>
                <a:lnTo>
                  <a:pt x="48414" y="5548"/>
                </a:lnTo>
                <a:lnTo>
                  <a:pt x="47573" y="5553"/>
                </a:lnTo>
                <a:lnTo>
                  <a:pt x="46760" y="5569"/>
                </a:lnTo>
                <a:lnTo>
                  <a:pt x="46760" y="5569"/>
                </a:lnTo>
                <a:lnTo>
                  <a:pt x="47101" y="5553"/>
                </a:lnTo>
                <a:lnTo>
                  <a:pt x="47468" y="5527"/>
                </a:lnTo>
                <a:lnTo>
                  <a:pt x="47810" y="5506"/>
                </a:lnTo>
                <a:lnTo>
                  <a:pt x="48151" y="5475"/>
                </a:lnTo>
                <a:lnTo>
                  <a:pt x="48466" y="5444"/>
                </a:lnTo>
                <a:lnTo>
                  <a:pt x="48807" y="5407"/>
                </a:lnTo>
                <a:lnTo>
                  <a:pt x="49096" y="5370"/>
                </a:lnTo>
                <a:lnTo>
                  <a:pt x="49411" y="5329"/>
                </a:lnTo>
                <a:lnTo>
                  <a:pt x="49700" y="5287"/>
                </a:lnTo>
                <a:lnTo>
                  <a:pt x="49989" y="5240"/>
                </a:lnTo>
                <a:lnTo>
                  <a:pt x="50278" y="5193"/>
                </a:lnTo>
                <a:lnTo>
                  <a:pt x="50540" y="5140"/>
                </a:lnTo>
                <a:lnTo>
                  <a:pt x="51039" y="5036"/>
                </a:lnTo>
                <a:lnTo>
                  <a:pt x="51485" y="4916"/>
                </a:lnTo>
                <a:lnTo>
                  <a:pt x="51879" y="4795"/>
                </a:lnTo>
                <a:lnTo>
                  <a:pt x="52220" y="4665"/>
                </a:lnTo>
                <a:lnTo>
                  <a:pt x="52378" y="4597"/>
                </a:lnTo>
                <a:lnTo>
                  <a:pt x="52509" y="4529"/>
                </a:lnTo>
                <a:lnTo>
                  <a:pt x="52640" y="4461"/>
                </a:lnTo>
                <a:lnTo>
                  <a:pt x="52746" y="4387"/>
                </a:lnTo>
                <a:lnTo>
                  <a:pt x="52824" y="4319"/>
                </a:lnTo>
                <a:lnTo>
                  <a:pt x="52903" y="4246"/>
                </a:lnTo>
                <a:lnTo>
                  <a:pt x="52956" y="4173"/>
                </a:lnTo>
                <a:lnTo>
                  <a:pt x="53008" y="4100"/>
                </a:lnTo>
                <a:lnTo>
                  <a:pt x="53034" y="4032"/>
                </a:lnTo>
                <a:lnTo>
                  <a:pt x="53034" y="3959"/>
                </a:lnTo>
                <a:lnTo>
                  <a:pt x="53008" y="3885"/>
                </a:lnTo>
                <a:lnTo>
                  <a:pt x="52982" y="3812"/>
                </a:lnTo>
                <a:lnTo>
                  <a:pt x="52929" y="3739"/>
                </a:lnTo>
                <a:lnTo>
                  <a:pt x="52851" y="3666"/>
                </a:lnTo>
                <a:lnTo>
                  <a:pt x="52772" y="3593"/>
                </a:lnTo>
                <a:lnTo>
                  <a:pt x="52640" y="3525"/>
                </a:lnTo>
                <a:lnTo>
                  <a:pt x="52535" y="3457"/>
                </a:lnTo>
                <a:lnTo>
                  <a:pt x="52378" y="3389"/>
                </a:lnTo>
                <a:lnTo>
                  <a:pt x="52220" y="3321"/>
                </a:lnTo>
                <a:lnTo>
                  <a:pt x="52063" y="3258"/>
                </a:lnTo>
                <a:lnTo>
                  <a:pt x="51879" y="3195"/>
                </a:lnTo>
                <a:lnTo>
                  <a:pt x="51669" y="3133"/>
                </a:lnTo>
                <a:lnTo>
                  <a:pt x="51459" y="3075"/>
                </a:lnTo>
                <a:lnTo>
                  <a:pt x="51223" y="3018"/>
                </a:lnTo>
                <a:lnTo>
                  <a:pt x="50750" y="2908"/>
                </a:lnTo>
                <a:lnTo>
                  <a:pt x="50199" y="2803"/>
                </a:lnTo>
                <a:lnTo>
                  <a:pt x="49621" y="2714"/>
                </a:lnTo>
                <a:lnTo>
                  <a:pt x="49017" y="2631"/>
                </a:lnTo>
                <a:lnTo>
                  <a:pt x="48702" y="2594"/>
                </a:lnTo>
                <a:lnTo>
                  <a:pt x="48387" y="2557"/>
                </a:lnTo>
                <a:lnTo>
                  <a:pt x="48046" y="2526"/>
                </a:lnTo>
                <a:lnTo>
                  <a:pt x="47705" y="2500"/>
                </a:lnTo>
                <a:lnTo>
                  <a:pt x="47363" y="2474"/>
                </a:lnTo>
                <a:lnTo>
                  <a:pt x="47022" y="2453"/>
                </a:lnTo>
                <a:lnTo>
                  <a:pt x="46655" y="2432"/>
                </a:lnTo>
                <a:lnTo>
                  <a:pt x="46313" y="2421"/>
                </a:lnTo>
                <a:lnTo>
                  <a:pt x="45946" y="2406"/>
                </a:lnTo>
                <a:lnTo>
                  <a:pt x="45578" y="2401"/>
                </a:lnTo>
                <a:lnTo>
                  <a:pt x="45211" y="2395"/>
                </a:lnTo>
                <a:lnTo>
                  <a:pt x="44475" y="2395"/>
                </a:lnTo>
                <a:lnTo>
                  <a:pt x="44108" y="2401"/>
                </a:lnTo>
                <a:lnTo>
                  <a:pt x="43740" y="2411"/>
                </a:lnTo>
                <a:lnTo>
                  <a:pt x="43373" y="2427"/>
                </a:lnTo>
                <a:lnTo>
                  <a:pt x="43031" y="2442"/>
                </a:lnTo>
                <a:lnTo>
                  <a:pt x="42664" y="2463"/>
                </a:lnTo>
                <a:lnTo>
                  <a:pt x="42323" y="2489"/>
                </a:lnTo>
                <a:lnTo>
                  <a:pt x="41981" y="2516"/>
                </a:lnTo>
                <a:lnTo>
                  <a:pt x="41640" y="2547"/>
                </a:lnTo>
                <a:lnTo>
                  <a:pt x="41325" y="2578"/>
                </a:lnTo>
                <a:lnTo>
                  <a:pt x="41010" y="2615"/>
                </a:lnTo>
                <a:lnTo>
                  <a:pt x="40695" y="2657"/>
                </a:lnTo>
                <a:lnTo>
                  <a:pt x="40091" y="2740"/>
                </a:lnTo>
                <a:lnTo>
                  <a:pt x="39540" y="2835"/>
                </a:lnTo>
                <a:lnTo>
                  <a:pt x="39015" y="2939"/>
                </a:lnTo>
                <a:lnTo>
                  <a:pt x="38542" y="3054"/>
                </a:lnTo>
                <a:lnTo>
                  <a:pt x="38306" y="3112"/>
                </a:lnTo>
                <a:lnTo>
                  <a:pt x="38122" y="3174"/>
                </a:lnTo>
                <a:lnTo>
                  <a:pt x="37912" y="3237"/>
                </a:lnTo>
                <a:lnTo>
                  <a:pt x="37754" y="3300"/>
                </a:lnTo>
                <a:lnTo>
                  <a:pt x="37597" y="3363"/>
                </a:lnTo>
                <a:lnTo>
                  <a:pt x="37439" y="3431"/>
                </a:lnTo>
                <a:lnTo>
                  <a:pt x="37308" y="3499"/>
                </a:lnTo>
                <a:lnTo>
                  <a:pt x="37203" y="3572"/>
                </a:lnTo>
                <a:lnTo>
                  <a:pt x="37098" y="3640"/>
                </a:lnTo>
                <a:lnTo>
                  <a:pt x="37070" y="3666"/>
                </a:lnTo>
                <a:lnTo>
                  <a:pt x="37151" y="3546"/>
                </a:lnTo>
                <a:lnTo>
                  <a:pt x="37203" y="3389"/>
                </a:lnTo>
                <a:lnTo>
                  <a:pt x="37203" y="3232"/>
                </a:lnTo>
                <a:lnTo>
                  <a:pt x="37177" y="3075"/>
                </a:lnTo>
                <a:lnTo>
                  <a:pt x="37098" y="2923"/>
                </a:lnTo>
                <a:lnTo>
                  <a:pt x="36993" y="2767"/>
                </a:lnTo>
                <a:lnTo>
                  <a:pt x="36862" y="2615"/>
                </a:lnTo>
                <a:lnTo>
                  <a:pt x="36652" y="2458"/>
                </a:lnTo>
                <a:lnTo>
                  <a:pt x="36442" y="2312"/>
                </a:lnTo>
                <a:lnTo>
                  <a:pt x="36179" y="2160"/>
                </a:lnTo>
                <a:lnTo>
                  <a:pt x="35890" y="2014"/>
                </a:lnTo>
                <a:lnTo>
                  <a:pt x="35575" y="1873"/>
                </a:lnTo>
                <a:lnTo>
                  <a:pt x="35208" y="1731"/>
                </a:lnTo>
                <a:lnTo>
                  <a:pt x="34814" y="1595"/>
                </a:lnTo>
                <a:lnTo>
                  <a:pt x="34394" y="1459"/>
                </a:lnTo>
                <a:lnTo>
                  <a:pt x="33948" y="1334"/>
                </a:lnTo>
                <a:lnTo>
                  <a:pt x="33475" y="1208"/>
                </a:lnTo>
                <a:lnTo>
                  <a:pt x="32950" y="1083"/>
                </a:lnTo>
                <a:lnTo>
                  <a:pt x="32425" y="968"/>
                </a:lnTo>
                <a:lnTo>
                  <a:pt x="31873" y="858"/>
                </a:lnTo>
                <a:lnTo>
                  <a:pt x="31296" y="754"/>
                </a:lnTo>
                <a:lnTo>
                  <a:pt x="30692" y="649"/>
                </a:lnTo>
                <a:lnTo>
                  <a:pt x="30062" y="555"/>
                </a:lnTo>
                <a:lnTo>
                  <a:pt x="29406" y="471"/>
                </a:lnTo>
                <a:lnTo>
                  <a:pt x="28749" y="388"/>
                </a:lnTo>
                <a:lnTo>
                  <a:pt x="28040" y="314"/>
                </a:lnTo>
                <a:lnTo>
                  <a:pt x="27332" y="246"/>
                </a:lnTo>
                <a:lnTo>
                  <a:pt x="26623" y="184"/>
                </a:lnTo>
                <a:lnTo>
                  <a:pt x="25861" y="131"/>
                </a:lnTo>
                <a:lnTo>
                  <a:pt x="25126" y="90"/>
                </a:lnTo>
                <a:lnTo>
                  <a:pt x="24339" y="53"/>
                </a:lnTo>
                <a:lnTo>
                  <a:pt x="23551" y="27"/>
                </a:lnTo>
                <a:lnTo>
                  <a:pt x="22790" y="11"/>
                </a:lnTo>
                <a:lnTo>
                  <a:pt x="22002" y="1"/>
                </a:lnTo>
                <a:close/>
              </a:path>
            </a:pathLst>
          </a:custGeom>
          <a:solidFill>
            <a:srgbClr val="009F8B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 1">
  <p:cSld name="BIG_NUMBER_1"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3fad6c071fb_0_706"/>
          <p:cNvSpPr txBox="1"/>
          <p:nvPr>
            <p:ph hasCustomPrompt="1" type="title"/>
          </p:nvPr>
        </p:nvSpPr>
        <p:spPr>
          <a:xfrm>
            <a:off x="1712000" y="2077967"/>
            <a:ext cx="8768100" cy="20148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97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8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520" name="Google Shape;520;g3fad6c071fb_0_706"/>
          <p:cNvSpPr txBox="1"/>
          <p:nvPr>
            <p:ph idx="1" type="subTitle"/>
          </p:nvPr>
        </p:nvSpPr>
        <p:spPr>
          <a:xfrm>
            <a:off x="1712000" y="4092833"/>
            <a:ext cx="8768100" cy="951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21" name="Google Shape;521;g3fad6c071fb_0_706"/>
          <p:cNvSpPr/>
          <p:nvPr/>
        </p:nvSpPr>
        <p:spPr>
          <a:xfrm>
            <a:off x="7673182" y="4092831"/>
            <a:ext cx="7004033" cy="5997204"/>
          </a:xfrm>
          <a:custGeom>
            <a:rect b="b" l="l" r="r" t="t"/>
            <a:pathLst>
              <a:path extrusionOk="0" h="18207" w="93465">
                <a:moveTo>
                  <a:pt x="48807" y="1"/>
                </a:moveTo>
                <a:lnTo>
                  <a:pt x="48255" y="6"/>
                </a:lnTo>
                <a:lnTo>
                  <a:pt x="47730" y="11"/>
                </a:lnTo>
                <a:lnTo>
                  <a:pt x="47179" y="22"/>
                </a:lnTo>
                <a:lnTo>
                  <a:pt x="46654" y="32"/>
                </a:lnTo>
                <a:lnTo>
                  <a:pt x="46129" y="48"/>
                </a:lnTo>
                <a:lnTo>
                  <a:pt x="45604" y="69"/>
                </a:lnTo>
                <a:lnTo>
                  <a:pt x="45078" y="95"/>
                </a:lnTo>
                <a:lnTo>
                  <a:pt x="44580" y="126"/>
                </a:lnTo>
                <a:lnTo>
                  <a:pt x="44081" y="158"/>
                </a:lnTo>
                <a:lnTo>
                  <a:pt x="43582" y="194"/>
                </a:lnTo>
                <a:lnTo>
                  <a:pt x="43083" y="231"/>
                </a:lnTo>
                <a:lnTo>
                  <a:pt x="42611" y="278"/>
                </a:lnTo>
                <a:lnTo>
                  <a:pt x="42138" y="325"/>
                </a:lnTo>
                <a:lnTo>
                  <a:pt x="41665" y="377"/>
                </a:lnTo>
                <a:lnTo>
                  <a:pt x="41219" y="429"/>
                </a:lnTo>
                <a:lnTo>
                  <a:pt x="40799" y="492"/>
                </a:lnTo>
                <a:lnTo>
                  <a:pt x="40379" y="555"/>
                </a:lnTo>
                <a:lnTo>
                  <a:pt x="39959" y="623"/>
                </a:lnTo>
                <a:lnTo>
                  <a:pt x="39565" y="696"/>
                </a:lnTo>
                <a:lnTo>
                  <a:pt x="39198" y="769"/>
                </a:lnTo>
                <a:lnTo>
                  <a:pt x="38830" y="848"/>
                </a:lnTo>
                <a:lnTo>
                  <a:pt x="38489" y="931"/>
                </a:lnTo>
                <a:lnTo>
                  <a:pt x="38200" y="1020"/>
                </a:lnTo>
                <a:lnTo>
                  <a:pt x="37911" y="1109"/>
                </a:lnTo>
                <a:lnTo>
                  <a:pt x="37649" y="1203"/>
                </a:lnTo>
                <a:lnTo>
                  <a:pt x="37412" y="1297"/>
                </a:lnTo>
                <a:lnTo>
                  <a:pt x="37176" y="1397"/>
                </a:lnTo>
                <a:lnTo>
                  <a:pt x="36992" y="1496"/>
                </a:lnTo>
                <a:lnTo>
                  <a:pt x="36835" y="1595"/>
                </a:lnTo>
                <a:lnTo>
                  <a:pt x="36677" y="1700"/>
                </a:lnTo>
                <a:lnTo>
                  <a:pt x="36572" y="1805"/>
                </a:lnTo>
                <a:lnTo>
                  <a:pt x="36467" y="1909"/>
                </a:lnTo>
                <a:lnTo>
                  <a:pt x="36388" y="2019"/>
                </a:lnTo>
                <a:lnTo>
                  <a:pt x="36362" y="2123"/>
                </a:lnTo>
                <a:lnTo>
                  <a:pt x="36336" y="2228"/>
                </a:lnTo>
                <a:lnTo>
                  <a:pt x="36336" y="2338"/>
                </a:lnTo>
                <a:lnTo>
                  <a:pt x="36362" y="2442"/>
                </a:lnTo>
                <a:lnTo>
                  <a:pt x="36415" y="2547"/>
                </a:lnTo>
                <a:lnTo>
                  <a:pt x="36493" y="2652"/>
                </a:lnTo>
                <a:lnTo>
                  <a:pt x="36598" y="2756"/>
                </a:lnTo>
                <a:lnTo>
                  <a:pt x="36730" y="2855"/>
                </a:lnTo>
                <a:lnTo>
                  <a:pt x="36887" y="2955"/>
                </a:lnTo>
                <a:lnTo>
                  <a:pt x="37071" y="3054"/>
                </a:lnTo>
                <a:lnTo>
                  <a:pt x="37281" y="3148"/>
                </a:lnTo>
                <a:lnTo>
                  <a:pt x="37517" y="3242"/>
                </a:lnTo>
                <a:lnTo>
                  <a:pt x="37754" y="3331"/>
                </a:lnTo>
                <a:lnTo>
                  <a:pt x="38042" y="3420"/>
                </a:lnTo>
                <a:lnTo>
                  <a:pt x="38357" y="3504"/>
                </a:lnTo>
                <a:lnTo>
                  <a:pt x="38699" y="3582"/>
                </a:lnTo>
                <a:lnTo>
                  <a:pt x="39066" y="3655"/>
                </a:lnTo>
                <a:lnTo>
                  <a:pt x="39460" y="3729"/>
                </a:lnTo>
                <a:lnTo>
                  <a:pt x="39854" y="3797"/>
                </a:lnTo>
                <a:lnTo>
                  <a:pt x="39854" y="3797"/>
                </a:lnTo>
                <a:lnTo>
                  <a:pt x="38935" y="3676"/>
                </a:lnTo>
                <a:lnTo>
                  <a:pt x="37990" y="3567"/>
                </a:lnTo>
                <a:lnTo>
                  <a:pt x="37018" y="3467"/>
                </a:lnTo>
                <a:lnTo>
                  <a:pt x="36021" y="3373"/>
                </a:lnTo>
                <a:lnTo>
                  <a:pt x="34997" y="3289"/>
                </a:lnTo>
                <a:lnTo>
                  <a:pt x="33973" y="3216"/>
                </a:lnTo>
                <a:lnTo>
                  <a:pt x="32923" y="3153"/>
                </a:lnTo>
                <a:lnTo>
                  <a:pt x="31873" y="3101"/>
                </a:lnTo>
                <a:lnTo>
                  <a:pt x="30796" y="3054"/>
                </a:lnTo>
                <a:lnTo>
                  <a:pt x="29720" y="3012"/>
                </a:lnTo>
                <a:lnTo>
                  <a:pt x="28617" y="2986"/>
                </a:lnTo>
                <a:lnTo>
                  <a:pt x="27541" y="2965"/>
                </a:lnTo>
                <a:lnTo>
                  <a:pt x="26438" y="2955"/>
                </a:lnTo>
                <a:lnTo>
                  <a:pt x="25335" y="2955"/>
                </a:lnTo>
                <a:lnTo>
                  <a:pt x="24233" y="2960"/>
                </a:lnTo>
                <a:lnTo>
                  <a:pt x="23130" y="2976"/>
                </a:lnTo>
                <a:lnTo>
                  <a:pt x="22054" y="3002"/>
                </a:lnTo>
                <a:lnTo>
                  <a:pt x="20951" y="3033"/>
                </a:lnTo>
                <a:lnTo>
                  <a:pt x="19874" y="3075"/>
                </a:lnTo>
                <a:lnTo>
                  <a:pt x="18798" y="3122"/>
                </a:lnTo>
                <a:lnTo>
                  <a:pt x="17748" y="3180"/>
                </a:lnTo>
                <a:lnTo>
                  <a:pt x="16698" y="3248"/>
                </a:lnTo>
                <a:lnTo>
                  <a:pt x="15674" y="3326"/>
                </a:lnTo>
                <a:lnTo>
                  <a:pt x="14650" y="3410"/>
                </a:lnTo>
                <a:lnTo>
                  <a:pt x="13652" y="3499"/>
                </a:lnTo>
                <a:lnTo>
                  <a:pt x="12681" y="3603"/>
                </a:lnTo>
                <a:lnTo>
                  <a:pt x="11736" y="3708"/>
                </a:lnTo>
                <a:lnTo>
                  <a:pt x="10817" y="3828"/>
                </a:lnTo>
                <a:lnTo>
                  <a:pt x="9924" y="3953"/>
                </a:lnTo>
                <a:lnTo>
                  <a:pt x="9058" y="4084"/>
                </a:lnTo>
                <a:lnTo>
                  <a:pt x="8218" y="4231"/>
                </a:lnTo>
                <a:lnTo>
                  <a:pt x="7430" y="4377"/>
                </a:lnTo>
                <a:lnTo>
                  <a:pt x="6642" y="4534"/>
                </a:lnTo>
                <a:lnTo>
                  <a:pt x="5934" y="4701"/>
                </a:lnTo>
                <a:lnTo>
                  <a:pt x="5251" y="4868"/>
                </a:lnTo>
                <a:lnTo>
                  <a:pt x="4595" y="5046"/>
                </a:lnTo>
                <a:lnTo>
                  <a:pt x="3991" y="5229"/>
                </a:lnTo>
                <a:lnTo>
                  <a:pt x="3439" y="5417"/>
                </a:lnTo>
                <a:lnTo>
                  <a:pt x="2914" y="5611"/>
                </a:lnTo>
                <a:lnTo>
                  <a:pt x="2442" y="5804"/>
                </a:lnTo>
                <a:lnTo>
                  <a:pt x="1995" y="6003"/>
                </a:lnTo>
                <a:lnTo>
                  <a:pt x="1602" y="6207"/>
                </a:lnTo>
                <a:lnTo>
                  <a:pt x="1260" y="6416"/>
                </a:lnTo>
                <a:lnTo>
                  <a:pt x="945" y="6625"/>
                </a:lnTo>
                <a:lnTo>
                  <a:pt x="683" y="6840"/>
                </a:lnTo>
                <a:lnTo>
                  <a:pt x="446" y="7054"/>
                </a:lnTo>
                <a:lnTo>
                  <a:pt x="289" y="7268"/>
                </a:lnTo>
                <a:lnTo>
                  <a:pt x="131" y="7488"/>
                </a:lnTo>
                <a:lnTo>
                  <a:pt x="53" y="7708"/>
                </a:lnTo>
                <a:lnTo>
                  <a:pt x="0" y="7927"/>
                </a:lnTo>
                <a:lnTo>
                  <a:pt x="0" y="8147"/>
                </a:lnTo>
                <a:lnTo>
                  <a:pt x="26" y="8361"/>
                </a:lnTo>
                <a:lnTo>
                  <a:pt x="105" y="8581"/>
                </a:lnTo>
                <a:lnTo>
                  <a:pt x="236" y="8800"/>
                </a:lnTo>
                <a:lnTo>
                  <a:pt x="420" y="9015"/>
                </a:lnTo>
                <a:lnTo>
                  <a:pt x="630" y="9229"/>
                </a:lnTo>
                <a:lnTo>
                  <a:pt x="893" y="9438"/>
                </a:lnTo>
                <a:lnTo>
                  <a:pt x="1208" y="9647"/>
                </a:lnTo>
                <a:lnTo>
                  <a:pt x="1549" y="9856"/>
                </a:lnTo>
                <a:lnTo>
                  <a:pt x="1943" y="10060"/>
                </a:lnTo>
                <a:lnTo>
                  <a:pt x="2389" y="10259"/>
                </a:lnTo>
                <a:lnTo>
                  <a:pt x="2888" y="10453"/>
                </a:lnTo>
                <a:lnTo>
                  <a:pt x="3413" y="10646"/>
                </a:lnTo>
                <a:lnTo>
                  <a:pt x="4017" y="10829"/>
                </a:lnTo>
                <a:lnTo>
                  <a:pt x="4647" y="11012"/>
                </a:lnTo>
                <a:lnTo>
                  <a:pt x="5303" y="11184"/>
                </a:lnTo>
                <a:lnTo>
                  <a:pt x="6012" y="11352"/>
                </a:lnTo>
                <a:lnTo>
                  <a:pt x="6747" y="11509"/>
                </a:lnTo>
                <a:lnTo>
                  <a:pt x="7535" y="11666"/>
                </a:lnTo>
                <a:lnTo>
                  <a:pt x="8349" y="11812"/>
                </a:lnTo>
                <a:lnTo>
                  <a:pt x="9189" y="11948"/>
                </a:lnTo>
                <a:lnTo>
                  <a:pt x="10082" y="12079"/>
                </a:lnTo>
                <a:lnTo>
                  <a:pt x="10974" y="12204"/>
                </a:lnTo>
                <a:lnTo>
                  <a:pt x="11893" y="12319"/>
                </a:lnTo>
                <a:lnTo>
                  <a:pt x="12865" y="12429"/>
                </a:lnTo>
                <a:lnTo>
                  <a:pt x="13836" y="12528"/>
                </a:lnTo>
                <a:lnTo>
                  <a:pt x="14834" y="12622"/>
                </a:lnTo>
                <a:lnTo>
                  <a:pt x="15831" y="12706"/>
                </a:lnTo>
                <a:lnTo>
                  <a:pt x="16881" y="12784"/>
                </a:lnTo>
                <a:lnTo>
                  <a:pt x="17905" y="12852"/>
                </a:lnTo>
                <a:lnTo>
                  <a:pt x="18982" y="12915"/>
                </a:lnTo>
                <a:lnTo>
                  <a:pt x="20032" y="12967"/>
                </a:lnTo>
                <a:lnTo>
                  <a:pt x="21135" y="13009"/>
                </a:lnTo>
                <a:lnTo>
                  <a:pt x="22211" y="13046"/>
                </a:lnTo>
                <a:lnTo>
                  <a:pt x="23288" y="13072"/>
                </a:lnTo>
                <a:lnTo>
                  <a:pt x="24390" y="13088"/>
                </a:lnTo>
                <a:lnTo>
                  <a:pt x="25493" y="13098"/>
                </a:lnTo>
                <a:lnTo>
                  <a:pt x="26596" y="13098"/>
                </a:lnTo>
                <a:lnTo>
                  <a:pt x="27672" y="13088"/>
                </a:lnTo>
                <a:lnTo>
                  <a:pt x="28775" y="13067"/>
                </a:lnTo>
                <a:lnTo>
                  <a:pt x="29851" y="13035"/>
                </a:lnTo>
                <a:lnTo>
                  <a:pt x="30927" y="12999"/>
                </a:lnTo>
                <a:lnTo>
                  <a:pt x="32004" y="12952"/>
                </a:lnTo>
                <a:lnTo>
                  <a:pt x="33054" y="12894"/>
                </a:lnTo>
                <a:lnTo>
                  <a:pt x="34104" y="12826"/>
                </a:lnTo>
                <a:lnTo>
                  <a:pt x="35128" y="12748"/>
                </a:lnTo>
                <a:lnTo>
                  <a:pt x="34708" y="12795"/>
                </a:lnTo>
                <a:lnTo>
                  <a:pt x="34288" y="12847"/>
                </a:lnTo>
                <a:lnTo>
                  <a:pt x="33894" y="12905"/>
                </a:lnTo>
                <a:lnTo>
                  <a:pt x="33527" y="12962"/>
                </a:lnTo>
                <a:lnTo>
                  <a:pt x="33159" y="13030"/>
                </a:lnTo>
                <a:lnTo>
                  <a:pt x="32818" y="13098"/>
                </a:lnTo>
                <a:lnTo>
                  <a:pt x="32476" y="13166"/>
                </a:lnTo>
                <a:lnTo>
                  <a:pt x="32161" y="13239"/>
                </a:lnTo>
                <a:lnTo>
                  <a:pt x="31873" y="13318"/>
                </a:lnTo>
                <a:lnTo>
                  <a:pt x="31584" y="13396"/>
                </a:lnTo>
                <a:lnTo>
                  <a:pt x="31321" y="13480"/>
                </a:lnTo>
                <a:lnTo>
                  <a:pt x="31059" y="13563"/>
                </a:lnTo>
                <a:lnTo>
                  <a:pt x="30849" y="13647"/>
                </a:lnTo>
                <a:lnTo>
                  <a:pt x="30639" y="13736"/>
                </a:lnTo>
                <a:lnTo>
                  <a:pt x="30429" y="13825"/>
                </a:lnTo>
                <a:lnTo>
                  <a:pt x="30271" y="13919"/>
                </a:lnTo>
                <a:lnTo>
                  <a:pt x="30114" y="14008"/>
                </a:lnTo>
                <a:lnTo>
                  <a:pt x="29982" y="14102"/>
                </a:lnTo>
                <a:lnTo>
                  <a:pt x="29851" y="14196"/>
                </a:lnTo>
                <a:lnTo>
                  <a:pt x="29772" y="14295"/>
                </a:lnTo>
                <a:lnTo>
                  <a:pt x="29694" y="14390"/>
                </a:lnTo>
                <a:lnTo>
                  <a:pt x="29641" y="14489"/>
                </a:lnTo>
                <a:lnTo>
                  <a:pt x="29615" y="14583"/>
                </a:lnTo>
                <a:lnTo>
                  <a:pt x="29615" y="14682"/>
                </a:lnTo>
                <a:lnTo>
                  <a:pt x="29615" y="14777"/>
                </a:lnTo>
                <a:lnTo>
                  <a:pt x="29641" y="14876"/>
                </a:lnTo>
                <a:lnTo>
                  <a:pt x="29720" y="14970"/>
                </a:lnTo>
                <a:lnTo>
                  <a:pt x="29799" y="15064"/>
                </a:lnTo>
                <a:lnTo>
                  <a:pt x="29904" y="15163"/>
                </a:lnTo>
                <a:lnTo>
                  <a:pt x="30009" y="15258"/>
                </a:lnTo>
                <a:lnTo>
                  <a:pt x="30166" y="15346"/>
                </a:lnTo>
                <a:lnTo>
                  <a:pt x="30350" y="15441"/>
                </a:lnTo>
                <a:lnTo>
                  <a:pt x="30534" y="15529"/>
                </a:lnTo>
                <a:lnTo>
                  <a:pt x="30770" y="15613"/>
                </a:lnTo>
                <a:lnTo>
                  <a:pt x="31006" y="15697"/>
                </a:lnTo>
                <a:lnTo>
                  <a:pt x="31269" y="15780"/>
                </a:lnTo>
                <a:lnTo>
                  <a:pt x="31558" y="15859"/>
                </a:lnTo>
                <a:lnTo>
                  <a:pt x="31846" y="15937"/>
                </a:lnTo>
                <a:lnTo>
                  <a:pt x="32161" y="16010"/>
                </a:lnTo>
                <a:lnTo>
                  <a:pt x="32503" y="16078"/>
                </a:lnTo>
                <a:lnTo>
                  <a:pt x="32870" y="16146"/>
                </a:lnTo>
                <a:lnTo>
                  <a:pt x="33238" y="16209"/>
                </a:lnTo>
                <a:lnTo>
                  <a:pt x="33605" y="16272"/>
                </a:lnTo>
                <a:lnTo>
                  <a:pt x="33999" y="16329"/>
                </a:lnTo>
                <a:lnTo>
                  <a:pt x="34393" y="16382"/>
                </a:lnTo>
                <a:lnTo>
                  <a:pt x="34813" y="16434"/>
                </a:lnTo>
                <a:lnTo>
                  <a:pt x="35259" y="16481"/>
                </a:lnTo>
                <a:lnTo>
                  <a:pt x="35679" y="16528"/>
                </a:lnTo>
                <a:lnTo>
                  <a:pt x="36126" y="16565"/>
                </a:lnTo>
                <a:lnTo>
                  <a:pt x="36598" y="16601"/>
                </a:lnTo>
                <a:lnTo>
                  <a:pt x="37045" y="16633"/>
                </a:lnTo>
                <a:lnTo>
                  <a:pt x="37517" y="16664"/>
                </a:lnTo>
                <a:lnTo>
                  <a:pt x="37990" y="16690"/>
                </a:lnTo>
                <a:lnTo>
                  <a:pt x="38462" y="16711"/>
                </a:lnTo>
                <a:lnTo>
                  <a:pt x="38961" y="16727"/>
                </a:lnTo>
                <a:lnTo>
                  <a:pt x="39434" y="16737"/>
                </a:lnTo>
                <a:lnTo>
                  <a:pt x="39906" y="16742"/>
                </a:lnTo>
                <a:lnTo>
                  <a:pt x="40405" y="16748"/>
                </a:lnTo>
                <a:lnTo>
                  <a:pt x="40904" y="16748"/>
                </a:lnTo>
                <a:lnTo>
                  <a:pt x="41377" y="16742"/>
                </a:lnTo>
                <a:lnTo>
                  <a:pt x="41849" y="16732"/>
                </a:lnTo>
                <a:lnTo>
                  <a:pt x="42348" y="16716"/>
                </a:lnTo>
                <a:lnTo>
                  <a:pt x="42821" y="16695"/>
                </a:lnTo>
                <a:lnTo>
                  <a:pt x="43293" y="16669"/>
                </a:lnTo>
                <a:lnTo>
                  <a:pt x="43766" y="16638"/>
                </a:lnTo>
                <a:lnTo>
                  <a:pt x="44212" y="16606"/>
                </a:lnTo>
                <a:lnTo>
                  <a:pt x="44658" y="16565"/>
                </a:lnTo>
                <a:lnTo>
                  <a:pt x="45105" y="16523"/>
                </a:lnTo>
                <a:lnTo>
                  <a:pt x="45525" y="16476"/>
                </a:lnTo>
                <a:lnTo>
                  <a:pt x="45919" y="16423"/>
                </a:lnTo>
                <a:lnTo>
                  <a:pt x="46339" y="16366"/>
                </a:lnTo>
                <a:lnTo>
                  <a:pt x="46706" y="16308"/>
                </a:lnTo>
                <a:lnTo>
                  <a:pt x="47100" y="16246"/>
                </a:lnTo>
                <a:lnTo>
                  <a:pt x="47441" y="16178"/>
                </a:lnTo>
                <a:lnTo>
                  <a:pt x="47783" y="16110"/>
                </a:lnTo>
                <a:lnTo>
                  <a:pt x="48124" y="16037"/>
                </a:lnTo>
                <a:lnTo>
                  <a:pt x="48439" y="15963"/>
                </a:lnTo>
                <a:lnTo>
                  <a:pt x="48728" y="15885"/>
                </a:lnTo>
                <a:lnTo>
                  <a:pt x="49017" y="15807"/>
                </a:lnTo>
                <a:lnTo>
                  <a:pt x="49279" y="15723"/>
                </a:lnTo>
                <a:lnTo>
                  <a:pt x="49542" y="15639"/>
                </a:lnTo>
                <a:lnTo>
                  <a:pt x="49752" y="15556"/>
                </a:lnTo>
                <a:lnTo>
                  <a:pt x="49962" y="15467"/>
                </a:lnTo>
                <a:lnTo>
                  <a:pt x="50172" y="15378"/>
                </a:lnTo>
                <a:lnTo>
                  <a:pt x="50329" y="15284"/>
                </a:lnTo>
                <a:lnTo>
                  <a:pt x="50487" y="15195"/>
                </a:lnTo>
                <a:lnTo>
                  <a:pt x="50618" y="15101"/>
                </a:lnTo>
                <a:lnTo>
                  <a:pt x="50723" y="15007"/>
                </a:lnTo>
                <a:lnTo>
                  <a:pt x="50828" y="14912"/>
                </a:lnTo>
                <a:lnTo>
                  <a:pt x="50881" y="14813"/>
                </a:lnTo>
                <a:lnTo>
                  <a:pt x="50933" y="14719"/>
                </a:lnTo>
                <a:lnTo>
                  <a:pt x="50959" y="14620"/>
                </a:lnTo>
                <a:lnTo>
                  <a:pt x="50959" y="14544"/>
                </a:lnTo>
                <a:lnTo>
                  <a:pt x="50959" y="14544"/>
                </a:lnTo>
                <a:lnTo>
                  <a:pt x="51038" y="14646"/>
                </a:lnTo>
                <a:lnTo>
                  <a:pt x="51274" y="14850"/>
                </a:lnTo>
                <a:lnTo>
                  <a:pt x="51537" y="15054"/>
                </a:lnTo>
                <a:lnTo>
                  <a:pt x="51852" y="15247"/>
                </a:lnTo>
                <a:lnTo>
                  <a:pt x="52220" y="15446"/>
                </a:lnTo>
                <a:lnTo>
                  <a:pt x="52640" y="15634"/>
                </a:lnTo>
                <a:lnTo>
                  <a:pt x="53112" y="15817"/>
                </a:lnTo>
                <a:lnTo>
                  <a:pt x="53611" y="16000"/>
                </a:lnTo>
                <a:lnTo>
                  <a:pt x="54162" y="16178"/>
                </a:lnTo>
                <a:lnTo>
                  <a:pt x="54766" y="16345"/>
                </a:lnTo>
                <a:lnTo>
                  <a:pt x="55396" y="16512"/>
                </a:lnTo>
                <a:lnTo>
                  <a:pt x="56079" y="16674"/>
                </a:lnTo>
                <a:lnTo>
                  <a:pt x="56788" y="16826"/>
                </a:lnTo>
                <a:lnTo>
                  <a:pt x="57549" y="16972"/>
                </a:lnTo>
                <a:lnTo>
                  <a:pt x="58311" y="17114"/>
                </a:lnTo>
                <a:lnTo>
                  <a:pt x="59124" y="17250"/>
                </a:lnTo>
                <a:lnTo>
                  <a:pt x="59965" y="17375"/>
                </a:lnTo>
                <a:lnTo>
                  <a:pt x="60831" y="17495"/>
                </a:lnTo>
                <a:lnTo>
                  <a:pt x="61724" y="17605"/>
                </a:lnTo>
                <a:lnTo>
                  <a:pt x="62616" y="17704"/>
                </a:lnTo>
                <a:lnTo>
                  <a:pt x="63561" y="17799"/>
                </a:lnTo>
                <a:lnTo>
                  <a:pt x="64506" y="17887"/>
                </a:lnTo>
                <a:lnTo>
                  <a:pt x="65478" y="17961"/>
                </a:lnTo>
                <a:lnTo>
                  <a:pt x="66476" y="18029"/>
                </a:lnTo>
                <a:lnTo>
                  <a:pt x="67473" y="18086"/>
                </a:lnTo>
                <a:lnTo>
                  <a:pt x="68497" y="18128"/>
                </a:lnTo>
                <a:lnTo>
                  <a:pt x="69521" y="18165"/>
                </a:lnTo>
                <a:lnTo>
                  <a:pt x="70545" y="18191"/>
                </a:lnTo>
                <a:lnTo>
                  <a:pt x="71595" y="18206"/>
                </a:lnTo>
                <a:lnTo>
                  <a:pt x="72645" y="18206"/>
                </a:lnTo>
                <a:lnTo>
                  <a:pt x="73695" y="18196"/>
                </a:lnTo>
                <a:lnTo>
                  <a:pt x="74746" y="18175"/>
                </a:lnTo>
                <a:lnTo>
                  <a:pt x="75770" y="18144"/>
                </a:lnTo>
                <a:lnTo>
                  <a:pt x="76793" y="18097"/>
                </a:lnTo>
                <a:lnTo>
                  <a:pt x="77791" y="18044"/>
                </a:lnTo>
                <a:lnTo>
                  <a:pt x="78789" y="17976"/>
                </a:lnTo>
                <a:lnTo>
                  <a:pt x="79760" y="17903"/>
                </a:lnTo>
                <a:lnTo>
                  <a:pt x="80705" y="17820"/>
                </a:lnTo>
                <a:lnTo>
                  <a:pt x="81624" y="17725"/>
                </a:lnTo>
                <a:lnTo>
                  <a:pt x="82543" y="17621"/>
                </a:lnTo>
                <a:lnTo>
                  <a:pt x="83409" y="17511"/>
                </a:lnTo>
                <a:lnTo>
                  <a:pt x="84276" y="17391"/>
                </a:lnTo>
                <a:lnTo>
                  <a:pt x="85116" y="17260"/>
                </a:lnTo>
                <a:lnTo>
                  <a:pt x="85904" y="17124"/>
                </a:lnTo>
                <a:lnTo>
                  <a:pt x="86665" y="16983"/>
                </a:lnTo>
                <a:lnTo>
                  <a:pt x="87400" y="16831"/>
                </a:lnTo>
                <a:lnTo>
                  <a:pt x="88109" y="16674"/>
                </a:lnTo>
                <a:lnTo>
                  <a:pt x="88765" y="16512"/>
                </a:lnTo>
                <a:lnTo>
                  <a:pt x="89395" y="16345"/>
                </a:lnTo>
                <a:lnTo>
                  <a:pt x="89999" y="16173"/>
                </a:lnTo>
                <a:lnTo>
                  <a:pt x="90524" y="15995"/>
                </a:lnTo>
                <a:lnTo>
                  <a:pt x="91049" y="15812"/>
                </a:lnTo>
                <a:lnTo>
                  <a:pt x="91522" y="15629"/>
                </a:lnTo>
                <a:lnTo>
                  <a:pt x="91916" y="15435"/>
                </a:lnTo>
                <a:lnTo>
                  <a:pt x="92310" y="15242"/>
                </a:lnTo>
                <a:lnTo>
                  <a:pt x="92625" y="15043"/>
                </a:lnTo>
                <a:lnTo>
                  <a:pt x="92913" y="14844"/>
                </a:lnTo>
                <a:lnTo>
                  <a:pt x="93124" y="14641"/>
                </a:lnTo>
                <a:lnTo>
                  <a:pt x="93307" y="14437"/>
                </a:lnTo>
                <a:lnTo>
                  <a:pt x="93412" y="14233"/>
                </a:lnTo>
                <a:lnTo>
                  <a:pt x="93465" y="14024"/>
                </a:lnTo>
                <a:lnTo>
                  <a:pt x="93465" y="13814"/>
                </a:lnTo>
                <a:lnTo>
                  <a:pt x="93412" y="13605"/>
                </a:lnTo>
                <a:lnTo>
                  <a:pt x="93307" y="13396"/>
                </a:lnTo>
                <a:lnTo>
                  <a:pt x="93124" y="13192"/>
                </a:lnTo>
                <a:lnTo>
                  <a:pt x="92913" y="12988"/>
                </a:lnTo>
                <a:lnTo>
                  <a:pt x="92625" y="12790"/>
                </a:lnTo>
                <a:lnTo>
                  <a:pt x="92283" y="12596"/>
                </a:lnTo>
                <a:lnTo>
                  <a:pt x="91890" y="12403"/>
                </a:lnTo>
                <a:lnTo>
                  <a:pt x="91469" y="12215"/>
                </a:lnTo>
                <a:lnTo>
                  <a:pt x="90997" y="12026"/>
                </a:lnTo>
                <a:lnTo>
                  <a:pt x="90472" y="11849"/>
                </a:lnTo>
                <a:lnTo>
                  <a:pt x="89894" y="11676"/>
                </a:lnTo>
                <a:lnTo>
                  <a:pt x="89290" y="11503"/>
                </a:lnTo>
                <a:lnTo>
                  <a:pt x="88634" y="11341"/>
                </a:lnTo>
                <a:lnTo>
                  <a:pt x="87951" y="11184"/>
                </a:lnTo>
                <a:lnTo>
                  <a:pt x="87216" y="11033"/>
                </a:lnTo>
                <a:lnTo>
                  <a:pt x="86481" y="10886"/>
                </a:lnTo>
                <a:lnTo>
                  <a:pt x="85694" y="10751"/>
                </a:lnTo>
                <a:lnTo>
                  <a:pt x="84853" y="10615"/>
                </a:lnTo>
                <a:lnTo>
                  <a:pt x="84013" y="10494"/>
                </a:lnTo>
                <a:lnTo>
                  <a:pt x="83147" y="10379"/>
                </a:lnTo>
                <a:lnTo>
                  <a:pt x="82254" y="10270"/>
                </a:lnTo>
                <a:lnTo>
                  <a:pt x="81335" y="10170"/>
                </a:lnTo>
                <a:lnTo>
                  <a:pt x="80390" y="10076"/>
                </a:lnTo>
                <a:lnTo>
                  <a:pt x="79419" y="9998"/>
                </a:lnTo>
                <a:lnTo>
                  <a:pt x="78447" y="9924"/>
                </a:lnTo>
                <a:lnTo>
                  <a:pt x="77450" y="9862"/>
                </a:lnTo>
                <a:lnTo>
                  <a:pt x="76452" y="9804"/>
                </a:lnTo>
                <a:lnTo>
                  <a:pt x="75428" y="9762"/>
                </a:lnTo>
                <a:lnTo>
                  <a:pt x="74404" y="9731"/>
                </a:lnTo>
                <a:lnTo>
                  <a:pt x="73354" y="9710"/>
                </a:lnTo>
                <a:lnTo>
                  <a:pt x="72330" y="9700"/>
                </a:lnTo>
                <a:lnTo>
                  <a:pt x="71280" y="9700"/>
                </a:lnTo>
                <a:lnTo>
                  <a:pt x="70230" y="9710"/>
                </a:lnTo>
                <a:lnTo>
                  <a:pt x="71359" y="9579"/>
                </a:lnTo>
                <a:lnTo>
                  <a:pt x="72488" y="9438"/>
                </a:lnTo>
                <a:lnTo>
                  <a:pt x="73590" y="9297"/>
                </a:lnTo>
                <a:lnTo>
                  <a:pt x="74693" y="9151"/>
                </a:lnTo>
                <a:lnTo>
                  <a:pt x="75770" y="8994"/>
                </a:lnTo>
                <a:lnTo>
                  <a:pt x="76846" y="8837"/>
                </a:lnTo>
                <a:lnTo>
                  <a:pt x="77870" y="8670"/>
                </a:lnTo>
                <a:lnTo>
                  <a:pt x="78868" y="8502"/>
                </a:lnTo>
                <a:lnTo>
                  <a:pt x="79839" y="8324"/>
                </a:lnTo>
                <a:lnTo>
                  <a:pt x="80758" y="8141"/>
                </a:lnTo>
                <a:lnTo>
                  <a:pt x="81650" y="7948"/>
                </a:lnTo>
                <a:lnTo>
                  <a:pt x="82517" y="7749"/>
                </a:lnTo>
                <a:lnTo>
                  <a:pt x="83304" y="7545"/>
                </a:lnTo>
                <a:lnTo>
                  <a:pt x="83698" y="7441"/>
                </a:lnTo>
                <a:lnTo>
                  <a:pt x="84066" y="7336"/>
                </a:lnTo>
                <a:lnTo>
                  <a:pt x="84433" y="7227"/>
                </a:lnTo>
                <a:lnTo>
                  <a:pt x="84775" y="7117"/>
                </a:lnTo>
                <a:lnTo>
                  <a:pt x="85116" y="7002"/>
                </a:lnTo>
                <a:lnTo>
                  <a:pt x="85431" y="6887"/>
                </a:lnTo>
                <a:lnTo>
                  <a:pt x="85720" y="6772"/>
                </a:lnTo>
                <a:lnTo>
                  <a:pt x="86009" y="6651"/>
                </a:lnTo>
                <a:lnTo>
                  <a:pt x="86271" y="6531"/>
                </a:lnTo>
                <a:lnTo>
                  <a:pt x="86507" y="6411"/>
                </a:lnTo>
                <a:lnTo>
                  <a:pt x="86744" y="6285"/>
                </a:lnTo>
                <a:lnTo>
                  <a:pt x="86954" y="6160"/>
                </a:lnTo>
                <a:lnTo>
                  <a:pt x="87138" y="6029"/>
                </a:lnTo>
                <a:lnTo>
                  <a:pt x="87321" y="5904"/>
                </a:lnTo>
                <a:lnTo>
                  <a:pt x="87453" y="5773"/>
                </a:lnTo>
                <a:lnTo>
                  <a:pt x="87584" y="5642"/>
                </a:lnTo>
                <a:lnTo>
                  <a:pt x="87689" y="5512"/>
                </a:lnTo>
                <a:lnTo>
                  <a:pt x="87768" y="5381"/>
                </a:lnTo>
                <a:lnTo>
                  <a:pt x="87846" y="5250"/>
                </a:lnTo>
                <a:lnTo>
                  <a:pt x="87873" y="5119"/>
                </a:lnTo>
                <a:lnTo>
                  <a:pt x="87899" y="4989"/>
                </a:lnTo>
                <a:lnTo>
                  <a:pt x="87899" y="4858"/>
                </a:lnTo>
                <a:lnTo>
                  <a:pt x="87873" y="4727"/>
                </a:lnTo>
                <a:lnTo>
                  <a:pt x="87820" y="4597"/>
                </a:lnTo>
                <a:lnTo>
                  <a:pt x="87768" y="4466"/>
                </a:lnTo>
                <a:lnTo>
                  <a:pt x="87663" y="4335"/>
                </a:lnTo>
                <a:lnTo>
                  <a:pt x="87531" y="4210"/>
                </a:lnTo>
                <a:lnTo>
                  <a:pt x="87400" y="4084"/>
                </a:lnTo>
                <a:lnTo>
                  <a:pt x="87243" y="3959"/>
                </a:lnTo>
                <a:lnTo>
                  <a:pt x="87033" y="3838"/>
                </a:lnTo>
                <a:lnTo>
                  <a:pt x="86823" y="3718"/>
                </a:lnTo>
                <a:lnTo>
                  <a:pt x="86586" y="3598"/>
                </a:lnTo>
                <a:lnTo>
                  <a:pt x="86324" y="3478"/>
                </a:lnTo>
                <a:lnTo>
                  <a:pt x="86009" y="3368"/>
                </a:lnTo>
                <a:lnTo>
                  <a:pt x="85694" y="3253"/>
                </a:lnTo>
                <a:lnTo>
                  <a:pt x="85352" y="3143"/>
                </a:lnTo>
                <a:lnTo>
                  <a:pt x="84985" y="3038"/>
                </a:lnTo>
                <a:lnTo>
                  <a:pt x="84591" y="2934"/>
                </a:lnTo>
                <a:lnTo>
                  <a:pt x="84145" y="2835"/>
                </a:lnTo>
                <a:lnTo>
                  <a:pt x="83698" y="2740"/>
                </a:lnTo>
                <a:lnTo>
                  <a:pt x="83199" y="2652"/>
                </a:lnTo>
                <a:lnTo>
                  <a:pt x="82701" y="2568"/>
                </a:lnTo>
                <a:lnTo>
                  <a:pt x="82176" y="2489"/>
                </a:lnTo>
                <a:lnTo>
                  <a:pt x="81624" y="2421"/>
                </a:lnTo>
                <a:lnTo>
                  <a:pt x="81047" y="2354"/>
                </a:lnTo>
                <a:lnTo>
                  <a:pt x="80469" y="2291"/>
                </a:lnTo>
                <a:lnTo>
                  <a:pt x="79865" y="2238"/>
                </a:lnTo>
                <a:lnTo>
                  <a:pt x="79261" y="2191"/>
                </a:lnTo>
                <a:lnTo>
                  <a:pt x="78631" y="2144"/>
                </a:lnTo>
                <a:lnTo>
                  <a:pt x="78001" y="2108"/>
                </a:lnTo>
                <a:lnTo>
                  <a:pt x="77345" y="2082"/>
                </a:lnTo>
                <a:lnTo>
                  <a:pt x="76688" y="2055"/>
                </a:lnTo>
                <a:lnTo>
                  <a:pt x="76058" y="2035"/>
                </a:lnTo>
                <a:lnTo>
                  <a:pt x="75402" y="2024"/>
                </a:lnTo>
                <a:lnTo>
                  <a:pt x="74746" y="2019"/>
                </a:lnTo>
                <a:lnTo>
                  <a:pt x="74089" y="2019"/>
                </a:lnTo>
                <a:lnTo>
                  <a:pt x="73433" y="2029"/>
                </a:lnTo>
                <a:lnTo>
                  <a:pt x="72803" y="2040"/>
                </a:lnTo>
                <a:lnTo>
                  <a:pt x="72173" y="2061"/>
                </a:lnTo>
                <a:lnTo>
                  <a:pt x="71543" y="2087"/>
                </a:lnTo>
                <a:lnTo>
                  <a:pt x="70939" y="2123"/>
                </a:lnTo>
                <a:lnTo>
                  <a:pt x="70335" y="2165"/>
                </a:lnTo>
                <a:lnTo>
                  <a:pt x="69757" y="2212"/>
                </a:lnTo>
                <a:lnTo>
                  <a:pt x="69180" y="2270"/>
                </a:lnTo>
                <a:lnTo>
                  <a:pt x="68628" y="2327"/>
                </a:lnTo>
                <a:lnTo>
                  <a:pt x="68103" y="2401"/>
                </a:lnTo>
                <a:lnTo>
                  <a:pt x="67604" y="2474"/>
                </a:lnTo>
                <a:lnTo>
                  <a:pt x="67106" y="2557"/>
                </a:lnTo>
                <a:lnTo>
                  <a:pt x="66659" y="2652"/>
                </a:lnTo>
                <a:lnTo>
                  <a:pt x="66239" y="2751"/>
                </a:lnTo>
                <a:lnTo>
                  <a:pt x="65819" y="2552"/>
                </a:lnTo>
                <a:lnTo>
                  <a:pt x="65373" y="2359"/>
                </a:lnTo>
                <a:lnTo>
                  <a:pt x="64874" y="2165"/>
                </a:lnTo>
                <a:lnTo>
                  <a:pt x="64349" y="1977"/>
                </a:lnTo>
                <a:lnTo>
                  <a:pt x="63771" y="1794"/>
                </a:lnTo>
                <a:lnTo>
                  <a:pt x="63168" y="1616"/>
                </a:lnTo>
                <a:lnTo>
                  <a:pt x="62511" y="1449"/>
                </a:lnTo>
                <a:lnTo>
                  <a:pt x="61829" y="1282"/>
                </a:lnTo>
                <a:lnTo>
                  <a:pt x="61120" y="1125"/>
                </a:lnTo>
                <a:lnTo>
                  <a:pt x="60358" y="973"/>
                </a:lnTo>
                <a:lnTo>
                  <a:pt x="59571" y="832"/>
                </a:lnTo>
                <a:lnTo>
                  <a:pt x="58757" y="696"/>
                </a:lnTo>
                <a:lnTo>
                  <a:pt x="57890" y="571"/>
                </a:lnTo>
                <a:lnTo>
                  <a:pt x="56998" y="456"/>
                </a:lnTo>
                <a:lnTo>
                  <a:pt x="56525" y="403"/>
                </a:lnTo>
                <a:lnTo>
                  <a:pt x="56053" y="356"/>
                </a:lnTo>
                <a:lnTo>
                  <a:pt x="55580" y="304"/>
                </a:lnTo>
                <a:lnTo>
                  <a:pt x="55081" y="262"/>
                </a:lnTo>
                <a:lnTo>
                  <a:pt x="54609" y="220"/>
                </a:lnTo>
                <a:lnTo>
                  <a:pt x="54084" y="184"/>
                </a:lnTo>
                <a:lnTo>
                  <a:pt x="53585" y="147"/>
                </a:lnTo>
                <a:lnTo>
                  <a:pt x="53060" y="116"/>
                </a:lnTo>
                <a:lnTo>
                  <a:pt x="52535" y="90"/>
                </a:lnTo>
                <a:lnTo>
                  <a:pt x="52010" y="69"/>
                </a:lnTo>
                <a:lnTo>
                  <a:pt x="51484" y="48"/>
                </a:lnTo>
                <a:lnTo>
                  <a:pt x="50959" y="32"/>
                </a:lnTo>
                <a:lnTo>
                  <a:pt x="50408" y="16"/>
                </a:lnTo>
                <a:lnTo>
                  <a:pt x="49883" y="11"/>
                </a:lnTo>
                <a:lnTo>
                  <a:pt x="49332" y="1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2" name="Google Shape;522;g3fad6c071fb_0_706"/>
          <p:cNvSpPr/>
          <p:nvPr/>
        </p:nvSpPr>
        <p:spPr>
          <a:xfrm flipH="1" rot="-10280042">
            <a:off x="-234281" y="5525250"/>
            <a:ext cx="3089447" cy="1310241"/>
          </a:xfrm>
          <a:custGeom>
            <a:rect b="b" l="l" r="r" t="t"/>
            <a:pathLst>
              <a:path extrusionOk="0" h="18688" w="220877">
                <a:moveTo>
                  <a:pt x="219669" y="1"/>
                </a:moveTo>
                <a:lnTo>
                  <a:pt x="219485" y="11"/>
                </a:lnTo>
                <a:lnTo>
                  <a:pt x="219327" y="32"/>
                </a:lnTo>
                <a:lnTo>
                  <a:pt x="219170" y="58"/>
                </a:lnTo>
                <a:lnTo>
                  <a:pt x="219038" y="85"/>
                </a:lnTo>
                <a:lnTo>
                  <a:pt x="217463" y="534"/>
                </a:lnTo>
                <a:lnTo>
                  <a:pt x="215862" y="979"/>
                </a:lnTo>
                <a:lnTo>
                  <a:pt x="214260" y="1423"/>
                </a:lnTo>
                <a:lnTo>
                  <a:pt x="212606" y="1857"/>
                </a:lnTo>
                <a:lnTo>
                  <a:pt x="212501" y="1894"/>
                </a:lnTo>
                <a:lnTo>
                  <a:pt x="212449" y="1930"/>
                </a:lnTo>
                <a:lnTo>
                  <a:pt x="212422" y="1967"/>
                </a:lnTo>
                <a:lnTo>
                  <a:pt x="212422" y="2009"/>
                </a:lnTo>
                <a:lnTo>
                  <a:pt x="212475" y="2045"/>
                </a:lnTo>
                <a:lnTo>
                  <a:pt x="212554" y="2082"/>
                </a:lnTo>
                <a:lnTo>
                  <a:pt x="212659" y="2113"/>
                </a:lnTo>
                <a:lnTo>
                  <a:pt x="212816" y="2139"/>
                </a:lnTo>
                <a:lnTo>
                  <a:pt x="212947" y="2160"/>
                </a:lnTo>
                <a:lnTo>
                  <a:pt x="213105" y="2171"/>
                </a:lnTo>
                <a:lnTo>
                  <a:pt x="213263" y="2176"/>
                </a:lnTo>
                <a:lnTo>
                  <a:pt x="213420" y="2181"/>
                </a:lnTo>
                <a:lnTo>
                  <a:pt x="213656" y="2176"/>
                </a:lnTo>
                <a:lnTo>
                  <a:pt x="213866" y="2160"/>
                </a:lnTo>
                <a:lnTo>
                  <a:pt x="214050" y="2134"/>
                </a:lnTo>
                <a:lnTo>
                  <a:pt x="214234" y="2103"/>
                </a:lnTo>
                <a:lnTo>
                  <a:pt x="215888" y="1658"/>
                </a:lnTo>
                <a:lnTo>
                  <a:pt x="217516" y="1214"/>
                </a:lnTo>
                <a:lnTo>
                  <a:pt x="219117" y="770"/>
                </a:lnTo>
                <a:lnTo>
                  <a:pt x="220692" y="315"/>
                </a:lnTo>
                <a:lnTo>
                  <a:pt x="220797" y="278"/>
                </a:lnTo>
                <a:lnTo>
                  <a:pt x="220850" y="241"/>
                </a:lnTo>
                <a:lnTo>
                  <a:pt x="220876" y="205"/>
                </a:lnTo>
                <a:lnTo>
                  <a:pt x="220850" y="163"/>
                </a:lnTo>
                <a:lnTo>
                  <a:pt x="220797" y="126"/>
                </a:lnTo>
                <a:lnTo>
                  <a:pt x="220719" y="95"/>
                </a:lnTo>
                <a:lnTo>
                  <a:pt x="220587" y="64"/>
                </a:lnTo>
                <a:lnTo>
                  <a:pt x="220430" y="38"/>
                </a:lnTo>
                <a:lnTo>
                  <a:pt x="220246" y="17"/>
                </a:lnTo>
                <a:lnTo>
                  <a:pt x="220062" y="6"/>
                </a:lnTo>
                <a:lnTo>
                  <a:pt x="219879" y="1"/>
                </a:lnTo>
                <a:close/>
                <a:moveTo>
                  <a:pt x="206515" y="3499"/>
                </a:moveTo>
                <a:lnTo>
                  <a:pt x="206305" y="3504"/>
                </a:lnTo>
                <a:lnTo>
                  <a:pt x="206121" y="3520"/>
                </a:lnTo>
                <a:lnTo>
                  <a:pt x="205964" y="3541"/>
                </a:lnTo>
                <a:lnTo>
                  <a:pt x="205833" y="3572"/>
                </a:lnTo>
                <a:lnTo>
                  <a:pt x="204074" y="3990"/>
                </a:lnTo>
                <a:lnTo>
                  <a:pt x="202288" y="4409"/>
                </a:lnTo>
                <a:lnTo>
                  <a:pt x="200477" y="4816"/>
                </a:lnTo>
                <a:lnTo>
                  <a:pt x="198665" y="5224"/>
                </a:lnTo>
                <a:lnTo>
                  <a:pt x="198534" y="5256"/>
                </a:lnTo>
                <a:lnTo>
                  <a:pt x="198455" y="5292"/>
                </a:lnTo>
                <a:lnTo>
                  <a:pt x="198403" y="5329"/>
                </a:lnTo>
                <a:lnTo>
                  <a:pt x="198403" y="5371"/>
                </a:lnTo>
                <a:lnTo>
                  <a:pt x="198429" y="5407"/>
                </a:lnTo>
                <a:lnTo>
                  <a:pt x="198481" y="5444"/>
                </a:lnTo>
                <a:lnTo>
                  <a:pt x="198586" y="5480"/>
                </a:lnTo>
                <a:lnTo>
                  <a:pt x="198744" y="5507"/>
                </a:lnTo>
                <a:lnTo>
                  <a:pt x="198875" y="5533"/>
                </a:lnTo>
                <a:lnTo>
                  <a:pt x="199059" y="5548"/>
                </a:lnTo>
                <a:lnTo>
                  <a:pt x="199243" y="5559"/>
                </a:lnTo>
                <a:lnTo>
                  <a:pt x="199610" y="5559"/>
                </a:lnTo>
                <a:lnTo>
                  <a:pt x="199820" y="5543"/>
                </a:lnTo>
                <a:lnTo>
                  <a:pt x="200004" y="5522"/>
                </a:lnTo>
                <a:lnTo>
                  <a:pt x="200162" y="5496"/>
                </a:lnTo>
                <a:lnTo>
                  <a:pt x="202000" y="5088"/>
                </a:lnTo>
                <a:lnTo>
                  <a:pt x="203811" y="4670"/>
                </a:lnTo>
                <a:lnTo>
                  <a:pt x="205623" y="4252"/>
                </a:lnTo>
                <a:lnTo>
                  <a:pt x="207382" y="3828"/>
                </a:lnTo>
                <a:lnTo>
                  <a:pt x="207487" y="3797"/>
                </a:lnTo>
                <a:lnTo>
                  <a:pt x="207565" y="3760"/>
                </a:lnTo>
                <a:lnTo>
                  <a:pt x="207618" y="3718"/>
                </a:lnTo>
                <a:lnTo>
                  <a:pt x="207618" y="3682"/>
                </a:lnTo>
                <a:lnTo>
                  <a:pt x="207565" y="3645"/>
                </a:lnTo>
                <a:lnTo>
                  <a:pt x="207513" y="3609"/>
                </a:lnTo>
                <a:lnTo>
                  <a:pt x="207382" y="3572"/>
                </a:lnTo>
                <a:lnTo>
                  <a:pt x="207250" y="3546"/>
                </a:lnTo>
                <a:lnTo>
                  <a:pt x="207067" y="3520"/>
                </a:lnTo>
                <a:lnTo>
                  <a:pt x="206883" y="3509"/>
                </a:lnTo>
                <a:lnTo>
                  <a:pt x="206699" y="3499"/>
                </a:lnTo>
                <a:close/>
                <a:moveTo>
                  <a:pt x="191839" y="6751"/>
                </a:moveTo>
                <a:lnTo>
                  <a:pt x="191655" y="6756"/>
                </a:lnTo>
                <a:lnTo>
                  <a:pt x="191472" y="6767"/>
                </a:lnTo>
                <a:lnTo>
                  <a:pt x="191288" y="6782"/>
                </a:lnTo>
                <a:lnTo>
                  <a:pt x="191130" y="6809"/>
                </a:lnTo>
                <a:lnTo>
                  <a:pt x="189187" y="7195"/>
                </a:lnTo>
                <a:lnTo>
                  <a:pt x="187218" y="7577"/>
                </a:lnTo>
                <a:lnTo>
                  <a:pt x="185249" y="7954"/>
                </a:lnTo>
                <a:lnTo>
                  <a:pt x="183254" y="8325"/>
                </a:lnTo>
                <a:lnTo>
                  <a:pt x="183097" y="8356"/>
                </a:lnTo>
                <a:lnTo>
                  <a:pt x="183018" y="8393"/>
                </a:lnTo>
                <a:lnTo>
                  <a:pt x="182939" y="8429"/>
                </a:lnTo>
                <a:lnTo>
                  <a:pt x="182913" y="8466"/>
                </a:lnTo>
                <a:lnTo>
                  <a:pt x="182939" y="8503"/>
                </a:lnTo>
                <a:lnTo>
                  <a:pt x="182965" y="8544"/>
                </a:lnTo>
                <a:lnTo>
                  <a:pt x="183070" y="8576"/>
                </a:lnTo>
                <a:lnTo>
                  <a:pt x="183175" y="8612"/>
                </a:lnTo>
                <a:lnTo>
                  <a:pt x="183359" y="8639"/>
                </a:lnTo>
                <a:lnTo>
                  <a:pt x="183543" y="8659"/>
                </a:lnTo>
                <a:lnTo>
                  <a:pt x="183727" y="8670"/>
                </a:lnTo>
                <a:lnTo>
                  <a:pt x="183937" y="8675"/>
                </a:lnTo>
                <a:lnTo>
                  <a:pt x="184120" y="8670"/>
                </a:lnTo>
                <a:lnTo>
                  <a:pt x="184304" y="8665"/>
                </a:lnTo>
                <a:lnTo>
                  <a:pt x="184462" y="8644"/>
                </a:lnTo>
                <a:lnTo>
                  <a:pt x="184619" y="8623"/>
                </a:lnTo>
                <a:lnTo>
                  <a:pt x="186641" y="8252"/>
                </a:lnTo>
                <a:lnTo>
                  <a:pt x="188636" y="7870"/>
                </a:lnTo>
                <a:lnTo>
                  <a:pt x="190605" y="7483"/>
                </a:lnTo>
                <a:lnTo>
                  <a:pt x="192574" y="7096"/>
                </a:lnTo>
                <a:lnTo>
                  <a:pt x="192706" y="7065"/>
                </a:lnTo>
                <a:lnTo>
                  <a:pt x="192784" y="7028"/>
                </a:lnTo>
                <a:lnTo>
                  <a:pt x="192837" y="6992"/>
                </a:lnTo>
                <a:lnTo>
                  <a:pt x="192863" y="6950"/>
                </a:lnTo>
                <a:lnTo>
                  <a:pt x="192837" y="6913"/>
                </a:lnTo>
                <a:lnTo>
                  <a:pt x="192784" y="6876"/>
                </a:lnTo>
                <a:lnTo>
                  <a:pt x="192706" y="6840"/>
                </a:lnTo>
                <a:lnTo>
                  <a:pt x="192574" y="6809"/>
                </a:lnTo>
                <a:lnTo>
                  <a:pt x="192417" y="6782"/>
                </a:lnTo>
                <a:lnTo>
                  <a:pt x="192233" y="6767"/>
                </a:lnTo>
                <a:lnTo>
                  <a:pt x="192049" y="6756"/>
                </a:lnTo>
                <a:lnTo>
                  <a:pt x="191839" y="6751"/>
                </a:lnTo>
                <a:close/>
                <a:moveTo>
                  <a:pt x="175562" y="9716"/>
                </a:moveTo>
                <a:lnTo>
                  <a:pt x="175352" y="9726"/>
                </a:lnTo>
                <a:lnTo>
                  <a:pt x="175168" y="9742"/>
                </a:lnTo>
                <a:lnTo>
                  <a:pt x="175010" y="9763"/>
                </a:lnTo>
                <a:lnTo>
                  <a:pt x="172884" y="10113"/>
                </a:lnTo>
                <a:lnTo>
                  <a:pt x="170731" y="10453"/>
                </a:lnTo>
                <a:lnTo>
                  <a:pt x="168578" y="10793"/>
                </a:lnTo>
                <a:lnTo>
                  <a:pt x="166425" y="11117"/>
                </a:lnTo>
                <a:lnTo>
                  <a:pt x="166268" y="11148"/>
                </a:lnTo>
                <a:lnTo>
                  <a:pt x="166163" y="11180"/>
                </a:lnTo>
                <a:lnTo>
                  <a:pt x="166084" y="11216"/>
                </a:lnTo>
                <a:lnTo>
                  <a:pt x="166031" y="11253"/>
                </a:lnTo>
                <a:lnTo>
                  <a:pt x="166031" y="11289"/>
                </a:lnTo>
                <a:lnTo>
                  <a:pt x="166058" y="11331"/>
                </a:lnTo>
                <a:lnTo>
                  <a:pt x="166110" y="11368"/>
                </a:lnTo>
                <a:lnTo>
                  <a:pt x="166215" y="11399"/>
                </a:lnTo>
                <a:lnTo>
                  <a:pt x="166399" y="11436"/>
                </a:lnTo>
                <a:lnTo>
                  <a:pt x="166583" y="11462"/>
                </a:lnTo>
                <a:lnTo>
                  <a:pt x="166793" y="11478"/>
                </a:lnTo>
                <a:lnTo>
                  <a:pt x="167029" y="11483"/>
                </a:lnTo>
                <a:lnTo>
                  <a:pt x="167187" y="11478"/>
                </a:lnTo>
                <a:lnTo>
                  <a:pt x="167344" y="11472"/>
                </a:lnTo>
                <a:lnTo>
                  <a:pt x="167502" y="11457"/>
                </a:lnTo>
                <a:lnTo>
                  <a:pt x="167633" y="11441"/>
                </a:lnTo>
                <a:lnTo>
                  <a:pt x="169812" y="11112"/>
                </a:lnTo>
                <a:lnTo>
                  <a:pt x="171991" y="10772"/>
                </a:lnTo>
                <a:lnTo>
                  <a:pt x="174170" y="10427"/>
                </a:lnTo>
                <a:lnTo>
                  <a:pt x="176297" y="10071"/>
                </a:lnTo>
                <a:lnTo>
                  <a:pt x="176454" y="10045"/>
                </a:lnTo>
                <a:lnTo>
                  <a:pt x="176559" y="10008"/>
                </a:lnTo>
                <a:lnTo>
                  <a:pt x="176638" y="9977"/>
                </a:lnTo>
                <a:lnTo>
                  <a:pt x="176664" y="9935"/>
                </a:lnTo>
                <a:lnTo>
                  <a:pt x="176664" y="9899"/>
                </a:lnTo>
                <a:lnTo>
                  <a:pt x="176612" y="9862"/>
                </a:lnTo>
                <a:lnTo>
                  <a:pt x="176559" y="9825"/>
                </a:lnTo>
                <a:lnTo>
                  <a:pt x="176428" y="9789"/>
                </a:lnTo>
                <a:lnTo>
                  <a:pt x="176297" y="9763"/>
                </a:lnTo>
                <a:lnTo>
                  <a:pt x="176113" y="9737"/>
                </a:lnTo>
                <a:lnTo>
                  <a:pt x="175929" y="9726"/>
                </a:lnTo>
                <a:lnTo>
                  <a:pt x="175745" y="9716"/>
                </a:lnTo>
                <a:close/>
                <a:moveTo>
                  <a:pt x="158076" y="12351"/>
                </a:moveTo>
                <a:lnTo>
                  <a:pt x="157866" y="12356"/>
                </a:lnTo>
                <a:lnTo>
                  <a:pt x="157683" y="12366"/>
                </a:lnTo>
                <a:lnTo>
                  <a:pt x="157499" y="12382"/>
                </a:lnTo>
                <a:lnTo>
                  <a:pt x="155215" y="12685"/>
                </a:lnTo>
                <a:lnTo>
                  <a:pt x="152904" y="12983"/>
                </a:lnTo>
                <a:lnTo>
                  <a:pt x="150594" y="13271"/>
                </a:lnTo>
                <a:lnTo>
                  <a:pt x="148257" y="13553"/>
                </a:lnTo>
                <a:lnTo>
                  <a:pt x="148100" y="13579"/>
                </a:lnTo>
                <a:lnTo>
                  <a:pt x="147968" y="13611"/>
                </a:lnTo>
                <a:lnTo>
                  <a:pt x="147863" y="13642"/>
                </a:lnTo>
                <a:lnTo>
                  <a:pt x="147811" y="13679"/>
                </a:lnTo>
                <a:lnTo>
                  <a:pt x="147758" y="13715"/>
                </a:lnTo>
                <a:lnTo>
                  <a:pt x="147785" y="13757"/>
                </a:lnTo>
                <a:lnTo>
                  <a:pt x="147837" y="13794"/>
                </a:lnTo>
                <a:lnTo>
                  <a:pt x="147916" y="13830"/>
                </a:lnTo>
                <a:lnTo>
                  <a:pt x="147995" y="13851"/>
                </a:lnTo>
                <a:lnTo>
                  <a:pt x="148074" y="13872"/>
                </a:lnTo>
                <a:lnTo>
                  <a:pt x="148179" y="13888"/>
                </a:lnTo>
                <a:lnTo>
                  <a:pt x="148284" y="13904"/>
                </a:lnTo>
                <a:lnTo>
                  <a:pt x="148415" y="13914"/>
                </a:lnTo>
                <a:lnTo>
                  <a:pt x="148520" y="13925"/>
                </a:lnTo>
                <a:lnTo>
                  <a:pt x="148651" y="13930"/>
                </a:lnTo>
                <a:lnTo>
                  <a:pt x="148914" y="13930"/>
                </a:lnTo>
                <a:lnTo>
                  <a:pt x="149045" y="13925"/>
                </a:lnTo>
                <a:lnTo>
                  <a:pt x="149176" y="13914"/>
                </a:lnTo>
                <a:lnTo>
                  <a:pt x="149307" y="13898"/>
                </a:lnTo>
                <a:lnTo>
                  <a:pt x="151644" y="13616"/>
                </a:lnTo>
                <a:lnTo>
                  <a:pt x="154007" y="13323"/>
                </a:lnTo>
                <a:lnTo>
                  <a:pt x="156317" y="13025"/>
                </a:lnTo>
                <a:lnTo>
                  <a:pt x="158628" y="12717"/>
                </a:lnTo>
                <a:lnTo>
                  <a:pt x="158785" y="12691"/>
                </a:lnTo>
                <a:lnTo>
                  <a:pt x="158916" y="12659"/>
                </a:lnTo>
                <a:lnTo>
                  <a:pt x="158995" y="12628"/>
                </a:lnTo>
                <a:lnTo>
                  <a:pt x="159074" y="12591"/>
                </a:lnTo>
                <a:lnTo>
                  <a:pt x="159074" y="12549"/>
                </a:lnTo>
                <a:lnTo>
                  <a:pt x="159074" y="12513"/>
                </a:lnTo>
                <a:lnTo>
                  <a:pt x="158995" y="12476"/>
                </a:lnTo>
                <a:lnTo>
                  <a:pt x="158916" y="12440"/>
                </a:lnTo>
                <a:lnTo>
                  <a:pt x="158785" y="12408"/>
                </a:lnTo>
                <a:lnTo>
                  <a:pt x="158628" y="12382"/>
                </a:lnTo>
                <a:lnTo>
                  <a:pt x="158444" y="12366"/>
                </a:lnTo>
                <a:lnTo>
                  <a:pt x="158260" y="12356"/>
                </a:lnTo>
                <a:lnTo>
                  <a:pt x="158076" y="12351"/>
                </a:lnTo>
                <a:close/>
                <a:moveTo>
                  <a:pt x="139095" y="14599"/>
                </a:moveTo>
                <a:lnTo>
                  <a:pt x="138911" y="14609"/>
                </a:lnTo>
                <a:lnTo>
                  <a:pt x="138727" y="14625"/>
                </a:lnTo>
                <a:lnTo>
                  <a:pt x="136364" y="14866"/>
                </a:lnTo>
                <a:lnTo>
                  <a:pt x="134001" y="15101"/>
                </a:lnTo>
                <a:lnTo>
                  <a:pt x="131612" y="15331"/>
                </a:lnTo>
                <a:lnTo>
                  <a:pt x="129249" y="15551"/>
                </a:lnTo>
                <a:lnTo>
                  <a:pt x="128882" y="15582"/>
                </a:lnTo>
                <a:lnTo>
                  <a:pt x="128698" y="15603"/>
                </a:lnTo>
                <a:lnTo>
                  <a:pt x="128567" y="15629"/>
                </a:lnTo>
                <a:lnTo>
                  <a:pt x="128435" y="15660"/>
                </a:lnTo>
                <a:lnTo>
                  <a:pt x="128357" y="15697"/>
                </a:lnTo>
                <a:lnTo>
                  <a:pt x="128304" y="15734"/>
                </a:lnTo>
                <a:lnTo>
                  <a:pt x="128304" y="15770"/>
                </a:lnTo>
                <a:lnTo>
                  <a:pt x="128330" y="15812"/>
                </a:lnTo>
                <a:lnTo>
                  <a:pt x="128383" y="15849"/>
                </a:lnTo>
                <a:lnTo>
                  <a:pt x="128462" y="15875"/>
                </a:lnTo>
                <a:lnTo>
                  <a:pt x="128540" y="15901"/>
                </a:lnTo>
                <a:lnTo>
                  <a:pt x="128645" y="15922"/>
                </a:lnTo>
                <a:lnTo>
                  <a:pt x="128777" y="15938"/>
                </a:lnTo>
                <a:lnTo>
                  <a:pt x="128882" y="15948"/>
                </a:lnTo>
                <a:lnTo>
                  <a:pt x="129013" y="15958"/>
                </a:lnTo>
                <a:lnTo>
                  <a:pt x="129171" y="15964"/>
                </a:lnTo>
                <a:lnTo>
                  <a:pt x="129302" y="15969"/>
                </a:lnTo>
                <a:lnTo>
                  <a:pt x="129512" y="15964"/>
                </a:lnTo>
                <a:lnTo>
                  <a:pt x="129722" y="15948"/>
                </a:lnTo>
                <a:lnTo>
                  <a:pt x="130089" y="15917"/>
                </a:lnTo>
                <a:lnTo>
                  <a:pt x="132505" y="15692"/>
                </a:lnTo>
                <a:lnTo>
                  <a:pt x="134894" y="15462"/>
                </a:lnTo>
                <a:lnTo>
                  <a:pt x="137283" y="15226"/>
                </a:lnTo>
                <a:lnTo>
                  <a:pt x="139646" y="14981"/>
                </a:lnTo>
                <a:lnTo>
                  <a:pt x="139830" y="14960"/>
                </a:lnTo>
                <a:lnTo>
                  <a:pt x="139961" y="14928"/>
                </a:lnTo>
                <a:lnTo>
                  <a:pt x="140092" y="14897"/>
                </a:lnTo>
                <a:lnTo>
                  <a:pt x="140145" y="14860"/>
                </a:lnTo>
                <a:lnTo>
                  <a:pt x="140197" y="14824"/>
                </a:lnTo>
                <a:lnTo>
                  <a:pt x="140197" y="14782"/>
                </a:lnTo>
                <a:lnTo>
                  <a:pt x="140171" y="14745"/>
                </a:lnTo>
                <a:lnTo>
                  <a:pt x="140092" y="14709"/>
                </a:lnTo>
                <a:lnTo>
                  <a:pt x="139961" y="14672"/>
                </a:lnTo>
                <a:lnTo>
                  <a:pt x="139830" y="14646"/>
                </a:lnTo>
                <a:lnTo>
                  <a:pt x="139672" y="14625"/>
                </a:lnTo>
                <a:lnTo>
                  <a:pt x="139488" y="14609"/>
                </a:lnTo>
                <a:lnTo>
                  <a:pt x="139305" y="14599"/>
                </a:lnTo>
                <a:close/>
                <a:moveTo>
                  <a:pt x="1050" y="15624"/>
                </a:moveTo>
                <a:lnTo>
                  <a:pt x="867" y="15629"/>
                </a:lnTo>
                <a:lnTo>
                  <a:pt x="657" y="15640"/>
                </a:lnTo>
                <a:lnTo>
                  <a:pt x="499" y="15655"/>
                </a:lnTo>
                <a:lnTo>
                  <a:pt x="341" y="15676"/>
                </a:lnTo>
                <a:lnTo>
                  <a:pt x="210" y="15707"/>
                </a:lnTo>
                <a:lnTo>
                  <a:pt x="105" y="15744"/>
                </a:lnTo>
                <a:lnTo>
                  <a:pt x="26" y="15781"/>
                </a:lnTo>
                <a:lnTo>
                  <a:pt x="0" y="15817"/>
                </a:lnTo>
                <a:lnTo>
                  <a:pt x="26" y="15859"/>
                </a:lnTo>
                <a:lnTo>
                  <a:pt x="53" y="15896"/>
                </a:lnTo>
                <a:lnTo>
                  <a:pt x="158" y="15932"/>
                </a:lnTo>
                <a:lnTo>
                  <a:pt x="263" y="15964"/>
                </a:lnTo>
                <a:lnTo>
                  <a:pt x="420" y="15990"/>
                </a:lnTo>
                <a:lnTo>
                  <a:pt x="578" y="16011"/>
                </a:lnTo>
                <a:lnTo>
                  <a:pt x="3098" y="16236"/>
                </a:lnTo>
                <a:lnTo>
                  <a:pt x="5645" y="16455"/>
                </a:lnTo>
                <a:lnTo>
                  <a:pt x="8218" y="16659"/>
                </a:lnTo>
                <a:lnTo>
                  <a:pt x="10817" y="16858"/>
                </a:lnTo>
                <a:lnTo>
                  <a:pt x="11001" y="16868"/>
                </a:lnTo>
                <a:lnTo>
                  <a:pt x="11184" y="16873"/>
                </a:lnTo>
                <a:lnTo>
                  <a:pt x="11316" y="16868"/>
                </a:lnTo>
                <a:lnTo>
                  <a:pt x="11473" y="16863"/>
                </a:lnTo>
                <a:lnTo>
                  <a:pt x="11605" y="16853"/>
                </a:lnTo>
                <a:lnTo>
                  <a:pt x="11736" y="16837"/>
                </a:lnTo>
                <a:lnTo>
                  <a:pt x="11867" y="16816"/>
                </a:lnTo>
                <a:lnTo>
                  <a:pt x="11972" y="16795"/>
                </a:lnTo>
                <a:lnTo>
                  <a:pt x="12051" y="16769"/>
                </a:lnTo>
                <a:lnTo>
                  <a:pt x="12130" y="16738"/>
                </a:lnTo>
                <a:lnTo>
                  <a:pt x="12182" y="16701"/>
                </a:lnTo>
                <a:lnTo>
                  <a:pt x="12182" y="16659"/>
                </a:lnTo>
                <a:lnTo>
                  <a:pt x="12156" y="16622"/>
                </a:lnTo>
                <a:lnTo>
                  <a:pt x="12103" y="16586"/>
                </a:lnTo>
                <a:lnTo>
                  <a:pt x="11998" y="16549"/>
                </a:lnTo>
                <a:lnTo>
                  <a:pt x="11867" y="16523"/>
                </a:lnTo>
                <a:lnTo>
                  <a:pt x="11710" y="16497"/>
                </a:lnTo>
                <a:lnTo>
                  <a:pt x="11526" y="16481"/>
                </a:lnTo>
                <a:lnTo>
                  <a:pt x="8953" y="16288"/>
                </a:lnTo>
                <a:lnTo>
                  <a:pt x="6432" y="16084"/>
                </a:lnTo>
                <a:lnTo>
                  <a:pt x="3912" y="15870"/>
                </a:lnTo>
                <a:lnTo>
                  <a:pt x="1444" y="15645"/>
                </a:lnTo>
                <a:lnTo>
                  <a:pt x="1260" y="15629"/>
                </a:lnTo>
                <a:lnTo>
                  <a:pt x="1050" y="15624"/>
                </a:lnTo>
                <a:close/>
                <a:moveTo>
                  <a:pt x="118958" y="16392"/>
                </a:moveTo>
                <a:lnTo>
                  <a:pt x="118774" y="16403"/>
                </a:lnTo>
                <a:lnTo>
                  <a:pt x="116201" y="16581"/>
                </a:lnTo>
                <a:lnTo>
                  <a:pt x="113628" y="16753"/>
                </a:lnTo>
                <a:lnTo>
                  <a:pt x="111003" y="16915"/>
                </a:lnTo>
                <a:lnTo>
                  <a:pt x="108351" y="17072"/>
                </a:lnTo>
                <a:lnTo>
                  <a:pt x="108167" y="17088"/>
                </a:lnTo>
                <a:lnTo>
                  <a:pt x="108010" y="17109"/>
                </a:lnTo>
                <a:lnTo>
                  <a:pt x="107852" y="17135"/>
                </a:lnTo>
                <a:lnTo>
                  <a:pt x="107747" y="17166"/>
                </a:lnTo>
                <a:lnTo>
                  <a:pt x="107668" y="17203"/>
                </a:lnTo>
                <a:lnTo>
                  <a:pt x="107616" y="17239"/>
                </a:lnTo>
                <a:lnTo>
                  <a:pt x="107616" y="17281"/>
                </a:lnTo>
                <a:lnTo>
                  <a:pt x="107668" y="17318"/>
                </a:lnTo>
                <a:lnTo>
                  <a:pt x="107721" y="17354"/>
                </a:lnTo>
                <a:lnTo>
                  <a:pt x="107800" y="17381"/>
                </a:lnTo>
                <a:lnTo>
                  <a:pt x="107905" y="17407"/>
                </a:lnTo>
                <a:lnTo>
                  <a:pt x="108036" y="17428"/>
                </a:lnTo>
                <a:lnTo>
                  <a:pt x="108167" y="17443"/>
                </a:lnTo>
                <a:lnTo>
                  <a:pt x="108325" y="17459"/>
                </a:lnTo>
                <a:lnTo>
                  <a:pt x="108482" y="17464"/>
                </a:lnTo>
                <a:lnTo>
                  <a:pt x="108640" y="17470"/>
                </a:lnTo>
                <a:lnTo>
                  <a:pt x="108771" y="17464"/>
                </a:lnTo>
                <a:lnTo>
                  <a:pt x="108902" y="17459"/>
                </a:lnTo>
                <a:lnTo>
                  <a:pt x="111580" y="17302"/>
                </a:lnTo>
                <a:lnTo>
                  <a:pt x="114232" y="17140"/>
                </a:lnTo>
                <a:lnTo>
                  <a:pt x="116857" y="16962"/>
                </a:lnTo>
                <a:lnTo>
                  <a:pt x="119457" y="16785"/>
                </a:lnTo>
                <a:lnTo>
                  <a:pt x="119640" y="16764"/>
                </a:lnTo>
                <a:lnTo>
                  <a:pt x="119798" y="16743"/>
                </a:lnTo>
                <a:lnTo>
                  <a:pt x="119929" y="16711"/>
                </a:lnTo>
                <a:lnTo>
                  <a:pt x="120034" y="16680"/>
                </a:lnTo>
                <a:lnTo>
                  <a:pt x="120087" y="16643"/>
                </a:lnTo>
                <a:lnTo>
                  <a:pt x="120113" y="16602"/>
                </a:lnTo>
                <a:lnTo>
                  <a:pt x="120113" y="16565"/>
                </a:lnTo>
                <a:lnTo>
                  <a:pt x="120060" y="16523"/>
                </a:lnTo>
                <a:lnTo>
                  <a:pt x="119982" y="16487"/>
                </a:lnTo>
                <a:lnTo>
                  <a:pt x="119850" y="16455"/>
                </a:lnTo>
                <a:lnTo>
                  <a:pt x="119719" y="16429"/>
                </a:lnTo>
                <a:lnTo>
                  <a:pt x="119535" y="16408"/>
                </a:lnTo>
                <a:lnTo>
                  <a:pt x="119351" y="16398"/>
                </a:lnTo>
                <a:lnTo>
                  <a:pt x="119168" y="16392"/>
                </a:lnTo>
                <a:close/>
                <a:moveTo>
                  <a:pt x="21502" y="17145"/>
                </a:moveTo>
                <a:lnTo>
                  <a:pt x="21319" y="17156"/>
                </a:lnTo>
                <a:lnTo>
                  <a:pt x="21135" y="17171"/>
                </a:lnTo>
                <a:lnTo>
                  <a:pt x="20977" y="17192"/>
                </a:lnTo>
                <a:lnTo>
                  <a:pt x="20846" y="17219"/>
                </a:lnTo>
                <a:lnTo>
                  <a:pt x="20741" y="17255"/>
                </a:lnTo>
                <a:lnTo>
                  <a:pt x="20662" y="17292"/>
                </a:lnTo>
                <a:lnTo>
                  <a:pt x="20636" y="17334"/>
                </a:lnTo>
                <a:lnTo>
                  <a:pt x="20636" y="17370"/>
                </a:lnTo>
                <a:lnTo>
                  <a:pt x="20688" y="17412"/>
                </a:lnTo>
                <a:lnTo>
                  <a:pt x="20767" y="17443"/>
                </a:lnTo>
                <a:lnTo>
                  <a:pt x="20872" y="17475"/>
                </a:lnTo>
                <a:lnTo>
                  <a:pt x="21004" y="17506"/>
                </a:lnTo>
                <a:lnTo>
                  <a:pt x="21187" y="17527"/>
                </a:lnTo>
                <a:lnTo>
                  <a:pt x="21371" y="17543"/>
                </a:lnTo>
                <a:lnTo>
                  <a:pt x="24023" y="17684"/>
                </a:lnTo>
                <a:lnTo>
                  <a:pt x="26701" y="17820"/>
                </a:lnTo>
                <a:lnTo>
                  <a:pt x="29405" y="17945"/>
                </a:lnTo>
                <a:lnTo>
                  <a:pt x="32135" y="18060"/>
                </a:lnTo>
                <a:lnTo>
                  <a:pt x="32345" y="18066"/>
                </a:lnTo>
                <a:lnTo>
                  <a:pt x="32503" y="18060"/>
                </a:lnTo>
                <a:lnTo>
                  <a:pt x="32687" y="18050"/>
                </a:lnTo>
                <a:lnTo>
                  <a:pt x="32844" y="18039"/>
                </a:lnTo>
                <a:lnTo>
                  <a:pt x="32975" y="18019"/>
                </a:lnTo>
                <a:lnTo>
                  <a:pt x="33107" y="17998"/>
                </a:lnTo>
                <a:lnTo>
                  <a:pt x="33212" y="17966"/>
                </a:lnTo>
                <a:lnTo>
                  <a:pt x="33290" y="17935"/>
                </a:lnTo>
                <a:lnTo>
                  <a:pt x="33317" y="17903"/>
                </a:lnTo>
                <a:lnTo>
                  <a:pt x="33343" y="17862"/>
                </a:lnTo>
                <a:lnTo>
                  <a:pt x="33317" y="17820"/>
                </a:lnTo>
                <a:lnTo>
                  <a:pt x="33264" y="17783"/>
                </a:lnTo>
                <a:lnTo>
                  <a:pt x="33185" y="17752"/>
                </a:lnTo>
                <a:lnTo>
                  <a:pt x="33054" y="17720"/>
                </a:lnTo>
                <a:lnTo>
                  <a:pt x="32897" y="17694"/>
                </a:lnTo>
                <a:lnTo>
                  <a:pt x="32739" y="17679"/>
                </a:lnTo>
                <a:lnTo>
                  <a:pt x="32529" y="17663"/>
                </a:lnTo>
                <a:lnTo>
                  <a:pt x="29851" y="17553"/>
                </a:lnTo>
                <a:lnTo>
                  <a:pt x="27173" y="17428"/>
                </a:lnTo>
                <a:lnTo>
                  <a:pt x="24522" y="17292"/>
                </a:lnTo>
                <a:lnTo>
                  <a:pt x="21922" y="17151"/>
                </a:lnTo>
                <a:lnTo>
                  <a:pt x="21712" y="17145"/>
                </a:lnTo>
                <a:close/>
                <a:moveTo>
                  <a:pt x="97928" y="17585"/>
                </a:moveTo>
                <a:lnTo>
                  <a:pt x="97744" y="17590"/>
                </a:lnTo>
                <a:lnTo>
                  <a:pt x="95066" y="17694"/>
                </a:lnTo>
                <a:lnTo>
                  <a:pt x="92362" y="17794"/>
                </a:lnTo>
                <a:lnTo>
                  <a:pt x="89658" y="17883"/>
                </a:lnTo>
                <a:lnTo>
                  <a:pt x="86954" y="17966"/>
                </a:lnTo>
                <a:lnTo>
                  <a:pt x="86744" y="17977"/>
                </a:lnTo>
                <a:lnTo>
                  <a:pt x="86586" y="17992"/>
                </a:lnTo>
                <a:lnTo>
                  <a:pt x="86429" y="18013"/>
                </a:lnTo>
                <a:lnTo>
                  <a:pt x="86298" y="18045"/>
                </a:lnTo>
                <a:lnTo>
                  <a:pt x="86193" y="18076"/>
                </a:lnTo>
                <a:lnTo>
                  <a:pt x="86114" y="18113"/>
                </a:lnTo>
                <a:lnTo>
                  <a:pt x="86088" y="18149"/>
                </a:lnTo>
                <a:lnTo>
                  <a:pt x="86088" y="18191"/>
                </a:lnTo>
                <a:lnTo>
                  <a:pt x="86140" y="18228"/>
                </a:lnTo>
                <a:lnTo>
                  <a:pt x="86219" y="18264"/>
                </a:lnTo>
                <a:lnTo>
                  <a:pt x="86298" y="18290"/>
                </a:lnTo>
                <a:lnTo>
                  <a:pt x="86429" y="18317"/>
                </a:lnTo>
                <a:lnTo>
                  <a:pt x="86586" y="18337"/>
                </a:lnTo>
                <a:lnTo>
                  <a:pt x="86744" y="18353"/>
                </a:lnTo>
                <a:lnTo>
                  <a:pt x="86901" y="18364"/>
                </a:lnTo>
                <a:lnTo>
                  <a:pt x="87243" y="18364"/>
                </a:lnTo>
                <a:lnTo>
                  <a:pt x="89973" y="18285"/>
                </a:lnTo>
                <a:lnTo>
                  <a:pt x="92730" y="18191"/>
                </a:lnTo>
                <a:lnTo>
                  <a:pt x="95434" y="18092"/>
                </a:lnTo>
                <a:lnTo>
                  <a:pt x="98138" y="17987"/>
                </a:lnTo>
                <a:lnTo>
                  <a:pt x="98348" y="17971"/>
                </a:lnTo>
                <a:lnTo>
                  <a:pt x="98506" y="17956"/>
                </a:lnTo>
                <a:lnTo>
                  <a:pt x="98663" y="17930"/>
                </a:lnTo>
                <a:lnTo>
                  <a:pt x="98795" y="17898"/>
                </a:lnTo>
                <a:lnTo>
                  <a:pt x="98873" y="17862"/>
                </a:lnTo>
                <a:lnTo>
                  <a:pt x="98926" y="17825"/>
                </a:lnTo>
                <a:lnTo>
                  <a:pt x="98952" y="17788"/>
                </a:lnTo>
                <a:lnTo>
                  <a:pt x="98926" y="17747"/>
                </a:lnTo>
                <a:lnTo>
                  <a:pt x="98873" y="17705"/>
                </a:lnTo>
                <a:lnTo>
                  <a:pt x="98768" y="17673"/>
                </a:lnTo>
                <a:lnTo>
                  <a:pt x="98637" y="17642"/>
                </a:lnTo>
                <a:lnTo>
                  <a:pt x="98506" y="17621"/>
                </a:lnTo>
                <a:lnTo>
                  <a:pt x="98322" y="17600"/>
                </a:lnTo>
                <a:lnTo>
                  <a:pt x="98138" y="17590"/>
                </a:lnTo>
                <a:lnTo>
                  <a:pt x="97928" y="17585"/>
                </a:lnTo>
                <a:close/>
                <a:moveTo>
                  <a:pt x="43109" y="18019"/>
                </a:moveTo>
                <a:lnTo>
                  <a:pt x="42926" y="18024"/>
                </a:lnTo>
                <a:lnTo>
                  <a:pt x="42742" y="18039"/>
                </a:lnTo>
                <a:lnTo>
                  <a:pt x="42584" y="18060"/>
                </a:lnTo>
                <a:lnTo>
                  <a:pt x="42427" y="18086"/>
                </a:lnTo>
                <a:lnTo>
                  <a:pt x="42322" y="18118"/>
                </a:lnTo>
                <a:lnTo>
                  <a:pt x="42243" y="18154"/>
                </a:lnTo>
                <a:lnTo>
                  <a:pt x="42191" y="18196"/>
                </a:lnTo>
                <a:lnTo>
                  <a:pt x="42191" y="18238"/>
                </a:lnTo>
                <a:lnTo>
                  <a:pt x="42217" y="18275"/>
                </a:lnTo>
                <a:lnTo>
                  <a:pt x="42296" y="18311"/>
                </a:lnTo>
                <a:lnTo>
                  <a:pt x="42401" y="18343"/>
                </a:lnTo>
                <a:lnTo>
                  <a:pt x="42532" y="18374"/>
                </a:lnTo>
                <a:lnTo>
                  <a:pt x="42689" y="18395"/>
                </a:lnTo>
                <a:lnTo>
                  <a:pt x="42873" y="18411"/>
                </a:lnTo>
                <a:lnTo>
                  <a:pt x="43057" y="18421"/>
                </a:lnTo>
                <a:lnTo>
                  <a:pt x="45787" y="18489"/>
                </a:lnTo>
                <a:lnTo>
                  <a:pt x="48544" y="18541"/>
                </a:lnTo>
                <a:lnTo>
                  <a:pt x="51327" y="18588"/>
                </a:lnTo>
                <a:lnTo>
                  <a:pt x="54084" y="18630"/>
                </a:lnTo>
                <a:lnTo>
                  <a:pt x="54162" y="18630"/>
                </a:lnTo>
                <a:lnTo>
                  <a:pt x="54346" y="18625"/>
                </a:lnTo>
                <a:lnTo>
                  <a:pt x="54530" y="18615"/>
                </a:lnTo>
                <a:lnTo>
                  <a:pt x="54688" y="18599"/>
                </a:lnTo>
                <a:lnTo>
                  <a:pt x="54845" y="18573"/>
                </a:lnTo>
                <a:lnTo>
                  <a:pt x="54976" y="18547"/>
                </a:lnTo>
                <a:lnTo>
                  <a:pt x="55055" y="18515"/>
                </a:lnTo>
                <a:lnTo>
                  <a:pt x="55134" y="18479"/>
                </a:lnTo>
                <a:lnTo>
                  <a:pt x="55160" y="18437"/>
                </a:lnTo>
                <a:lnTo>
                  <a:pt x="55160" y="18400"/>
                </a:lnTo>
                <a:lnTo>
                  <a:pt x="55108" y="18358"/>
                </a:lnTo>
                <a:lnTo>
                  <a:pt x="55029" y="18327"/>
                </a:lnTo>
                <a:lnTo>
                  <a:pt x="54898" y="18296"/>
                </a:lnTo>
                <a:lnTo>
                  <a:pt x="54766" y="18269"/>
                </a:lnTo>
                <a:lnTo>
                  <a:pt x="54609" y="18249"/>
                </a:lnTo>
                <a:lnTo>
                  <a:pt x="54425" y="18233"/>
                </a:lnTo>
                <a:lnTo>
                  <a:pt x="54215" y="18228"/>
                </a:lnTo>
                <a:lnTo>
                  <a:pt x="51485" y="18186"/>
                </a:lnTo>
                <a:lnTo>
                  <a:pt x="48754" y="18144"/>
                </a:lnTo>
                <a:lnTo>
                  <a:pt x="46024" y="18086"/>
                </a:lnTo>
                <a:lnTo>
                  <a:pt x="43320" y="18019"/>
                </a:lnTo>
                <a:close/>
                <a:moveTo>
                  <a:pt x="76085" y="18196"/>
                </a:moveTo>
                <a:lnTo>
                  <a:pt x="73354" y="18233"/>
                </a:lnTo>
                <a:lnTo>
                  <a:pt x="70598" y="18259"/>
                </a:lnTo>
                <a:lnTo>
                  <a:pt x="67867" y="18275"/>
                </a:lnTo>
                <a:lnTo>
                  <a:pt x="65137" y="18285"/>
                </a:lnTo>
                <a:lnTo>
                  <a:pt x="64953" y="18285"/>
                </a:lnTo>
                <a:lnTo>
                  <a:pt x="64743" y="18301"/>
                </a:lnTo>
                <a:lnTo>
                  <a:pt x="64585" y="18317"/>
                </a:lnTo>
                <a:lnTo>
                  <a:pt x="64428" y="18343"/>
                </a:lnTo>
                <a:lnTo>
                  <a:pt x="64297" y="18374"/>
                </a:lnTo>
                <a:lnTo>
                  <a:pt x="64218" y="18405"/>
                </a:lnTo>
                <a:lnTo>
                  <a:pt x="64165" y="18447"/>
                </a:lnTo>
                <a:lnTo>
                  <a:pt x="64139" y="18484"/>
                </a:lnTo>
                <a:lnTo>
                  <a:pt x="64165" y="18526"/>
                </a:lnTo>
                <a:lnTo>
                  <a:pt x="64218" y="18562"/>
                </a:lnTo>
                <a:lnTo>
                  <a:pt x="64323" y="18599"/>
                </a:lnTo>
                <a:lnTo>
                  <a:pt x="64428" y="18630"/>
                </a:lnTo>
                <a:lnTo>
                  <a:pt x="64585" y="18651"/>
                </a:lnTo>
                <a:lnTo>
                  <a:pt x="64769" y="18672"/>
                </a:lnTo>
                <a:lnTo>
                  <a:pt x="64953" y="18683"/>
                </a:lnTo>
                <a:lnTo>
                  <a:pt x="65163" y="18688"/>
                </a:lnTo>
                <a:lnTo>
                  <a:pt x="67920" y="18677"/>
                </a:lnTo>
                <a:lnTo>
                  <a:pt x="70703" y="18662"/>
                </a:lnTo>
                <a:lnTo>
                  <a:pt x="73459" y="18635"/>
                </a:lnTo>
                <a:lnTo>
                  <a:pt x="76216" y="18599"/>
                </a:lnTo>
                <a:lnTo>
                  <a:pt x="76426" y="18588"/>
                </a:lnTo>
                <a:lnTo>
                  <a:pt x="76610" y="18578"/>
                </a:lnTo>
                <a:lnTo>
                  <a:pt x="76767" y="18557"/>
                </a:lnTo>
                <a:lnTo>
                  <a:pt x="76925" y="18531"/>
                </a:lnTo>
                <a:lnTo>
                  <a:pt x="77030" y="18500"/>
                </a:lnTo>
                <a:lnTo>
                  <a:pt x="77109" y="18463"/>
                </a:lnTo>
                <a:lnTo>
                  <a:pt x="77161" y="18421"/>
                </a:lnTo>
                <a:lnTo>
                  <a:pt x="77161" y="18384"/>
                </a:lnTo>
                <a:lnTo>
                  <a:pt x="77135" y="18343"/>
                </a:lnTo>
                <a:lnTo>
                  <a:pt x="77056" y="18306"/>
                </a:lnTo>
                <a:lnTo>
                  <a:pt x="76951" y="18269"/>
                </a:lnTo>
                <a:lnTo>
                  <a:pt x="76820" y="18243"/>
                </a:lnTo>
                <a:lnTo>
                  <a:pt x="76636" y="18222"/>
                </a:lnTo>
                <a:lnTo>
                  <a:pt x="76478" y="18207"/>
                </a:lnTo>
                <a:lnTo>
                  <a:pt x="76268" y="18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g3fad6c071fb_0_706"/>
          <p:cNvSpPr/>
          <p:nvPr/>
        </p:nvSpPr>
        <p:spPr>
          <a:xfrm flipH="1" rot="-1128911">
            <a:off x="10801131" y="611458"/>
            <a:ext cx="705038" cy="614297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4" name="Google Shape;524;g3fad6c071fb_0_706"/>
          <p:cNvSpPr/>
          <p:nvPr/>
        </p:nvSpPr>
        <p:spPr>
          <a:xfrm flipH="1" rot="-1128884">
            <a:off x="10809345" y="2176747"/>
            <a:ext cx="474532" cy="415270"/>
          </a:xfrm>
          <a:custGeom>
            <a:rect b="b" l="l" r="r" t="t"/>
            <a:pathLst>
              <a:path extrusionOk="0" h="5261" w="30141">
                <a:moveTo>
                  <a:pt x="15595" y="722"/>
                </a:moveTo>
                <a:lnTo>
                  <a:pt x="17879" y="2008"/>
                </a:lnTo>
                <a:lnTo>
                  <a:pt x="12629" y="1899"/>
                </a:lnTo>
                <a:lnTo>
                  <a:pt x="15595" y="722"/>
                </a:lnTo>
                <a:close/>
                <a:moveTo>
                  <a:pt x="4884" y="2134"/>
                </a:moveTo>
                <a:lnTo>
                  <a:pt x="9531" y="2233"/>
                </a:lnTo>
                <a:lnTo>
                  <a:pt x="8533" y="2636"/>
                </a:lnTo>
                <a:lnTo>
                  <a:pt x="4884" y="2134"/>
                </a:lnTo>
                <a:close/>
                <a:moveTo>
                  <a:pt x="20846" y="2479"/>
                </a:moveTo>
                <a:lnTo>
                  <a:pt x="25388" y="2578"/>
                </a:lnTo>
                <a:lnTo>
                  <a:pt x="21634" y="2923"/>
                </a:lnTo>
                <a:lnTo>
                  <a:pt x="20846" y="2479"/>
                </a:lnTo>
                <a:close/>
                <a:moveTo>
                  <a:pt x="11684" y="2280"/>
                </a:moveTo>
                <a:lnTo>
                  <a:pt x="18615" y="2432"/>
                </a:lnTo>
                <a:lnTo>
                  <a:pt x="19796" y="3091"/>
                </a:lnTo>
                <a:lnTo>
                  <a:pt x="15018" y="3530"/>
                </a:lnTo>
                <a:lnTo>
                  <a:pt x="10213" y="2866"/>
                </a:lnTo>
                <a:lnTo>
                  <a:pt x="11684" y="2280"/>
                </a:lnTo>
                <a:close/>
                <a:moveTo>
                  <a:pt x="9294" y="3232"/>
                </a:moveTo>
                <a:lnTo>
                  <a:pt x="12865" y="3723"/>
                </a:lnTo>
                <a:lnTo>
                  <a:pt x="6616" y="4293"/>
                </a:lnTo>
                <a:lnTo>
                  <a:pt x="6616" y="4293"/>
                </a:lnTo>
                <a:lnTo>
                  <a:pt x="9294" y="3232"/>
                </a:lnTo>
                <a:close/>
                <a:moveTo>
                  <a:pt x="20452" y="3472"/>
                </a:moveTo>
                <a:lnTo>
                  <a:pt x="22343" y="4539"/>
                </a:lnTo>
                <a:lnTo>
                  <a:pt x="16934" y="3797"/>
                </a:lnTo>
                <a:lnTo>
                  <a:pt x="20452" y="3472"/>
                </a:lnTo>
                <a:close/>
                <a:moveTo>
                  <a:pt x="15674" y="1"/>
                </a:moveTo>
                <a:lnTo>
                  <a:pt x="15517" y="6"/>
                </a:lnTo>
                <a:lnTo>
                  <a:pt x="15385" y="16"/>
                </a:lnTo>
                <a:lnTo>
                  <a:pt x="15254" y="27"/>
                </a:lnTo>
                <a:lnTo>
                  <a:pt x="15123" y="42"/>
                </a:lnTo>
                <a:lnTo>
                  <a:pt x="15018" y="63"/>
                </a:lnTo>
                <a:lnTo>
                  <a:pt x="14913" y="90"/>
                </a:lnTo>
                <a:lnTo>
                  <a:pt x="14860" y="116"/>
                </a:lnTo>
                <a:lnTo>
                  <a:pt x="10502" y="1852"/>
                </a:lnTo>
                <a:lnTo>
                  <a:pt x="1103" y="1642"/>
                </a:lnTo>
                <a:lnTo>
                  <a:pt x="946" y="1642"/>
                </a:lnTo>
                <a:lnTo>
                  <a:pt x="762" y="1648"/>
                </a:lnTo>
                <a:lnTo>
                  <a:pt x="604" y="1658"/>
                </a:lnTo>
                <a:lnTo>
                  <a:pt x="473" y="1674"/>
                </a:lnTo>
                <a:lnTo>
                  <a:pt x="342" y="1695"/>
                </a:lnTo>
                <a:lnTo>
                  <a:pt x="210" y="1716"/>
                </a:lnTo>
                <a:lnTo>
                  <a:pt x="132" y="1742"/>
                </a:lnTo>
                <a:lnTo>
                  <a:pt x="53" y="1773"/>
                </a:lnTo>
                <a:lnTo>
                  <a:pt x="0" y="1810"/>
                </a:lnTo>
                <a:lnTo>
                  <a:pt x="0" y="1841"/>
                </a:lnTo>
                <a:lnTo>
                  <a:pt x="0" y="1872"/>
                </a:lnTo>
                <a:lnTo>
                  <a:pt x="27" y="1904"/>
                </a:lnTo>
                <a:lnTo>
                  <a:pt x="105" y="1935"/>
                </a:lnTo>
                <a:lnTo>
                  <a:pt x="184" y="1961"/>
                </a:lnTo>
                <a:lnTo>
                  <a:pt x="289" y="1988"/>
                </a:lnTo>
                <a:lnTo>
                  <a:pt x="420" y="2008"/>
                </a:lnTo>
                <a:lnTo>
                  <a:pt x="7614" y="3002"/>
                </a:lnTo>
                <a:lnTo>
                  <a:pt x="3518" y="4623"/>
                </a:lnTo>
                <a:lnTo>
                  <a:pt x="3466" y="4654"/>
                </a:lnTo>
                <a:lnTo>
                  <a:pt x="3440" y="4685"/>
                </a:lnTo>
                <a:lnTo>
                  <a:pt x="3413" y="4717"/>
                </a:lnTo>
                <a:lnTo>
                  <a:pt x="3440" y="4743"/>
                </a:lnTo>
                <a:lnTo>
                  <a:pt x="3466" y="4774"/>
                </a:lnTo>
                <a:lnTo>
                  <a:pt x="3518" y="4806"/>
                </a:lnTo>
                <a:lnTo>
                  <a:pt x="3597" y="4832"/>
                </a:lnTo>
                <a:lnTo>
                  <a:pt x="3702" y="4853"/>
                </a:lnTo>
                <a:lnTo>
                  <a:pt x="3834" y="4874"/>
                </a:lnTo>
                <a:lnTo>
                  <a:pt x="3965" y="4895"/>
                </a:lnTo>
                <a:lnTo>
                  <a:pt x="4096" y="4905"/>
                </a:lnTo>
                <a:lnTo>
                  <a:pt x="4254" y="4915"/>
                </a:lnTo>
                <a:lnTo>
                  <a:pt x="4542" y="4915"/>
                </a:lnTo>
                <a:lnTo>
                  <a:pt x="4700" y="4910"/>
                </a:lnTo>
                <a:lnTo>
                  <a:pt x="4857" y="4900"/>
                </a:lnTo>
                <a:lnTo>
                  <a:pt x="14808" y="3990"/>
                </a:lnTo>
                <a:lnTo>
                  <a:pt x="23760" y="5224"/>
                </a:lnTo>
                <a:lnTo>
                  <a:pt x="23892" y="5240"/>
                </a:lnTo>
                <a:lnTo>
                  <a:pt x="24023" y="5250"/>
                </a:lnTo>
                <a:lnTo>
                  <a:pt x="24180" y="5255"/>
                </a:lnTo>
                <a:lnTo>
                  <a:pt x="24338" y="5261"/>
                </a:lnTo>
                <a:lnTo>
                  <a:pt x="24496" y="5255"/>
                </a:lnTo>
                <a:lnTo>
                  <a:pt x="24653" y="5250"/>
                </a:lnTo>
                <a:lnTo>
                  <a:pt x="24811" y="5234"/>
                </a:lnTo>
                <a:lnTo>
                  <a:pt x="24942" y="5219"/>
                </a:lnTo>
                <a:lnTo>
                  <a:pt x="25073" y="5193"/>
                </a:lnTo>
                <a:lnTo>
                  <a:pt x="25178" y="5172"/>
                </a:lnTo>
                <a:lnTo>
                  <a:pt x="25257" y="5146"/>
                </a:lnTo>
                <a:lnTo>
                  <a:pt x="25309" y="5114"/>
                </a:lnTo>
                <a:lnTo>
                  <a:pt x="25336" y="5083"/>
                </a:lnTo>
                <a:lnTo>
                  <a:pt x="25336" y="5051"/>
                </a:lnTo>
                <a:lnTo>
                  <a:pt x="25336" y="5020"/>
                </a:lnTo>
                <a:lnTo>
                  <a:pt x="25283" y="4989"/>
                </a:lnTo>
                <a:lnTo>
                  <a:pt x="22316" y="3305"/>
                </a:lnTo>
                <a:lnTo>
                  <a:pt x="29563" y="2641"/>
                </a:lnTo>
                <a:lnTo>
                  <a:pt x="29694" y="2625"/>
                </a:lnTo>
                <a:lnTo>
                  <a:pt x="29825" y="2604"/>
                </a:lnTo>
                <a:lnTo>
                  <a:pt x="29930" y="2584"/>
                </a:lnTo>
                <a:lnTo>
                  <a:pt x="30035" y="2552"/>
                </a:lnTo>
                <a:lnTo>
                  <a:pt x="30088" y="2526"/>
                </a:lnTo>
                <a:lnTo>
                  <a:pt x="30140" y="2495"/>
                </a:lnTo>
                <a:lnTo>
                  <a:pt x="30140" y="2463"/>
                </a:lnTo>
                <a:lnTo>
                  <a:pt x="30140" y="2427"/>
                </a:lnTo>
                <a:lnTo>
                  <a:pt x="30088" y="2395"/>
                </a:lnTo>
                <a:lnTo>
                  <a:pt x="30035" y="2364"/>
                </a:lnTo>
                <a:lnTo>
                  <a:pt x="29930" y="2338"/>
                </a:lnTo>
                <a:lnTo>
                  <a:pt x="29825" y="2312"/>
                </a:lnTo>
                <a:lnTo>
                  <a:pt x="29720" y="2291"/>
                </a:lnTo>
                <a:lnTo>
                  <a:pt x="29563" y="2275"/>
                </a:lnTo>
                <a:lnTo>
                  <a:pt x="29405" y="2265"/>
                </a:lnTo>
                <a:lnTo>
                  <a:pt x="29248" y="2259"/>
                </a:lnTo>
                <a:lnTo>
                  <a:pt x="20111" y="2061"/>
                </a:lnTo>
                <a:lnTo>
                  <a:pt x="16698" y="137"/>
                </a:lnTo>
                <a:lnTo>
                  <a:pt x="16646" y="110"/>
                </a:lnTo>
                <a:lnTo>
                  <a:pt x="16567" y="84"/>
                </a:lnTo>
                <a:lnTo>
                  <a:pt x="16488" y="63"/>
                </a:lnTo>
                <a:lnTo>
                  <a:pt x="16357" y="42"/>
                </a:lnTo>
                <a:lnTo>
                  <a:pt x="16252" y="27"/>
                </a:lnTo>
                <a:lnTo>
                  <a:pt x="16120" y="16"/>
                </a:lnTo>
                <a:lnTo>
                  <a:pt x="15963" y="6"/>
                </a:lnTo>
                <a:lnTo>
                  <a:pt x="15805" y="6"/>
                </a:lnTo>
                <a:lnTo>
                  <a:pt x="1567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g3fad6c071fb_0_706"/>
          <p:cNvSpPr/>
          <p:nvPr/>
        </p:nvSpPr>
        <p:spPr>
          <a:xfrm flipH="1" rot="-3116852">
            <a:off x="10272686" y="1447614"/>
            <a:ext cx="316948" cy="276167"/>
          </a:xfrm>
          <a:custGeom>
            <a:rect b="b" l="l" r="r" t="t"/>
            <a:pathLst>
              <a:path extrusionOk="0" h="6767" w="38936">
                <a:moveTo>
                  <a:pt x="20190" y="717"/>
                </a:moveTo>
                <a:lnTo>
                  <a:pt x="23603" y="2646"/>
                </a:lnTo>
                <a:lnTo>
                  <a:pt x="15779" y="2474"/>
                </a:lnTo>
                <a:lnTo>
                  <a:pt x="20190" y="717"/>
                </a:lnTo>
                <a:close/>
                <a:moveTo>
                  <a:pt x="4884" y="2641"/>
                </a:moveTo>
                <a:lnTo>
                  <a:pt x="12681" y="2813"/>
                </a:lnTo>
                <a:lnTo>
                  <a:pt x="11001" y="3483"/>
                </a:lnTo>
                <a:lnTo>
                  <a:pt x="4884" y="2641"/>
                </a:lnTo>
                <a:close/>
                <a:moveTo>
                  <a:pt x="26596" y="3117"/>
                </a:moveTo>
                <a:lnTo>
                  <a:pt x="34157" y="3279"/>
                </a:lnTo>
                <a:lnTo>
                  <a:pt x="27882" y="3854"/>
                </a:lnTo>
                <a:lnTo>
                  <a:pt x="26596" y="3117"/>
                </a:lnTo>
                <a:close/>
                <a:moveTo>
                  <a:pt x="14834" y="2860"/>
                </a:moveTo>
                <a:lnTo>
                  <a:pt x="24364" y="3064"/>
                </a:lnTo>
                <a:lnTo>
                  <a:pt x="26045" y="4021"/>
                </a:lnTo>
                <a:lnTo>
                  <a:pt x="19350" y="4633"/>
                </a:lnTo>
                <a:lnTo>
                  <a:pt x="12681" y="3713"/>
                </a:lnTo>
                <a:lnTo>
                  <a:pt x="14834" y="2860"/>
                </a:lnTo>
                <a:close/>
                <a:moveTo>
                  <a:pt x="11762" y="4079"/>
                </a:moveTo>
                <a:lnTo>
                  <a:pt x="17197" y="4826"/>
                </a:lnTo>
                <a:lnTo>
                  <a:pt x="7693" y="5694"/>
                </a:lnTo>
                <a:lnTo>
                  <a:pt x="11762" y="4079"/>
                </a:lnTo>
                <a:close/>
                <a:moveTo>
                  <a:pt x="26727" y="4403"/>
                </a:moveTo>
                <a:lnTo>
                  <a:pt x="29615" y="6045"/>
                </a:lnTo>
                <a:lnTo>
                  <a:pt x="21293" y="4900"/>
                </a:lnTo>
                <a:lnTo>
                  <a:pt x="26727" y="4403"/>
                </a:lnTo>
                <a:close/>
                <a:moveTo>
                  <a:pt x="20269" y="0"/>
                </a:moveTo>
                <a:lnTo>
                  <a:pt x="20137" y="6"/>
                </a:lnTo>
                <a:lnTo>
                  <a:pt x="19980" y="16"/>
                </a:lnTo>
                <a:lnTo>
                  <a:pt x="19849" y="27"/>
                </a:lnTo>
                <a:lnTo>
                  <a:pt x="19744" y="42"/>
                </a:lnTo>
                <a:lnTo>
                  <a:pt x="19639" y="63"/>
                </a:lnTo>
                <a:lnTo>
                  <a:pt x="19534" y="84"/>
                </a:lnTo>
                <a:lnTo>
                  <a:pt x="19455" y="110"/>
                </a:lnTo>
                <a:lnTo>
                  <a:pt x="13653" y="2426"/>
                </a:lnTo>
                <a:lnTo>
                  <a:pt x="1129" y="2155"/>
                </a:lnTo>
                <a:lnTo>
                  <a:pt x="946" y="2149"/>
                </a:lnTo>
                <a:lnTo>
                  <a:pt x="788" y="2155"/>
                </a:lnTo>
                <a:lnTo>
                  <a:pt x="631" y="2165"/>
                </a:lnTo>
                <a:lnTo>
                  <a:pt x="473" y="2181"/>
                </a:lnTo>
                <a:lnTo>
                  <a:pt x="342" y="2202"/>
                </a:lnTo>
                <a:lnTo>
                  <a:pt x="237" y="2223"/>
                </a:lnTo>
                <a:lnTo>
                  <a:pt x="132" y="2254"/>
                </a:lnTo>
                <a:lnTo>
                  <a:pt x="53" y="2280"/>
                </a:lnTo>
                <a:lnTo>
                  <a:pt x="0" y="2317"/>
                </a:lnTo>
                <a:lnTo>
                  <a:pt x="0" y="2348"/>
                </a:lnTo>
                <a:lnTo>
                  <a:pt x="0" y="2379"/>
                </a:lnTo>
                <a:lnTo>
                  <a:pt x="27" y="2411"/>
                </a:lnTo>
                <a:lnTo>
                  <a:pt x="105" y="2442"/>
                </a:lnTo>
                <a:lnTo>
                  <a:pt x="184" y="2474"/>
                </a:lnTo>
                <a:lnTo>
                  <a:pt x="289" y="2500"/>
                </a:lnTo>
                <a:lnTo>
                  <a:pt x="421" y="2521"/>
                </a:lnTo>
                <a:lnTo>
                  <a:pt x="10082" y="3849"/>
                </a:lnTo>
                <a:lnTo>
                  <a:pt x="4595" y="6029"/>
                </a:lnTo>
                <a:lnTo>
                  <a:pt x="4542" y="6055"/>
                </a:lnTo>
                <a:lnTo>
                  <a:pt x="4516" y="6086"/>
                </a:lnTo>
                <a:lnTo>
                  <a:pt x="4490" y="6118"/>
                </a:lnTo>
                <a:lnTo>
                  <a:pt x="4516" y="6149"/>
                </a:lnTo>
                <a:lnTo>
                  <a:pt x="4542" y="6181"/>
                </a:lnTo>
                <a:lnTo>
                  <a:pt x="4595" y="6207"/>
                </a:lnTo>
                <a:lnTo>
                  <a:pt x="4674" y="6233"/>
                </a:lnTo>
                <a:lnTo>
                  <a:pt x="4779" y="6259"/>
                </a:lnTo>
                <a:lnTo>
                  <a:pt x="4910" y="6280"/>
                </a:lnTo>
                <a:lnTo>
                  <a:pt x="5041" y="6296"/>
                </a:lnTo>
                <a:lnTo>
                  <a:pt x="5173" y="6306"/>
                </a:lnTo>
                <a:lnTo>
                  <a:pt x="5330" y="6316"/>
                </a:lnTo>
                <a:lnTo>
                  <a:pt x="5461" y="6322"/>
                </a:lnTo>
                <a:lnTo>
                  <a:pt x="5619" y="6316"/>
                </a:lnTo>
                <a:lnTo>
                  <a:pt x="5776" y="6311"/>
                </a:lnTo>
                <a:lnTo>
                  <a:pt x="5934" y="6301"/>
                </a:lnTo>
                <a:lnTo>
                  <a:pt x="19140" y="5093"/>
                </a:lnTo>
                <a:lnTo>
                  <a:pt x="31033" y="6735"/>
                </a:lnTo>
                <a:lnTo>
                  <a:pt x="31164" y="6750"/>
                </a:lnTo>
                <a:lnTo>
                  <a:pt x="31322" y="6761"/>
                </a:lnTo>
                <a:lnTo>
                  <a:pt x="31479" y="6766"/>
                </a:lnTo>
                <a:lnTo>
                  <a:pt x="31768" y="6766"/>
                </a:lnTo>
                <a:lnTo>
                  <a:pt x="31952" y="6756"/>
                </a:lnTo>
                <a:lnTo>
                  <a:pt x="32083" y="6745"/>
                </a:lnTo>
                <a:lnTo>
                  <a:pt x="32241" y="6724"/>
                </a:lnTo>
                <a:lnTo>
                  <a:pt x="32346" y="6703"/>
                </a:lnTo>
                <a:lnTo>
                  <a:pt x="32451" y="6682"/>
                </a:lnTo>
                <a:lnTo>
                  <a:pt x="32529" y="6651"/>
                </a:lnTo>
                <a:lnTo>
                  <a:pt x="32582" y="6625"/>
                </a:lnTo>
                <a:lnTo>
                  <a:pt x="32634" y="6594"/>
                </a:lnTo>
                <a:lnTo>
                  <a:pt x="32634" y="6562"/>
                </a:lnTo>
                <a:lnTo>
                  <a:pt x="32608" y="6531"/>
                </a:lnTo>
                <a:lnTo>
                  <a:pt x="32582" y="6499"/>
                </a:lnTo>
                <a:lnTo>
                  <a:pt x="28565" y="4236"/>
                </a:lnTo>
                <a:lnTo>
                  <a:pt x="38332" y="3341"/>
                </a:lnTo>
                <a:lnTo>
                  <a:pt x="38489" y="3326"/>
                </a:lnTo>
                <a:lnTo>
                  <a:pt x="38620" y="3305"/>
                </a:lnTo>
                <a:lnTo>
                  <a:pt x="38725" y="3284"/>
                </a:lnTo>
                <a:lnTo>
                  <a:pt x="38804" y="3253"/>
                </a:lnTo>
                <a:lnTo>
                  <a:pt x="38883" y="3226"/>
                </a:lnTo>
                <a:lnTo>
                  <a:pt x="38909" y="3195"/>
                </a:lnTo>
                <a:lnTo>
                  <a:pt x="38935" y="3158"/>
                </a:lnTo>
                <a:lnTo>
                  <a:pt x="38909" y="3127"/>
                </a:lnTo>
                <a:lnTo>
                  <a:pt x="38883" y="3096"/>
                </a:lnTo>
                <a:lnTo>
                  <a:pt x="38804" y="3064"/>
                </a:lnTo>
                <a:lnTo>
                  <a:pt x="38725" y="3038"/>
                </a:lnTo>
                <a:lnTo>
                  <a:pt x="38620" y="3012"/>
                </a:lnTo>
                <a:lnTo>
                  <a:pt x="38489" y="2991"/>
                </a:lnTo>
                <a:lnTo>
                  <a:pt x="38358" y="2975"/>
                </a:lnTo>
                <a:lnTo>
                  <a:pt x="38200" y="2965"/>
                </a:lnTo>
                <a:lnTo>
                  <a:pt x="38043" y="2960"/>
                </a:lnTo>
                <a:lnTo>
                  <a:pt x="25835" y="2693"/>
                </a:lnTo>
                <a:lnTo>
                  <a:pt x="21319" y="136"/>
                </a:lnTo>
                <a:lnTo>
                  <a:pt x="21266" y="105"/>
                </a:lnTo>
                <a:lnTo>
                  <a:pt x="21188" y="84"/>
                </a:lnTo>
                <a:lnTo>
                  <a:pt x="21083" y="58"/>
                </a:lnTo>
                <a:lnTo>
                  <a:pt x="20978" y="42"/>
                </a:lnTo>
                <a:lnTo>
                  <a:pt x="20846" y="27"/>
                </a:lnTo>
                <a:lnTo>
                  <a:pt x="20715" y="11"/>
                </a:lnTo>
                <a:lnTo>
                  <a:pt x="20584" y="6"/>
                </a:lnTo>
                <a:lnTo>
                  <a:pt x="204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_TITLE_AND_DESCRIPTION_1"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fad6c071fb_0_714"/>
          <p:cNvSpPr txBox="1"/>
          <p:nvPr>
            <p:ph type="title"/>
          </p:nvPr>
        </p:nvSpPr>
        <p:spPr>
          <a:xfrm>
            <a:off x="3189233" y="1928033"/>
            <a:ext cx="5813700" cy="191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104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28" name="Google Shape;528;g3fad6c071fb_0_714"/>
          <p:cNvSpPr txBox="1"/>
          <p:nvPr>
            <p:ph idx="1" type="subTitle"/>
          </p:nvPr>
        </p:nvSpPr>
        <p:spPr>
          <a:xfrm>
            <a:off x="3189233" y="3842433"/>
            <a:ext cx="5813700" cy="132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100">
                <a:solidFill>
                  <a:schemeClr val="lt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/>
            </a:lvl9pPr>
          </a:lstStyle>
          <a:p/>
        </p:txBody>
      </p:sp>
      <p:sp>
        <p:nvSpPr>
          <p:cNvPr id="529" name="Google Shape;529;g3fad6c071fb_0_714"/>
          <p:cNvSpPr/>
          <p:nvPr/>
        </p:nvSpPr>
        <p:spPr>
          <a:xfrm flipH="1" rot="7550121">
            <a:off x="9522867" y="5482784"/>
            <a:ext cx="3088916" cy="1310241"/>
          </a:xfrm>
          <a:custGeom>
            <a:rect b="b" l="l" r="r" t="t"/>
            <a:pathLst>
              <a:path extrusionOk="0" h="18688" w="220877">
                <a:moveTo>
                  <a:pt x="219669" y="1"/>
                </a:moveTo>
                <a:lnTo>
                  <a:pt x="219485" y="11"/>
                </a:lnTo>
                <a:lnTo>
                  <a:pt x="219327" y="32"/>
                </a:lnTo>
                <a:lnTo>
                  <a:pt x="219170" y="58"/>
                </a:lnTo>
                <a:lnTo>
                  <a:pt x="219038" y="85"/>
                </a:lnTo>
                <a:lnTo>
                  <a:pt x="217463" y="534"/>
                </a:lnTo>
                <a:lnTo>
                  <a:pt x="215862" y="979"/>
                </a:lnTo>
                <a:lnTo>
                  <a:pt x="214260" y="1423"/>
                </a:lnTo>
                <a:lnTo>
                  <a:pt x="212606" y="1857"/>
                </a:lnTo>
                <a:lnTo>
                  <a:pt x="212501" y="1894"/>
                </a:lnTo>
                <a:lnTo>
                  <a:pt x="212449" y="1930"/>
                </a:lnTo>
                <a:lnTo>
                  <a:pt x="212422" y="1967"/>
                </a:lnTo>
                <a:lnTo>
                  <a:pt x="212422" y="2009"/>
                </a:lnTo>
                <a:lnTo>
                  <a:pt x="212475" y="2045"/>
                </a:lnTo>
                <a:lnTo>
                  <a:pt x="212554" y="2082"/>
                </a:lnTo>
                <a:lnTo>
                  <a:pt x="212659" y="2113"/>
                </a:lnTo>
                <a:lnTo>
                  <a:pt x="212816" y="2139"/>
                </a:lnTo>
                <a:lnTo>
                  <a:pt x="212947" y="2160"/>
                </a:lnTo>
                <a:lnTo>
                  <a:pt x="213105" y="2171"/>
                </a:lnTo>
                <a:lnTo>
                  <a:pt x="213263" y="2176"/>
                </a:lnTo>
                <a:lnTo>
                  <a:pt x="213420" y="2181"/>
                </a:lnTo>
                <a:lnTo>
                  <a:pt x="213656" y="2176"/>
                </a:lnTo>
                <a:lnTo>
                  <a:pt x="213866" y="2160"/>
                </a:lnTo>
                <a:lnTo>
                  <a:pt x="214050" y="2134"/>
                </a:lnTo>
                <a:lnTo>
                  <a:pt x="214234" y="2103"/>
                </a:lnTo>
                <a:lnTo>
                  <a:pt x="215888" y="1658"/>
                </a:lnTo>
                <a:lnTo>
                  <a:pt x="217516" y="1214"/>
                </a:lnTo>
                <a:lnTo>
                  <a:pt x="219117" y="770"/>
                </a:lnTo>
                <a:lnTo>
                  <a:pt x="220692" y="315"/>
                </a:lnTo>
                <a:lnTo>
                  <a:pt x="220797" y="278"/>
                </a:lnTo>
                <a:lnTo>
                  <a:pt x="220850" y="241"/>
                </a:lnTo>
                <a:lnTo>
                  <a:pt x="220876" y="205"/>
                </a:lnTo>
                <a:lnTo>
                  <a:pt x="220850" y="163"/>
                </a:lnTo>
                <a:lnTo>
                  <a:pt x="220797" y="126"/>
                </a:lnTo>
                <a:lnTo>
                  <a:pt x="220719" y="95"/>
                </a:lnTo>
                <a:lnTo>
                  <a:pt x="220587" y="64"/>
                </a:lnTo>
                <a:lnTo>
                  <a:pt x="220430" y="38"/>
                </a:lnTo>
                <a:lnTo>
                  <a:pt x="220246" y="17"/>
                </a:lnTo>
                <a:lnTo>
                  <a:pt x="220062" y="6"/>
                </a:lnTo>
                <a:lnTo>
                  <a:pt x="219879" y="1"/>
                </a:lnTo>
                <a:close/>
                <a:moveTo>
                  <a:pt x="206515" y="3499"/>
                </a:moveTo>
                <a:lnTo>
                  <a:pt x="206305" y="3504"/>
                </a:lnTo>
                <a:lnTo>
                  <a:pt x="206121" y="3520"/>
                </a:lnTo>
                <a:lnTo>
                  <a:pt x="205964" y="3541"/>
                </a:lnTo>
                <a:lnTo>
                  <a:pt x="205833" y="3572"/>
                </a:lnTo>
                <a:lnTo>
                  <a:pt x="204074" y="3990"/>
                </a:lnTo>
                <a:lnTo>
                  <a:pt x="202288" y="4409"/>
                </a:lnTo>
                <a:lnTo>
                  <a:pt x="200477" y="4816"/>
                </a:lnTo>
                <a:lnTo>
                  <a:pt x="198665" y="5224"/>
                </a:lnTo>
                <a:lnTo>
                  <a:pt x="198534" y="5256"/>
                </a:lnTo>
                <a:lnTo>
                  <a:pt x="198455" y="5292"/>
                </a:lnTo>
                <a:lnTo>
                  <a:pt x="198403" y="5329"/>
                </a:lnTo>
                <a:lnTo>
                  <a:pt x="198403" y="5371"/>
                </a:lnTo>
                <a:lnTo>
                  <a:pt x="198429" y="5407"/>
                </a:lnTo>
                <a:lnTo>
                  <a:pt x="198481" y="5444"/>
                </a:lnTo>
                <a:lnTo>
                  <a:pt x="198586" y="5480"/>
                </a:lnTo>
                <a:lnTo>
                  <a:pt x="198744" y="5507"/>
                </a:lnTo>
                <a:lnTo>
                  <a:pt x="198875" y="5533"/>
                </a:lnTo>
                <a:lnTo>
                  <a:pt x="199059" y="5548"/>
                </a:lnTo>
                <a:lnTo>
                  <a:pt x="199243" y="5559"/>
                </a:lnTo>
                <a:lnTo>
                  <a:pt x="199610" y="5559"/>
                </a:lnTo>
                <a:lnTo>
                  <a:pt x="199820" y="5543"/>
                </a:lnTo>
                <a:lnTo>
                  <a:pt x="200004" y="5522"/>
                </a:lnTo>
                <a:lnTo>
                  <a:pt x="200162" y="5496"/>
                </a:lnTo>
                <a:lnTo>
                  <a:pt x="202000" y="5088"/>
                </a:lnTo>
                <a:lnTo>
                  <a:pt x="203811" y="4670"/>
                </a:lnTo>
                <a:lnTo>
                  <a:pt x="205623" y="4252"/>
                </a:lnTo>
                <a:lnTo>
                  <a:pt x="207382" y="3828"/>
                </a:lnTo>
                <a:lnTo>
                  <a:pt x="207487" y="3797"/>
                </a:lnTo>
                <a:lnTo>
                  <a:pt x="207565" y="3760"/>
                </a:lnTo>
                <a:lnTo>
                  <a:pt x="207618" y="3718"/>
                </a:lnTo>
                <a:lnTo>
                  <a:pt x="207618" y="3682"/>
                </a:lnTo>
                <a:lnTo>
                  <a:pt x="207565" y="3645"/>
                </a:lnTo>
                <a:lnTo>
                  <a:pt x="207513" y="3609"/>
                </a:lnTo>
                <a:lnTo>
                  <a:pt x="207382" y="3572"/>
                </a:lnTo>
                <a:lnTo>
                  <a:pt x="207250" y="3546"/>
                </a:lnTo>
                <a:lnTo>
                  <a:pt x="207067" y="3520"/>
                </a:lnTo>
                <a:lnTo>
                  <a:pt x="206883" y="3509"/>
                </a:lnTo>
                <a:lnTo>
                  <a:pt x="206699" y="3499"/>
                </a:lnTo>
                <a:close/>
                <a:moveTo>
                  <a:pt x="191839" y="6751"/>
                </a:moveTo>
                <a:lnTo>
                  <a:pt x="191655" y="6756"/>
                </a:lnTo>
                <a:lnTo>
                  <a:pt x="191472" y="6767"/>
                </a:lnTo>
                <a:lnTo>
                  <a:pt x="191288" y="6782"/>
                </a:lnTo>
                <a:lnTo>
                  <a:pt x="191130" y="6809"/>
                </a:lnTo>
                <a:lnTo>
                  <a:pt x="189187" y="7195"/>
                </a:lnTo>
                <a:lnTo>
                  <a:pt x="187218" y="7577"/>
                </a:lnTo>
                <a:lnTo>
                  <a:pt x="185249" y="7954"/>
                </a:lnTo>
                <a:lnTo>
                  <a:pt x="183254" y="8325"/>
                </a:lnTo>
                <a:lnTo>
                  <a:pt x="183097" y="8356"/>
                </a:lnTo>
                <a:lnTo>
                  <a:pt x="183018" y="8393"/>
                </a:lnTo>
                <a:lnTo>
                  <a:pt x="182939" y="8429"/>
                </a:lnTo>
                <a:lnTo>
                  <a:pt x="182913" y="8466"/>
                </a:lnTo>
                <a:lnTo>
                  <a:pt x="182939" y="8503"/>
                </a:lnTo>
                <a:lnTo>
                  <a:pt x="182965" y="8544"/>
                </a:lnTo>
                <a:lnTo>
                  <a:pt x="183070" y="8576"/>
                </a:lnTo>
                <a:lnTo>
                  <a:pt x="183175" y="8612"/>
                </a:lnTo>
                <a:lnTo>
                  <a:pt x="183359" y="8639"/>
                </a:lnTo>
                <a:lnTo>
                  <a:pt x="183543" y="8659"/>
                </a:lnTo>
                <a:lnTo>
                  <a:pt x="183727" y="8670"/>
                </a:lnTo>
                <a:lnTo>
                  <a:pt x="183937" y="8675"/>
                </a:lnTo>
                <a:lnTo>
                  <a:pt x="184120" y="8670"/>
                </a:lnTo>
                <a:lnTo>
                  <a:pt x="184304" y="8665"/>
                </a:lnTo>
                <a:lnTo>
                  <a:pt x="184462" y="8644"/>
                </a:lnTo>
                <a:lnTo>
                  <a:pt x="184619" y="8623"/>
                </a:lnTo>
                <a:lnTo>
                  <a:pt x="186641" y="8252"/>
                </a:lnTo>
                <a:lnTo>
                  <a:pt x="188636" y="7870"/>
                </a:lnTo>
                <a:lnTo>
                  <a:pt x="190605" y="7483"/>
                </a:lnTo>
                <a:lnTo>
                  <a:pt x="192574" y="7096"/>
                </a:lnTo>
                <a:lnTo>
                  <a:pt x="192706" y="7065"/>
                </a:lnTo>
                <a:lnTo>
                  <a:pt x="192784" y="7028"/>
                </a:lnTo>
                <a:lnTo>
                  <a:pt x="192837" y="6992"/>
                </a:lnTo>
                <a:lnTo>
                  <a:pt x="192863" y="6950"/>
                </a:lnTo>
                <a:lnTo>
                  <a:pt x="192837" y="6913"/>
                </a:lnTo>
                <a:lnTo>
                  <a:pt x="192784" y="6876"/>
                </a:lnTo>
                <a:lnTo>
                  <a:pt x="192706" y="6840"/>
                </a:lnTo>
                <a:lnTo>
                  <a:pt x="192574" y="6809"/>
                </a:lnTo>
                <a:lnTo>
                  <a:pt x="192417" y="6782"/>
                </a:lnTo>
                <a:lnTo>
                  <a:pt x="192233" y="6767"/>
                </a:lnTo>
                <a:lnTo>
                  <a:pt x="192049" y="6756"/>
                </a:lnTo>
                <a:lnTo>
                  <a:pt x="191839" y="6751"/>
                </a:lnTo>
                <a:close/>
                <a:moveTo>
                  <a:pt x="175562" y="9716"/>
                </a:moveTo>
                <a:lnTo>
                  <a:pt x="175352" y="9726"/>
                </a:lnTo>
                <a:lnTo>
                  <a:pt x="175168" y="9742"/>
                </a:lnTo>
                <a:lnTo>
                  <a:pt x="175010" y="9763"/>
                </a:lnTo>
                <a:lnTo>
                  <a:pt x="172884" y="10113"/>
                </a:lnTo>
                <a:lnTo>
                  <a:pt x="170731" y="10453"/>
                </a:lnTo>
                <a:lnTo>
                  <a:pt x="168578" y="10793"/>
                </a:lnTo>
                <a:lnTo>
                  <a:pt x="166425" y="11117"/>
                </a:lnTo>
                <a:lnTo>
                  <a:pt x="166268" y="11148"/>
                </a:lnTo>
                <a:lnTo>
                  <a:pt x="166163" y="11180"/>
                </a:lnTo>
                <a:lnTo>
                  <a:pt x="166084" y="11216"/>
                </a:lnTo>
                <a:lnTo>
                  <a:pt x="166031" y="11253"/>
                </a:lnTo>
                <a:lnTo>
                  <a:pt x="166031" y="11289"/>
                </a:lnTo>
                <a:lnTo>
                  <a:pt x="166058" y="11331"/>
                </a:lnTo>
                <a:lnTo>
                  <a:pt x="166110" y="11368"/>
                </a:lnTo>
                <a:lnTo>
                  <a:pt x="166215" y="11399"/>
                </a:lnTo>
                <a:lnTo>
                  <a:pt x="166399" y="11436"/>
                </a:lnTo>
                <a:lnTo>
                  <a:pt x="166583" y="11462"/>
                </a:lnTo>
                <a:lnTo>
                  <a:pt x="166793" y="11478"/>
                </a:lnTo>
                <a:lnTo>
                  <a:pt x="167029" y="11483"/>
                </a:lnTo>
                <a:lnTo>
                  <a:pt x="167187" y="11478"/>
                </a:lnTo>
                <a:lnTo>
                  <a:pt x="167344" y="11472"/>
                </a:lnTo>
                <a:lnTo>
                  <a:pt x="167502" y="11457"/>
                </a:lnTo>
                <a:lnTo>
                  <a:pt x="167633" y="11441"/>
                </a:lnTo>
                <a:lnTo>
                  <a:pt x="169812" y="11112"/>
                </a:lnTo>
                <a:lnTo>
                  <a:pt x="171991" y="10772"/>
                </a:lnTo>
                <a:lnTo>
                  <a:pt x="174170" y="10427"/>
                </a:lnTo>
                <a:lnTo>
                  <a:pt x="176297" y="10071"/>
                </a:lnTo>
                <a:lnTo>
                  <a:pt x="176454" y="10045"/>
                </a:lnTo>
                <a:lnTo>
                  <a:pt x="176559" y="10008"/>
                </a:lnTo>
                <a:lnTo>
                  <a:pt x="176638" y="9977"/>
                </a:lnTo>
                <a:lnTo>
                  <a:pt x="176664" y="9935"/>
                </a:lnTo>
                <a:lnTo>
                  <a:pt x="176664" y="9899"/>
                </a:lnTo>
                <a:lnTo>
                  <a:pt x="176612" y="9862"/>
                </a:lnTo>
                <a:lnTo>
                  <a:pt x="176559" y="9825"/>
                </a:lnTo>
                <a:lnTo>
                  <a:pt x="176428" y="9789"/>
                </a:lnTo>
                <a:lnTo>
                  <a:pt x="176297" y="9763"/>
                </a:lnTo>
                <a:lnTo>
                  <a:pt x="176113" y="9737"/>
                </a:lnTo>
                <a:lnTo>
                  <a:pt x="175929" y="9726"/>
                </a:lnTo>
                <a:lnTo>
                  <a:pt x="175745" y="9716"/>
                </a:lnTo>
                <a:close/>
                <a:moveTo>
                  <a:pt x="158076" y="12351"/>
                </a:moveTo>
                <a:lnTo>
                  <a:pt x="157866" y="12356"/>
                </a:lnTo>
                <a:lnTo>
                  <a:pt x="157683" y="12366"/>
                </a:lnTo>
                <a:lnTo>
                  <a:pt x="157499" y="12382"/>
                </a:lnTo>
                <a:lnTo>
                  <a:pt x="155215" y="12685"/>
                </a:lnTo>
                <a:lnTo>
                  <a:pt x="152904" y="12983"/>
                </a:lnTo>
                <a:lnTo>
                  <a:pt x="150594" y="13271"/>
                </a:lnTo>
                <a:lnTo>
                  <a:pt x="148257" y="13553"/>
                </a:lnTo>
                <a:lnTo>
                  <a:pt x="148100" y="13579"/>
                </a:lnTo>
                <a:lnTo>
                  <a:pt x="147968" y="13611"/>
                </a:lnTo>
                <a:lnTo>
                  <a:pt x="147863" y="13642"/>
                </a:lnTo>
                <a:lnTo>
                  <a:pt x="147811" y="13679"/>
                </a:lnTo>
                <a:lnTo>
                  <a:pt x="147758" y="13715"/>
                </a:lnTo>
                <a:lnTo>
                  <a:pt x="147785" y="13757"/>
                </a:lnTo>
                <a:lnTo>
                  <a:pt x="147837" y="13794"/>
                </a:lnTo>
                <a:lnTo>
                  <a:pt x="147916" y="13830"/>
                </a:lnTo>
                <a:lnTo>
                  <a:pt x="147995" y="13851"/>
                </a:lnTo>
                <a:lnTo>
                  <a:pt x="148074" y="13872"/>
                </a:lnTo>
                <a:lnTo>
                  <a:pt x="148179" y="13888"/>
                </a:lnTo>
                <a:lnTo>
                  <a:pt x="148284" y="13904"/>
                </a:lnTo>
                <a:lnTo>
                  <a:pt x="148415" y="13914"/>
                </a:lnTo>
                <a:lnTo>
                  <a:pt x="148520" y="13925"/>
                </a:lnTo>
                <a:lnTo>
                  <a:pt x="148651" y="13930"/>
                </a:lnTo>
                <a:lnTo>
                  <a:pt x="148914" y="13930"/>
                </a:lnTo>
                <a:lnTo>
                  <a:pt x="149045" y="13925"/>
                </a:lnTo>
                <a:lnTo>
                  <a:pt x="149176" y="13914"/>
                </a:lnTo>
                <a:lnTo>
                  <a:pt x="149307" y="13898"/>
                </a:lnTo>
                <a:lnTo>
                  <a:pt x="151644" y="13616"/>
                </a:lnTo>
                <a:lnTo>
                  <a:pt x="154007" y="13323"/>
                </a:lnTo>
                <a:lnTo>
                  <a:pt x="156317" y="13025"/>
                </a:lnTo>
                <a:lnTo>
                  <a:pt x="158628" y="12717"/>
                </a:lnTo>
                <a:lnTo>
                  <a:pt x="158785" y="12691"/>
                </a:lnTo>
                <a:lnTo>
                  <a:pt x="158916" y="12659"/>
                </a:lnTo>
                <a:lnTo>
                  <a:pt x="158995" y="12628"/>
                </a:lnTo>
                <a:lnTo>
                  <a:pt x="159074" y="12591"/>
                </a:lnTo>
                <a:lnTo>
                  <a:pt x="159074" y="12549"/>
                </a:lnTo>
                <a:lnTo>
                  <a:pt x="159074" y="12513"/>
                </a:lnTo>
                <a:lnTo>
                  <a:pt x="158995" y="12476"/>
                </a:lnTo>
                <a:lnTo>
                  <a:pt x="158916" y="12440"/>
                </a:lnTo>
                <a:lnTo>
                  <a:pt x="158785" y="12408"/>
                </a:lnTo>
                <a:lnTo>
                  <a:pt x="158628" y="12382"/>
                </a:lnTo>
                <a:lnTo>
                  <a:pt x="158444" y="12366"/>
                </a:lnTo>
                <a:lnTo>
                  <a:pt x="158260" y="12356"/>
                </a:lnTo>
                <a:lnTo>
                  <a:pt x="158076" y="12351"/>
                </a:lnTo>
                <a:close/>
                <a:moveTo>
                  <a:pt x="139095" y="14599"/>
                </a:moveTo>
                <a:lnTo>
                  <a:pt x="138911" y="14609"/>
                </a:lnTo>
                <a:lnTo>
                  <a:pt x="138727" y="14625"/>
                </a:lnTo>
                <a:lnTo>
                  <a:pt x="136364" y="14866"/>
                </a:lnTo>
                <a:lnTo>
                  <a:pt x="134001" y="15101"/>
                </a:lnTo>
                <a:lnTo>
                  <a:pt x="131612" y="15331"/>
                </a:lnTo>
                <a:lnTo>
                  <a:pt x="129249" y="15551"/>
                </a:lnTo>
                <a:lnTo>
                  <a:pt x="128882" y="15582"/>
                </a:lnTo>
                <a:lnTo>
                  <a:pt x="128698" y="15603"/>
                </a:lnTo>
                <a:lnTo>
                  <a:pt x="128567" y="15629"/>
                </a:lnTo>
                <a:lnTo>
                  <a:pt x="128435" y="15660"/>
                </a:lnTo>
                <a:lnTo>
                  <a:pt x="128357" y="15697"/>
                </a:lnTo>
                <a:lnTo>
                  <a:pt x="128304" y="15734"/>
                </a:lnTo>
                <a:lnTo>
                  <a:pt x="128304" y="15770"/>
                </a:lnTo>
                <a:lnTo>
                  <a:pt x="128330" y="15812"/>
                </a:lnTo>
                <a:lnTo>
                  <a:pt x="128383" y="15849"/>
                </a:lnTo>
                <a:lnTo>
                  <a:pt x="128462" y="15875"/>
                </a:lnTo>
                <a:lnTo>
                  <a:pt x="128540" y="15901"/>
                </a:lnTo>
                <a:lnTo>
                  <a:pt x="128645" y="15922"/>
                </a:lnTo>
                <a:lnTo>
                  <a:pt x="128777" y="15938"/>
                </a:lnTo>
                <a:lnTo>
                  <a:pt x="128882" y="15948"/>
                </a:lnTo>
                <a:lnTo>
                  <a:pt x="129013" y="15958"/>
                </a:lnTo>
                <a:lnTo>
                  <a:pt x="129171" y="15964"/>
                </a:lnTo>
                <a:lnTo>
                  <a:pt x="129302" y="15969"/>
                </a:lnTo>
                <a:lnTo>
                  <a:pt x="129512" y="15964"/>
                </a:lnTo>
                <a:lnTo>
                  <a:pt x="129722" y="15948"/>
                </a:lnTo>
                <a:lnTo>
                  <a:pt x="130089" y="15917"/>
                </a:lnTo>
                <a:lnTo>
                  <a:pt x="132505" y="15692"/>
                </a:lnTo>
                <a:lnTo>
                  <a:pt x="134894" y="15462"/>
                </a:lnTo>
                <a:lnTo>
                  <a:pt x="137283" y="15226"/>
                </a:lnTo>
                <a:lnTo>
                  <a:pt x="139646" y="14981"/>
                </a:lnTo>
                <a:lnTo>
                  <a:pt x="139830" y="14960"/>
                </a:lnTo>
                <a:lnTo>
                  <a:pt x="139961" y="14928"/>
                </a:lnTo>
                <a:lnTo>
                  <a:pt x="140092" y="14897"/>
                </a:lnTo>
                <a:lnTo>
                  <a:pt x="140145" y="14860"/>
                </a:lnTo>
                <a:lnTo>
                  <a:pt x="140197" y="14824"/>
                </a:lnTo>
                <a:lnTo>
                  <a:pt x="140197" y="14782"/>
                </a:lnTo>
                <a:lnTo>
                  <a:pt x="140171" y="14745"/>
                </a:lnTo>
                <a:lnTo>
                  <a:pt x="140092" y="14709"/>
                </a:lnTo>
                <a:lnTo>
                  <a:pt x="139961" y="14672"/>
                </a:lnTo>
                <a:lnTo>
                  <a:pt x="139830" y="14646"/>
                </a:lnTo>
                <a:lnTo>
                  <a:pt x="139672" y="14625"/>
                </a:lnTo>
                <a:lnTo>
                  <a:pt x="139488" y="14609"/>
                </a:lnTo>
                <a:lnTo>
                  <a:pt x="139305" y="14599"/>
                </a:lnTo>
                <a:close/>
                <a:moveTo>
                  <a:pt x="1050" y="15624"/>
                </a:moveTo>
                <a:lnTo>
                  <a:pt x="867" y="15629"/>
                </a:lnTo>
                <a:lnTo>
                  <a:pt x="657" y="15640"/>
                </a:lnTo>
                <a:lnTo>
                  <a:pt x="499" y="15655"/>
                </a:lnTo>
                <a:lnTo>
                  <a:pt x="341" y="15676"/>
                </a:lnTo>
                <a:lnTo>
                  <a:pt x="210" y="15707"/>
                </a:lnTo>
                <a:lnTo>
                  <a:pt x="105" y="15744"/>
                </a:lnTo>
                <a:lnTo>
                  <a:pt x="26" y="15781"/>
                </a:lnTo>
                <a:lnTo>
                  <a:pt x="0" y="15817"/>
                </a:lnTo>
                <a:lnTo>
                  <a:pt x="26" y="15859"/>
                </a:lnTo>
                <a:lnTo>
                  <a:pt x="53" y="15896"/>
                </a:lnTo>
                <a:lnTo>
                  <a:pt x="158" y="15932"/>
                </a:lnTo>
                <a:lnTo>
                  <a:pt x="263" y="15964"/>
                </a:lnTo>
                <a:lnTo>
                  <a:pt x="420" y="15990"/>
                </a:lnTo>
                <a:lnTo>
                  <a:pt x="578" y="16011"/>
                </a:lnTo>
                <a:lnTo>
                  <a:pt x="3098" y="16236"/>
                </a:lnTo>
                <a:lnTo>
                  <a:pt x="5645" y="16455"/>
                </a:lnTo>
                <a:lnTo>
                  <a:pt x="8218" y="16659"/>
                </a:lnTo>
                <a:lnTo>
                  <a:pt x="10817" y="16858"/>
                </a:lnTo>
                <a:lnTo>
                  <a:pt x="11001" y="16868"/>
                </a:lnTo>
                <a:lnTo>
                  <a:pt x="11184" y="16873"/>
                </a:lnTo>
                <a:lnTo>
                  <a:pt x="11316" y="16868"/>
                </a:lnTo>
                <a:lnTo>
                  <a:pt x="11473" y="16863"/>
                </a:lnTo>
                <a:lnTo>
                  <a:pt x="11605" y="16853"/>
                </a:lnTo>
                <a:lnTo>
                  <a:pt x="11736" y="16837"/>
                </a:lnTo>
                <a:lnTo>
                  <a:pt x="11867" y="16816"/>
                </a:lnTo>
                <a:lnTo>
                  <a:pt x="11972" y="16795"/>
                </a:lnTo>
                <a:lnTo>
                  <a:pt x="12051" y="16769"/>
                </a:lnTo>
                <a:lnTo>
                  <a:pt x="12130" y="16738"/>
                </a:lnTo>
                <a:lnTo>
                  <a:pt x="12182" y="16701"/>
                </a:lnTo>
                <a:lnTo>
                  <a:pt x="12182" y="16659"/>
                </a:lnTo>
                <a:lnTo>
                  <a:pt x="12156" y="16622"/>
                </a:lnTo>
                <a:lnTo>
                  <a:pt x="12103" y="16586"/>
                </a:lnTo>
                <a:lnTo>
                  <a:pt x="11998" y="16549"/>
                </a:lnTo>
                <a:lnTo>
                  <a:pt x="11867" y="16523"/>
                </a:lnTo>
                <a:lnTo>
                  <a:pt x="11710" y="16497"/>
                </a:lnTo>
                <a:lnTo>
                  <a:pt x="11526" y="16481"/>
                </a:lnTo>
                <a:lnTo>
                  <a:pt x="8953" y="16288"/>
                </a:lnTo>
                <a:lnTo>
                  <a:pt x="6432" y="16084"/>
                </a:lnTo>
                <a:lnTo>
                  <a:pt x="3912" y="15870"/>
                </a:lnTo>
                <a:lnTo>
                  <a:pt x="1444" y="15645"/>
                </a:lnTo>
                <a:lnTo>
                  <a:pt x="1260" y="15629"/>
                </a:lnTo>
                <a:lnTo>
                  <a:pt x="1050" y="15624"/>
                </a:lnTo>
                <a:close/>
                <a:moveTo>
                  <a:pt x="118958" y="16392"/>
                </a:moveTo>
                <a:lnTo>
                  <a:pt x="118774" y="16403"/>
                </a:lnTo>
                <a:lnTo>
                  <a:pt x="116201" y="16581"/>
                </a:lnTo>
                <a:lnTo>
                  <a:pt x="113628" y="16753"/>
                </a:lnTo>
                <a:lnTo>
                  <a:pt x="111003" y="16915"/>
                </a:lnTo>
                <a:lnTo>
                  <a:pt x="108351" y="17072"/>
                </a:lnTo>
                <a:lnTo>
                  <a:pt x="108167" y="17088"/>
                </a:lnTo>
                <a:lnTo>
                  <a:pt x="108010" y="17109"/>
                </a:lnTo>
                <a:lnTo>
                  <a:pt x="107852" y="17135"/>
                </a:lnTo>
                <a:lnTo>
                  <a:pt x="107747" y="17166"/>
                </a:lnTo>
                <a:lnTo>
                  <a:pt x="107668" y="17203"/>
                </a:lnTo>
                <a:lnTo>
                  <a:pt x="107616" y="17239"/>
                </a:lnTo>
                <a:lnTo>
                  <a:pt x="107616" y="17281"/>
                </a:lnTo>
                <a:lnTo>
                  <a:pt x="107668" y="17318"/>
                </a:lnTo>
                <a:lnTo>
                  <a:pt x="107721" y="17354"/>
                </a:lnTo>
                <a:lnTo>
                  <a:pt x="107800" y="17381"/>
                </a:lnTo>
                <a:lnTo>
                  <a:pt x="107905" y="17407"/>
                </a:lnTo>
                <a:lnTo>
                  <a:pt x="108036" y="17428"/>
                </a:lnTo>
                <a:lnTo>
                  <a:pt x="108167" y="17443"/>
                </a:lnTo>
                <a:lnTo>
                  <a:pt x="108325" y="17459"/>
                </a:lnTo>
                <a:lnTo>
                  <a:pt x="108482" y="17464"/>
                </a:lnTo>
                <a:lnTo>
                  <a:pt x="108640" y="17470"/>
                </a:lnTo>
                <a:lnTo>
                  <a:pt x="108771" y="17464"/>
                </a:lnTo>
                <a:lnTo>
                  <a:pt x="108902" y="17459"/>
                </a:lnTo>
                <a:lnTo>
                  <a:pt x="111580" y="17302"/>
                </a:lnTo>
                <a:lnTo>
                  <a:pt x="114232" y="17140"/>
                </a:lnTo>
                <a:lnTo>
                  <a:pt x="116857" y="16962"/>
                </a:lnTo>
                <a:lnTo>
                  <a:pt x="119457" y="16785"/>
                </a:lnTo>
                <a:lnTo>
                  <a:pt x="119640" y="16764"/>
                </a:lnTo>
                <a:lnTo>
                  <a:pt x="119798" y="16743"/>
                </a:lnTo>
                <a:lnTo>
                  <a:pt x="119929" y="16711"/>
                </a:lnTo>
                <a:lnTo>
                  <a:pt x="120034" y="16680"/>
                </a:lnTo>
                <a:lnTo>
                  <a:pt x="120087" y="16643"/>
                </a:lnTo>
                <a:lnTo>
                  <a:pt x="120113" y="16602"/>
                </a:lnTo>
                <a:lnTo>
                  <a:pt x="120113" y="16565"/>
                </a:lnTo>
                <a:lnTo>
                  <a:pt x="120060" y="16523"/>
                </a:lnTo>
                <a:lnTo>
                  <a:pt x="119982" y="16487"/>
                </a:lnTo>
                <a:lnTo>
                  <a:pt x="119850" y="16455"/>
                </a:lnTo>
                <a:lnTo>
                  <a:pt x="119719" y="16429"/>
                </a:lnTo>
                <a:lnTo>
                  <a:pt x="119535" y="16408"/>
                </a:lnTo>
                <a:lnTo>
                  <a:pt x="119351" y="16398"/>
                </a:lnTo>
                <a:lnTo>
                  <a:pt x="119168" y="16392"/>
                </a:lnTo>
                <a:close/>
                <a:moveTo>
                  <a:pt x="21502" y="17145"/>
                </a:moveTo>
                <a:lnTo>
                  <a:pt x="21319" y="17156"/>
                </a:lnTo>
                <a:lnTo>
                  <a:pt x="21135" y="17171"/>
                </a:lnTo>
                <a:lnTo>
                  <a:pt x="20977" y="17192"/>
                </a:lnTo>
                <a:lnTo>
                  <a:pt x="20846" y="17219"/>
                </a:lnTo>
                <a:lnTo>
                  <a:pt x="20741" y="17255"/>
                </a:lnTo>
                <a:lnTo>
                  <a:pt x="20662" y="17292"/>
                </a:lnTo>
                <a:lnTo>
                  <a:pt x="20636" y="17334"/>
                </a:lnTo>
                <a:lnTo>
                  <a:pt x="20636" y="17370"/>
                </a:lnTo>
                <a:lnTo>
                  <a:pt x="20688" y="17412"/>
                </a:lnTo>
                <a:lnTo>
                  <a:pt x="20767" y="17443"/>
                </a:lnTo>
                <a:lnTo>
                  <a:pt x="20872" y="17475"/>
                </a:lnTo>
                <a:lnTo>
                  <a:pt x="21004" y="17506"/>
                </a:lnTo>
                <a:lnTo>
                  <a:pt x="21187" y="17527"/>
                </a:lnTo>
                <a:lnTo>
                  <a:pt x="21371" y="17543"/>
                </a:lnTo>
                <a:lnTo>
                  <a:pt x="24023" y="17684"/>
                </a:lnTo>
                <a:lnTo>
                  <a:pt x="26701" y="17820"/>
                </a:lnTo>
                <a:lnTo>
                  <a:pt x="29405" y="17945"/>
                </a:lnTo>
                <a:lnTo>
                  <a:pt x="32135" y="18060"/>
                </a:lnTo>
                <a:lnTo>
                  <a:pt x="32345" y="18066"/>
                </a:lnTo>
                <a:lnTo>
                  <a:pt x="32503" y="18060"/>
                </a:lnTo>
                <a:lnTo>
                  <a:pt x="32687" y="18050"/>
                </a:lnTo>
                <a:lnTo>
                  <a:pt x="32844" y="18039"/>
                </a:lnTo>
                <a:lnTo>
                  <a:pt x="32975" y="18019"/>
                </a:lnTo>
                <a:lnTo>
                  <a:pt x="33107" y="17998"/>
                </a:lnTo>
                <a:lnTo>
                  <a:pt x="33212" y="17966"/>
                </a:lnTo>
                <a:lnTo>
                  <a:pt x="33290" y="17935"/>
                </a:lnTo>
                <a:lnTo>
                  <a:pt x="33317" y="17903"/>
                </a:lnTo>
                <a:lnTo>
                  <a:pt x="33343" y="17862"/>
                </a:lnTo>
                <a:lnTo>
                  <a:pt x="33317" y="17820"/>
                </a:lnTo>
                <a:lnTo>
                  <a:pt x="33264" y="17783"/>
                </a:lnTo>
                <a:lnTo>
                  <a:pt x="33185" y="17752"/>
                </a:lnTo>
                <a:lnTo>
                  <a:pt x="33054" y="17720"/>
                </a:lnTo>
                <a:lnTo>
                  <a:pt x="32897" y="17694"/>
                </a:lnTo>
                <a:lnTo>
                  <a:pt x="32739" y="17679"/>
                </a:lnTo>
                <a:lnTo>
                  <a:pt x="32529" y="17663"/>
                </a:lnTo>
                <a:lnTo>
                  <a:pt x="29851" y="17553"/>
                </a:lnTo>
                <a:lnTo>
                  <a:pt x="27173" y="17428"/>
                </a:lnTo>
                <a:lnTo>
                  <a:pt x="24522" y="17292"/>
                </a:lnTo>
                <a:lnTo>
                  <a:pt x="21922" y="17151"/>
                </a:lnTo>
                <a:lnTo>
                  <a:pt x="21712" y="17145"/>
                </a:lnTo>
                <a:close/>
                <a:moveTo>
                  <a:pt x="97928" y="17585"/>
                </a:moveTo>
                <a:lnTo>
                  <a:pt x="97744" y="17590"/>
                </a:lnTo>
                <a:lnTo>
                  <a:pt x="95066" y="17694"/>
                </a:lnTo>
                <a:lnTo>
                  <a:pt x="92362" y="17794"/>
                </a:lnTo>
                <a:lnTo>
                  <a:pt x="89658" y="17883"/>
                </a:lnTo>
                <a:lnTo>
                  <a:pt x="86954" y="17966"/>
                </a:lnTo>
                <a:lnTo>
                  <a:pt x="86744" y="17977"/>
                </a:lnTo>
                <a:lnTo>
                  <a:pt x="86586" y="17992"/>
                </a:lnTo>
                <a:lnTo>
                  <a:pt x="86429" y="18013"/>
                </a:lnTo>
                <a:lnTo>
                  <a:pt x="86298" y="18045"/>
                </a:lnTo>
                <a:lnTo>
                  <a:pt x="86193" y="18076"/>
                </a:lnTo>
                <a:lnTo>
                  <a:pt x="86114" y="18113"/>
                </a:lnTo>
                <a:lnTo>
                  <a:pt x="86088" y="18149"/>
                </a:lnTo>
                <a:lnTo>
                  <a:pt x="86088" y="18191"/>
                </a:lnTo>
                <a:lnTo>
                  <a:pt x="86140" y="18228"/>
                </a:lnTo>
                <a:lnTo>
                  <a:pt x="86219" y="18264"/>
                </a:lnTo>
                <a:lnTo>
                  <a:pt x="86298" y="18290"/>
                </a:lnTo>
                <a:lnTo>
                  <a:pt x="86429" y="18317"/>
                </a:lnTo>
                <a:lnTo>
                  <a:pt x="86586" y="18337"/>
                </a:lnTo>
                <a:lnTo>
                  <a:pt x="86744" y="18353"/>
                </a:lnTo>
                <a:lnTo>
                  <a:pt x="86901" y="18364"/>
                </a:lnTo>
                <a:lnTo>
                  <a:pt x="87243" y="18364"/>
                </a:lnTo>
                <a:lnTo>
                  <a:pt x="89973" y="18285"/>
                </a:lnTo>
                <a:lnTo>
                  <a:pt x="92730" y="18191"/>
                </a:lnTo>
                <a:lnTo>
                  <a:pt x="95434" y="18092"/>
                </a:lnTo>
                <a:lnTo>
                  <a:pt x="98138" y="17987"/>
                </a:lnTo>
                <a:lnTo>
                  <a:pt x="98348" y="17971"/>
                </a:lnTo>
                <a:lnTo>
                  <a:pt x="98506" y="17956"/>
                </a:lnTo>
                <a:lnTo>
                  <a:pt x="98663" y="17930"/>
                </a:lnTo>
                <a:lnTo>
                  <a:pt x="98795" y="17898"/>
                </a:lnTo>
                <a:lnTo>
                  <a:pt x="98873" y="17862"/>
                </a:lnTo>
                <a:lnTo>
                  <a:pt x="98926" y="17825"/>
                </a:lnTo>
                <a:lnTo>
                  <a:pt x="98952" y="17788"/>
                </a:lnTo>
                <a:lnTo>
                  <a:pt x="98926" y="17747"/>
                </a:lnTo>
                <a:lnTo>
                  <a:pt x="98873" y="17705"/>
                </a:lnTo>
                <a:lnTo>
                  <a:pt x="98768" y="17673"/>
                </a:lnTo>
                <a:lnTo>
                  <a:pt x="98637" y="17642"/>
                </a:lnTo>
                <a:lnTo>
                  <a:pt x="98506" y="17621"/>
                </a:lnTo>
                <a:lnTo>
                  <a:pt x="98322" y="17600"/>
                </a:lnTo>
                <a:lnTo>
                  <a:pt x="98138" y="17590"/>
                </a:lnTo>
                <a:lnTo>
                  <a:pt x="97928" y="17585"/>
                </a:lnTo>
                <a:close/>
                <a:moveTo>
                  <a:pt x="43109" y="18019"/>
                </a:moveTo>
                <a:lnTo>
                  <a:pt x="42926" y="18024"/>
                </a:lnTo>
                <a:lnTo>
                  <a:pt x="42742" y="18039"/>
                </a:lnTo>
                <a:lnTo>
                  <a:pt x="42584" y="18060"/>
                </a:lnTo>
                <a:lnTo>
                  <a:pt x="42427" y="18086"/>
                </a:lnTo>
                <a:lnTo>
                  <a:pt x="42322" y="18118"/>
                </a:lnTo>
                <a:lnTo>
                  <a:pt x="42243" y="18154"/>
                </a:lnTo>
                <a:lnTo>
                  <a:pt x="42191" y="18196"/>
                </a:lnTo>
                <a:lnTo>
                  <a:pt x="42191" y="18238"/>
                </a:lnTo>
                <a:lnTo>
                  <a:pt x="42217" y="18275"/>
                </a:lnTo>
                <a:lnTo>
                  <a:pt x="42296" y="18311"/>
                </a:lnTo>
                <a:lnTo>
                  <a:pt x="42401" y="18343"/>
                </a:lnTo>
                <a:lnTo>
                  <a:pt x="42532" y="18374"/>
                </a:lnTo>
                <a:lnTo>
                  <a:pt x="42689" y="18395"/>
                </a:lnTo>
                <a:lnTo>
                  <a:pt x="42873" y="18411"/>
                </a:lnTo>
                <a:lnTo>
                  <a:pt x="43057" y="18421"/>
                </a:lnTo>
                <a:lnTo>
                  <a:pt x="45787" y="18489"/>
                </a:lnTo>
                <a:lnTo>
                  <a:pt x="48544" y="18541"/>
                </a:lnTo>
                <a:lnTo>
                  <a:pt x="51327" y="18588"/>
                </a:lnTo>
                <a:lnTo>
                  <a:pt x="54084" y="18630"/>
                </a:lnTo>
                <a:lnTo>
                  <a:pt x="54162" y="18630"/>
                </a:lnTo>
                <a:lnTo>
                  <a:pt x="54346" y="18625"/>
                </a:lnTo>
                <a:lnTo>
                  <a:pt x="54530" y="18615"/>
                </a:lnTo>
                <a:lnTo>
                  <a:pt x="54688" y="18599"/>
                </a:lnTo>
                <a:lnTo>
                  <a:pt x="54845" y="18573"/>
                </a:lnTo>
                <a:lnTo>
                  <a:pt x="54976" y="18547"/>
                </a:lnTo>
                <a:lnTo>
                  <a:pt x="55055" y="18515"/>
                </a:lnTo>
                <a:lnTo>
                  <a:pt x="55134" y="18479"/>
                </a:lnTo>
                <a:lnTo>
                  <a:pt x="55160" y="18437"/>
                </a:lnTo>
                <a:lnTo>
                  <a:pt x="55160" y="18400"/>
                </a:lnTo>
                <a:lnTo>
                  <a:pt x="55108" y="18358"/>
                </a:lnTo>
                <a:lnTo>
                  <a:pt x="55029" y="18327"/>
                </a:lnTo>
                <a:lnTo>
                  <a:pt x="54898" y="18296"/>
                </a:lnTo>
                <a:lnTo>
                  <a:pt x="54766" y="18269"/>
                </a:lnTo>
                <a:lnTo>
                  <a:pt x="54609" y="18249"/>
                </a:lnTo>
                <a:lnTo>
                  <a:pt x="54425" y="18233"/>
                </a:lnTo>
                <a:lnTo>
                  <a:pt x="54215" y="18228"/>
                </a:lnTo>
                <a:lnTo>
                  <a:pt x="51485" y="18186"/>
                </a:lnTo>
                <a:lnTo>
                  <a:pt x="48754" y="18144"/>
                </a:lnTo>
                <a:lnTo>
                  <a:pt x="46024" y="18086"/>
                </a:lnTo>
                <a:lnTo>
                  <a:pt x="43320" y="18019"/>
                </a:lnTo>
                <a:close/>
                <a:moveTo>
                  <a:pt x="76085" y="18196"/>
                </a:moveTo>
                <a:lnTo>
                  <a:pt x="73354" y="18233"/>
                </a:lnTo>
                <a:lnTo>
                  <a:pt x="70598" y="18259"/>
                </a:lnTo>
                <a:lnTo>
                  <a:pt x="67867" y="18275"/>
                </a:lnTo>
                <a:lnTo>
                  <a:pt x="65137" y="18285"/>
                </a:lnTo>
                <a:lnTo>
                  <a:pt x="64953" y="18285"/>
                </a:lnTo>
                <a:lnTo>
                  <a:pt x="64743" y="18301"/>
                </a:lnTo>
                <a:lnTo>
                  <a:pt x="64585" y="18317"/>
                </a:lnTo>
                <a:lnTo>
                  <a:pt x="64428" y="18343"/>
                </a:lnTo>
                <a:lnTo>
                  <a:pt x="64297" y="18374"/>
                </a:lnTo>
                <a:lnTo>
                  <a:pt x="64218" y="18405"/>
                </a:lnTo>
                <a:lnTo>
                  <a:pt x="64165" y="18447"/>
                </a:lnTo>
                <a:lnTo>
                  <a:pt x="64139" y="18484"/>
                </a:lnTo>
                <a:lnTo>
                  <a:pt x="64165" y="18526"/>
                </a:lnTo>
                <a:lnTo>
                  <a:pt x="64218" y="18562"/>
                </a:lnTo>
                <a:lnTo>
                  <a:pt x="64323" y="18599"/>
                </a:lnTo>
                <a:lnTo>
                  <a:pt x="64428" y="18630"/>
                </a:lnTo>
                <a:lnTo>
                  <a:pt x="64585" y="18651"/>
                </a:lnTo>
                <a:lnTo>
                  <a:pt x="64769" y="18672"/>
                </a:lnTo>
                <a:lnTo>
                  <a:pt x="64953" y="18683"/>
                </a:lnTo>
                <a:lnTo>
                  <a:pt x="65163" y="18688"/>
                </a:lnTo>
                <a:lnTo>
                  <a:pt x="67920" y="18677"/>
                </a:lnTo>
                <a:lnTo>
                  <a:pt x="70703" y="18662"/>
                </a:lnTo>
                <a:lnTo>
                  <a:pt x="73459" y="18635"/>
                </a:lnTo>
                <a:lnTo>
                  <a:pt x="76216" y="18599"/>
                </a:lnTo>
                <a:lnTo>
                  <a:pt x="76426" y="18588"/>
                </a:lnTo>
                <a:lnTo>
                  <a:pt x="76610" y="18578"/>
                </a:lnTo>
                <a:lnTo>
                  <a:pt x="76767" y="18557"/>
                </a:lnTo>
                <a:lnTo>
                  <a:pt x="76925" y="18531"/>
                </a:lnTo>
                <a:lnTo>
                  <a:pt x="77030" y="18500"/>
                </a:lnTo>
                <a:lnTo>
                  <a:pt x="77109" y="18463"/>
                </a:lnTo>
                <a:lnTo>
                  <a:pt x="77161" y="18421"/>
                </a:lnTo>
                <a:lnTo>
                  <a:pt x="77161" y="18384"/>
                </a:lnTo>
                <a:lnTo>
                  <a:pt x="77135" y="18343"/>
                </a:lnTo>
                <a:lnTo>
                  <a:pt x="77056" y="18306"/>
                </a:lnTo>
                <a:lnTo>
                  <a:pt x="76951" y="18269"/>
                </a:lnTo>
                <a:lnTo>
                  <a:pt x="76820" y="18243"/>
                </a:lnTo>
                <a:lnTo>
                  <a:pt x="76636" y="18222"/>
                </a:lnTo>
                <a:lnTo>
                  <a:pt x="76478" y="18207"/>
                </a:lnTo>
                <a:lnTo>
                  <a:pt x="76268" y="1819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530" name="Google Shape;530;g3fad6c071fb_0_714"/>
          <p:cNvGrpSpPr/>
          <p:nvPr/>
        </p:nvGrpSpPr>
        <p:grpSpPr>
          <a:xfrm>
            <a:off x="9370007" y="456386"/>
            <a:ext cx="2360469" cy="1648429"/>
            <a:chOff x="7027681" y="342298"/>
            <a:chExt cx="1770396" cy="1236352"/>
          </a:xfrm>
        </p:grpSpPr>
        <p:sp>
          <p:nvSpPr>
            <p:cNvPr id="531" name="Google Shape;531;g3fad6c071fb_0_714"/>
            <p:cNvSpPr/>
            <p:nvPr/>
          </p:nvSpPr>
          <p:spPr>
            <a:xfrm flipH="1">
              <a:off x="7674124" y="826104"/>
              <a:ext cx="860279" cy="247811"/>
            </a:xfrm>
            <a:custGeom>
              <a:rect b="b" l="l" r="r" t="t"/>
              <a:pathLst>
                <a:path extrusionOk="0" h="4268" w="74274">
                  <a:moveTo>
                    <a:pt x="37150" y="403"/>
                  </a:moveTo>
                  <a:lnTo>
                    <a:pt x="39067" y="408"/>
                  </a:lnTo>
                  <a:lnTo>
                    <a:pt x="40957" y="414"/>
                  </a:lnTo>
                  <a:lnTo>
                    <a:pt x="42795" y="429"/>
                  </a:lnTo>
                  <a:lnTo>
                    <a:pt x="44580" y="445"/>
                  </a:lnTo>
                  <a:lnTo>
                    <a:pt x="46339" y="466"/>
                  </a:lnTo>
                  <a:lnTo>
                    <a:pt x="48072" y="492"/>
                  </a:lnTo>
                  <a:lnTo>
                    <a:pt x="49726" y="524"/>
                  </a:lnTo>
                  <a:lnTo>
                    <a:pt x="51354" y="560"/>
                  </a:lnTo>
                  <a:lnTo>
                    <a:pt x="52929" y="597"/>
                  </a:lnTo>
                  <a:lnTo>
                    <a:pt x="54452" y="639"/>
                  </a:lnTo>
                  <a:lnTo>
                    <a:pt x="55922" y="686"/>
                  </a:lnTo>
                  <a:lnTo>
                    <a:pt x="57340" y="738"/>
                  </a:lnTo>
                  <a:lnTo>
                    <a:pt x="58705" y="790"/>
                  </a:lnTo>
                  <a:lnTo>
                    <a:pt x="60018" y="842"/>
                  </a:lnTo>
                  <a:lnTo>
                    <a:pt x="61278" y="900"/>
                  </a:lnTo>
                  <a:lnTo>
                    <a:pt x="62459" y="963"/>
                  </a:lnTo>
                  <a:lnTo>
                    <a:pt x="63588" y="1025"/>
                  </a:lnTo>
                  <a:lnTo>
                    <a:pt x="64665" y="1088"/>
                  </a:lnTo>
                  <a:lnTo>
                    <a:pt x="65662" y="1156"/>
                  </a:lnTo>
                  <a:lnTo>
                    <a:pt x="66607" y="1229"/>
                  </a:lnTo>
                  <a:lnTo>
                    <a:pt x="67474" y="1297"/>
                  </a:lnTo>
                  <a:lnTo>
                    <a:pt x="68288" y="1371"/>
                  </a:lnTo>
                  <a:lnTo>
                    <a:pt x="69023" y="1444"/>
                  </a:lnTo>
                  <a:lnTo>
                    <a:pt x="69679" y="1517"/>
                  </a:lnTo>
                  <a:lnTo>
                    <a:pt x="70257" y="1595"/>
                  </a:lnTo>
                  <a:lnTo>
                    <a:pt x="70782" y="1669"/>
                  </a:lnTo>
                  <a:lnTo>
                    <a:pt x="71228" y="1747"/>
                  </a:lnTo>
                  <a:lnTo>
                    <a:pt x="71596" y="1825"/>
                  </a:lnTo>
                  <a:lnTo>
                    <a:pt x="71753" y="1862"/>
                  </a:lnTo>
                  <a:lnTo>
                    <a:pt x="71884" y="1904"/>
                  </a:lnTo>
                  <a:lnTo>
                    <a:pt x="71989" y="1940"/>
                  </a:lnTo>
                  <a:lnTo>
                    <a:pt x="72094" y="1982"/>
                  </a:lnTo>
                  <a:lnTo>
                    <a:pt x="72147" y="2019"/>
                  </a:lnTo>
                  <a:lnTo>
                    <a:pt x="72199" y="2055"/>
                  </a:lnTo>
                  <a:lnTo>
                    <a:pt x="72252" y="2097"/>
                  </a:lnTo>
                  <a:lnTo>
                    <a:pt x="72252" y="2134"/>
                  </a:lnTo>
                  <a:lnTo>
                    <a:pt x="72252" y="2170"/>
                  </a:lnTo>
                  <a:lnTo>
                    <a:pt x="72199" y="2212"/>
                  </a:lnTo>
                  <a:lnTo>
                    <a:pt x="72147" y="2249"/>
                  </a:lnTo>
                  <a:lnTo>
                    <a:pt x="72094" y="2291"/>
                  </a:lnTo>
                  <a:lnTo>
                    <a:pt x="71989" y="2327"/>
                  </a:lnTo>
                  <a:lnTo>
                    <a:pt x="71884" y="2364"/>
                  </a:lnTo>
                  <a:lnTo>
                    <a:pt x="71753" y="2406"/>
                  </a:lnTo>
                  <a:lnTo>
                    <a:pt x="71596" y="2442"/>
                  </a:lnTo>
                  <a:lnTo>
                    <a:pt x="71228" y="2521"/>
                  </a:lnTo>
                  <a:lnTo>
                    <a:pt x="70782" y="2599"/>
                  </a:lnTo>
                  <a:lnTo>
                    <a:pt x="70257" y="2672"/>
                  </a:lnTo>
                  <a:lnTo>
                    <a:pt x="69679" y="2751"/>
                  </a:lnTo>
                  <a:lnTo>
                    <a:pt x="69023" y="2824"/>
                  </a:lnTo>
                  <a:lnTo>
                    <a:pt x="68288" y="2897"/>
                  </a:lnTo>
                  <a:lnTo>
                    <a:pt x="67474" y="2970"/>
                  </a:lnTo>
                  <a:lnTo>
                    <a:pt x="66607" y="3044"/>
                  </a:lnTo>
                  <a:lnTo>
                    <a:pt x="65662" y="3112"/>
                  </a:lnTo>
                  <a:lnTo>
                    <a:pt x="64665" y="3180"/>
                  </a:lnTo>
                  <a:lnTo>
                    <a:pt x="63588" y="3242"/>
                  </a:lnTo>
                  <a:lnTo>
                    <a:pt x="62459" y="3305"/>
                  </a:lnTo>
                  <a:lnTo>
                    <a:pt x="61278" y="3368"/>
                  </a:lnTo>
                  <a:lnTo>
                    <a:pt x="60018" y="3425"/>
                  </a:lnTo>
                  <a:lnTo>
                    <a:pt x="58705" y="3483"/>
                  </a:lnTo>
                  <a:lnTo>
                    <a:pt x="57340" y="3535"/>
                  </a:lnTo>
                  <a:lnTo>
                    <a:pt x="55922" y="3582"/>
                  </a:lnTo>
                  <a:lnTo>
                    <a:pt x="54452" y="3629"/>
                  </a:lnTo>
                  <a:lnTo>
                    <a:pt x="52929" y="3671"/>
                  </a:lnTo>
                  <a:lnTo>
                    <a:pt x="51354" y="3708"/>
                  </a:lnTo>
                  <a:lnTo>
                    <a:pt x="49726" y="3744"/>
                  </a:lnTo>
                  <a:lnTo>
                    <a:pt x="48072" y="3776"/>
                  </a:lnTo>
                  <a:lnTo>
                    <a:pt x="46339" y="3802"/>
                  </a:lnTo>
                  <a:lnTo>
                    <a:pt x="44580" y="3823"/>
                  </a:lnTo>
                  <a:lnTo>
                    <a:pt x="42795" y="3844"/>
                  </a:lnTo>
                  <a:lnTo>
                    <a:pt x="40957" y="3854"/>
                  </a:lnTo>
                  <a:lnTo>
                    <a:pt x="39067" y="3865"/>
                  </a:lnTo>
                  <a:lnTo>
                    <a:pt x="35207" y="3865"/>
                  </a:lnTo>
                  <a:lnTo>
                    <a:pt x="33343" y="3854"/>
                  </a:lnTo>
                  <a:lnTo>
                    <a:pt x="31506" y="3844"/>
                  </a:lnTo>
                  <a:lnTo>
                    <a:pt x="29694" y="3823"/>
                  </a:lnTo>
                  <a:lnTo>
                    <a:pt x="27935" y="3802"/>
                  </a:lnTo>
                  <a:lnTo>
                    <a:pt x="26229" y="3776"/>
                  </a:lnTo>
                  <a:lnTo>
                    <a:pt x="24548" y="3744"/>
                  </a:lnTo>
                  <a:lnTo>
                    <a:pt x="22920" y="3708"/>
                  </a:lnTo>
                  <a:lnTo>
                    <a:pt x="21345" y="3671"/>
                  </a:lnTo>
                  <a:lnTo>
                    <a:pt x="19823" y="3629"/>
                  </a:lnTo>
                  <a:lnTo>
                    <a:pt x="18352" y="3582"/>
                  </a:lnTo>
                  <a:lnTo>
                    <a:pt x="16935" y="3535"/>
                  </a:lnTo>
                  <a:lnTo>
                    <a:pt x="15569" y="3483"/>
                  </a:lnTo>
                  <a:lnTo>
                    <a:pt x="14257" y="3425"/>
                  </a:lnTo>
                  <a:lnTo>
                    <a:pt x="13023" y="3368"/>
                  </a:lnTo>
                  <a:lnTo>
                    <a:pt x="11815" y="3305"/>
                  </a:lnTo>
                  <a:lnTo>
                    <a:pt x="10686" y="3242"/>
                  </a:lnTo>
                  <a:lnTo>
                    <a:pt x="9636" y="3180"/>
                  </a:lnTo>
                  <a:lnTo>
                    <a:pt x="8612" y="3112"/>
                  </a:lnTo>
                  <a:lnTo>
                    <a:pt x="7693" y="3044"/>
                  </a:lnTo>
                  <a:lnTo>
                    <a:pt x="6800" y="2970"/>
                  </a:lnTo>
                  <a:lnTo>
                    <a:pt x="6013" y="2897"/>
                  </a:lnTo>
                  <a:lnTo>
                    <a:pt x="5278" y="2824"/>
                  </a:lnTo>
                  <a:lnTo>
                    <a:pt x="4595" y="2751"/>
                  </a:lnTo>
                  <a:lnTo>
                    <a:pt x="4018" y="2672"/>
                  </a:lnTo>
                  <a:lnTo>
                    <a:pt x="3492" y="2599"/>
                  </a:lnTo>
                  <a:lnTo>
                    <a:pt x="3046" y="2521"/>
                  </a:lnTo>
                  <a:lnTo>
                    <a:pt x="2679" y="2442"/>
                  </a:lnTo>
                  <a:lnTo>
                    <a:pt x="2521" y="2406"/>
                  </a:lnTo>
                  <a:lnTo>
                    <a:pt x="2390" y="2364"/>
                  </a:lnTo>
                  <a:lnTo>
                    <a:pt x="2285" y="2327"/>
                  </a:lnTo>
                  <a:lnTo>
                    <a:pt x="2206" y="2291"/>
                  </a:lnTo>
                  <a:lnTo>
                    <a:pt x="2127" y="2249"/>
                  </a:lnTo>
                  <a:lnTo>
                    <a:pt x="2075" y="2212"/>
                  </a:lnTo>
                  <a:lnTo>
                    <a:pt x="2048" y="2170"/>
                  </a:lnTo>
                  <a:lnTo>
                    <a:pt x="2022" y="2134"/>
                  </a:lnTo>
                  <a:lnTo>
                    <a:pt x="2048" y="2097"/>
                  </a:lnTo>
                  <a:lnTo>
                    <a:pt x="2075" y="2055"/>
                  </a:lnTo>
                  <a:lnTo>
                    <a:pt x="2127" y="2019"/>
                  </a:lnTo>
                  <a:lnTo>
                    <a:pt x="2206" y="1982"/>
                  </a:lnTo>
                  <a:lnTo>
                    <a:pt x="2285" y="1940"/>
                  </a:lnTo>
                  <a:lnTo>
                    <a:pt x="2390" y="1904"/>
                  </a:lnTo>
                  <a:lnTo>
                    <a:pt x="2521" y="1862"/>
                  </a:lnTo>
                  <a:lnTo>
                    <a:pt x="2679" y="1825"/>
                  </a:lnTo>
                  <a:lnTo>
                    <a:pt x="3046" y="1747"/>
                  </a:lnTo>
                  <a:lnTo>
                    <a:pt x="3492" y="1669"/>
                  </a:lnTo>
                  <a:lnTo>
                    <a:pt x="4018" y="1595"/>
                  </a:lnTo>
                  <a:lnTo>
                    <a:pt x="4595" y="1517"/>
                  </a:lnTo>
                  <a:lnTo>
                    <a:pt x="5278" y="1444"/>
                  </a:lnTo>
                  <a:lnTo>
                    <a:pt x="6013" y="1371"/>
                  </a:lnTo>
                  <a:lnTo>
                    <a:pt x="6800" y="1297"/>
                  </a:lnTo>
                  <a:lnTo>
                    <a:pt x="7693" y="1229"/>
                  </a:lnTo>
                  <a:lnTo>
                    <a:pt x="8612" y="1156"/>
                  </a:lnTo>
                  <a:lnTo>
                    <a:pt x="9636" y="1088"/>
                  </a:lnTo>
                  <a:lnTo>
                    <a:pt x="10686" y="1025"/>
                  </a:lnTo>
                  <a:lnTo>
                    <a:pt x="11815" y="963"/>
                  </a:lnTo>
                  <a:lnTo>
                    <a:pt x="13023" y="900"/>
                  </a:lnTo>
                  <a:lnTo>
                    <a:pt x="14257" y="842"/>
                  </a:lnTo>
                  <a:lnTo>
                    <a:pt x="15569" y="790"/>
                  </a:lnTo>
                  <a:lnTo>
                    <a:pt x="16935" y="738"/>
                  </a:lnTo>
                  <a:lnTo>
                    <a:pt x="18352" y="686"/>
                  </a:lnTo>
                  <a:lnTo>
                    <a:pt x="19823" y="639"/>
                  </a:lnTo>
                  <a:lnTo>
                    <a:pt x="21345" y="597"/>
                  </a:lnTo>
                  <a:lnTo>
                    <a:pt x="22920" y="560"/>
                  </a:lnTo>
                  <a:lnTo>
                    <a:pt x="24548" y="524"/>
                  </a:lnTo>
                  <a:lnTo>
                    <a:pt x="26229" y="492"/>
                  </a:lnTo>
                  <a:lnTo>
                    <a:pt x="27935" y="466"/>
                  </a:lnTo>
                  <a:lnTo>
                    <a:pt x="29694" y="445"/>
                  </a:lnTo>
                  <a:lnTo>
                    <a:pt x="31506" y="429"/>
                  </a:lnTo>
                  <a:lnTo>
                    <a:pt x="33343" y="414"/>
                  </a:lnTo>
                  <a:lnTo>
                    <a:pt x="35207" y="408"/>
                  </a:lnTo>
                  <a:lnTo>
                    <a:pt x="37150" y="403"/>
                  </a:lnTo>
                  <a:close/>
                  <a:moveTo>
                    <a:pt x="35444" y="1"/>
                  </a:moveTo>
                  <a:lnTo>
                    <a:pt x="33763" y="11"/>
                  </a:lnTo>
                  <a:lnTo>
                    <a:pt x="32057" y="22"/>
                  </a:lnTo>
                  <a:lnTo>
                    <a:pt x="30377" y="37"/>
                  </a:lnTo>
                  <a:lnTo>
                    <a:pt x="28696" y="53"/>
                  </a:lnTo>
                  <a:lnTo>
                    <a:pt x="27016" y="79"/>
                  </a:lnTo>
                  <a:lnTo>
                    <a:pt x="25362" y="105"/>
                  </a:lnTo>
                  <a:lnTo>
                    <a:pt x="23734" y="137"/>
                  </a:lnTo>
                  <a:lnTo>
                    <a:pt x="22133" y="173"/>
                  </a:lnTo>
                  <a:lnTo>
                    <a:pt x="20558" y="215"/>
                  </a:lnTo>
                  <a:lnTo>
                    <a:pt x="19009" y="262"/>
                  </a:lnTo>
                  <a:lnTo>
                    <a:pt x="17486" y="309"/>
                  </a:lnTo>
                  <a:lnTo>
                    <a:pt x="15989" y="361"/>
                  </a:lnTo>
                  <a:lnTo>
                    <a:pt x="14545" y="419"/>
                  </a:lnTo>
                  <a:lnTo>
                    <a:pt x="13154" y="482"/>
                  </a:lnTo>
                  <a:lnTo>
                    <a:pt x="11815" y="550"/>
                  </a:lnTo>
                  <a:lnTo>
                    <a:pt x="10529" y="618"/>
                  </a:lnTo>
                  <a:lnTo>
                    <a:pt x="9295" y="691"/>
                  </a:lnTo>
                  <a:lnTo>
                    <a:pt x="8113" y="769"/>
                  </a:lnTo>
                  <a:lnTo>
                    <a:pt x="7010" y="848"/>
                  </a:lnTo>
                  <a:lnTo>
                    <a:pt x="5960" y="937"/>
                  </a:lnTo>
                  <a:lnTo>
                    <a:pt x="4989" y="1025"/>
                  </a:lnTo>
                  <a:lnTo>
                    <a:pt x="4096" y="1120"/>
                  </a:lnTo>
                  <a:lnTo>
                    <a:pt x="3282" y="1214"/>
                  </a:lnTo>
                  <a:lnTo>
                    <a:pt x="2889" y="1266"/>
                  </a:lnTo>
                  <a:lnTo>
                    <a:pt x="2547" y="1318"/>
                  </a:lnTo>
                  <a:lnTo>
                    <a:pt x="2206" y="1371"/>
                  </a:lnTo>
                  <a:lnTo>
                    <a:pt x="1891" y="1423"/>
                  </a:lnTo>
                  <a:lnTo>
                    <a:pt x="1602" y="1475"/>
                  </a:lnTo>
                  <a:lnTo>
                    <a:pt x="1313" y="1533"/>
                  </a:lnTo>
                  <a:lnTo>
                    <a:pt x="1077" y="1590"/>
                  </a:lnTo>
                  <a:lnTo>
                    <a:pt x="867" y="1642"/>
                  </a:lnTo>
                  <a:lnTo>
                    <a:pt x="657" y="1705"/>
                  </a:lnTo>
                  <a:lnTo>
                    <a:pt x="499" y="1763"/>
                  </a:lnTo>
                  <a:lnTo>
                    <a:pt x="342" y="1820"/>
                  </a:lnTo>
                  <a:lnTo>
                    <a:pt x="211" y="1883"/>
                  </a:lnTo>
                  <a:lnTo>
                    <a:pt x="132" y="1946"/>
                  </a:lnTo>
                  <a:lnTo>
                    <a:pt x="53" y="2008"/>
                  </a:lnTo>
                  <a:lnTo>
                    <a:pt x="27" y="2071"/>
                  </a:lnTo>
                  <a:lnTo>
                    <a:pt x="1" y="2134"/>
                  </a:lnTo>
                  <a:lnTo>
                    <a:pt x="27" y="2197"/>
                  </a:lnTo>
                  <a:lnTo>
                    <a:pt x="53" y="2265"/>
                  </a:lnTo>
                  <a:lnTo>
                    <a:pt x="132" y="2327"/>
                  </a:lnTo>
                  <a:lnTo>
                    <a:pt x="211" y="2385"/>
                  </a:lnTo>
                  <a:lnTo>
                    <a:pt x="342" y="2448"/>
                  </a:lnTo>
                  <a:lnTo>
                    <a:pt x="499" y="2505"/>
                  </a:lnTo>
                  <a:lnTo>
                    <a:pt x="657" y="2568"/>
                  </a:lnTo>
                  <a:lnTo>
                    <a:pt x="867" y="2625"/>
                  </a:lnTo>
                  <a:lnTo>
                    <a:pt x="1077" y="2683"/>
                  </a:lnTo>
                  <a:lnTo>
                    <a:pt x="1313" y="2735"/>
                  </a:lnTo>
                  <a:lnTo>
                    <a:pt x="1602" y="2793"/>
                  </a:lnTo>
                  <a:lnTo>
                    <a:pt x="1891" y="2845"/>
                  </a:lnTo>
                  <a:lnTo>
                    <a:pt x="2206" y="2897"/>
                  </a:lnTo>
                  <a:lnTo>
                    <a:pt x="2547" y="2950"/>
                  </a:lnTo>
                  <a:lnTo>
                    <a:pt x="2889" y="3002"/>
                  </a:lnTo>
                  <a:lnTo>
                    <a:pt x="3282" y="3054"/>
                  </a:lnTo>
                  <a:lnTo>
                    <a:pt x="4096" y="3148"/>
                  </a:lnTo>
                  <a:lnTo>
                    <a:pt x="4989" y="3242"/>
                  </a:lnTo>
                  <a:lnTo>
                    <a:pt x="5960" y="3331"/>
                  </a:lnTo>
                  <a:lnTo>
                    <a:pt x="7010" y="3420"/>
                  </a:lnTo>
                  <a:lnTo>
                    <a:pt x="8113" y="3499"/>
                  </a:lnTo>
                  <a:lnTo>
                    <a:pt x="9295" y="3577"/>
                  </a:lnTo>
                  <a:lnTo>
                    <a:pt x="10529" y="3650"/>
                  </a:lnTo>
                  <a:lnTo>
                    <a:pt x="11815" y="3723"/>
                  </a:lnTo>
                  <a:lnTo>
                    <a:pt x="13154" y="3786"/>
                  </a:lnTo>
                  <a:lnTo>
                    <a:pt x="14545" y="3849"/>
                  </a:lnTo>
                  <a:lnTo>
                    <a:pt x="15989" y="3906"/>
                  </a:lnTo>
                  <a:lnTo>
                    <a:pt x="17486" y="3959"/>
                  </a:lnTo>
                  <a:lnTo>
                    <a:pt x="19009" y="4006"/>
                  </a:lnTo>
                  <a:lnTo>
                    <a:pt x="20558" y="4053"/>
                  </a:lnTo>
                  <a:lnTo>
                    <a:pt x="22133" y="4095"/>
                  </a:lnTo>
                  <a:lnTo>
                    <a:pt x="23734" y="4131"/>
                  </a:lnTo>
                  <a:lnTo>
                    <a:pt x="25362" y="4163"/>
                  </a:lnTo>
                  <a:lnTo>
                    <a:pt x="27016" y="4189"/>
                  </a:lnTo>
                  <a:lnTo>
                    <a:pt x="28696" y="4215"/>
                  </a:lnTo>
                  <a:lnTo>
                    <a:pt x="30377" y="4236"/>
                  </a:lnTo>
                  <a:lnTo>
                    <a:pt x="32057" y="4246"/>
                  </a:lnTo>
                  <a:lnTo>
                    <a:pt x="33763" y="4262"/>
                  </a:lnTo>
                  <a:lnTo>
                    <a:pt x="35444" y="4267"/>
                  </a:lnTo>
                  <a:lnTo>
                    <a:pt x="38830" y="4267"/>
                  </a:lnTo>
                  <a:lnTo>
                    <a:pt x="40537" y="4262"/>
                  </a:lnTo>
                  <a:lnTo>
                    <a:pt x="42217" y="4246"/>
                  </a:lnTo>
                  <a:lnTo>
                    <a:pt x="43898" y="4236"/>
                  </a:lnTo>
                  <a:lnTo>
                    <a:pt x="45578" y="4215"/>
                  </a:lnTo>
                  <a:lnTo>
                    <a:pt x="47258" y="4189"/>
                  </a:lnTo>
                  <a:lnTo>
                    <a:pt x="48912" y="4163"/>
                  </a:lnTo>
                  <a:lnTo>
                    <a:pt x="50540" y="4131"/>
                  </a:lnTo>
                  <a:lnTo>
                    <a:pt x="52141" y="4095"/>
                  </a:lnTo>
                  <a:lnTo>
                    <a:pt x="53743" y="4053"/>
                  </a:lnTo>
                  <a:lnTo>
                    <a:pt x="55292" y="4006"/>
                  </a:lnTo>
                  <a:lnTo>
                    <a:pt x="56815" y="3959"/>
                  </a:lnTo>
                  <a:lnTo>
                    <a:pt x="58285" y="3906"/>
                  </a:lnTo>
                  <a:lnTo>
                    <a:pt x="59729" y="3849"/>
                  </a:lnTo>
                  <a:lnTo>
                    <a:pt x="61120" y="3786"/>
                  </a:lnTo>
                  <a:lnTo>
                    <a:pt x="62459" y="3723"/>
                  </a:lnTo>
                  <a:lnTo>
                    <a:pt x="63746" y="3650"/>
                  </a:lnTo>
                  <a:lnTo>
                    <a:pt x="64980" y="3577"/>
                  </a:lnTo>
                  <a:lnTo>
                    <a:pt x="66161" y="3499"/>
                  </a:lnTo>
                  <a:lnTo>
                    <a:pt x="67264" y="3420"/>
                  </a:lnTo>
                  <a:lnTo>
                    <a:pt x="68314" y="3331"/>
                  </a:lnTo>
                  <a:lnTo>
                    <a:pt x="69285" y="3242"/>
                  </a:lnTo>
                  <a:lnTo>
                    <a:pt x="70178" y="3148"/>
                  </a:lnTo>
                  <a:lnTo>
                    <a:pt x="71018" y="3054"/>
                  </a:lnTo>
                  <a:lnTo>
                    <a:pt x="71386" y="3002"/>
                  </a:lnTo>
                  <a:lnTo>
                    <a:pt x="71753" y="2950"/>
                  </a:lnTo>
                  <a:lnTo>
                    <a:pt x="72068" y="2897"/>
                  </a:lnTo>
                  <a:lnTo>
                    <a:pt x="72383" y="2845"/>
                  </a:lnTo>
                  <a:lnTo>
                    <a:pt x="72698" y="2793"/>
                  </a:lnTo>
                  <a:lnTo>
                    <a:pt x="72961" y="2735"/>
                  </a:lnTo>
                  <a:lnTo>
                    <a:pt x="73197" y="2683"/>
                  </a:lnTo>
                  <a:lnTo>
                    <a:pt x="73433" y="2625"/>
                  </a:lnTo>
                  <a:lnTo>
                    <a:pt x="73617" y="2568"/>
                  </a:lnTo>
                  <a:lnTo>
                    <a:pt x="73801" y="2505"/>
                  </a:lnTo>
                  <a:lnTo>
                    <a:pt x="73932" y="2448"/>
                  </a:lnTo>
                  <a:lnTo>
                    <a:pt x="74064" y="2385"/>
                  </a:lnTo>
                  <a:lnTo>
                    <a:pt x="74169" y="2327"/>
                  </a:lnTo>
                  <a:lnTo>
                    <a:pt x="74221" y="2265"/>
                  </a:lnTo>
                  <a:lnTo>
                    <a:pt x="74274" y="2197"/>
                  </a:lnTo>
                  <a:lnTo>
                    <a:pt x="74274" y="2134"/>
                  </a:lnTo>
                  <a:lnTo>
                    <a:pt x="74274" y="2071"/>
                  </a:lnTo>
                  <a:lnTo>
                    <a:pt x="74221" y="2008"/>
                  </a:lnTo>
                  <a:lnTo>
                    <a:pt x="74169" y="1946"/>
                  </a:lnTo>
                  <a:lnTo>
                    <a:pt x="74064" y="1883"/>
                  </a:lnTo>
                  <a:lnTo>
                    <a:pt x="73932" y="1820"/>
                  </a:lnTo>
                  <a:lnTo>
                    <a:pt x="73801" y="1763"/>
                  </a:lnTo>
                  <a:lnTo>
                    <a:pt x="73617" y="1705"/>
                  </a:lnTo>
                  <a:lnTo>
                    <a:pt x="73433" y="1642"/>
                  </a:lnTo>
                  <a:lnTo>
                    <a:pt x="73197" y="1590"/>
                  </a:lnTo>
                  <a:lnTo>
                    <a:pt x="72961" y="1533"/>
                  </a:lnTo>
                  <a:lnTo>
                    <a:pt x="72698" y="1475"/>
                  </a:lnTo>
                  <a:lnTo>
                    <a:pt x="72383" y="1423"/>
                  </a:lnTo>
                  <a:lnTo>
                    <a:pt x="72068" y="1371"/>
                  </a:lnTo>
                  <a:lnTo>
                    <a:pt x="71753" y="1318"/>
                  </a:lnTo>
                  <a:lnTo>
                    <a:pt x="71386" y="1266"/>
                  </a:lnTo>
                  <a:lnTo>
                    <a:pt x="71018" y="1214"/>
                  </a:lnTo>
                  <a:lnTo>
                    <a:pt x="70178" y="1120"/>
                  </a:lnTo>
                  <a:lnTo>
                    <a:pt x="69285" y="1025"/>
                  </a:lnTo>
                  <a:lnTo>
                    <a:pt x="68314" y="937"/>
                  </a:lnTo>
                  <a:lnTo>
                    <a:pt x="67264" y="848"/>
                  </a:lnTo>
                  <a:lnTo>
                    <a:pt x="66161" y="769"/>
                  </a:lnTo>
                  <a:lnTo>
                    <a:pt x="64980" y="691"/>
                  </a:lnTo>
                  <a:lnTo>
                    <a:pt x="63746" y="618"/>
                  </a:lnTo>
                  <a:lnTo>
                    <a:pt x="62459" y="550"/>
                  </a:lnTo>
                  <a:lnTo>
                    <a:pt x="61120" y="482"/>
                  </a:lnTo>
                  <a:lnTo>
                    <a:pt x="59729" y="419"/>
                  </a:lnTo>
                  <a:lnTo>
                    <a:pt x="58285" y="361"/>
                  </a:lnTo>
                  <a:lnTo>
                    <a:pt x="56815" y="309"/>
                  </a:lnTo>
                  <a:lnTo>
                    <a:pt x="55292" y="262"/>
                  </a:lnTo>
                  <a:lnTo>
                    <a:pt x="53743" y="215"/>
                  </a:lnTo>
                  <a:lnTo>
                    <a:pt x="52141" y="173"/>
                  </a:lnTo>
                  <a:lnTo>
                    <a:pt x="50540" y="137"/>
                  </a:lnTo>
                  <a:lnTo>
                    <a:pt x="48912" y="105"/>
                  </a:lnTo>
                  <a:lnTo>
                    <a:pt x="47258" y="79"/>
                  </a:lnTo>
                  <a:lnTo>
                    <a:pt x="45578" y="53"/>
                  </a:lnTo>
                  <a:lnTo>
                    <a:pt x="43898" y="37"/>
                  </a:lnTo>
                  <a:lnTo>
                    <a:pt x="42217" y="22"/>
                  </a:lnTo>
                  <a:lnTo>
                    <a:pt x="40537" y="11"/>
                  </a:lnTo>
                  <a:lnTo>
                    <a:pt x="38830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g3fad6c071fb_0_714"/>
            <p:cNvSpPr/>
            <p:nvPr/>
          </p:nvSpPr>
          <p:spPr>
            <a:xfrm flipH="1">
              <a:off x="7800047" y="593556"/>
              <a:ext cx="608498" cy="712891"/>
            </a:xfrm>
            <a:custGeom>
              <a:rect b="b" l="l" r="r" t="t"/>
              <a:pathLst>
                <a:path extrusionOk="0" h="12278" w="52536">
                  <a:moveTo>
                    <a:pt x="3913" y="403"/>
                  </a:moveTo>
                  <a:lnTo>
                    <a:pt x="4359" y="408"/>
                  </a:lnTo>
                  <a:lnTo>
                    <a:pt x="4832" y="424"/>
                  </a:lnTo>
                  <a:lnTo>
                    <a:pt x="5330" y="445"/>
                  </a:lnTo>
                  <a:lnTo>
                    <a:pt x="5882" y="476"/>
                  </a:lnTo>
                  <a:lnTo>
                    <a:pt x="6459" y="518"/>
                  </a:lnTo>
                  <a:lnTo>
                    <a:pt x="7089" y="565"/>
                  </a:lnTo>
                  <a:lnTo>
                    <a:pt x="7720" y="628"/>
                  </a:lnTo>
                  <a:lnTo>
                    <a:pt x="8402" y="696"/>
                  </a:lnTo>
                  <a:lnTo>
                    <a:pt x="9111" y="774"/>
                  </a:lnTo>
                  <a:lnTo>
                    <a:pt x="9872" y="858"/>
                  </a:lnTo>
                  <a:lnTo>
                    <a:pt x="10634" y="952"/>
                  </a:lnTo>
                  <a:lnTo>
                    <a:pt x="11448" y="1057"/>
                  </a:lnTo>
                  <a:lnTo>
                    <a:pt x="12262" y="1172"/>
                  </a:lnTo>
                  <a:lnTo>
                    <a:pt x="13128" y="1292"/>
                  </a:lnTo>
                  <a:lnTo>
                    <a:pt x="14021" y="1423"/>
                  </a:lnTo>
                  <a:lnTo>
                    <a:pt x="14913" y="1559"/>
                  </a:lnTo>
                  <a:lnTo>
                    <a:pt x="15858" y="1710"/>
                  </a:lnTo>
                  <a:lnTo>
                    <a:pt x="16803" y="1867"/>
                  </a:lnTo>
                  <a:lnTo>
                    <a:pt x="17775" y="2029"/>
                  </a:lnTo>
                  <a:lnTo>
                    <a:pt x="18773" y="2207"/>
                  </a:lnTo>
                  <a:lnTo>
                    <a:pt x="19796" y="2390"/>
                  </a:lnTo>
                  <a:lnTo>
                    <a:pt x="20820" y="2578"/>
                  </a:lnTo>
                  <a:lnTo>
                    <a:pt x="21897" y="2782"/>
                  </a:lnTo>
                  <a:lnTo>
                    <a:pt x="22947" y="2986"/>
                  </a:lnTo>
                  <a:lnTo>
                    <a:pt x="24050" y="3206"/>
                  </a:lnTo>
                  <a:lnTo>
                    <a:pt x="25152" y="3431"/>
                  </a:lnTo>
                  <a:lnTo>
                    <a:pt x="26281" y="3666"/>
                  </a:lnTo>
                  <a:lnTo>
                    <a:pt x="27410" y="3906"/>
                  </a:lnTo>
                  <a:lnTo>
                    <a:pt x="28539" y="4157"/>
                  </a:lnTo>
                  <a:lnTo>
                    <a:pt x="29694" y="4419"/>
                  </a:lnTo>
                  <a:lnTo>
                    <a:pt x="30876" y="4685"/>
                  </a:lnTo>
                  <a:lnTo>
                    <a:pt x="32057" y="4962"/>
                  </a:lnTo>
                  <a:lnTo>
                    <a:pt x="33344" y="5276"/>
                  </a:lnTo>
                  <a:lnTo>
                    <a:pt x="34604" y="5585"/>
                  </a:lnTo>
                  <a:lnTo>
                    <a:pt x="35811" y="5888"/>
                  </a:lnTo>
                  <a:lnTo>
                    <a:pt x="36967" y="6191"/>
                  </a:lnTo>
                  <a:lnTo>
                    <a:pt x="38069" y="6489"/>
                  </a:lnTo>
                  <a:lnTo>
                    <a:pt x="39146" y="6782"/>
                  </a:lnTo>
                  <a:lnTo>
                    <a:pt x="40170" y="7075"/>
                  </a:lnTo>
                  <a:lnTo>
                    <a:pt x="41167" y="7357"/>
                  </a:lnTo>
                  <a:lnTo>
                    <a:pt x="42086" y="7634"/>
                  </a:lnTo>
                  <a:lnTo>
                    <a:pt x="42979" y="7911"/>
                  </a:lnTo>
                  <a:lnTo>
                    <a:pt x="43819" y="8178"/>
                  </a:lnTo>
                  <a:lnTo>
                    <a:pt x="44607" y="8439"/>
                  </a:lnTo>
                  <a:lnTo>
                    <a:pt x="45368" y="8696"/>
                  </a:lnTo>
                  <a:lnTo>
                    <a:pt x="46051" y="8941"/>
                  </a:lnTo>
                  <a:lnTo>
                    <a:pt x="46707" y="9182"/>
                  </a:lnTo>
                  <a:lnTo>
                    <a:pt x="47311" y="9417"/>
                  </a:lnTo>
                  <a:lnTo>
                    <a:pt x="47862" y="9642"/>
                  </a:lnTo>
                  <a:lnTo>
                    <a:pt x="48361" y="9856"/>
                  </a:lnTo>
                  <a:lnTo>
                    <a:pt x="48807" y="10066"/>
                  </a:lnTo>
                  <a:lnTo>
                    <a:pt x="49201" y="10264"/>
                  </a:lnTo>
                  <a:lnTo>
                    <a:pt x="49569" y="10452"/>
                  </a:lnTo>
                  <a:lnTo>
                    <a:pt x="49857" y="10630"/>
                  </a:lnTo>
                  <a:lnTo>
                    <a:pt x="50120" y="10798"/>
                  </a:lnTo>
                  <a:lnTo>
                    <a:pt x="50304" y="10954"/>
                  </a:lnTo>
                  <a:lnTo>
                    <a:pt x="50461" y="11101"/>
                  </a:lnTo>
                  <a:lnTo>
                    <a:pt x="50540" y="11237"/>
                  </a:lnTo>
                  <a:lnTo>
                    <a:pt x="50566" y="11362"/>
                  </a:lnTo>
                  <a:lnTo>
                    <a:pt x="50566" y="11472"/>
                  </a:lnTo>
                  <a:lnTo>
                    <a:pt x="50488" y="11571"/>
                  </a:lnTo>
                  <a:lnTo>
                    <a:pt x="50435" y="11613"/>
                  </a:lnTo>
                  <a:lnTo>
                    <a:pt x="50356" y="11655"/>
                  </a:lnTo>
                  <a:lnTo>
                    <a:pt x="50278" y="11697"/>
                  </a:lnTo>
                  <a:lnTo>
                    <a:pt x="50199" y="11728"/>
                  </a:lnTo>
                  <a:lnTo>
                    <a:pt x="50067" y="11760"/>
                  </a:lnTo>
                  <a:lnTo>
                    <a:pt x="49962" y="11786"/>
                  </a:lnTo>
                  <a:lnTo>
                    <a:pt x="49831" y="11807"/>
                  </a:lnTo>
                  <a:lnTo>
                    <a:pt x="49700" y="11828"/>
                  </a:lnTo>
                  <a:lnTo>
                    <a:pt x="49569" y="11843"/>
                  </a:lnTo>
                  <a:lnTo>
                    <a:pt x="49411" y="11854"/>
                  </a:lnTo>
                  <a:lnTo>
                    <a:pt x="49227" y="11864"/>
                  </a:lnTo>
                  <a:lnTo>
                    <a:pt x="49044" y="11869"/>
                  </a:lnTo>
                  <a:lnTo>
                    <a:pt x="48623" y="11875"/>
                  </a:lnTo>
                  <a:lnTo>
                    <a:pt x="48177" y="11869"/>
                  </a:lnTo>
                  <a:lnTo>
                    <a:pt x="47705" y="11859"/>
                  </a:lnTo>
                  <a:lnTo>
                    <a:pt x="47206" y="11833"/>
                  </a:lnTo>
                  <a:lnTo>
                    <a:pt x="46654" y="11801"/>
                  </a:lnTo>
                  <a:lnTo>
                    <a:pt x="46077" y="11760"/>
                  </a:lnTo>
                  <a:lnTo>
                    <a:pt x="45473" y="11713"/>
                  </a:lnTo>
                  <a:lnTo>
                    <a:pt x="44817" y="11650"/>
                  </a:lnTo>
                  <a:lnTo>
                    <a:pt x="44134" y="11582"/>
                  </a:lnTo>
                  <a:lnTo>
                    <a:pt x="43425" y="11509"/>
                  </a:lnTo>
                  <a:lnTo>
                    <a:pt x="42664" y="11420"/>
                  </a:lnTo>
                  <a:lnTo>
                    <a:pt x="41902" y="11326"/>
                  </a:lnTo>
                  <a:lnTo>
                    <a:pt x="41089" y="11221"/>
                  </a:lnTo>
                  <a:lnTo>
                    <a:pt x="40275" y="11111"/>
                  </a:lnTo>
                  <a:lnTo>
                    <a:pt x="39408" y="10986"/>
                  </a:lnTo>
                  <a:lnTo>
                    <a:pt x="38542" y="10855"/>
                  </a:lnTo>
                  <a:lnTo>
                    <a:pt x="37623" y="10719"/>
                  </a:lnTo>
                  <a:lnTo>
                    <a:pt x="36704" y="10567"/>
                  </a:lnTo>
                  <a:lnTo>
                    <a:pt x="35733" y="10411"/>
                  </a:lnTo>
                  <a:lnTo>
                    <a:pt x="34761" y="10249"/>
                  </a:lnTo>
                  <a:lnTo>
                    <a:pt x="33764" y="10076"/>
                  </a:lnTo>
                  <a:lnTo>
                    <a:pt x="32740" y="9893"/>
                  </a:lnTo>
                  <a:lnTo>
                    <a:pt x="31716" y="9700"/>
                  </a:lnTo>
                  <a:lnTo>
                    <a:pt x="30666" y="9501"/>
                  </a:lnTo>
                  <a:lnTo>
                    <a:pt x="29589" y="9292"/>
                  </a:lnTo>
                  <a:lnTo>
                    <a:pt x="28487" y="9072"/>
                  </a:lnTo>
                  <a:lnTo>
                    <a:pt x="27384" y="8847"/>
                  </a:lnTo>
                  <a:lnTo>
                    <a:pt x="26281" y="8612"/>
                  </a:lnTo>
                  <a:lnTo>
                    <a:pt x="25152" y="8371"/>
                  </a:lnTo>
                  <a:lnTo>
                    <a:pt x="23997" y="8121"/>
                  </a:lnTo>
                  <a:lnTo>
                    <a:pt x="22842" y="7859"/>
                  </a:lnTo>
                  <a:lnTo>
                    <a:pt x="21661" y="7592"/>
                  </a:lnTo>
                  <a:lnTo>
                    <a:pt x="20479" y="7315"/>
                  </a:lnTo>
                  <a:lnTo>
                    <a:pt x="19193" y="7002"/>
                  </a:lnTo>
                  <a:lnTo>
                    <a:pt x="17959" y="6693"/>
                  </a:lnTo>
                  <a:lnTo>
                    <a:pt x="16751" y="6390"/>
                  </a:lnTo>
                  <a:lnTo>
                    <a:pt x="15570" y="6087"/>
                  </a:lnTo>
                  <a:lnTo>
                    <a:pt x="14467" y="5789"/>
                  </a:lnTo>
                  <a:lnTo>
                    <a:pt x="13390" y="5496"/>
                  </a:lnTo>
                  <a:lnTo>
                    <a:pt x="12367" y="5208"/>
                  </a:lnTo>
                  <a:lnTo>
                    <a:pt x="11395" y="4921"/>
                  </a:lnTo>
                  <a:lnTo>
                    <a:pt x="10450" y="4644"/>
                  </a:lnTo>
                  <a:lnTo>
                    <a:pt x="9557" y="4366"/>
                  </a:lnTo>
                  <a:lnTo>
                    <a:pt x="8717" y="4100"/>
                  </a:lnTo>
                  <a:lnTo>
                    <a:pt x="7930" y="3838"/>
                  </a:lnTo>
                  <a:lnTo>
                    <a:pt x="7194" y="3582"/>
                  </a:lnTo>
                  <a:lnTo>
                    <a:pt x="6486" y="3336"/>
                  </a:lnTo>
                  <a:lnTo>
                    <a:pt x="5829" y="3096"/>
                  </a:lnTo>
                  <a:lnTo>
                    <a:pt x="5225" y="2861"/>
                  </a:lnTo>
                  <a:lnTo>
                    <a:pt x="4674" y="2636"/>
                  </a:lnTo>
                  <a:lnTo>
                    <a:pt x="4175" y="2421"/>
                  </a:lnTo>
                  <a:lnTo>
                    <a:pt x="3729" y="2212"/>
                  </a:lnTo>
                  <a:lnTo>
                    <a:pt x="3335" y="2014"/>
                  </a:lnTo>
                  <a:lnTo>
                    <a:pt x="2968" y="1825"/>
                  </a:lnTo>
                  <a:lnTo>
                    <a:pt x="2679" y="1648"/>
                  </a:lnTo>
                  <a:lnTo>
                    <a:pt x="2442" y="1480"/>
                  </a:lnTo>
                  <a:lnTo>
                    <a:pt x="2232" y="1323"/>
                  </a:lnTo>
                  <a:lnTo>
                    <a:pt x="2101" y="1177"/>
                  </a:lnTo>
                  <a:lnTo>
                    <a:pt x="1996" y="1041"/>
                  </a:lnTo>
                  <a:lnTo>
                    <a:pt x="1970" y="916"/>
                  </a:lnTo>
                  <a:lnTo>
                    <a:pt x="1996" y="806"/>
                  </a:lnTo>
                  <a:lnTo>
                    <a:pt x="2049" y="706"/>
                  </a:lnTo>
                  <a:lnTo>
                    <a:pt x="2101" y="665"/>
                  </a:lnTo>
                  <a:lnTo>
                    <a:pt x="2180" y="623"/>
                  </a:lnTo>
                  <a:lnTo>
                    <a:pt x="2259" y="586"/>
                  </a:lnTo>
                  <a:lnTo>
                    <a:pt x="2364" y="550"/>
                  </a:lnTo>
                  <a:lnTo>
                    <a:pt x="2469" y="518"/>
                  </a:lnTo>
                  <a:lnTo>
                    <a:pt x="2600" y="492"/>
                  </a:lnTo>
                  <a:lnTo>
                    <a:pt x="2705" y="471"/>
                  </a:lnTo>
                  <a:lnTo>
                    <a:pt x="2836" y="450"/>
                  </a:lnTo>
                  <a:lnTo>
                    <a:pt x="2994" y="435"/>
                  </a:lnTo>
                  <a:lnTo>
                    <a:pt x="3151" y="424"/>
                  </a:lnTo>
                  <a:lnTo>
                    <a:pt x="3309" y="414"/>
                  </a:lnTo>
                  <a:lnTo>
                    <a:pt x="3493" y="408"/>
                  </a:lnTo>
                  <a:lnTo>
                    <a:pt x="3913" y="403"/>
                  </a:lnTo>
                  <a:close/>
                  <a:moveTo>
                    <a:pt x="3493" y="1"/>
                  </a:moveTo>
                  <a:lnTo>
                    <a:pt x="3099" y="11"/>
                  </a:lnTo>
                  <a:lnTo>
                    <a:pt x="2731" y="27"/>
                  </a:lnTo>
                  <a:lnTo>
                    <a:pt x="2364" y="53"/>
                  </a:lnTo>
                  <a:lnTo>
                    <a:pt x="2022" y="79"/>
                  </a:lnTo>
                  <a:lnTo>
                    <a:pt x="1707" y="116"/>
                  </a:lnTo>
                  <a:lnTo>
                    <a:pt x="1419" y="157"/>
                  </a:lnTo>
                  <a:lnTo>
                    <a:pt x="1156" y="205"/>
                  </a:lnTo>
                  <a:lnTo>
                    <a:pt x="946" y="252"/>
                  </a:lnTo>
                  <a:lnTo>
                    <a:pt x="762" y="299"/>
                  </a:lnTo>
                  <a:lnTo>
                    <a:pt x="605" y="351"/>
                  </a:lnTo>
                  <a:lnTo>
                    <a:pt x="447" y="408"/>
                  </a:lnTo>
                  <a:lnTo>
                    <a:pt x="342" y="471"/>
                  </a:lnTo>
                  <a:lnTo>
                    <a:pt x="237" y="534"/>
                  </a:lnTo>
                  <a:lnTo>
                    <a:pt x="132" y="602"/>
                  </a:lnTo>
                  <a:lnTo>
                    <a:pt x="80" y="670"/>
                  </a:lnTo>
                  <a:lnTo>
                    <a:pt x="27" y="743"/>
                  </a:lnTo>
                  <a:lnTo>
                    <a:pt x="1" y="821"/>
                  </a:lnTo>
                  <a:lnTo>
                    <a:pt x="1" y="900"/>
                  </a:lnTo>
                  <a:lnTo>
                    <a:pt x="27" y="984"/>
                  </a:lnTo>
                  <a:lnTo>
                    <a:pt x="53" y="1072"/>
                  </a:lnTo>
                  <a:lnTo>
                    <a:pt x="106" y="1161"/>
                  </a:lnTo>
                  <a:lnTo>
                    <a:pt x="263" y="1344"/>
                  </a:lnTo>
                  <a:lnTo>
                    <a:pt x="473" y="1543"/>
                  </a:lnTo>
                  <a:lnTo>
                    <a:pt x="762" y="1747"/>
                  </a:lnTo>
                  <a:lnTo>
                    <a:pt x="1130" y="1961"/>
                  </a:lnTo>
                  <a:lnTo>
                    <a:pt x="1524" y="2186"/>
                  </a:lnTo>
                  <a:lnTo>
                    <a:pt x="1996" y="2421"/>
                  </a:lnTo>
                  <a:lnTo>
                    <a:pt x="2521" y="2662"/>
                  </a:lnTo>
                  <a:lnTo>
                    <a:pt x="3125" y="2908"/>
                  </a:lnTo>
                  <a:lnTo>
                    <a:pt x="3755" y="3159"/>
                  </a:lnTo>
                  <a:lnTo>
                    <a:pt x="4438" y="3420"/>
                  </a:lnTo>
                  <a:lnTo>
                    <a:pt x="5173" y="3681"/>
                  </a:lnTo>
                  <a:lnTo>
                    <a:pt x="5934" y="3953"/>
                  </a:lnTo>
                  <a:lnTo>
                    <a:pt x="6748" y="4225"/>
                  </a:lnTo>
                  <a:lnTo>
                    <a:pt x="7615" y="4502"/>
                  </a:lnTo>
                  <a:lnTo>
                    <a:pt x="8507" y="4779"/>
                  </a:lnTo>
                  <a:lnTo>
                    <a:pt x="9426" y="5057"/>
                  </a:lnTo>
                  <a:lnTo>
                    <a:pt x="10397" y="5339"/>
                  </a:lnTo>
                  <a:lnTo>
                    <a:pt x="11369" y="5621"/>
                  </a:lnTo>
                  <a:lnTo>
                    <a:pt x="12393" y="5904"/>
                  </a:lnTo>
                  <a:lnTo>
                    <a:pt x="13443" y="6186"/>
                  </a:lnTo>
                  <a:lnTo>
                    <a:pt x="14493" y="6468"/>
                  </a:lnTo>
                  <a:lnTo>
                    <a:pt x="15596" y="6751"/>
                  </a:lnTo>
                  <a:lnTo>
                    <a:pt x="16698" y="7028"/>
                  </a:lnTo>
                  <a:lnTo>
                    <a:pt x="17801" y="7305"/>
                  </a:lnTo>
                  <a:lnTo>
                    <a:pt x="18930" y="7572"/>
                  </a:lnTo>
                  <a:lnTo>
                    <a:pt x="20033" y="7833"/>
                  </a:lnTo>
                  <a:lnTo>
                    <a:pt x="21135" y="8084"/>
                  </a:lnTo>
                  <a:lnTo>
                    <a:pt x="22238" y="8330"/>
                  </a:lnTo>
                  <a:lnTo>
                    <a:pt x="23315" y="8570"/>
                  </a:lnTo>
                  <a:lnTo>
                    <a:pt x="24417" y="8805"/>
                  </a:lnTo>
                  <a:lnTo>
                    <a:pt x="25520" y="9036"/>
                  </a:lnTo>
                  <a:lnTo>
                    <a:pt x="26596" y="9260"/>
                  </a:lnTo>
                  <a:lnTo>
                    <a:pt x="27673" y="9480"/>
                  </a:lnTo>
                  <a:lnTo>
                    <a:pt x="28749" y="9689"/>
                  </a:lnTo>
                  <a:lnTo>
                    <a:pt x="29826" y="9893"/>
                  </a:lnTo>
                  <a:lnTo>
                    <a:pt x="30876" y="10092"/>
                  </a:lnTo>
                  <a:lnTo>
                    <a:pt x="31926" y="10280"/>
                  </a:lnTo>
                  <a:lnTo>
                    <a:pt x="32950" y="10463"/>
                  </a:lnTo>
                  <a:lnTo>
                    <a:pt x="33974" y="10635"/>
                  </a:lnTo>
                  <a:lnTo>
                    <a:pt x="34998" y="10808"/>
                  </a:lnTo>
                  <a:lnTo>
                    <a:pt x="35969" y="10965"/>
                  </a:lnTo>
                  <a:lnTo>
                    <a:pt x="36940" y="11116"/>
                  </a:lnTo>
                  <a:lnTo>
                    <a:pt x="37912" y="11258"/>
                  </a:lnTo>
                  <a:lnTo>
                    <a:pt x="38831" y="11394"/>
                  </a:lnTo>
                  <a:lnTo>
                    <a:pt x="39750" y="11519"/>
                  </a:lnTo>
                  <a:lnTo>
                    <a:pt x="40642" y="11639"/>
                  </a:lnTo>
                  <a:lnTo>
                    <a:pt x="41509" y="11744"/>
                  </a:lnTo>
                  <a:lnTo>
                    <a:pt x="42349" y="11843"/>
                  </a:lnTo>
                  <a:lnTo>
                    <a:pt x="43189" y="11932"/>
                  </a:lnTo>
                  <a:lnTo>
                    <a:pt x="43977" y="12011"/>
                  </a:lnTo>
                  <a:lnTo>
                    <a:pt x="44738" y="12084"/>
                  </a:lnTo>
                  <a:lnTo>
                    <a:pt x="45473" y="12141"/>
                  </a:lnTo>
                  <a:lnTo>
                    <a:pt x="46156" y="12188"/>
                  </a:lnTo>
                  <a:lnTo>
                    <a:pt x="46838" y="12230"/>
                  </a:lnTo>
                  <a:lnTo>
                    <a:pt x="47468" y="12256"/>
                  </a:lnTo>
                  <a:lnTo>
                    <a:pt x="48072" y="12272"/>
                  </a:lnTo>
                  <a:lnTo>
                    <a:pt x="48623" y="12277"/>
                  </a:lnTo>
                  <a:lnTo>
                    <a:pt x="49044" y="12277"/>
                  </a:lnTo>
                  <a:lnTo>
                    <a:pt x="49437" y="12267"/>
                  </a:lnTo>
                  <a:lnTo>
                    <a:pt x="49831" y="12251"/>
                  </a:lnTo>
                  <a:lnTo>
                    <a:pt x="50172" y="12225"/>
                  </a:lnTo>
                  <a:lnTo>
                    <a:pt x="50514" y="12199"/>
                  </a:lnTo>
                  <a:lnTo>
                    <a:pt x="50829" y="12162"/>
                  </a:lnTo>
                  <a:lnTo>
                    <a:pt x="51118" y="12120"/>
                  </a:lnTo>
                  <a:lnTo>
                    <a:pt x="51380" y="12073"/>
                  </a:lnTo>
                  <a:lnTo>
                    <a:pt x="51590" y="12026"/>
                  </a:lnTo>
                  <a:lnTo>
                    <a:pt x="51774" y="11979"/>
                  </a:lnTo>
                  <a:lnTo>
                    <a:pt x="51958" y="11927"/>
                  </a:lnTo>
                  <a:lnTo>
                    <a:pt x="52089" y="11869"/>
                  </a:lnTo>
                  <a:lnTo>
                    <a:pt x="52220" y="11807"/>
                  </a:lnTo>
                  <a:lnTo>
                    <a:pt x="52325" y="11744"/>
                  </a:lnTo>
                  <a:lnTo>
                    <a:pt x="52404" y="11676"/>
                  </a:lnTo>
                  <a:lnTo>
                    <a:pt x="52457" y="11608"/>
                  </a:lnTo>
                  <a:lnTo>
                    <a:pt x="52509" y="11535"/>
                  </a:lnTo>
                  <a:lnTo>
                    <a:pt x="52535" y="11456"/>
                  </a:lnTo>
                  <a:lnTo>
                    <a:pt x="52535" y="11378"/>
                  </a:lnTo>
                  <a:lnTo>
                    <a:pt x="52509" y="11294"/>
                  </a:lnTo>
                  <a:lnTo>
                    <a:pt x="52483" y="11205"/>
                  </a:lnTo>
                  <a:lnTo>
                    <a:pt x="52430" y="11116"/>
                  </a:lnTo>
                  <a:lnTo>
                    <a:pt x="52299" y="10933"/>
                  </a:lnTo>
                  <a:lnTo>
                    <a:pt x="52063" y="10735"/>
                  </a:lnTo>
                  <a:lnTo>
                    <a:pt x="51774" y="10531"/>
                  </a:lnTo>
                  <a:lnTo>
                    <a:pt x="51433" y="10316"/>
                  </a:lnTo>
                  <a:lnTo>
                    <a:pt x="51013" y="10092"/>
                  </a:lnTo>
                  <a:lnTo>
                    <a:pt x="50540" y="9856"/>
                  </a:lnTo>
                  <a:lnTo>
                    <a:pt x="50015" y="9616"/>
                  </a:lnTo>
                  <a:lnTo>
                    <a:pt x="49437" y="9370"/>
                  </a:lnTo>
                  <a:lnTo>
                    <a:pt x="48807" y="9119"/>
                  </a:lnTo>
                  <a:lnTo>
                    <a:pt x="48098" y="8858"/>
                  </a:lnTo>
                  <a:lnTo>
                    <a:pt x="47390" y="8596"/>
                  </a:lnTo>
                  <a:lnTo>
                    <a:pt x="46602" y="8324"/>
                  </a:lnTo>
                  <a:lnTo>
                    <a:pt x="45788" y="8053"/>
                  </a:lnTo>
                  <a:lnTo>
                    <a:pt x="44922" y="7781"/>
                  </a:lnTo>
                  <a:lnTo>
                    <a:pt x="44029" y="7498"/>
                  </a:lnTo>
                  <a:lnTo>
                    <a:pt x="43110" y="7221"/>
                  </a:lnTo>
                  <a:lnTo>
                    <a:pt x="42165" y="6939"/>
                  </a:lnTo>
                  <a:lnTo>
                    <a:pt x="41167" y="6657"/>
                  </a:lnTo>
                  <a:lnTo>
                    <a:pt x="40143" y="6374"/>
                  </a:lnTo>
                  <a:lnTo>
                    <a:pt x="39093" y="6092"/>
                  </a:lnTo>
                  <a:lnTo>
                    <a:pt x="38043" y="5810"/>
                  </a:lnTo>
                  <a:lnTo>
                    <a:pt x="36967" y="5527"/>
                  </a:lnTo>
                  <a:lnTo>
                    <a:pt x="35864" y="5250"/>
                  </a:lnTo>
                  <a:lnTo>
                    <a:pt x="34735" y="4978"/>
                  </a:lnTo>
                  <a:lnTo>
                    <a:pt x="33606" y="4706"/>
                  </a:lnTo>
                  <a:lnTo>
                    <a:pt x="32503" y="4450"/>
                  </a:lnTo>
                  <a:lnTo>
                    <a:pt x="31401" y="4194"/>
                  </a:lnTo>
                  <a:lnTo>
                    <a:pt x="30324" y="3948"/>
                  </a:lnTo>
                  <a:lnTo>
                    <a:pt x="29222" y="3708"/>
                  </a:lnTo>
                  <a:lnTo>
                    <a:pt x="28119" y="3472"/>
                  </a:lnTo>
                  <a:lnTo>
                    <a:pt x="27016" y="3242"/>
                  </a:lnTo>
                  <a:lnTo>
                    <a:pt x="25940" y="3017"/>
                  </a:lnTo>
                  <a:lnTo>
                    <a:pt x="24864" y="2803"/>
                  </a:lnTo>
                  <a:lnTo>
                    <a:pt x="23787" y="2589"/>
                  </a:lnTo>
                  <a:lnTo>
                    <a:pt x="22711" y="2385"/>
                  </a:lnTo>
                  <a:lnTo>
                    <a:pt x="21661" y="2191"/>
                  </a:lnTo>
                  <a:lnTo>
                    <a:pt x="20610" y="1998"/>
                  </a:lnTo>
                  <a:lnTo>
                    <a:pt x="19586" y="1815"/>
                  </a:lnTo>
                  <a:lnTo>
                    <a:pt x="18563" y="1642"/>
                  </a:lnTo>
                  <a:lnTo>
                    <a:pt x="17565" y="1475"/>
                  </a:lnTo>
                  <a:lnTo>
                    <a:pt x="16567" y="1313"/>
                  </a:lnTo>
                  <a:lnTo>
                    <a:pt x="15596" y="1161"/>
                  </a:lnTo>
                  <a:lnTo>
                    <a:pt x="14624" y="1020"/>
                  </a:lnTo>
                  <a:lnTo>
                    <a:pt x="13706" y="884"/>
                  </a:lnTo>
                  <a:lnTo>
                    <a:pt x="12787" y="759"/>
                  </a:lnTo>
                  <a:lnTo>
                    <a:pt x="11894" y="638"/>
                  </a:lnTo>
                  <a:lnTo>
                    <a:pt x="11028" y="534"/>
                  </a:lnTo>
                  <a:lnTo>
                    <a:pt x="10187" y="435"/>
                  </a:lnTo>
                  <a:lnTo>
                    <a:pt x="9374" y="346"/>
                  </a:lnTo>
                  <a:lnTo>
                    <a:pt x="8586" y="267"/>
                  </a:lnTo>
                  <a:lnTo>
                    <a:pt x="7825" y="194"/>
                  </a:lnTo>
                  <a:lnTo>
                    <a:pt x="7089" y="137"/>
                  </a:lnTo>
                  <a:lnTo>
                    <a:pt x="6381" y="89"/>
                  </a:lnTo>
                  <a:lnTo>
                    <a:pt x="5724" y="48"/>
                  </a:lnTo>
                  <a:lnTo>
                    <a:pt x="5068" y="22"/>
                  </a:lnTo>
                  <a:lnTo>
                    <a:pt x="4490" y="6"/>
                  </a:lnTo>
                  <a:lnTo>
                    <a:pt x="3913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g3fad6c071fb_0_714"/>
            <p:cNvSpPr/>
            <p:nvPr/>
          </p:nvSpPr>
          <p:spPr>
            <a:xfrm flipH="1">
              <a:off x="7800047" y="593556"/>
              <a:ext cx="608498" cy="712891"/>
            </a:xfrm>
            <a:custGeom>
              <a:rect b="b" l="l" r="r" t="t"/>
              <a:pathLst>
                <a:path extrusionOk="0" h="12278" w="52536">
                  <a:moveTo>
                    <a:pt x="48623" y="403"/>
                  </a:moveTo>
                  <a:lnTo>
                    <a:pt x="49044" y="408"/>
                  </a:lnTo>
                  <a:lnTo>
                    <a:pt x="49227" y="414"/>
                  </a:lnTo>
                  <a:lnTo>
                    <a:pt x="49411" y="424"/>
                  </a:lnTo>
                  <a:lnTo>
                    <a:pt x="49569" y="440"/>
                  </a:lnTo>
                  <a:lnTo>
                    <a:pt x="49700" y="450"/>
                  </a:lnTo>
                  <a:lnTo>
                    <a:pt x="49831" y="471"/>
                  </a:lnTo>
                  <a:lnTo>
                    <a:pt x="49962" y="492"/>
                  </a:lnTo>
                  <a:lnTo>
                    <a:pt x="50067" y="518"/>
                  </a:lnTo>
                  <a:lnTo>
                    <a:pt x="50199" y="550"/>
                  </a:lnTo>
                  <a:lnTo>
                    <a:pt x="50278" y="586"/>
                  </a:lnTo>
                  <a:lnTo>
                    <a:pt x="50356" y="623"/>
                  </a:lnTo>
                  <a:lnTo>
                    <a:pt x="50435" y="665"/>
                  </a:lnTo>
                  <a:lnTo>
                    <a:pt x="50488" y="706"/>
                  </a:lnTo>
                  <a:lnTo>
                    <a:pt x="50566" y="806"/>
                  </a:lnTo>
                  <a:lnTo>
                    <a:pt x="50566" y="916"/>
                  </a:lnTo>
                  <a:lnTo>
                    <a:pt x="50540" y="1041"/>
                  </a:lnTo>
                  <a:lnTo>
                    <a:pt x="50461" y="1177"/>
                  </a:lnTo>
                  <a:lnTo>
                    <a:pt x="50304" y="1323"/>
                  </a:lnTo>
                  <a:lnTo>
                    <a:pt x="50120" y="1480"/>
                  </a:lnTo>
                  <a:lnTo>
                    <a:pt x="49857" y="1648"/>
                  </a:lnTo>
                  <a:lnTo>
                    <a:pt x="49569" y="1825"/>
                  </a:lnTo>
                  <a:lnTo>
                    <a:pt x="49201" y="2014"/>
                  </a:lnTo>
                  <a:lnTo>
                    <a:pt x="48807" y="2212"/>
                  </a:lnTo>
                  <a:lnTo>
                    <a:pt x="48361" y="2421"/>
                  </a:lnTo>
                  <a:lnTo>
                    <a:pt x="47862" y="2636"/>
                  </a:lnTo>
                  <a:lnTo>
                    <a:pt x="47311" y="2861"/>
                  </a:lnTo>
                  <a:lnTo>
                    <a:pt x="46707" y="3096"/>
                  </a:lnTo>
                  <a:lnTo>
                    <a:pt x="46051" y="3336"/>
                  </a:lnTo>
                  <a:lnTo>
                    <a:pt x="45368" y="3582"/>
                  </a:lnTo>
                  <a:lnTo>
                    <a:pt x="44607" y="3838"/>
                  </a:lnTo>
                  <a:lnTo>
                    <a:pt x="43819" y="4100"/>
                  </a:lnTo>
                  <a:lnTo>
                    <a:pt x="42979" y="4366"/>
                  </a:lnTo>
                  <a:lnTo>
                    <a:pt x="42086" y="4644"/>
                  </a:lnTo>
                  <a:lnTo>
                    <a:pt x="41167" y="4921"/>
                  </a:lnTo>
                  <a:lnTo>
                    <a:pt x="40170" y="5208"/>
                  </a:lnTo>
                  <a:lnTo>
                    <a:pt x="39146" y="5496"/>
                  </a:lnTo>
                  <a:lnTo>
                    <a:pt x="38069" y="5789"/>
                  </a:lnTo>
                  <a:lnTo>
                    <a:pt x="36967" y="6087"/>
                  </a:lnTo>
                  <a:lnTo>
                    <a:pt x="35811" y="6390"/>
                  </a:lnTo>
                  <a:lnTo>
                    <a:pt x="34604" y="6693"/>
                  </a:lnTo>
                  <a:lnTo>
                    <a:pt x="33344" y="7002"/>
                  </a:lnTo>
                  <a:lnTo>
                    <a:pt x="32057" y="7315"/>
                  </a:lnTo>
                  <a:lnTo>
                    <a:pt x="30876" y="7592"/>
                  </a:lnTo>
                  <a:lnTo>
                    <a:pt x="29694" y="7859"/>
                  </a:lnTo>
                  <a:lnTo>
                    <a:pt x="28539" y="8121"/>
                  </a:lnTo>
                  <a:lnTo>
                    <a:pt x="27410" y="8371"/>
                  </a:lnTo>
                  <a:lnTo>
                    <a:pt x="26281" y="8612"/>
                  </a:lnTo>
                  <a:lnTo>
                    <a:pt x="25152" y="8847"/>
                  </a:lnTo>
                  <a:lnTo>
                    <a:pt x="24050" y="9072"/>
                  </a:lnTo>
                  <a:lnTo>
                    <a:pt x="22947" y="9292"/>
                  </a:lnTo>
                  <a:lnTo>
                    <a:pt x="21897" y="9501"/>
                  </a:lnTo>
                  <a:lnTo>
                    <a:pt x="20820" y="9700"/>
                  </a:lnTo>
                  <a:lnTo>
                    <a:pt x="19796" y="9893"/>
                  </a:lnTo>
                  <a:lnTo>
                    <a:pt x="18773" y="10076"/>
                  </a:lnTo>
                  <a:lnTo>
                    <a:pt x="17775" y="10249"/>
                  </a:lnTo>
                  <a:lnTo>
                    <a:pt x="16803" y="10411"/>
                  </a:lnTo>
                  <a:lnTo>
                    <a:pt x="15858" y="10567"/>
                  </a:lnTo>
                  <a:lnTo>
                    <a:pt x="14913" y="10719"/>
                  </a:lnTo>
                  <a:lnTo>
                    <a:pt x="14021" y="10855"/>
                  </a:lnTo>
                  <a:lnTo>
                    <a:pt x="13128" y="10986"/>
                  </a:lnTo>
                  <a:lnTo>
                    <a:pt x="12262" y="11111"/>
                  </a:lnTo>
                  <a:lnTo>
                    <a:pt x="11448" y="11221"/>
                  </a:lnTo>
                  <a:lnTo>
                    <a:pt x="10634" y="11326"/>
                  </a:lnTo>
                  <a:lnTo>
                    <a:pt x="9872" y="11420"/>
                  </a:lnTo>
                  <a:lnTo>
                    <a:pt x="9111" y="11509"/>
                  </a:lnTo>
                  <a:lnTo>
                    <a:pt x="8402" y="11582"/>
                  </a:lnTo>
                  <a:lnTo>
                    <a:pt x="7720" y="11650"/>
                  </a:lnTo>
                  <a:lnTo>
                    <a:pt x="7089" y="11713"/>
                  </a:lnTo>
                  <a:lnTo>
                    <a:pt x="6459" y="11760"/>
                  </a:lnTo>
                  <a:lnTo>
                    <a:pt x="5882" y="11801"/>
                  </a:lnTo>
                  <a:lnTo>
                    <a:pt x="5330" y="11833"/>
                  </a:lnTo>
                  <a:lnTo>
                    <a:pt x="4832" y="11859"/>
                  </a:lnTo>
                  <a:lnTo>
                    <a:pt x="4359" y="11869"/>
                  </a:lnTo>
                  <a:lnTo>
                    <a:pt x="3913" y="11875"/>
                  </a:lnTo>
                  <a:lnTo>
                    <a:pt x="3493" y="11869"/>
                  </a:lnTo>
                  <a:lnTo>
                    <a:pt x="3309" y="11864"/>
                  </a:lnTo>
                  <a:lnTo>
                    <a:pt x="3151" y="11854"/>
                  </a:lnTo>
                  <a:lnTo>
                    <a:pt x="2994" y="11843"/>
                  </a:lnTo>
                  <a:lnTo>
                    <a:pt x="2836" y="11828"/>
                  </a:lnTo>
                  <a:lnTo>
                    <a:pt x="2705" y="11807"/>
                  </a:lnTo>
                  <a:lnTo>
                    <a:pt x="2600" y="11786"/>
                  </a:lnTo>
                  <a:lnTo>
                    <a:pt x="2469" y="11760"/>
                  </a:lnTo>
                  <a:lnTo>
                    <a:pt x="2364" y="11728"/>
                  </a:lnTo>
                  <a:lnTo>
                    <a:pt x="2259" y="11697"/>
                  </a:lnTo>
                  <a:lnTo>
                    <a:pt x="2180" y="11655"/>
                  </a:lnTo>
                  <a:lnTo>
                    <a:pt x="2101" y="11613"/>
                  </a:lnTo>
                  <a:lnTo>
                    <a:pt x="2049" y="11571"/>
                  </a:lnTo>
                  <a:lnTo>
                    <a:pt x="1996" y="11472"/>
                  </a:lnTo>
                  <a:lnTo>
                    <a:pt x="1970" y="11362"/>
                  </a:lnTo>
                  <a:lnTo>
                    <a:pt x="1996" y="11237"/>
                  </a:lnTo>
                  <a:lnTo>
                    <a:pt x="2101" y="11101"/>
                  </a:lnTo>
                  <a:lnTo>
                    <a:pt x="2232" y="10954"/>
                  </a:lnTo>
                  <a:lnTo>
                    <a:pt x="2442" y="10798"/>
                  </a:lnTo>
                  <a:lnTo>
                    <a:pt x="2679" y="10630"/>
                  </a:lnTo>
                  <a:lnTo>
                    <a:pt x="2968" y="10452"/>
                  </a:lnTo>
                  <a:lnTo>
                    <a:pt x="3335" y="10264"/>
                  </a:lnTo>
                  <a:lnTo>
                    <a:pt x="3729" y="10066"/>
                  </a:lnTo>
                  <a:lnTo>
                    <a:pt x="4175" y="9856"/>
                  </a:lnTo>
                  <a:lnTo>
                    <a:pt x="4674" y="9642"/>
                  </a:lnTo>
                  <a:lnTo>
                    <a:pt x="5225" y="9417"/>
                  </a:lnTo>
                  <a:lnTo>
                    <a:pt x="5829" y="9182"/>
                  </a:lnTo>
                  <a:lnTo>
                    <a:pt x="6486" y="8941"/>
                  </a:lnTo>
                  <a:lnTo>
                    <a:pt x="7194" y="8696"/>
                  </a:lnTo>
                  <a:lnTo>
                    <a:pt x="7930" y="8439"/>
                  </a:lnTo>
                  <a:lnTo>
                    <a:pt x="8717" y="8178"/>
                  </a:lnTo>
                  <a:lnTo>
                    <a:pt x="9557" y="7911"/>
                  </a:lnTo>
                  <a:lnTo>
                    <a:pt x="10450" y="7634"/>
                  </a:lnTo>
                  <a:lnTo>
                    <a:pt x="11395" y="7357"/>
                  </a:lnTo>
                  <a:lnTo>
                    <a:pt x="12367" y="7075"/>
                  </a:lnTo>
                  <a:lnTo>
                    <a:pt x="13390" y="6782"/>
                  </a:lnTo>
                  <a:lnTo>
                    <a:pt x="14467" y="6489"/>
                  </a:lnTo>
                  <a:lnTo>
                    <a:pt x="15570" y="6191"/>
                  </a:lnTo>
                  <a:lnTo>
                    <a:pt x="16751" y="5888"/>
                  </a:lnTo>
                  <a:lnTo>
                    <a:pt x="17959" y="5585"/>
                  </a:lnTo>
                  <a:lnTo>
                    <a:pt x="19193" y="5276"/>
                  </a:lnTo>
                  <a:lnTo>
                    <a:pt x="20479" y="4962"/>
                  </a:lnTo>
                  <a:lnTo>
                    <a:pt x="21661" y="4685"/>
                  </a:lnTo>
                  <a:lnTo>
                    <a:pt x="22842" y="4419"/>
                  </a:lnTo>
                  <a:lnTo>
                    <a:pt x="23997" y="4157"/>
                  </a:lnTo>
                  <a:lnTo>
                    <a:pt x="25152" y="3906"/>
                  </a:lnTo>
                  <a:lnTo>
                    <a:pt x="26281" y="3666"/>
                  </a:lnTo>
                  <a:lnTo>
                    <a:pt x="27384" y="3431"/>
                  </a:lnTo>
                  <a:lnTo>
                    <a:pt x="28487" y="3206"/>
                  </a:lnTo>
                  <a:lnTo>
                    <a:pt x="29589" y="2986"/>
                  </a:lnTo>
                  <a:lnTo>
                    <a:pt x="30666" y="2782"/>
                  </a:lnTo>
                  <a:lnTo>
                    <a:pt x="31716" y="2578"/>
                  </a:lnTo>
                  <a:lnTo>
                    <a:pt x="32740" y="2390"/>
                  </a:lnTo>
                  <a:lnTo>
                    <a:pt x="33764" y="2207"/>
                  </a:lnTo>
                  <a:lnTo>
                    <a:pt x="34761" y="2029"/>
                  </a:lnTo>
                  <a:lnTo>
                    <a:pt x="35733" y="1867"/>
                  </a:lnTo>
                  <a:lnTo>
                    <a:pt x="36704" y="1710"/>
                  </a:lnTo>
                  <a:lnTo>
                    <a:pt x="37623" y="1559"/>
                  </a:lnTo>
                  <a:lnTo>
                    <a:pt x="38542" y="1423"/>
                  </a:lnTo>
                  <a:lnTo>
                    <a:pt x="39408" y="1292"/>
                  </a:lnTo>
                  <a:lnTo>
                    <a:pt x="40275" y="1172"/>
                  </a:lnTo>
                  <a:lnTo>
                    <a:pt x="41089" y="1057"/>
                  </a:lnTo>
                  <a:lnTo>
                    <a:pt x="41902" y="952"/>
                  </a:lnTo>
                  <a:lnTo>
                    <a:pt x="42664" y="858"/>
                  </a:lnTo>
                  <a:lnTo>
                    <a:pt x="43425" y="774"/>
                  </a:lnTo>
                  <a:lnTo>
                    <a:pt x="44134" y="696"/>
                  </a:lnTo>
                  <a:lnTo>
                    <a:pt x="44817" y="628"/>
                  </a:lnTo>
                  <a:lnTo>
                    <a:pt x="45473" y="565"/>
                  </a:lnTo>
                  <a:lnTo>
                    <a:pt x="46077" y="518"/>
                  </a:lnTo>
                  <a:lnTo>
                    <a:pt x="46654" y="476"/>
                  </a:lnTo>
                  <a:lnTo>
                    <a:pt x="47206" y="445"/>
                  </a:lnTo>
                  <a:lnTo>
                    <a:pt x="47705" y="424"/>
                  </a:lnTo>
                  <a:lnTo>
                    <a:pt x="48177" y="408"/>
                  </a:lnTo>
                  <a:lnTo>
                    <a:pt x="48623" y="403"/>
                  </a:lnTo>
                  <a:close/>
                  <a:moveTo>
                    <a:pt x="48623" y="1"/>
                  </a:moveTo>
                  <a:lnTo>
                    <a:pt x="48072" y="6"/>
                  </a:lnTo>
                  <a:lnTo>
                    <a:pt x="47468" y="22"/>
                  </a:lnTo>
                  <a:lnTo>
                    <a:pt x="46838" y="48"/>
                  </a:lnTo>
                  <a:lnTo>
                    <a:pt x="46156" y="89"/>
                  </a:lnTo>
                  <a:lnTo>
                    <a:pt x="45473" y="137"/>
                  </a:lnTo>
                  <a:lnTo>
                    <a:pt x="44738" y="194"/>
                  </a:lnTo>
                  <a:lnTo>
                    <a:pt x="43977" y="267"/>
                  </a:lnTo>
                  <a:lnTo>
                    <a:pt x="43189" y="346"/>
                  </a:lnTo>
                  <a:lnTo>
                    <a:pt x="42349" y="435"/>
                  </a:lnTo>
                  <a:lnTo>
                    <a:pt x="41509" y="534"/>
                  </a:lnTo>
                  <a:lnTo>
                    <a:pt x="40642" y="638"/>
                  </a:lnTo>
                  <a:lnTo>
                    <a:pt x="39750" y="759"/>
                  </a:lnTo>
                  <a:lnTo>
                    <a:pt x="38831" y="884"/>
                  </a:lnTo>
                  <a:lnTo>
                    <a:pt x="37912" y="1020"/>
                  </a:lnTo>
                  <a:lnTo>
                    <a:pt x="36940" y="1161"/>
                  </a:lnTo>
                  <a:lnTo>
                    <a:pt x="35969" y="1313"/>
                  </a:lnTo>
                  <a:lnTo>
                    <a:pt x="34998" y="1475"/>
                  </a:lnTo>
                  <a:lnTo>
                    <a:pt x="33974" y="1642"/>
                  </a:lnTo>
                  <a:lnTo>
                    <a:pt x="32950" y="1815"/>
                  </a:lnTo>
                  <a:lnTo>
                    <a:pt x="31926" y="1998"/>
                  </a:lnTo>
                  <a:lnTo>
                    <a:pt x="30876" y="2191"/>
                  </a:lnTo>
                  <a:lnTo>
                    <a:pt x="29826" y="2385"/>
                  </a:lnTo>
                  <a:lnTo>
                    <a:pt x="28749" y="2589"/>
                  </a:lnTo>
                  <a:lnTo>
                    <a:pt x="27673" y="2803"/>
                  </a:lnTo>
                  <a:lnTo>
                    <a:pt x="26596" y="3017"/>
                  </a:lnTo>
                  <a:lnTo>
                    <a:pt x="25520" y="3242"/>
                  </a:lnTo>
                  <a:lnTo>
                    <a:pt x="24417" y="3472"/>
                  </a:lnTo>
                  <a:lnTo>
                    <a:pt x="23315" y="3708"/>
                  </a:lnTo>
                  <a:lnTo>
                    <a:pt x="22238" y="3948"/>
                  </a:lnTo>
                  <a:lnTo>
                    <a:pt x="21135" y="4194"/>
                  </a:lnTo>
                  <a:lnTo>
                    <a:pt x="20033" y="4450"/>
                  </a:lnTo>
                  <a:lnTo>
                    <a:pt x="18930" y="4706"/>
                  </a:lnTo>
                  <a:lnTo>
                    <a:pt x="17801" y="4978"/>
                  </a:lnTo>
                  <a:lnTo>
                    <a:pt x="16698" y="5250"/>
                  </a:lnTo>
                  <a:lnTo>
                    <a:pt x="15596" y="5527"/>
                  </a:lnTo>
                  <a:lnTo>
                    <a:pt x="14493" y="5810"/>
                  </a:lnTo>
                  <a:lnTo>
                    <a:pt x="13443" y="6092"/>
                  </a:lnTo>
                  <a:lnTo>
                    <a:pt x="12393" y="6374"/>
                  </a:lnTo>
                  <a:lnTo>
                    <a:pt x="11369" y="6657"/>
                  </a:lnTo>
                  <a:lnTo>
                    <a:pt x="10397" y="6939"/>
                  </a:lnTo>
                  <a:lnTo>
                    <a:pt x="9426" y="7221"/>
                  </a:lnTo>
                  <a:lnTo>
                    <a:pt x="8507" y="7498"/>
                  </a:lnTo>
                  <a:lnTo>
                    <a:pt x="7615" y="7781"/>
                  </a:lnTo>
                  <a:lnTo>
                    <a:pt x="6748" y="8053"/>
                  </a:lnTo>
                  <a:lnTo>
                    <a:pt x="5934" y="8324"/>
                  </a:lnTo>
                  <a:lnTo>
                    <a:pt x="5173" y="8596"/>
                  </a:lnTo>
                  <a:lnTo>
                    <a:pt x="4438" y="8858"/>
                  </a:lnTo>
                  <a:lnTo>
                    <a:pt x="3755" y="9119"/>
                  </a:lnTo>
                  <a:lnTo>
                    <a:pt x="3125" y="9370"/>
                  </a:lnTo>
                  <a:lnTo>
                    <a:pt x="2521" y="9616"/>
                  </a:lnTo>
                  <a:lnTo>
                    <a:pt x="1996" y="9856"/>
                  </a:lnTo>
                  <a:lnTo>
                    <a:pt x="1524" y="10092"/>
                  </a:lnTo>
                  <a:lnTo>
                    <a:pt x="1130" y="10316"/>
                  </a:lnTo>
                  <a:lnTo>
                    <a:pt x="762" y="10531"/>
                  </a:lnTo>
                  <a:lnTo>
                    <a:pt x="473" y="10735"/>
                  </a:lnTo>
                  <a:lnTo>
                    <a:pt x="263" y="10933"/>
                  </a:lnTo>
                  <a:lnTo>
                    <a:pt x="106" y="11116"/>
                  </a:lnTo>
                  <a:lnTo>
                    <a:pt x="53" y="11205"/>
                  </a:lnTo>
                  <a:lnTo>
                    <a:pt x="27" y="11294"/>
                  </a:lnTo>
                  <a:lnTo>
                    <a:pt x="1" y="11378"/>
                  </a:lnTo>
                  <a:lnTo>
                    <a:pt x="1" y="11456"/>
                  </a:lnTo>
                  <a:lnTo>
                    <a:pt x="27" y="11535"/>
                  </a:lnTo>
                  <a:lnTo>
                    <a:pt x="80" y="11608"/>
                  </a:lnTo>
                  <a:lnTo>
                    <a:pt x="132" y="11676"/>
                  </a:lnTo>
                  <a:lnTo>
                    <a:pt x="237" y="11744"/>
                  </a:lnTo>
                  <a:lnTo>
                    <a:pt x="342" y="11807"/>
                  </a:lnTo>
                  <a:lnTo>
                    <a:pt x="447" y="11869"/>
                  </a:lnTo>
                  <a:lnTo>
                    <a:pt x="605" y="11927"/>
                  </a:lnTo>
                  <a:lnTo>
                    <a:pt x="762" y="11979"/>
                  </a:lnTo>
                  <a:lnTo>
                    <a:pt x="946" y="12026"/>
                  </a:lnTo>
                  <a:lnTo>
                    <a:pt x="1156" y="12073"/>
                  </a:lnTo>
                  <a:lnTo>
                    <a:pt x="1419" y="12120"/>
                  </a:lnTo>
                  <a:lnTo>
                    <a:pt x="1707" y="12162"/>
                  </a:lnTo>
                  <a:lnTo>
                    <a:pt x="2022" y="12199"/>
                  </a:lnTo>
                  <a:lnTo>
                    <a:pt x="2364" y="12225"/>
                  </a:lnTo>
                  <a:lnTo>
                    <a:pt x="2731" y="12251"/>
                  </a:lnTo>
                  <a:lnTo>
                    <a:pt x="3099" y="12267"/>
                  </a:lnTo>
                  <a:lnTo>
                    <a:pt x="3493" y="12277"/>
                  </a:lnTo>
                  <a:lnTo>
                    <a:pt x="3913" y="12277"/>
                  </a:lnTo>
                  <a:lnTo>
                    <a:pt x="4490" y="12272"/>
                  </a:lnTo>
                  <a:lnTo>
                    <a:pt x="5068" y="12256"/>
                  </a:lnTo>
                  <a:lnTo>
                    <a:pt x="5724" y="12230"/>
                  </a:lnTo>
                  <a:lnTo>
                    <a:pt x="6381" y="12188"/>
                  </a:lnTo>
                  <a:lnTo>
                    <a:pt x="7089" y="12141"/>
                  </a:lnTo>
                  <a:lnTo>
                    <a:pt x="7825" y="12084"/>
                  </a:lnTo>
                  <a:lnTo>
                    <a:pt x="8586" y="12011"/>
                  </a:lnTo>
                  <a:lnTo>
                    <a:pt x="9374" y="11932"/>
                  </a:lnTo>
                  <a:lnTo>
                    <a:pt x="10187" y="11843"/>
                  </a:lnTo>
                  <a:lnTo>
                    <a:pt x="11028" y="11744"/>
                  </a:lnTo>
                  <a:lnTo>
                    <a:pt x="11894" y="11639"/>
                  </a:lnTo>
                  <a:lnTo>
                    <a:pt x="12787" y="11519"/>
                  </a:lnTo>
                  <a:lnTo>
                    <a:pt x="13706" y="11394"/>
                  </a:lnTo>
                  <a:lnTo>
                    <a:pt x="14624" y="11258"/>
                  </a:lnTo>
                  <a:lnTo>
                    <a:pt x="15596" y="11116"/>
                  </a:lnTo>
                  <a:lnTo>
                    <a:pt x="16567" y="10965"/>
                  </a:lnTo>
                  <a:lnTo>
                    <a:pt x="17565" y="10803"/>
                  </a:lnTo>
                  <a:lnTo>
                    <a:pt x="18563" y="10635"/>
                  </a:lnTo>
                  <a:lnTo>
                    <a:pt x="19586" y="10463"/>
                  </a:lnTo>
                  <a:lnTo>
                    <a:pt x="20610" y="10280"/>
                  </a:lnTo>
                  <a:lnTo>
                    <a:pt x="21661" y="10092"/>
                  </a:lnTo>
                  <a:lnTo>
                    <a:pt x="22711" y="9893"/>
                  </a:lnTo>
                  <a:lnTo>
                    <a:pt x="23787" y="9689"/>
                  </a:lnTo>
                  <a:lnTo>
                    <a:pt x="24864" y="9480"/>
                  </a:lnTo>
                  <a:lnTo>
                    <a:pt x="25940" y="9260"/>
                  </a:lnTo>
                  <a:lnTo>
                    <a:pt x="27016" y="9036"/>
                  </a:lnTo>
                  <a:lnTo>
                    <a:pt x="28119" y="8805"/>
                  </a:lnTo>
                  <a:lnTo>
                    <a:pt x="29222" y="8570"/>
                  </a:lnTo>
                  <a:lnTo>
                    <a:pt x="30324" y="8330"/>
                  </a:lnTo>
                  <a:lnTo>
                    <a:pt x="31401" y="8084"/>
                  </a:lnTo>
                  <a:lnTo>
                    <a:pt x="32503" y="7833"/>
                  </a:lnTo>
                  <a:lnTo>
                    <a:pt x="33606" y="7572"/>
                  </a:lnTo>
                  <a:lnTo>
                    <a:pt x="34735" y="7305"/>
                  </a:lnTo>
                  <a:lnTo>
                    <a:pt x="35864" y="7028"/>
                  </a:lnTo>
                  <a:lnTo>
                    <a:pt x="36967" y="6751"/>
                  </a:lnTo>
                  <a:lnTo>
                    <a:pt x="38043" y="6468"/>
                  </a:lnTo>
                  <a:lnTo>
                    <a:pt x="39093" y="6186"/>
                  </a:lnTo>
                  <a:lnTo>
                    <a:pt x="40143" y="5904"/>
                  </a:lnTo>
                  <a:lnTo>
                    <a:pt x="41167" y="5621"/>
                  </a:lnTo>
                  <a:lnTo>
                    <a:pt x="42165" y="5339"/>
                  </a:lnTo>
                  <a:lnTo>
                    <a:pt x="43110" y="5057"/>
                  </a:lnTo>
                  <a:lnTo>
                    <a:pt x="44029" y="4779"/>
                  </a:lnTo>
                  <a:lnTo>
                    <a:pt x="44922" y="4502"/>
                  </a:lnTo>
                  <a:lnTo>
                    <a:pt x="45788" y="4225"/>
                  </a:lnTo>
                  <a:lnTo>
                    <a:pt x="46602" y="3953"/>
                  </a:lnTo>
                  <a:lnTo>
                    <a:pt x="47390" y="3681"/>
                  </a:lnTo>
                  <a:lnTo>
                    <a:pt x="48098" y="3420"/>
                  </a:lnTo>
                  <a:lnTo>
                    <a:pt x="48807" y="3159"/>
                  </a:lnTo>
                  <a:lnTo>
                    <a:pt x="49437" y="2908"/>
                  </a:lnTo>
                  <a:lnTo>
                    <a:pt x="50015" y="2662"/>
                  </a:lnTo>
                  <a:lnTo>
                    <a:pt x="50540" y="2421"/>
                  </a:lnTo>
                  <a:lnTo>
                    <a:pt x="51013" y="2186"/>
                  </a:lnTo>
                  <a:lnTo>
                    <a:pt x="51433" y="1961"/>
                  </a:lnTo>
                  <a:lnTo>
                    <a:pt x="51774" y="1747"/>
                  </a:lnTo>
                  <a:lnTo>
                    <a:pt x="52063" y="1543"/>
                  </a:lnTo>
                  <a:lnTo>
                    <a:pt x="52299" y="1344"/>
                  </a:lnTo>
                  <a:lnTo>
                    <a:pt x="52430" y="1161"/>
                  </a:lnTo>
                  <a:lnTo>
                    <a:pt x="52483" y="1072"/>
                  </a:lnTo>
                  <a:lnTo>
                    <a:pt x="52509" y="984"/>
                  </a:lnTo>
                  <a:lnTo>
                    <a:pt x="52535" y="900"/>
                  </a:lnTo>
                  <a:lnTo>
                    <a:pt x="52535" y="821"/>
                  </a:lnTo>
                  <a:lnTo>
                    <a:pt x="52509" y="743"/>
                  </a:lnTo>
                  <a:lnTo>
                    <a:pt x="52457" y="670"/>
                  </a:lnTo>
                  <a:lnTo>
                    <a:pt x="52404" y="602"/>
                  </a:lnTo>
                  <a:lnTo>
                    <a:pt x="52325" y="534"/>
                  </a:lnTo>
                  <a:lnTo>
                    <a:pt x="52220" y="471"/>
                  </a:lnTo>
                  <a:lnTo>
                    <a:pt x="52089" y="408"/>
                  </a:lnTo>
                  <a:lnTo>
                    <a:pt x="51958" y="351"/>
                  </a:lnTo>
                  <a:lnTo>
                    <a:pt x="51774" y="299"/>
                  </a:lnTo>
                  <a:lnTo>
                    <a:pt x="51590" y="252"/>
                  </a:lnTo>
                  <a:lnTo>
                    <a:pt x="51380" y="205"/>
                  </a:lnTo>
                  <a:lnTo>
                    <a:pt x="51118" y="157"/>
                  </a:lnTo>
                  <a:lnTo>
                    <a:pt x="50829" y="116"/>
                  </a:lnTo>
                  <a:lnTo>
                    <a:pt x="50514" y="79"/>
                  </a:lnTo>
                  <a:lnTo>
                    <a:pt x="50172" y="53"/>
                  </a:lnTo>
                  <a:lnTo>
                    <a:pt x="49831" y="27"/>
                  </a:lnTo>
                  <a:lnTo>
                    <a:pt x="49437" y="11"/>
                  </a:lnTo>
                  <a:lnTo>
                    <a:pt x="49044" y="1"/>
                  </a:lnTo>
                  <a:close/>
                </a:path>
              </a:pathLst>
            </a:custGeom>
            <a:solidFill>
              <a:srgbClr val="FFDE00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g3fad6c071fb_0_714"/>
            <p:cNvSpPr/>
            <p:nvPr/>
          </p:nvSpPr>
          <p:spPr>
            <a:xfrm flipH="1">
              <a:off x="7859147" y="569575"/>
              <a:ext cx="122566" cy="122396"/>
            </a:xfrm>
            <a:custGeom>
              <a:rect b="b" l="l" r="r" t="t"/>
              <a:pathLst>
                <a:path extrusionOk="0" h="2108" w="10582">
                  <a:moveTo>
                    <a:pt x="5278" y="1"/>
                  </a:moveTo>
                  <a:lnTo>
                    <a:pt x="4726" y="11"/>
                  </a:lnTo>
                  <a:lnTo>
                    <a:pt x="4201" y="27"/>
                  </a:lnTo>
                  <a:lnTo>
                    <a:pt x="3702" y="53"/>
                  </a:lnTo>
                  <a:lnTo>
                    <a:pt x="3230" y="84"/>
                  </a:lnTo>
                  <a:lnTo>
                    <a:pt x="2757" y="131"/>
                  </a:lnTo>
                  <a:lnTo>
                    <a:pt x="2311" y="184"/>
                  </a:lnTo>
                  <a:lnTo>
                    <a:pt x="1917" y="241"/>
                  </a:lnTo>
                  <a:lnTo>
                    <a:pt x="1550" y="309"/>
                  </a:lnTo>
                  <a:lnTo>
                    <a:pt x="1208" y="387"/>
                  </a:lnTo>
                  <a:lnTo>
                    <a:pt x="893" y="466"/>
                  </a:lnTo>
                  <a:lnTo>
                    <a:pt x="631" y="555"/>
                  </a:lnTo>
                  <a:lnTo>
                    <a:pt x="394" y="649"/>
                  </a:lnTo>
                  <a:lnTo>
                    <a:pt x="237" y="743"/>
                  </a:lnTo>
                  <a:lnTo>
                    <a:pt x="106" y="842"/>
                  </a:lnTo>
                  <a:lnTo>
                    <a:pt x="27" y="947"/>
                  </a:lnTo>
                  <a:lnTo>
                    <a:pt x="1" y="1057"/>
                  </a:lnTo>
                  <a:lnTo>
                    <a:pt x="27" y="1167"/>
                  </a:lnTo>
                  <a:lnTo>
                    <a:pt x="106" y="1271"/>
                  </a:lnTo>
                  <a:lnTo>
                    <a:pt x="237" y="1370"/>
                  </a:lnTo>
                  <a:lnTo>
                    <a:pt x="394" y="1465"/>
                  </a:lnTo>
                  <a:lnTo>
                    <a:pt x="631" y="1559"/>
                  </a:lnTo>
                  <a:lnTo>
                    <a:pt x="893" y="1648"/>
                  </a:lnTo>
                  <a:lnTo>
                    <a:pt x="1208" y="1726"/>
                  </a:lnTo>
                  <a:lnTo>
                    <a:pt x="1550" y="1799"/>
                  </a:lnTo>
                  <a:lnTo>
                    <a:pt x="1917" y="1867"/>
                  </a:lnTo>
                  <a:lnTo>
                    <a:pt x="2311" y="1930"/>
                  </a:lnTo>
                  <a:lnTo>
                    <a:pt x="2757" y="1982"/>
                  </a:lnTo>
                  <a:lnTo>
                    <a:pt x="3230" y="2029"/>
                  </a:lnTo>
                  <a:lnTo>
                    <a:pt x="3702" y="2061"/>
                  </a:lnTo>
                  <a:lnTo>
                    <a:pt x="4201" y="2087"/>
                  </a:lnTo>
                  <a:lnTo>
                    <a:pt x="4726" y="2102"/>
                  </a:lnTo>
                  <a:lnTo>
                    <a:pt x="5278" y="2108"/>
                  </a:lnTo>
                  <a:lnTo>
                    <a:pt x="5829" y="2102"/>
                  </a:lnTo>
                  <a:lnTo>
                    <a:pt x="6354" y="2087"/>
                  </a:lnTo>
                  <a:lnTo>
                    <a:pt x="6853" y="2061"/>
                  </a:lnTo>
                  <a:lnTo>
                    <a:pt x="7326" y="2029"/>
                  </a:lnTo>
                  <a:lnTo>
                    <a:pt x="7798" y="1982"/>
                  </a:lnTo>
                  <a:lnTo>
                    <a:pt x="8244" y="1930"/>
                  </a:lnTo>
                  <a:lnTo>
                    <a:pt x="8638" y="1867"/>
                  </a:lnTo>
                  <a:lnTo>
                    <a:pt x="9032" y="1799"/>
                  </a:lnTo>
                  <a:lnTo>
                    <a:pt x="9373" y="1726"/>
                  </a:lnTo>
                  <a:lnTo>
                    <a:pt x="9662" y="1648"/>
                  </a:lnTo>
                  <a:lnTo>
                    <a:pt x="9925" y="1559"/>
                  </a:lnTo>
                  <a:lnTo>
                    <a:pt x="10161" y="1465"/>
                  </a:lnTo>
                  <a:lnTo>
                    <a:pt x="10319" y="1370"/>
                  </a:lnTo>
                  <a:lnTo>
                    <a:pt x="10450" y="1271"/>
                  </a:lnTo>
                  <a:lnTo>
                    <a:pt x="10529" y="1167"/>
                  </a:lnTo>
                  <a:lnTo>
                    <a:pt x="10581" y="1057"/>
                  </a:lnTo>
                  <a:lnTo>
                    <a:pt x="10529" y="947"/>
                  </a:lnTo>
                  <a:lnTo>
                    <a:pt x="10450" y="842"/>
                  </a:lnTo>
                  <a:lnTo>
                    <a:pt x="10319" y="743"/>
                  </a:lnTo>
                  <a:lnTo>
                    <a:pt x="10161" y="649"/>
                  </a:lnTo>
                  <a:lnTo>
                    <a:pt x="9925" y="555"/>
                  </a:lnTo>
                  <a:lnTo>
                    <a:pt x="9662" y="466"/>
                  </a:lnTo>
                  <a:lnTo>
                    <a:pt x="9373" y="387"/>
                  </a:lnTo>
                  <a:lnTo>
                    <a:pt x="9032" y="309"/>
                  </a:lnTo>
                  <a:lnTo>
                    <a:pt x="8638" y="241"/>
                  </a:lnTo>
                  <a:lnTo>
                    <a:pt x="8244" y="184"/>
                  </a:lnTo>
                  <a:lnTo>
                    <a:pt x="7798" y="131"/>
                  </a:lnTo>
                  <a:lnTo>
                    <a:pt x="7326" y="84"/>
                  </a:lnTo>
                  <a:lnTo>
                    <a:pt x="6853" y="53"/>
                  </a:lnTo>
                  <a:lnTo>
                    <a:pt x="6354" y="27"/>
                  </a:lnTo>
                  <a:lnTo>
                    <a:pt x="5829" y="11"/>
                  </a:lnTo>
                  <a:lnTo>
                    <a:pt x="527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g3fad6c071fb_0_714"/>
            <p:cNvSpPr/>
            <p:nvPr/>
          </p:nvSpPr>
          <p:spPr>
            <a:xfrm flipH="1">
              <a:off x="7962216" y="1130595"/>
              <a:ext cx="122554" cy="122396"/>
            </a:xfrm>
            <a:custGeom>
              <a:rect b="b" l="l" r="r" t="t"/>
              <a:pathLst>
                <a:path extrusionOk="0" h="2108" w="10581">
                  <a:moveTo>
                    <a:pt x="5278" y="1"/>
                  </a:moveTo>
                  <a:lnTo>
                    <a:pt x="4752" y="6"/>
                  </a:lnTo>
                  <a:lnTo>
                    <a:pt x="4227" y="22"/>
                  </a:lnTo>
                  <a:lnTo>
                    <a:pt x="3702" y="48"/>
                  </a:lnTo>
                  <a:lnTo>
                    <a:pt x="3230" y="85"/>
                  </a:lnTo>
                  <a:lnTo>
                    <a:pt x="2757" y="126"/>
                  </a:lnTo>
                  <a:lnTo>
                    <a:pt x="2337" y="179"/>
                  </a:lnTo>
                  <a:lnTo>
                    <a:pt x="1917" y="241"/>
                  </a:lnTo>
                  <a:lnTo>
                    <a:pt x="1549" y="309"/>
                  </a:lnTo>
                  <a:lnTo>
                    <a:pt x="1208" y="383"/>
                  </a:lnTo>
                  <a:lnTo>
                    <a:pt x="893" y="466"/>
                  </a:lnTo>
                  <a:lnTo>
                    <a:pt x="631" y="550"/>
                  </a:lnTo>
                  <a:lnTo>
                    <a:pt x="421" y="644"/>
                  </a:lnTo>
                  <a:lnTo>
                    <a:pt x="237" y="743"/>
                  </a:lnTo>
                  <a:lnTo>
                    <a:pt x="106" y="843"/>
                  </a:lnTo>
                  <a:lnTo>
                    <a:pt x="27" y="947"/>
                  </a:lnTo>
                  <a:lnTo>
                    <a:pt x="0" y="1057"/>
                  </a:lnTo>
                  <a:lnTo>
                    <a:pt x="27" y="1162"/>
                  </a:lnTo>
                  <a:lnTo>
                    <a:pt x="106" y="1266"/>
                  </a:lnTo>
                  <a:lnTo>
                    <a:pt x="237" y="1366"/>
                  </a:lnTo>
                  <a:lnTo>
                    <a:pt x="421" y="1465"/>
                  </a:lnTo>
                  <a:lnTo>
                    <a:pt x="631" y="1559"/>
                  </a:lnTo>
                  <a:lnTo>
                    <a:pt x="893" y="1643"/>
                  </a:lnTo>
                  <a:lnTo>
                    <a:pt x="1208" y="1726"/>
                  </a:lnTo>
                  <a:lnTo>
                    <a:pt x="1549" y="1799"/>
                  </a:lnTo>
                  <a:lnTo>
                    <a:pt x="1917" y="1867"/>
                  </a:lnTo>
                  <a:lnTo>
                    <a:pt x="2337" y="1930"/>
                  </a:lnTo>
                  <a:lnTo>
                    <a:pt x="2757" y="1982"/>
                  </a:lnTo>
                  <a:lnTo>
                    <a:pt x="3230" y="2024"/>
                  </a:lnTo>
                  <a:lnTo>
                    <a:pt x="3702" y="2061"/>
                  </a:lnTo>
                  <a:lnTo>
                    <a:pt x="4227" y="2087"/>
                  </a:lnTo>
                  <a:lnTo>
                    <a:pt x="4752" y="2103"/>
                  </a:lnTo>
                  <a:lnTo>
                    <a:pt x="5278" y="2108"/>
                  </a:lnTo>
                  <a:lnTo>
                    <a:pt x="5829" y="2103"/>
                  </a:lnTo>
                  <a:lnTo>
                    <a:pt x="6354" y="2087"/>
                  </a:lnTo>
                  <a:lnTo>
                    <a:pt x="6853" y="2061"/>
                  </a:lnTo>
                  <a:lnTo>
                    <a:pt x="7352" y="2024"/>
                  </a:lnTo>
                  <a:lnTo>
                    <a:pt x="7798" y="1982"/>
                  </a:lnTo>
                  <a:lnTo>
                    <a:pt x="8244" y="1930"/>
                  </a:lnTo>
                  <a:lnTo>
                    <a:pt x="8664" y="1867"/>
                  </a:lnTo>
                  <a:lnTo>
                    <a:pt x="9032" y="1799"/>
                  </a:lnTo>
                  <a:lnTo>
                    <a:pt x="9373" y="1726"/>
                  </a:lnTo>
                  <a:lnTo>
                    <a:pt x="9662" y="1643"/>
                  </a:lnTo>
                  <a:lnTo>
                    <a:pt x="9951" y="1559"/>
                  </a:lnTo>
                  <a:lnTo>
                    <a:pt x="10161" y="1465"/>
                  </a:lnTo>
                  <a:lnTo>
                    <a:pt x="10345" y="1366"/>
                  </a:lnTo>
                  <a:lnTo>
                    <a:pt x="10476" y="1266"/>
                  </a:lnTo>
                  <a:lnTo>
                    <a:pt x="10555" y="1162"/>
                  </a:lnTo>
                  <a:lnTo>
                    <a:pt x="10581" y="1057"/>
                  </a:lnTo>
                  <a:lnTo>
                    <a:pt x="10555" y="947"/>
                  </a:lnTo>
                  <a:lnTo>
                    <a:pt x="10476" y="843"/>
                  </a:lnTo>
                  <a:lnTo>
                    <a:pt x="10345" y="743"/>
                  </a:lnTo>
                  <a:lnTo>
                    <a:pt x="10161" y="644"/>
                  </a:lnTo>
                  <a:lnTo>
                    <a:pt x="9951" y="550"/>
                  </a:lnTo>
                  <a:lnTo>
                    <a:pt x="9662" y="466"/>
                  </a:lnTo>
                  <a:lnTo>
                    <a:pt x="9373" y="383"/>
                  </a:lnTo>
                  <a:lnTo>
                    <a:pt x="9032" y="309"/>
                  </a:lnTo>
                  <a:lnTo>
                    <a:pt x="8664" y="241"/>
                  </a:lnTo>
                  <a:lnTo>
                    <a:pt x="8244" y="179"/>
                  </a:lnTo>
                  <a:lnTo>
                    <a:pt x="7798" y="126"/>
                  </a:lnTo>
                  <a:lnTo>
                    <a:pt x="7352" y="85"/>
                  </a:lnTo>
                  <a:lnTo>
                    <a:pt x="6853" y="48"/>
                  </a:lnTo>
                  <a:lnTo>
                    <a:pt x="6354" y="22"/>
                  </a:lnTo>
                  <a:lnTo>
                    <a:pt x="5829" y="6"/>
                  </a:lnTo>
                  <a:lnTo>
                    <a:pt x="5278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g3fad6c071fb_0_714"/>
            <p:cNvSpPr/>
            <p:nvPr/>
          </p:nvSpPr>
          <p:spPr>
            <a:xfrm flipH="1">
              <a:off x="8363504" y="818208"/>
              <a:ext cx="122554" cy="122396"/>
            </a:xfrm>
            <a:custGeom>
              <a:rect b="b" l="l" r="r" t="t"/>
              <a:pathLst>
                <a:path extrusionOk="0" h="2108" w="10581">
                  <a:moveTo>
                    <a:pt x="5277" y="1"/>
                  </a:moveTo>
                  <a:lnTo>
                    <a:pt x="4726" y="6"/>
                  </a:lnTo>
                  <a:lnTo>
                    <a:pt x="4201" y="22"/>
                  </a:lnTo>
                  <a:lnTo>
                    <a:pt x="3702" y="48"/>
                  </a:lnTo>
                  <a:lnTo>
                    <a:pt x="3229" y="84"/>
                  </a:lnTo>
                  <a:lnTo>
                    <a:pt x="2757" y="131"/>
                  </a:lnTo>
                  <a:lnTo>
                    <a:pt x="2310" y="184"/>
                  </a:lnTo>
                  <a:lnTo>
                    <a:pt x="1917" y="241"/>
                  </a:lnTo>
                  <a:lnTo>
                    <a:pt x="1549" y="309"/>
                  </a:lnTo>
                  <a:lnTo>
                    <a:pt x="1208" y="388"/>
                  </a:lnTo>
                  <a:lnTo>
                    <a:pt x="893" y="466"/>
                  </a:lnTo>
                  <a:lnTo>
                    <a:pt x="630" y="555"/>
                  </a:lnTo>
                  <a:lnTo>
                    <a:pt x="394" y="644"/>
                  </a:lnTo>
                  <a:lnTo>
                    <a:pt x="236" y="743"/>
                  </a:lnTo>
                  <a:lnTo>
                    <a:pt x="105" y="843"/>
                  </a:lnTo>
                  <a:lnTo>
                    <a:pt x="26" y="947"/>
                  </a:lnTo>
                  <a:lnTo>
                    <a:pt x="0" y="1057"/>
                  </a:lnTo>
                  <a:lnTo>
                    <a:pt x="26" y="1161"/>
                  </a:lnTo>
                  <a:lnTo>
                    <a:pt x="105" y="1266"/>
                  </a:lnTo>
                  <a:lnTo>
                    <a:pt x="236" y="1371"/>
                  </a:lnTo>
                  <a:lnTo>
                    <a:pt x="394" y="1465"/>
                  </a:lnTo>
                  <a:lnTo>
                    <a:pt x="630" y="1559"/>
                  </a:lnTo>
                  <a:lnTo>
                    <a:pt x="893" y="1642"/>
                  </a:lnTo>
                  <a:lnTo>
                    <a:pt x="1208" y="1726"/>
                  </a:lnTo>
                  <a:lnTo>
                    <a:pt x="1549" y="1799"/>
                  </a:lnTo>
                  <a:lnTo>
                    <a:pt x="1917" y="1867"/>
                  </a:lnTo>
                  <a:lnTo>
                    <a:pt x="2310" y="1930"/>
                  </a:lnTo>
                  <a:lnTo>
                    <a:pt x="2757" y="1982"/>
                  </a:lnTo>
                  <a:lnTo>
                    <a:pt x="3229" y="2024"/>
                  </a:lnTo>
                  <a:lnTo>
                    <a:pt x="3702" y="2061"/>
                  </a:lnTo>
                  <a:lnTo>
                    <a:pt x="4201" y="2087"/>
                  </a:lnTo>
                  <a:lnTo>
                    <a:pt x="4726" y="2103"/>
                  </a:lnTo>
                  <a:lnTo>
                    <a:pt x="5277" y="2108"/>
                  </a:lnTo>
                  <a:lnTo>
                    <a:pt x="5828" y="2103"/>
                  </a:lnTo>
                  <a:lnTo>
                    <a:pt x="6354" y="2087"/>
                  </a:lnTo>
                  <a:lnTo>
                    <a:pt x="6852" y="2061"/>
                  </a:lnTo>
                  <a:lnTo>
                    <a:pt x="7351" y="2024"/>
                  </a:lnTo>
                  <a:lnTo>
                    <a:pt x="7798" y="1982"/>
                  </a:lnTo>
                  <a:lnTo>
                    <a:pt x="8244" y="1930"/>
                  </a:lnTo>
                  <a:lnTo>
                    <a:pt x="8638" y="1867"/>
                  </a:lnTo>
                  <a:lnTo>
                    <a:pt x="9031" y="1799"/>
                  </a:lnTo>
                  <a:lnTo>
                    <a:pt x="9373" y="1726"/>
                  </a:lnTo>
                  <a:lnTo>
                    <a:pt x="9662" y="1642"/>
                  </a:lnTo>
                  <a:lnTo>
                    <a:pt x="9924" y="1559"/>
                  </a:lnTo>
                  <a:lnTo>
                    <a:pt x="10160" y="1465"/>
                  </a:lnTo>
                  <a:lnTo>
                    <a:pt x="10344" y="1371"/>
                  </a:lnTo>
                  <a:lnTo>
                    <a:pt x="10449" y="1266"/>
                  </a:lnTo>
                  <a:lnTo>
                    <a:pt x="10554" y="1161"/>
                  </a:lnTo>
                  <a:lnTo>
                    <a:pt x="10580" y="1057"/>
                  </a:lnTo>
                  <a:lnTo>
                    <a:pt x="10554" y="947"/>
                  </a:lnTo>
                  <a:lnTo>
                    <a:pt x="10449" y="843"/>
                  </a:lnTo>
                  <a:lnTo>
                    <a:pt x="10344" y="743"/>
                  </a:lnTo>
                  <a:lnTo>
                    <a:pt x="10160" y="644"/>
                  </a:lnTo>
                  <a:lnTo>
                    <a:pt x="9924" y="555"/>
                  </a:lnTo>
                  <a:lnTo>
                    <a:pt x="9662" y="466"/>
                  </a:lnTo>
                  <a:lnTo>
                    <a:pt x="9373" y="388"/>
                  </a:lnTo>
                  <a:lnTo>
                    <a:pt x="9031" y="309"/>
                  </a:lnTo>
                  <a:lnTo>
                    <a:pt x="8638" y="241"/>
                  </a:lnTo>
                  <a:lnTo>
                    <a:pt x="8244" y="184"/>
                  </a:lnTo>
                  <a:lnTo>
                    <a:pt x="7798" y="131"/>
                  </a:lnTo>
                  <a:lnTo>
                    <a:pt x="7351" y="84"/>
                  </a:lnTo>
                  <a:lnTo>
                    <a:pt x="6852" y="48"/>
                  </a:lnTo>
                  <a:lnTo>
                    <a:pt x="6354" y="22"/>
                  </a:lnTo>
                  <a:lnTo>
                    <a:pt x="5828" y="6"/>
                  </a:lnTo>
                  <a:lnTo>
                    <a:pt x="5277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g3fad6c071fb_0_714"/>
            <p:cNvSpPr/>
            <p:nvPr/>
          </p:nvSpPr>
          <p:spPr>
            <a:xfrm flipH="1">
              <a:off x="7027681" y="342298"/>
              <a:ext cx="399594" cy="349672"/>
            </a:xfrm>
            <a:custGeom>
              <a:rect b="b" l="l" r="r" t="t"/>
              <a:pathLst>
                <a:path extrusionOk="0" h="5261" w="30141">
                  <a:moveTo>
                    <a:pt x="15595" y="722"/>
                  </a:moveTo>
                  <a:lnTo>
                    <a:pt x="17879" y="2008"/>
                  </a:lnTo>
                  <a:lnTo>
                    <a:pt x="12629" y="1899"/>
                  </a:lnTo>
                  <a:lnTo>
                    <a:pt x="15595" y="722"/>
                  </a:lnTo>
                  <a:close/>
                  <a:moveTo>
                    <a:pt x="4884" y="2134"/>
                  </a:moveTo>
                  <a:lnTo>
                    <a:pt x="9531" y="2233"/>
                  </a:lnTo>
                  <a:lnTo>
                    <a:pt x="8533" y="2636"/>
                  </a:lnTo>
                  <a:lnTo>
                    <a:pt x="4884" y="2134"/>
                  </a:lnTo>
                  <a:close/>
                  <a:moveTo>
                    <a:pt x="20846" y="2479"/>
                  </a:moveTo>
                  <a:lnTo>
                    <a:pt x="25388" y="2578"/>
                  </a:lnTo>
                  <a:lnTo>
                    <a:pt x="21634" y="2923"/>
                  </a:lnTo>
                  <a:lnTo>
                    <a:pt x="20846" y="2479"/>
                  </a:lnTo>
                  <a:close/>
                  <a:moveTo>
                    <a:pt x="11684" y="2280"/>
                  </a:moveTo>
                  <a:lnTo>
                    <a:pt x="18615" y="2432"/>
                  </a:lnTo>
                  <a:lnTo>
                    <a:pt x="19796" y="3091"/>
                  </a:lnTo>
                  <a:lnTo>
                    <a:pt x="15018" y="3530"/>
                  </a:lnTo>
                  <a:lnTo>
                    <a:pt x="10213" y="2866"/>
                  </a:lnTo>
                  <a:lnTo>
                    <a:pt x="11684" y="2280"/>
                  </a:lnTo>
                  <a:close/>
                  <a:moveTo>
                    <a:pt x="9294" y="3232"/>
                  </a:moveTo>
                  <a:lnTo>
                    <a:pt x="12865" y="3723"/>
                  </a:lnTo>
                  <a:lnTo>
                    <a:pt x="6616" y="4293"/>
                  </a:lnTo>
                  <a:lnTo>
                    <a:pt x="6616" y="4293"/>
                  </a:lnTo>
                  <a:lnTo>
                    <a:pt x="9294" y="3232"/>
                  </a:lnTo>
                  <a:close/>
                  <a:moveTo>
                    <a:pt x="20452" y="3472"/>
                  </a:moveTo>
                  <a:lnTo>
                    <a:pt x="22343" y="4539"/>
                  </a:lnTo>
                  <a:lnTo>
                    <a:pt x="16934" y="3797"/>
                  </a:lnTo>
                  <a:lnTo>
                    <a:pt x="20452" y="3472"/>
                  </a:lnTo>
                  <a:close/>
                  <a:moveTo>
                    <a:pt x="15674" y="1"/>
                  </a:moveTo>
                  <a:lnTo>
                    <a:pt x="15517" y="6"/>
                  </a:lnTo>
                  <a:lnTo>
                    <a:pt x="15385" y="16"/>
                  </a:lnTo>
                  <a:lnTo>
                    <a:pt x="15254" y="27"/>
                  </a:lnTo>
                  <a:lnTo>
                    <a:pt x="15123" y="42"/>
                  </a:lnTo>
                  <a:lnTo>
                    <a:pt x="15018" y="63"/>
                  </a:lnTo>
                  <a:lnTo>
                    <a:pt x="14913" y="90"/>
                  </a:lnTo>
                  <a:lnTo>
                    <a:pt x="14860" y="116"/>
                  </a:lnTo>
                  <a:lnTo>
                    <a:pt x="10502" y="1852"/>
                  </a:lnTo>
                  <a:lnTo>
                    <a:pt x="1103" y="1642"/>
                  </a:lnTo>
                  <a:lnTo>
                    <a:pt x="946" y="1642"/>
                  </a:lnTo>
                  <a:lnTo>
                    <a:pt x="762" y="1648"/>
                  </a:lnTo>
                  <a:lnTo>
                    <a:pt x="604" y="1658"/>
                  </a:lnTo>
                  <a:lnTo>
                    <a:pt x="473" y="1674"/>
                  </a:lnTo>
                  <a:lnTo>
                    <a:pt x="342" y="1695"/>
                  </a:lnTo>
                  <a:lnTo>
                    <a:pt x="210" y="1716"/>
                  </a:lnTo>
                  <a:lnTo>
                    <a:pt x="132" y="1742"/>
                  </a:lnTo>
                  <a:lnTo>
                    <a:pt x="53" y="1773"/>
                  </a:lnTo>
                  <a:lnTo>
                    <a:pt x="0" y="1810"/>
                  </a:lnTo>
                  <a:lnTo>
                    <a:pt x="0" y="1841"/>
                  </a:lnTo>
                  <a:lnTo>
                    <a:pt x="0" y="1872"/>
                  </a:lnTo>
                  <a:lnTo>
                    <a:pt x="27" y="1904"/>
                  </a:lnTo>
                  <a:lnTo>
                    <a:pt x="105" y="1935"/>
                  </a:lnTo>
                  <a:lnTo>
                    <a:pt x="184" y="1961"/>
                  </a:lnTo>
                  <a:lnTo>
                    <a:pt x="289" y="1988"/>
                  </a:lnTo>
                  <a:lnTo>
                    <a:pt x="420" y="2008"/>
                  </a:lnTo>
                  <a:lnTo>
                    <a:pt x="7614" y="3002"/>
                  </a:lnTo>
                  <a:lnTo>
                    <a:pt x="3518" y="4623"/>
                  </a:lnTo>
                  <a:lnTo>
                    <a:pt x="3466" y="4654"/>
                  </a:lnTo>
                  <a:lnTo>
                    <a:pt x="3440" y="4685"/>
                  </a:lnTo>
                  <a:lnTo>
                    <a:pt x="3413" y="4717"/>
                  </a:lnTo>
                  <a:lnTo>
                    <a:pt x="3440" y="4743"/>
                  </a:lnTo>
                  <a:lnTo>
                    <a:pt x="3466" y="4774"/>
                  </a:lnTo>
                  <a:lnTo>
                    <a:pt x="3518" y="4806"/>
                  </a:lnTo>
                  <a:lnTo>
                    <a:pt x="3597" y="4832"/>
                  </a:lnTo>
                  <a:lnTo>
                    <a:pt x="3702" y="4853"/>
                  </a:lnTo>
                  <a:lnTo>
                    <a:pt x="3834" y="4874"/>
                  </a:lnTo>
                  <a:lnTo>
                    <a:pt x="3965" y="4895"/>
                  </a:lnTo>
                  <a:lnTo>
                    <a:pt x="4096" y="4905"/>
                  </a:lnTo>
                  <a:lnTo>
                    <a:pt x="4254" y="4915"/>
                  </a:lnTo>
                  <a:lnTo>
                    <a:pt x="4542" y="4915"/>
                  </a:lnTo>
                  <a:lnTo>
                    <a:pt x="4700" y="4910"/>
                  </a:lnTo>
                  <a:lnTo>
                    <a:pt x="4857" y="4900"/>
                  </a:lnTo>
                  <a:lnTo>
                    <a:pt x="14808" y="3990"/>
                  </a:lnTo>
                  <a:lnTo>
                    <a:pt x="23760" y="5224"/>
                  </a:lnTo>
                  <a:lnTo>
                    <a:pt x="23892" y="5240"/>
                  </a:lnTo>
                  <a:lnTo>
                    <a:pt x="24023" y="5250"/>
                  </a:lnTo>
                  <a:lnTo>
                    <a:pt x="24180" y="5255"/>
                  </a:lnTo>
                  <a:lnTo>
                    <a:pt x="24338" y="5261"/>
                  </a:lnTo>
                  <a:lnTo>
                    <a:pt x="24496" y="5255"/>
                  </a:lnTo>
                  <a:lnTo>
                    <a:pt x="24653" y="5250"/>
                  </a:lnTo>
                  <a:lnTo>
                    <a:pt x="24811" y="5234"/>
                  </a:lnTo>
                  <a:lnTo>
                    <a:pt x="24942" y="5219"/>
                  </a:lnTo>
                  <a:lnTo>
                    <a:pt x="25073" y="5193"/>
                  </a:lnTo>
                  <a:lnTo>
                    <a:pt x="25178" y="5172"/>
                  </a:lnTo>
                  <a:lnTo>
                    <a:pt x="25257" y="5146"/>
                  </a:lnTo>
                  <a:lnTo>
                    <a:pt x="25309" y="5114"/>
                  </a:lnTo>
                  <a:lnTo>
                    <a:pt x="25336" y="5083"/>
                  </a:lnTo>
                  <a:lnTo>
                    <a:pt x="25336" y="5051"/>
                  </a:lnTo>
                  <a:lnTo>
                    <a:pt x="25336" y="5020"/>
                  </a:lnTo>
                  <a:lnTo>
                    <a:pt x="25283" y="4989"/>
                  </a:lnTo>
                  <a:lnTo>
                    <a:pt x="22316" y="3305"/>
                  </a:lnTo>
                  <a:lnTo>
                    <a:pt x="29563" y="2641"/>
                  </a:lnTo>
                  <a:lnTo>
                    <a:pt x="29694" y="2625"/>
                  </a:lnTo>
                  <a:lnTo>
                    <a:pt x="29825" y="2604"/>
                  </a:lnTo>
                  <a:lnTo>
                    <a:pt x="29930" y="2584"/>
                  </a:lnTo>
                  <a:lnTo>
                    <a:pt x="30035" y="2552"/>
                  </a:lnTo>
                  <a:lnTo>
                    <a:pt x="30088" y="2526"/>
                  </a:lnTo>
                  <a:lnTo>
                    <a:pt x="30140" y="2495"/>
                  </a:lnTo>
                  <a:lnTo>
                    <a:pt x="30140" y="2463"/>
                  </a:lnTo>
                  <a:lnTo>
                    <a:pt x="30140" y="2427"/>
                  </a:lnTo>
                  <a:lnTo>
                    <a:pt x="30088" y="2395"/>
                  </a:lnTo>
                  <a:lnTo>
                    <a:pt x="30035" y="2364"/>
                  </a:lnTo>
                  <a:lnTo>
                    <a:pt x="29930" y="2338"/>
                  </a:lnTo>
                  <a:lnTo>
                    <a:pt x="29825" y="2312"/>
                  </a:lnTo>
                  <a:lnTo>
                    <a:pt x="29720" y="2291"/>
                  </a:lnTo>
                  <a:lnTo>
                    <a:pt x="29563" y="2275"/>
                  </a:lnTo>
                  <a:lnTo>
                    <a:pt x="29405" y="2265"/>
                  </a:lnTo>
                  <a:lnTo>
                    <a:pt x="29248" y="2259"/>
                  </a:lnTo>
                  <a:lnTo>
                    <a:pt x="20111" y="2061"/>
                  </a:lnTo>
                  <a:lnTo>
                    <a:pt x="16698" y="137"/>
                  </a:lnTo>
                  <a:lnTo>
                    <a:pt x="16646" y="110"/>
                  </a:lnTo>
                  <a:lnTo>
                    <a:pt x="16567" y="84"/>
                  </a:lnTo>
                  <a:lnTo>
                    <a:pt x="16488" y="63"/>
                  </a:lnTo>
                  <a:lnTo>
                    <a:pt x="16357" y="42"/>
                  </a:lnTo>
                  <a:lnTo>
                    <a:pt x="16252" y="27"/>
                  </a:lnTo>
                  <a:lnTo>
                    <a:pt x="16120" y="16"/>
                  </a:lnTo>
                  <a:lnTo>
                    <a:pt x="15963" y="6"/>
                  </a:lnTo>
                  <a:lnTo>
                    <a:pt x="15805" y="6"/>
                  </a:lnTo>
                  <a:lnTo>
                    <a:pt x="15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g3fad6c071fb_0_714"/>
            <p:cNvSpPr/>
            <p:nvPr/>
          </p:nvSpPr>
          <p:spPr>
            <a:xfrm flipH="1">
              <a:off x="8578123" y="1386151"/>
              <a:ext cx="219954" cy="192500"/>
            </a:xfrm>
            <a:custGeom>
              <a:rect b="b" l="l" r="r" t="t"/>
              <a:pathLst>
                <a:path extrusionOk="0" h="5261" w="30141">
                  <a:moveTo>
                    <a:pt x="15595" y="722"/>
                  </a:moveTo>
                  <a:lnTo>
                    <a:pt x="17879" y="2008"/>
                  </a:lnTo>
                  <a:lnTo>
                    <a:pt x="12629" y="1899"/>
                  </a:lnTo>
                  <a:lnTo>
                    <a:pt x="15595" y="722"/>
                  </a:lnTo>
                  <a:close/>
                  <a:moveTo>
                    <a:pt x="4884" y="2134"/>
                  </a:moveTo>
                  <a:lnTo>
                    <a:pt x="9531" y="2233"/>
                  </a:lnTo>
                  <a:lnTo>
                    <a:pt x="8533" y="2636"/>
                  </a:lnTo>
                  <a:lnTo>
                    <a:pt x="4884" y="2134"/>
                  </a:lnTo>
                  <a:close/>
                  <a:moveTo>
                    <a:pt x="20846" y="2479"/>
                  </a:moveTo>
                  <a:lnTo>
                    <a:pt x="25388" y="2578"/>
                  </a:lnTo>
                  <a:lnTo>
                    <a:pt x="21634" y="2923"/>
                  </a:lnTo>
                  <a:lnTo>
                    <a:pt x="20846" y="2479"/>
                  </a:lnTo>
                  <a:close/>
                  <a:moveTo>
                    <a:pt x="11684" y="2280"/>
                  </a:moveTo>
                  <a:lnTo>
                    <a:pt x="18615" y="2432"/>
                  </a:lnTo>
                  <a:lnTo>
                    <a:pt x="19796" y="3091"/>
                  </a:lnTo>
                  <a:lnTo>
                    <a:pt x="15018" y="3530"/>
                  </a:lnTo>
                  <a:lnTo>
                    <a:pt x="10213" y="2866"/>
                  </a:lnTo>
                  <a:lnTo>
                    <a:pt x="11684" y="2280"/>
                  </a:lnTo>
                  <a:close/>
                  <a:moveTo>
                    <a:pt x="9294" y="3232"/>
                  </a:moveTo>
                  <a:lnTo>
                    <a:pt x="12865" y="3723"/>
                  </a:lnTo>
                  <a:lnTo>
                    <a:pt x="6616" y="4293"/>
                  </a:lnTo>
                  <a:lnTo>
                    <a:pt x="6616" y="4293"/>
                  </a:lnTo>
                  <a:lnTo>
                    <a:pt x="9294" y="3232"/>
                  </a:lnTo>
                  <a:close/>
                  <a:moveTo>
                    <a:pt x="20452" y="3472"/>
                  </a:moveTo>
                  <a:lnTo>
                    <a:pt x="22343" y="4539"/>
                  </a:lnTo>
                  <a:lnTo>
                    <a:pt x="16934" y="3797"/>
                  </a:lnTo>
                  <a:lnTo>
                    <a:pt x="20452" y="3472"/>
                  </a:lnTo>
                  <a:close/>
                  <a:moveTo>
                    <a:pt x="15674" y="1"/>
                  </a:moveTo>
                  <a:lnTo>
                    <a:pt x="15517" y="6"/>
                  </a:lnTo>
                  <a:lnTo>
                    <a:pt x="15385" y="16"/>
                  </a:lnTo>
                  <a:lnTo>
                    <a:pt x="15254" y="27"/>
                  </a:lnTo>
                  <a:lnTo>
                    <a:pt x="15123" y="42"/>
                  </a:lnTo>
                  <a:lnTo>
                    <a:pt x="15018" y="63"/>
                  </a:lnTo>
                  <a:lnTo>
                    <a:pt x="14913" y="90"/>
                  </a:lnTo>
                  <a:lnTo>
                    <a:pt x="14860" y="116"/>
                  </a:lnTo>
                  <a:lnTo>
                    <a:pt x="10502" y="1852"/>
                  </a:lnTo>
                  <a:lnTo>
                    <a:pt x="1103" y="1642"/>
                  </a:lnTo>
                  <a:lnTo>
                    <a:pt x="946" y="1642"/>
                  </a:lnTo>
                  <a:lnTo>
                    <a:pt x="762" y="1648"/>
                  </a:lnTo>
                  <a:lnTo>
                    <a:pt x="604" y="1658"/>
                  </a:lnTo>
                  <a:lnTo>
                    <a:pt x="473" y="1674"/>
                  </a:lnTo>
                  <a:lnTo>
                    <a:pt x="342" y="1695"/>
                  </a:lnTo>
                  <a:lnTo>
                    <a:pt x="210" y="1716"/>
                  </a:lnTo>
                  <a:lnTo>
                    <a:pt x="132" y="1742"/>
                  </a:lnTo>
                  <a:lnTo>
                    <a:pt x="53" y="1773"/>
                  </a:lnTo>
                  <a:lnTo>
                    <a:pt x="0" y="1810"/>
                  </a:lnTo>
                  <a:lnTo>
                    <a:pt x="0" y="1841"/>
                  </a:lnTo>
                  <a:lnTo>
                    <a:pt x="0" y="1872"/>
                  </a:lnTo>
                  <a:lnTo>
                    <a:pt x="27" y="1904"/>
                  </a:lnTo>
                  <a:lnTo>
                    <a:pt x="105" y="1935"/>
                  </a:lnTo>
                  <a:lnTo>
                    <a:pt x="184" y="1961"/>
                  </a:lnTo>
                  <a:lnTo>
                    <a:pt x="289" y="1988"/>
                  </a:lnTo>
                  <a:lnTo>
                    <a:pt x="420" y="2008"/>
                  </a:lnTo>
                  <a:lnTo>
                    <a:pt x="7614" y="3002"/>
                  </a:lnTo>
                  <a:lnTo>
                    <a:pt x="3518" y="4623"/>
                  </a:lnTo>
                  <a:lnTo>
                    <a:pt x="3466" y="4654"/>
                  </a:lnTo>
                  <a:lnTo>
                    <a:pt x="3440" y="4685"/>
                  </a:lnTo>
                  <a:lnTo>
                    <a:pt x="3413" y="4717"/>
                  </a:lnTo>
                  <a:lnTo>
                    <a:pt x="3440" y="4743"/>
                  </a:lnTo>
                  <a:lnTo>
                    <a:pt x="3466" y="4774"/>
                  </a:lnTo>
                  <a:lnTo>
                    <a:pt x="3518" y="4806"/>
                  </a:lnTo>
                  <a:lnTo>
                    <a:pt x="3597" y="4832"/>
                  </a:lnTo>
                  <a:lnTo>
                    <a:pt x="3702" y="4853"/>
                  </a:lnTo>
                  <a:lnTo>
                    <a:pt x="3834" y="4874"/>
                  </a:lnTo>
                  <a:lnTo>
                    <a:pt x="3965" y="4895"/>
                  </a:lnTo>
                  <a:lnTo>
                    <a:pt x="4096" y="4905"/>
                  </a:lnTo>
                  <a:lnTo>
                    <a:pt x="4254" y="4915"/>
                  </a:lnTo>
                  <a:lnTo>
                    <a:pt x="4542" y="4915"/>
                  </a:lnTo>
                  <a:lnTo>
                    <a:pt x="4700" y="4910"/>
                  </a:lnTo>
                  <a:lnTo>
                    <a:pt x="4857" y="4900"/>
                  </a:lnTo>
                  <a:lnTo>
                    <a:pt x="14808" y="3990"/>
                  </a:lnTo>
                  <a:lnTo>
                    <a:pt x="23760" y="5224"/>
                  </a:lnTo>
                  <a:lnTo>
                    <a:pt x="23892" y="5240"/>
                  </a:lnTo>
                  <a:lnTo>
                    <a:pt x="24023" y="5250"/>
                  </a:lnTo>
                  <a:lnTo>
                    <a:pt x="24180" y="5255"/>
                  </a:lnTo>
                  <a:lnTo>
                    <a:pt x="24338" y="5261"/>
                  </a:lnTo>
                  <a:lnTo>
                    <a:pt x="24496" y="5255"/>
                  </a:lnTo>
                  <a:lnTo>
                    <a:pt x="24653" y="5250"/>
                  </a:lnTo>
                  <a:lnTo>
                    <a:pt x="24811" y="5234"/>
                  </a:lnTo>
                  <a:lnTo>
                    <a:pt x="24942" y="5219"/>
                  </a:lnTo>
                  <a:lnTo>
                    <a:pt x="25073" y="5193"/>
                  </a:lnTo>
                  <a:lnTo>
                    <a:pt x="25178" y="5172"/>
                  </a:lnTo>
                  <a:lnTo>
                    <a:pt x="25257" y="5146"/>
                  </a:lnTo>
                  <a:lnTo>
                    <a:pt x="25309" y="5114"/>
                  </a:lnTo>
                  <a:lnTo>
                    <a:pt x="25336" y="5083"/>
                  </a:lnTo>
                  <a:lnTo>
                    <a:pt x="25336" y="5051"/>
                  </a:lnTo>
                  <a:lnTo>
                    <a:pt x="25336" y="5020"/>
                  </a:lnTo>
                  <a:lnTo>
                    <a:pt x="25283" y="4989"/>
                  </a:lnTo>
                  <a:lnTo>
                    <a:pt x="22316" y="3305"/>
                  </a:lnTo>
                  <a:lnTo>
                    <a:pt x="29563" y="2641"/>
                  </a:lnTo>
                  <a:lnTo>
                    <a:pt x="29694" y="2625"/>
                  </a:lnTo>
                  <a:lnTo>
                    <a:pt x="29825" y="2604"/>
                  </a:lnTo>
                  <a:lnTo>
                    <a:pt x="29930" y="2584"/>
                  </a:lnTo>
                  <a:lnTo>
                    <a:pt x="30035" y="2552"/>
                  </a:lnTo>
                  <a:lnTo>
                    <a:pt x="30088" y="2526"/>
                  </a:lnTo>
                  <a:lnTo>
                    <a:pt x="30140" y="2495"/>
                  </a:lnTo>
                  <a:lnTo>
                    <a:pt x="30140" y="2463"/>
                  </a:lnTo>
                  <a:lnTo>
                    <a:pt x="30140" y="2427"/>
                  </a:lnTo>
                  <a:lnTo>
                    <a:pt x="30088" y="2395"/>
                  </a:lnTo>
                  <a:lnTo>
                    <a:pt x="30035" y="2364"/>
                  </a:lnTo>
                  <a:lnTo>
                    <a:pt x="29930" y="2338"/>
                  </a:lnTo>
                  <a:lnTo>
                    <a:pt x="29825" y="2312"/>
                  </a:lnTo>
                  <a:lnTo>
                    <a:pt x="29720" y="2291"/>
                  </a:lnTo>
                  <a:lnTo>
                    <a:pt x="29563" y="2275"/>
                  </a:lnTo>
                  <a:lnTo>
                    <a:pt x="29405" y="2265"/>
                  </a:lnTo>
                  <a:lnTo>
                    <a:pt x="29248" y="2259"/>
                  </a:lnTo>
                  <a:lnTo>
                    <a:pt x="20111" y="2061"/>
                  </a:lnTo>
                  <a:lnTo>
                    <a:pt x="16698" y="137"/>
                  </a:lnTo>
                  <a:lnTo>
                    <a:pt x="16646" y="110"/>
                  </a:lnTo>
                  <a:lnTo>
                    <a:pt x="16567" y="84"/>
                  </a:lnTo>
                  <a:lnTo>
                    <a:pt x="16488" y="63"/>
                  </a:lnTo>
                  <a:lnTo>
                    <a:pt x="16357" y="42"/>
                  </a:lnTo>
                  <a:lnTo>
                    <a:pt x="16252" y="27"/>
                  </a:lnTo>
                  <a:lnTo>
                    <a:pt x="16120" y="16"/>
                  </a:lnTo>
                  <a:lnTo>
                    <a:pt x="15963" y="6"/>
                  </a:lnTo>
                  <a:lnTo>
                    <a:pt x="15805" y="6"/>
                  </a:lnTo>
                  <a:lnTo>
                    <a:pt x="15674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3fad6c071fb_0_935"/>
          <p:cNvSpPr/>
          <p:nvPr/>
        </p:nvSpPr>
        <p:spPr>
          <a:xfrm flipH="1">
            <a:off x="10995300" y="5661233"/>
            <a:ext cx="1196700" cy="11967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g3fad6c071fb_0_935"/>
          <p:cNvSpPr/>
          <p:nvPr/>
        </p:nvSpPr>
        <p:spPr>
          <a:xfrm flipH="1">
            <a:off x="10995300" y="5661167"/>
            <a:ext cx="1196700" cy="1196700"/>
          </a:xfrm>
          <a:prstGeom prst="round1Rect">
            <a:avLst>
              <a:gd fmla="val 16667" name="adj"/>
            </a:avLst>
          </a:prstGeom>
          <a:solidFill>
            <a:schemeClr val="lt1">
              <a:alpha val="68080"/>
            </a:schemeClr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6" name="Google Shape;546;g3fad6c071fb_0_935"/>
          <p:cNvSpPr txBox="1"/>
          <p:nvPr>
            <p:ph type="ctrTitle"/>
          </p:nvPr>
        </p:nvSpPr>
        <p:spPr>
          <a:xfrm>
            <a:off x="520700" y="2425700"/>
            <a:ext cx="10962900" cy="1244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547" name="Google Shape;547;g3fad6c071fb_0_935"/>
          <p:cNvSpPr txBox="1"/>
          <p:nvPr>
            <p:ph idx="1" type="subTitle"/>
          </p:nvPr>
        </p:nvSpPr>
        <p:spPr>
          <a:xfrm>
            <a:off x="520700" y="3718840"/>
            <a:ext cx="10962900" cy="57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48" name="Google Shape;548;g3fad6c071fb_0_935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3fad6c071fb_0_941"/>
          <p:cNvSpPr txBox="1"/>
          <p:nvPr>
            <p:ph type="title"/>
          </p:nvPr>
        </p:nvSpPr>
        <p:spPr>
          <a:xfrm>
            <a:off x="614600" y="2753800"/>
            <a:ext cx="10962900" cy="1350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551" name="Google Shape;551;g3fad6c071fb_0_941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g3fad6c071fb_0_944"/>
          <p:cNvSpPr/>
          <p:nvPr/>
        </p:nvSpPr>
        <p:spPr>
          <a:xfrm flipH="1" rot="10800000">
            <a:off x="0" y="2247900"/>
            <a:ext cx="12192000" cy="461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4" name="Google Shape;554;g3fad6c071fb_0_944"/>
          <p:cNvSpPr/>
          <p:nvPr/>
        </p:nvSpPr>
        <p:spPr>
          <a:xfrm>
            <a:off x="0" y="2248000"/>
            <a:ext cx="12192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g3fad6c071fb_0_944"/>
          <p:cNvSpPr txBox="1"/>
          <p:nvPr>
            <p:ph type="title"/>
          </p:nvPr>
        </p:nvSpPr>
        <p:spPr>
          <a:xfrm>
            <a:off x="629200" y="984967"/>
            <a:ext cx="10962900" cy="1023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556" name="Google Shape;556;g3fad6c071fb_0_944"/>
          <p:cNvSpPr txBox="1"/>
          <p:nvPr>
            <p:ph idx="1" type="body"/>
          </p:nvPr>
        </p:nvSpPr>
        <p:spPr>
          <a:xfrm>
            <a:off x="629200" y="2558767"/>
            <a:ext cx="10962900" cy="361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57" name="Google Shape;557;g3fad6c071fb_0_944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3fad6c071fb_0_950"/>
          <p:cNvSpPr/>
          <p:nvPr/>
        </p:nvSpPr>
        <p:spPr>
          <a:xfrm flipH="1" rot="10800000">
            <a:off x="0" y="2247900"/>
            <a:ext cx="12192000" cy="4610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0" name="Google Shape;560;g3fad6c071fb_0_950"/>
          <p:cNvSpPr/>
          <p:nvPr/>
        </p:nvSpPr>
        <p:spPr>
          <a:xfrm>
            <a:off x="0" y="2248000"/>
            <a:ext cx="12192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g3fad6c071fb_0_950"/>
          <p:cNvSpPr txBox="1"/>
          <p:nvPr>
            <p:ph type="title"/>
          </p:nvPr>
        </p:nvSpPr>
        <p:spPr>
          <a:xfrm>
            <a:off x="629200" y="984967"/>
            <a:ext cx="10962900" cy="1023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300"/>
              <a:buNone/>
              <a:defRPr/>
            </a:lvl9pPr>
          </a:lstStyle>
          <a:p/>
        </p:txBody>
      </p:sp>
      <p:sp>
        <p:nvSpPr>
          <p:cNvPr id="562" name="Google Shape;562;g3fad6c071fb_0_950"/>
          <p:cNvSpPr txBox="1"/>
          <p:nvPr>
            <p:ph idx="1" type="body"/>
          </p:nvPr>
        </p:nvSpPr>
        <p:spPr>
          <a:xfrm>
            <a:off x="629200" y="2558767"/>
            <a:ext cx="5333100" cy="361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63" name="Google Shape;563;g3fad6c071fb_0_950"/>
          <p:cNvSpPr txBox="1"/>
          <p:nvPr>
            <p:ph idx="2" type="body"/>
          </p:nvPr>
        </p:nvSpPr>
        <p:spPr>
          <a:xfrm>
            <a:off x="6259000" y="2558767"/>
            <a:ext cx="5333100" cy="361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64" name="Google Shape;564;g3fad6c071fb_0_950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fad6c071fb_0_957"/>
          <p:cNvSpPr/>
          <p:nvPr/>
        </p:nvSpPr>
        <p:spPr>
          <a:xfrm flipH="1" rot="10800000">
            <a:off x="0" y="875100"/>
            <a:ext cx="12192000" cy="5982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g3fad6c071fb_0_957"/>
          <p:cNvSpPr/>
          <p:nvPr/>
        </p:nvSpPr>
        <p:spPr>
          <a:xfrm>
            <a:off x="0" y="875133"/>
            <a:ext cx="12192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g3fad6c071fb_0_957"/>
          <p:cNvSpPr txBox="1"/>
          <p:nvPr>
            <p:ph type="title"/>
          </p:nvPr>
        </p:nvSpPr>
        <p:spPr>
          <a:xfrm>
            <a:off x="131000" y="21800"/>
            <a:ext cx="11768700" cy="803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69" name="Google Shape;569;g3fad6c071fb_0_957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fad6c071fb_0_962"/>
          <p:cNvSpPr txBox="1"/>
          <p:nvPr/>
        </p:nvSpPr>
        <p:spPr>
          <a:xfrm flipH="1" rot="10800000">
            <a:off x="4368800" y="33"/>
            <a:ext cx="78231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2" name="Google Shape;572;g3fad6c071fb_0_962"/>
          <p:cNvSpPr/>
          <p:nvPr/>
        </p:nvSpPr>
        <p:spPr>
          <a:xfrm rot="-5400000">
            <a:off x="1012250" y="3356550"/>
            <a:ext cx="68580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3" name="Google Shape;573;g3fad6c071fb_0_962"/>
          <p:cNvSpPr txBox="1"/>
          <p:nvPr>
            <p:ph type="title"/>
          </p:nvPr>
        </p:nvSpPr>
        <p:spPr>
          <a:xfrm>
            <a:off x="301437" y="477067"/>
            <a:ext cx="3744000" cy="1271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574" name="Google Shape;574;g3fad6c071fb_0_962"/>
          <p:cNvSpPr txBox="1"/>
          <p:nvPr>
            <p:ph idx="1" type="body"/>
          </p:nvPr>
        </p:nvSpPr>
        <p:spPr>
          <a:xfrm>
            <a:off x="301433" y="1954400"/>
            <a:ext cx="3744000" cy="4218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1pPr>
            <a:lvl2pPr indent="-330200" lvl="1" marL="9144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2pPr>
            <a:lvl3pPr indent="-330200" lvl="2" marL="13716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3pPr>
            <a:lvl4pPr indent="-330200" lvl="3" marL="18288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4pPr>
            <a:lvl5pPr indent="-330200" lvl="4" marL="22860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5pPr>
            <a:lvl6pPr indent="-330200" lvl="5" marL="27432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6pPr>
            <a:lvl7pPr indent="-330200" lvl="6" marL="32004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7pPr>
            <a:lvl8pPr indent="-330200" lvl="7" marL="36576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8pPr>
            <a:lvl9pPr indent="-330200" lvl="8" marL="4114800"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75" name="Google Shape;575;g3fad6c071fb_0_962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3fad6c071fb_0_968"/>
          <p:cNvSpPr txBox="1"/>
          <p:nvPr>
            <p:ph type="title"/>
          </p:nvPr>
        </p:nvSpPr>
        <p:spPr>
          <a:xfrm>
            <a:off x="653667" y="651000"/>
            <a:ext cx="83028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/>
        </p:txBody>
      </p:sp>
      <p:sp>
        <p:nvSpPr>
          <p:cNvPr id="578" name="Google Shape;578;g3fad6c071fb_0_968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g3fad6c071fb_0_971"/>
          <p:cNvSpPr/>
          <p:nvPr/>
        </p:nvSpPr>
        <p:spPr>
          <a:xfrm flipH="1">
            <a:off x="0" y="0"/>
            <a:ext cx="6096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1" name="Google Shape;581;g3fad6c071fb_0_971"/>
          <p:cNvSpPr/>
          <p:nvPr/>
        </p:nvSpPr>
        <p:spPr>
          <a:xfrm rot="5400000">
            <a:off x="2595233" y="3356900"/>
            <a:ext cx="6857100" cy="1449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2" name="Google Shape;582;g3fad6c071fb_0_971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600"/>
              <a:buNone/>
              <a:defRPr sz="56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83" name="Google Shape;583;g3fad6c071fb_0_971"/>
          <p:cNvSpPr txBox="1"/>
          <p:nvPr>
            <p:ph idx="1" type="subTitle"/>
          </p:nvPr>
        </p:nvSpPr>
        <p:spPr>
          <a:xfrm>
            <a:off x="354000" y="3705956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84" name="Google Shape;584;g3fad6c071fb_0_971"/>
          <p:cNvSpPr txBox="1"/>
          <p:nvPr>
            <p:ph idx="2" type="body"/>
          </p:nvPr>
        </p:nvSpPr>
        <p:spPr>
          <a:xfrm>
            <a:off x="6586000" y="965600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Char char="●"/>
              <a:defRPr>
                <a:solidFill>
                  <a:schemeClr val="lt1"/>
                </a:solidFill>
              </a:defRPr>
            </a:lvl1pPr>
            <a:lvl2pPr indent="-349250" lvl="1" marL="9144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2pPr>
            <a:lvl3pPr indent="-349250" lvl="2" marL="13716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3pPr>
            <a:lvl4pPr indent="-349250" lvl="3" marL="18288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4pPr>
            <a:lvl5pPr indent="-349250" lvl="4" marL="22860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5pPr>
            <a:lvl6pPr indent="-349250" lvl="5" marL="27432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6pPr>
            <a:lvl7pPr indent="-349250" lvl="6" marL="32004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●"/>
              <a:defRPr>
                <a:solidFill>
                  <a:schemeClr val="lt1"/>
                </a:solidFill>
              </a:defRPr>
            </a:lvl7pPr>
            <a:lvl8pPr indent="-349250" lvl="7" marL="3657600"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1900"/>
              <a:buChar char="○"/>
              <a:defRPr>
                <a:solidFill>
                  <a:schemeClr val="lt1"/>
                </a:solidFill>
              </a:defRPr>
            </a:lvl8pPr>
            <a:lvl9pPr indent="-349250" lvl="8" marL="4114800">
              <a:spcBef>
                <a:spcPts val="2100"/>
              </a:spcBef>
              <a:spcAft>
                <a:spcPts val="2100"/>
              </a:spcAft>
              <a:buClr>
                <a:schemeClr val="lt1"/>
              </a:buClr>
              <a:buSzPts val="19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85" name="Google Shape;585;g3fad6c071fb_0_971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3fad6c071fb_0_978"/>
          <p:cNvSpPr txBox="1"/>
          <p:nvPr/>
        </p:nvSpPr>
        <p:spPr>
          <a:xfrm flipH="1" rot="10800000">
            <a:off x="0" y="-100"/>
            <a:ext cx="12192000" cy="6261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g3fad6c071fb_0_978"/>
          <p:cNvSpPr/>
          <p:nvPr/>
        </p:nvSpPr>
        <p:spPr>
          <a:xfrm flipH="1" rot="10800000">
            <a:off x="0" y="6163733"/>
            <a:ext cx="12192000" cy="987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g3fad6c071fb_0_978"/>
          <p:cNvSpPr txBox="1"/>
          <p:nvPr>
            <p:ph idx="1" type="body"/>
          </p:nvPr>
        </p:nvSpPr>
        <p:spPr>
          <a:xfrm>
            <a:off x="76200" y="6262433"/>
            <a:ext cx="11175900" cy="595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590" name="Google Shape;590;g3fad6c071fb_0_978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3fad6c071fb_0_983"/>
          <p:cNvSpPr txBox="1"/>
          <p:nvPr>
            <p:ph hasCustomPrompt="1" type="title"/>
          </p:nvPr>
        </p:nvSpPr>
        <p:spPr>
          <a:xfrm>
            <a:off x="634000" y="1678033"/>
            <a:ext cx="109629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0"/>
              <a:buNone/>
              <a:defRPr sz="16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3" name="Google Shape;593;g3fad6c071fb_0_983"/>
          <p:cNvSpPr txBox="1"/>
          <p:nvPr>
            <p:ph idx="1" type="body"/>
          </p:nvPr>
        </p:nvSpPr>
        <p:spPr>
          <a:xfrm>
            <a:off x="634000" y="4406167"/>
            <a:ext cx="109629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594" name="Google Shape;594;g3fad6c071fb_0_983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3fad6c071fb_0_987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fad6c071fb_0_1139"/>
          <p:cNvSpPr txBox="1"/>
          <p:nvPr>
            <p:ph type="title"/>
          </p:nvPr>
        </p:nvSpPr>
        <p:spPr>
          <a:xfrm>
            <a:off x="2895600" y="764373"/>
            <a:ext cx="8610900" cy="12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06" name="Google Shape;606;g3fad6c071fb_0_1139"/>
          <p:cNvSpPr txBox="1"/>
          <p:nvPr>
            <p:ph idx="1" type="body"/>
          </p:nvPr>
        </p:nvSpPr>
        <p:spPr>
          <a:xfrm>
            <a:off x="685800" y="2194560"/>
            <a:ext cx="10820400" cy="40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925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indent="-3492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3492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indent="-3492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607" name="Google Shape;607;g3fad6c071fb_0_1139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08" name="Google Shape;608;g3fad6c071fb_0_1139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09" name="Google Shape;609;g3fad6c071fb_0_1139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3fad6c071fb_0_1145"/>
          <p:cNvSpPr txBox="1"/>
          <p:nvPr>
            <p:ph type="title"/>
          </p:nvPr>
        </p:nvSpPr>
        <p:spPr>
          <a:xfrm>
            <a:off x="2895600" y="764373"/>
            <a:ext cx="8610900" cy="12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12" name="Google Shape;612;g3fad6c071fb_0_1145"/>
          <p:cNvSpPr txBox="1"/>
          <p:nvPr>
            <p:ph idx="1" type="body"/>
          </p:nvPr>
        </p:nvSpPr>
        <p:spPr>
          <a:xfrm>
            <a:off x="685800" y="2194559"/>
            <a:ext cx="5334000" cy="40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925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indent="-3492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3492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indent="-3492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613" name="Google Shape;613;g3fad6c071fb_0_1145"/>
          <p:cNvSpPr txBox="1"/>
          <p:nvPr>
            <p:ph idx="2" type="body"/>
          </p:nvPr>
        </p:nvSpPr>
        <p:spPr>
          <a:xfrm>
            <a:off x="6172200" y="2194559"/>
            <a:ext cx="5334000" cy="40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925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indent="-3492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3492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indent="-3492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614" name="Google Shape;614;g3fad6c071fb_0_1145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15" name="Google Shape;615;g3fad6c071fb_0_1145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16" name="Google Shape;616;g3fad6c071fb_0_1145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BTM.png" id="618" name="Google Shape;618;g3fad6c071fb_0_115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g3fad6c071fb_0_1152"/>
          <p:cNvSpPr txBox="1"/>
          <p:nvPr>
            <p:ph type="ctrTitle"/>
          </p:nvPr>
        </p:nvSpPr>
        <p:spPr>
          <a:xfrm>
            <a:off x="1371600" y="1803405"/>
            <a:ext cx="9448800" cy="1825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20" name="Google Shape;620;g3fad6c071fb_0_1152"/>
          <p:cNvSpPr txBox="1"/>
          <p:nvPr>
            <p:ph idx="1" type="subTitle"/>
          </p:nvPr>
        </p:nvSpPr>
        <p:spPr>
          <a:xfrm>
            <a:off x="1371600" y="3632201"/>
            <a:ext cx="94488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21" name="Google Shape;621;g3fad6c071fb_0_1152"/>
          <p:cNvSpPr txBox="1"/>
          <p:nvPr>
            <p:ph idx="10" type="dt"/>
          </p:nvPr>
        </p:nvSpPr>
        <p:spPr>
          <a:xfrm>
            <a:off x="7909561" y="4314328"/>
            <a:ext cx="29109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22" name="Google Shape;622;g3fad6c071fb_0_1152"/>
          <p:cNvSpPr txBox="1"/>
          <p:nvPr>
            <p:ph idx="11" type="ftr"/>
          </p:nvPr>
        </p:nvSpPr>
        <p:spPr>
          <a:xfrm>
            <a:off x="1371600" y="4323845"/>
            <a:ext cx="6400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23" name="Google Shape;623;g3fad6c071fb_0_1152"/>
          <p:cNvSpPr txBox="1"/>
          <p:nvPr>
            <p:ph idx="12" type="sldNum"/>
          </p:nvPr>
        </p:nvSpPr>
        <p:spPr>
          <a:xfrm>
            <a:off x="8077200" y="1430866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 type="secHead">
  <p:cSld name="SECTION_HEADER"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BTM.png" id="625" name="Google Shape;625;g3fad6c071fb_0_115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g3fad6c071fb_0_1159"/>
          <p:cNvSpPr txBox="1"/>
          <p:nvPr>
            <p:ph type="title"/>
          </p:nvPr>
        </p:nvSpPr>
        <p:spPr>
          <a:xfrm>
            <a:off x="685800" y="753533"/>
            <a:ext cx="10820400" cy="2802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 sz="4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27" name="Google Shape;627;g3fad6c071fb_0_1159"/>
          <p:cNvSpPr txBox="1"/>
          <p:nvPr>
            <p:ph idx="1" type="body"/>
          </p:nvPr>
        </p:nvSpPr>
        <p:spPr>
          <a:xfrm>
            <a:off x="1024467" y="3641725"/>
            <a:ext cx="10490100" cy="95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2300"/>
              <a:buNone/>
              <a:defRPr sz="23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28" name="Google Shape;628;g3fad6c071fb_0_1159"/>
          <p:cNvSpPr txBox="1"/>
          <p:nvPr>
            <p:ph idx="10" type="dt"/>
          </p:nvPr>
        </p:nvSpPr>
        <p:spPr>
          <a:xfrm>
            <a:off x="7814452" y="38100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29" name="Google Shape;629;g3fad6c071fb_0_1159"/>
          <p:cNvSpPr txBox="1"/>
          <p:nvPr>
            <p:ph idx="11" type="ftr"/>
          </p:nvPr>
        </p:nvSpPr>
        <p:spPr>
          <a:xfrm>
            <a:off x="685800" y="381001"/>
            <a:ext cx="6991500" cy="36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30" name="Google Shape;630;g3fad6c071fb_0_1159"/>
          <p:cNvSpPr txBox="1"/>
          <p:nvPr>
            <p:ph idx="12" type="sldNum"/>
          </p:nvPr>
        </p:nvSpPr>
        <p:spPr>
          <a:xfrm>
            <a:off x="10862452" y="381000"/>
            <a:ext cx="644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3fad6c071fb_0_1166"/>
          <p:cNvSpPr txBox="1"/>
          <p:nvPr>
            <p:ph type="title"/>
          </p:nvPr>
        </p:nvSpPr>
        <p:spPr>
          <a:xfrm>
            <a:off x="2895600" y="762000"/>
            <a:ext cx="86109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33" name="Google Shape;633;g3fad6c071fb_0_1166"/>
          <p:cNvSpPr txBox="1"/>
          <p:nvPr>
            <p:ph idx="1" type="body"/>
          </p:nvPr>
        </p:nvSpPr>
        <p:spPr>
          <a:xfrm>
            <a:off x="914409" y="2183802"/>
            <a:ext cx="50799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0"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34" name="Google Shape;634;g3fad6c071fb_0_1166"/>
          <p:cNvSpPr txBox="1"/>
          <p:nvPr>
            <p:ph idx="2" type="body"/>
          </p:nvPr>
        </p:nvSpPr>
        <p:spPr>
          <a:xfrm>
            <a:off x="685800" y="3132666"/>
            <a:ext cx="53121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925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indent="-3492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3492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indent="-3492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635" name="Google Shape;635;g3fad6c071fb_0_1166"/>
          <p:cNvSpPr txBox="1"/>
          <p:nvPr>
            <p:ph idx="3" type="body"/>
          </p:nvPr>
        </p:nvSpPr>
        <p:spPr>
          <a:xfrm>
            <a:off x="6400800" y="2183802"/>
            <a:ext cx="5105100" cy="82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0" sz="28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36" name="Google Shape;636;g3fad6c071fb_0_1166"/>
          <p:cNvSpPr txBox="1"/>
          <p:nvPr>
            <p:ph idx="4" type="body"/>
          </p:nvPr>
        </p:nvSpPr>
        <p:spPr>
          <a:xfrm>
            <a:off x="6172200" y="3132666"/>
            <a:ext cx="53340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925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indent="-3492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3492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indent="-3492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637" name="Google Shape;637;g3fad6c071fb_0_1166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38" name="Google Shape;638;g3fad6c071fb_0_1166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39" name="Google Shape;639;g3fad6c071fb_0_1166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3fad6c071fb_0_1175"/>
          <p:cNvSpPr txBox="1"/>
          <p:nvPr>
            <p:ph type="title"/>
          </p:nvPr>
        </p:nvSpPr>
        <p:spPr>
          <a:xfrm>
            <a:off x="2895600" y="764373"/>
            <a:ext cx="8610900" cy="12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42" name="Google Shape;642;g3fad6c071fb_0_1175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43" name="Google Shape;643;g3fad6c071fb_0_1175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44" name="Google Shape;644;g3fad6c071fb_0_1175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3fad6c071fb_0_1180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47" name="Google Shape;647;g3fad6c071fb_0_1180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48" name="Google Shape;648;g3fad6c071fb_0_1180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3fad6c071fb_0_1184"/>
          <p:cNvSpPr txBox="1"/>
          <p:nvPr>
            <p:ph type="title"/>
          </p:nvPr>
        </p:nvSpPr>
        <p:spPr>
          <a:xfrm>
            <a:off x="685800" y="1524000"/>
            <a:ext cx="4114800" cy="160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51" name="Google Shape;651;g3fad6c071fb_0_1184"/>
          <p:cNvSpPr txBox="1"/>
          <p:nvPr>
            <p:ph idx="1" type="body"/>
          </p:nvPr>
        </p:nvSpPr>
        <p:spPr>
          <a:xfrm>
            <a:off x="4995582" y="746759"/>
            <a:ext cx="6510900" cy="547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34925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indent="-3492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3492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indent="-3492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652" name="Google Shape;652;g3fad6c071fb_0_1184"/>
          <p:cNvSpPr txBox="1"/>
          <p:nvPr>
            <p:ph idx="2" type="body"/>
          </p:nvPr>
        </p:nvSpPr>
        <p:spPr>
          <a:xfrm>
            <a:off x="685800" y="3124199"/>
            <a:ext cx="4114800" cy="30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/>
        </p:txBody>
      </p:sp>
      <p:sp>
        <p:nvSpPr>
          <p:cNvPr id="653" name="Google Shape;653;g3fad6c071fb_0_1184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54" name="Google Shape;654;g3fad6c071fb_0_1184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55" name="Google Shape;655;g3fad6c071fb_0_1184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3fad6c071fb_0_1191"/>
          <p:cNvSpPr txBox="1"/>
          <p:nvPr>
            <p:ph type="title"/>
          </p:nvPr>
        </p:nvSpPr>
        <p:spPr>
          <a:xfrm>
            <a:off x="685800" y="1524000"/>
            <a:ext cx="6873300" cy="160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58" name="Google Shape;658;g3fad6c071fb_0_1191"/>
          <p:cNvSpPr/>
          <p:nvPr>
            <p:ph idx="2" type="pic"/>
          </p:nvPr>
        </p:nvSpPr>
        <p:spPr>
          <a:xfrm>
            <a:off x="7861238" y="751241"/>
            <a:ext cx="3645300" cy="5467500"/>
          </a:xfrm>
          <a:prstGeom prst="rect">
            <a:avLst/>
          </a:prstGeom>
          <a:noFill/>
          <a:ln>
            <a:noFill/>
          </a:ln>
        </p:spPr>
      </p:sp>
      <p:sp>
        <p:nvSpPr>
          <p:cNvPr id="659" name="Google Shape;659;g3fad6c071fb_0_1191"/>
          <p:cNvSpPr txBox="1"/>
          <p:nvPr>
            <p:ph idx="1" type="body"/>
          </p:nvPr>
        </p:nvSpPr>
        <p:spPr>
          <a:xfrm>
            <a:off x="685800" y="3124199"/>
            <a:ext cx="6873300" cy="30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/>
        </p:txBody>
      </p:sp>
      <p:sp>
        <p:nvSpPr>
          <p:cNvPr id="660" name="Google Shape;660;g3fad6c071fb_0_1191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61" name="Google Shape;661;g3fad6c071fb_0_1191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62" name="Google Shape;662;g3fad6c071fb_0_1191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noramic Picture with Caption">
  <p:cSld name="Panoramic Picture with Caption"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3fad6c071fb_0_1198"/>
          <p:cNvSpPr txBox="1"/>
          <p:nvPr>
            <p:ph type="title"/>
          </p:nvPr>
        </p:nvSpPr>
        <p:spPr>
          <a:xfrm>
            <a:off x="685777" y="4697360"/>
            <a:ext cx="10821900" cy="8193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65" name="Google Shape;665;g3fad6c071fb_0_1198"/>
          <p:cNvSpPr/>
          <p:nvPr>
            <p:ph idx="2" type="pic"/>
          </p:nvPr>
        </p:nvSpPr>
        <p:spPr>
          <a:xfrm>
            <a:off x="681727" y="941439"/>
            <a:ext cx="10821900" cy="3478500"/>
          </a:xfrm>
          <a:prstGeom prst="rect">
            <a:avLst/>
          </a:prstGeom>
          <a:noFill/>
          <a:ln>
            <a:noFill/>
          </a:ln>
        </p:spPr>
      </p:sp>
      <p:sp>
        <p:nvSpPr>
          <p:cNvPr id="666" name="Google Shape;666;g3fad6c071fb_0_1198"/>
          <p:cNvSpPr txBox="1"/>
          <p:nvPr>
            <p:ph idx="1" type="body"/>
          </p:nvPr>
        </p:nvSpPr>
        <p:spPr>
          <a:xfrm>
            <a:off x="685800" y="5516715"/>
            <a:ext cx="10820400" cy="7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/>
        </p:txBody>
      </p:sp>
      <p:sp>
        <p:nvSpPr>
          <p:cNvPr id="667" name="Google Shape;667;g3fad6c071fb_0_1198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68" name="Google Shape;668;g3fad6c071fb_0_1198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69" name="Google Shape;669;g3fad6c071fb_0_1198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aption" showMasterSp="0">
  <p:cSld name="Title and Caption"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BTM.png" id="671" name="Google Shape;671;g3fad6c071fb_0_120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672" name="Google Shape;672;g3fad6c071fb_0_1205"/>
          <p:cNvSpPr txBox="1"/>
          <p:nvPr>
            <p:ph type="title"/>
          </p:nvPr>
        </p:nvSpPr>
        <p:spPr>
          <a:xfrm>
            <a:off x="685800" y="753532"/>
            <a:ext cx="10820400" cy="280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73" name="Google Shape;673;g3fad6c071fb_0_1205"/>
          <p:cNvSpPr txBox="1"/>
          <p:nvPr>
            <p:ph idx="1" type="body"/>
          </p:nvPr>
        </p:nvSpPr>
        <p:spPr>
          <a:xfrm>
            <a:off x="1024467" y="3649133"/>
            <a:ext cx="10130400" cy="99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/>
        </p:txBody>
      </p:sp>
      <p:sp>
        <p:nvSpPr>
          <p:cNvPr id="674" name="Google Shape;674;g3fad6c071fb_0_1205"/>
          <p:cNvSpPr txBox="1"/>
          <p:nvPr>
            <p:ph idx="10" type="dt"/>
          </p:nvPr>
        </p:nvSpPr>
        <p:spPr>
          <a:xfrm>
            <a:off x="7814452" y="38100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75" name="Google Shape;675;g3fad6c071fb_0_1205"/>
          <p:cNvSpPr txBox="1"/>
          <p:nvPr>
            <p:ph idx="11" type="ftr"/>
          </p:nvPr>
        </p:nvSpPr>
        <p:spPr>
          <a:xfrm>
            <a:off x="685800" y="379941"/>
            <a:ext cx="6991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76" name="Google Shape;676;g3fad6c071fb_0_1205"/>
          <p:cNvSpPr txBox="1"/>
          <p:nvPr>
            <p:ph idx="12" type="sldNum"/>
          </p:nvPr>
        </p:nvSpPr>
        <p:spPr>
          <a:xfrm>
            <a:off x="10862452" y="381000"/>
            <a:ext cx="644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with Caption" showMasterSp="0">
  <p:cSld name="Quote with Caption"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BTM.png" id="678" name="Google Shape;678;g3fad6c071fb_0_12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g3fad6c071fb_0_1212"/>
          <p:cNvSpPr txBox="1"/>
          <p:nvPr>
            <p:ph type="title"/>
          </p:nvPr>
        </p:nvSpPr>
        <p:spPr>
          <a:xfrm>
            <a:off x="1024467" y="753533"/>
            <a:ext cx="10151100" cy="26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80" name="Google Shape;680;g3fad6c071fb_0_1212"/>
          <p:cNvSpPr txBox="1"/>
          <p:nvPr>
            <p:ph idx="1" type="body"/>
          </p:nvPr>
        </p:nvSpPr>
        <p:spPr>
          <a:xfrm>
            <a:off x="1303865" y="3365556"/>
            <a:ext cx="9592800" cy="44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/>
        </p:txBody>
      </p:sp>
      <p:sp>
        <p:nvSpPr>
          <p:cNvPr id="681" name="Google Shape;681;g3fad6c071fb_0_1212"/>
          <p:cNvSpPr txBox="1"/>
          <p:nvPr>
            <p:ph idx="2" type="body"/>
          </p:nvPr>
        </p:nvSpPr>
        <p:spPr>
          <a:xfrm>
            <a:off x="1024467" y="3959862"/>
            <a:ext cx="10151100" cy="6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/>
        </p:txBody>
      </p:sp>
      <p:sp>
        <p:nvSpPr>
          <p:cNvPr id="682" name="Google Shape;682;g3fad6c071fb_0_1212"/>
          <p:cNvSpPr txBox="1"/>
          <p:nvPr>
            <p:ph idx="10" type="dt"/>
          </p:nvPr>
        </p:nvSpPr>
        <p:spPr>
          <a:xfrm>
            <a:off x="7814452" y="38100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83" name="Google Shape;683;g3fad6c071fb_0_1212"/>
          <p:cNvSpPr txBox="1"/>
          <p:nvPr>
            <p:ph idx="11" type="ftr"/>
          </p:nvPr>
        </p:nvSpPr>
        <p:spPr>
          <a:xfrm>
            <a:off x="685800" y="379941"/>
            <a:ext cx="6991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84" name="Google Shape;684;g3fad6c071fb_0_1212"/>
          <p:cNvSpPr txBox="1"/>
          <p:nvPr>
            <p:ph idx="12" type="sldNum"/>
          </p:nvPr>
        </p:nvSpPr>
        <p:spPr>
          <a:xfrm>
            <a:off x="10862452" y="381000"/>
            <a:ext cx="644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85" name="Google Shape;685;g3fad6c071fb_0_1212"/>
          <p:cNvSpPr txBox="1"/>
          <p:nvPr/>
        </p:nvSpPr>
        <p:spPr>
          <a:xfrm>
            <a:off x="476250" y="933450"/>
            <a:ext cx="609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entury Gothic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g3fad6c071fb_0_1212"/>
          <p:cNvSpPr txBox="1"/>
          <p:nvPr/>
        </p:nvSpPr>
        <p:spPr>
          <a:xfrm>
            <a:off x="10984230" y="2701290"/>
            <a:ext cx="609600" cy="58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entury Gothic"/>
              <a:buNone/>
            </a:pPr>
            <a:r>
              <a:rPr b="0" i="0" lang="en-US" sz="8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”</a:t>
            </a:r>
            <a:endParaRPr b="0" i="0" sz="1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me Card" showMasterSp="0">
  <p:cSld name="Name Card">
    <p:spTree>
      <p:nvGrpSpPr>
        <p:cNvPr id="687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BTM.png" id="688" name="Google Shape;688;g3fad6c071fb_0_122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g3fad6c071fb_0_1222"/>
          <p:cNvSpPr txBox="1"/>
          <p:nvPr>
            <p:ph type="title"/>
          </p:nvPr>
        </p:nvSpPr>
        <p:spPr>
          <a:xfrm>
            <a:off x="1024495" y="1124701"/>
            <a:ext cx="10146300" cy="2511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entury Gothic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90" name="Google Shape;690;g3fad6c071fb_0_1222"/>
          <p:cNvSpPr txBox="1"/>
          <p:nvPr>
            <p:ph idx="1" type="body"/>
          </p:nvPr>
        </p:nvSpPr>
        <p:spPr>
          <a:xfrm>
            <a:off x="1024467" y="3648315"/>
            <a:ext cx="10144800" cy="99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/>
        </p:txBody>
      </p:sp>
      <p:sp>
        <p:nvSpPr>
          <p:cNvPr id="691" name="Google Shape;691;g3fad6c071fb_0_1222"/>
          <p:cNvSpPr txBox="1"/>
          <p:nvPr>
            <p:ph idx="10" type="dt"/>
          </p:nvPr>
        </p:nvSpPr>
        <p:spPr>
          <a:xfrm>
            <a:off x="7814452" y="378883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92" name="Google Shape;692;g3fad6c071fb_0_1222"/>
          <p:cNvSpPr txBox="1"/>
          <p:nvPr>
            <p:ph idx="11" type="ftr"/>
          </p:nvPr>
        </p:nvSpPr>
        <p:spPr>
          <a:xfrm>
            <a:off x="685800" y="378883"/>
            <a:ext cx="6991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93" name="Google Shape;693;g3fad6c071fb_0_1222"/>
          <p:cNvSpPr txBox="1"/>
          <p:nvPr>
            <p:ph idx="12" type="sldNum"/>
          </p:nvPr>
        </p:nvSpPr>
        <p:spPr>
          <a:xfrm>
            <a:off x="10862452" y="381000"/>
            <a:ext cx="644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3 Column"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3fad6c071fb_0_1229"/>
          <p:cNvSpPr txBox="1"/>
          <p:nvPr>
            <p:ph type="title"/>
          </p:nvPr>
        </p:nvSpPr>
        <p:spPr>
          <a:xfrm>
            <a:off x="2895600" y="761999"/>
            <a:ext cx="8610900" cy="130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696" name="Google Shape;696;g3fad6c071fb_0_1229"/>
          <p:cNvSpPr txBox="1"/>
          <p:nvPr>
            <p:ph idx="1" type="body"/>
          </p:nvPr>
        </p:nvSpPr>
        <p:spPr>
          <a:xfrm>
            <a:off x="685800" y="2202080"/>
            <a:ext cx="34563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97" name="Google Shape;697;g3fad6c071fb_0_1229"/>
          <p:cNvSpPr txBox="1"/>
          <p:nvPr>
            <p:ph idx="2" type="body"/>
          </p:nvPr>
        </p:nvSpPr>
        <p:spPr>
          <a:xfrm>
            <a:off x="685799" y="2904565"/>
            <a:ext cx="3456300" cy="3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8" name="Google Shape;698;g3fad6c071fb_0_1229"/>
          <p:cNvSpPr txBox="1"/>
          <p:nvPr>
            <p:ph idx="3" type="body"/>
          </p:nvPr>
        </p:nvSpPr>
        <p:spPr>
          <a:xfrm>
            <a:off x="4368800" y="2201333"/>
            <a:ext cx="3456300" cy="62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99" name="Google Shape;699;g3fad6c071fb_0_1229"/>
          <p:cNvSpPr txBox="1"/>
          <p:nvPr>
            <p:ph idx="4" type="body"/>
          </p:nvPr>
        </p:nvSpPr>
        <p:spPr>
          <a:xfrm>
            <a:off x="4366858" y="2904067"/>
            <a:ext cx="3456300" cy="331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00" name="Google Shape;700;g3fad6c071fb_0_1229"/>
          <p:cNvSpPr txBox="1"/>
          <p:nvPr>
            <p:ph idx="5" type="body"/>
          </p:nvPr>
        </p:nvSpPr>
        <p:spPr>
          <a:xfrm>
            <a:off x="8051800" y="2192866"/>
            <a:ext cx="3456300" cy="626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01" name="Google Shape;701;g3fad6c071fb_0_1229"/>
          <p:cNvSpPr txBox="1"/>
          <p:nvPr>
            <p:ph idx="6" type="body"/>
          </p:nvPr>
        </p:nvSpPr>
        <p:spPr>
          <a:xfrm>
            <a:off x="8051801" y="2904565"/>
            <a:ext cx="3456300" cy="33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02" name="Google Shape;702;g3fad6c071fb_0_1229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703" name="Google Shape;703;g3fad6c071fb_0_1229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704" name="Google Shape;704;g3fad6c071fb_0_1229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Picture Column">
  <p:cSld name="3 Picture Column"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3fad6c071fb_0_1240"/>
          <p:cNvSpPr txBox="1"/>
          <p:nvPr>
            <p:ph type="title"/>
          </p:nvPr>
        </p:nvSpPr>
        <p:spPr>
          <a:xfrm>
            <a:off x="2895600" y="762000"/>
            <a:ext cx="8610900" cy="129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707" name="Google Shape;707;g3fad6c071fb_0_1240"/>
          <p:cNvSpPr txBox="1"/>
          <p:nvPr>
            <p:ph idx="1" type="body"/>
          </p:nvPr>
        </p:nvSpPr>
        <p:spPr>
          <a:xfrm>
            <a:off x="688618" y="4191000"/>
            <a:ext cx="3451500" cy="6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08" name="Google Shape;708;g3fad6c071fb_0_1240"/>
          <p:cNvSpPr/>
          <p:nvPr>
            <p:ph idx="2" type="pic"/>
          </p:nvPr>
        </p:nvSpPr>
        <p:spPr>
          <a:xfrm>
            <a:off x="688618" y="2362200"/>
            <a:ext cx="3451500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1180"/>
              </a:srgbClr>
            </a:outerShdw>
          </a:effectLst>
        </p:spPr>
      </p:sp>
      <p:sp>
        <p:nvSpPr>
          <p:cNvPr id="709" name="Google Shape;709;g3fad6c071fb_0_1240"/>
          <p:cNvSpPr txBox="1"/>
          <p:nvPr>
            <p:ph idx="3" type="body"/>
          </p:nvPr>
        </p:nvSpPr>
        <p:spPr>
          <a:xfrm>
            <a:off x="688618" y="4873764"/>
            <a:ext cx="3451500" cy="13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10" name="Google Shape;710;g3fad6c071fb_0_1240"/>
          <p:cNvSpPr txBox="1"/>
          <p:nvPr>
            <p:ph idx="4" type="body"/>
          </p:nvPr>
        </p:nvSpPr>
        <p:spPr>
          <a:xfrm>
            <a:off x="4374263" y="4191000"/>
            <a:ext cx="3448800" cy="6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11" name="Google Shape;711;g3fad6c071fb_0_1240"/>
          <p:cNvSpPr/>
          <p:nvPr>
            <p:ph idx="5" type="pic"/>
          </p:nvPr>
        </p:nvSpPr>
        <p:spPr>
          <a:xfrm>
            <a:off x="4374263" y="2362200"/>
            <a:ext cx="3448800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1180"/>
              </a:srgbClr>
            </a:outerShdw>
          </a:effectLst>
        </p:spPr>
      </p:sp>
      <p:sp>
        <p:nvSpPr>
          <p:cNvPr id="712" name="Google Shape;712;g3fad6c071fb_0_1240"/>
          <p:cNvSpPr txBox="1"/>
          <p:nvPr>
            <p:ph idx="6" type="body"/>
          </p:nvPr>
        </p:nvSpPr>
        <p:spPr>
          <a:xfrm>
            <a:off x="4374264" y="4873763"/>
            <a:ext cx="3448800" cy="13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13" name="Google Shape;713;g3fad6c071fb_0_1240"/>
          <p:cNvSpPr txBox="1"/>
          <p:nvPr>
            <p:ph idx="7" type="body"/>
          </p:nvPr>
        </p:nvSpPr>
        <p:spPr>
          <a:xfrm>
            <a:off x="8049731" y="4191000"/>
            <a:ext cx="3456900" cy="6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0"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b="1" sz="19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714" name="Google Shape;714;g3fad6c071fb_0_1240"/>
          <p:cNvSpPr/>
          <p:nvPr>
            <p:ph idx="8" type="pic"/>
          </p:nvPr>
        </p:nvSpPr>
        <p:spPr>
          <a:xfrm>
            <a:off x="8049855" y="2362200"/>
            <a:ext cx="3447900" cy="1524000"/>
          </a:xfrm>
          <a:prstGeom prst="roundRect">
            <a:avLst>
              <a:gd fmla="val 0" name="adj"/>
            </a:avLst>
          </a:prstGeom>
          <a:noFill/>
          <a:ln>
            <a:noFill/>
          </a:ln>
          <a:effectLst>
            <a:outerShdw blurRad="50800" rotWithShape="0" algn="tl" dir="5400000" dist="50800">
              <a:srgbClr val="000000">
                <a:alpha val="41180"/>
              </a:srgbClr>
            </a:outerShdw>
          </a:effectLst>
        </p:spPr>
      </p:sp>
      <p:sp>
        <p:nvSpPr>
          <p:cNvPr id="715" name="Google Shape;715;g3fad6c071fb_0_1240"/>
          <p:cNvSpPr txBox="1"/>
          <p:nvPr>
            <p:ph idx="9" type="body"/>
          </p:nvPr>
        </p:nvSpPr>
        <p:spPr>
          <a:xfrm>
            <a:off x="8049731" y="4873761"/>
            <a:ext cx="3452400" cy="134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16" name="Google Shape;716;g3fad6c071fb_0_1240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717" name="Google Shape;717;g3fad6c071fb_0_1240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718" name="Google Shape;718;g3fad6c071fb_0_1240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g3fad6c071fb_0_1254"/>
          <p:cNvSpPr txBox="1"/>
          <p:nvPr>
            <p:ph type="title"/>
          </p:nvPr>
        </p:nvSpPr>
        <p:spPr>
          <a:xfrm>
            <a:off x="2895600" y="764373"/>
            <a:ext cx="8610900" cy="12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721" name="Google Shape;721;g3fad6c071fb_0_1254"/>
          <p:cNvSpPr txBox="1"/>
          <p:nvPr>
            <p:ph idx="1" type="body"/>
          </p:nvPr>
        </p:nvSpPr>
        <p:spPr>
          <a:xfrm rot="5400000">
            <a:off x="4084049" y="-1203691"/>
            <a:ext cx="4023900" cy="108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925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indent="-3492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3492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indent="-3492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722" name="Google Shape;722;g3fad6c071fb_0_1254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723" name="Google Shape;723;g3fad6c071fb_0_1254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724" name="Google Shape;724;g3fad6c071fb_0_1254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showMasterSp="0" type="vertTitleAndTx">
  <p:cSld name="VERTICAL_TITLE_AND_VERTICAL_TEXT"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BTM.png" id="726" name="Google Shape;726;g3fad6c071fb_0_126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g3fad6c071fb_0_1260"/>
          <p:cNvSpPr txBox="1"/>
          <p:nvPr>
            <p:ph type="title"/>
          </p:nvPr>
        </p:nvSpPr>
        <p:spPr>
          <a:xfrm rot="5400000">
            <a:off x="8526299" y="1667867"/>
            <a:ext cx="3902700" cy="2057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728" name="Google Shape;728;g3fad6c071fb_0_1260"/>
          <p:cNvSpPr txBox="1"/>
          <p:nvPr>
            <p:ph idx="1" type="body"/>
          </p:nvPr>
        </p:nvSpPr>
        <p:spPr>
          <a:xfrm rot="5400000">
            <a:off x="3175267" y="-1405633"/>
            <a:ext cx="3902700" cy="820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9250" lvl="0" marL="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indent="-3492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3492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indent="-3492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729" name="Google Shape;729;g3fad6c071fb_0_1260"/>
          <p:cNvSpPr txBox="1"/>
          <p:nvPr>
            <p:ph idx="10" type="dt"/>
          </p:nvPr>
        </p:nvSpPr>
        <p:spPr>
          <a:xfrm>
            <a:off x="7814452" y="379941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730" name="Google Shape;730;g3fad6c071fb_0_1260"/>
          <p:cNvSpPr txBox="1"/>
          <p:nvPr>
            <p:ph idx="11" type="ftr"/>
          </p:nvPr>
        </p:nvSpPr>
        <p:spPr>
          <a:xfrm>
            <a:off x="685800" y="381000"/>
            <a:ext cx="6991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731" name="Google Shape;731;g3fad6c071fb_0_1260"/>
          <p:cNvSpPr txBox="1"/>
          <p:nvPr>
            <p:ph idx="12" type="sldNum"/>
          </p:nvPr>
        </p:nvSpPr>
        <p:spPr>
          <a:xfrm>
            <a:off x="10862452" y="381000"/>
            <a:ext cx="644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3fad6c071fb_0_1335"/>
          <p:cNvSpPr txBox="1"/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738" name="Google Shape;738;g3fad6c071fb_0_1335"/>
          <p:cNvSpPr txBox="1"/>
          <p:nvPr>
            <p:ph idx="1" type="subTitle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739" name="Google Shape;739;g3fad6c071fb_0_133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g3fad6c071fb_0_1339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42" name="Google Shape;742;g3fad6c071fb_0_133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3fad6c071fb_0_134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745" name="Google Shape;745;g3fad6c071fb_0_1342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746" name="Google Shape;746;g3fad6c071fb_0_134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3fad6c071fb_0_1346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749" name="Google Shape;749;g3fad6c071fb_0_1346"/>
          <p:cNvSpPr txBox="1"/>
          <p:nvPr>
            <p:ph idx="1" type="body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750" name="Google Shape;750;g3fad6c071fb_0_1346"/>
          <p:cNvSpPr txBox="1"/>
          <p:nvPr>
            <p:ph idx="2" type="body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751" name="Google Shape;751;g3fad6c071fb_0_134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g3fad6c071fb_0_135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754" name="Google Shape;754;g3fad6c071fb_0_135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g3fad6c071fb_0_1354"/>
          <p:cNvSpPr txBox="1"/>
          <p:nvPr>
            <p:ph type="title"/>
          </p:nvPr>
        </p:nvSpPr>
        <p:spPr>
          <a:xfrm>
            <a:off x="415600" y="740800"/>
            <a:ext cx="3744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757" name="Google Shape;757;g3fad6c071fb_0_1354"/>
          <p:cNvSpPr txBox="1"/>
          <p:nvPr>
            <p:ph idx="1" type="body"/>
          </p:nvPr>
        </p:nvSpPr>
        <p:spPr>
          <a:xfrm>
            <a:off x="415600" y="1852800"/>
            <a:ext cx="3744000" cy="4239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758" name="Google Shape;758;g3fad6c071fb_0_135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3fad6c071fb_0_1358"/>
          <p:cNvSpPr txBox="1"/>
          <p:nvPr>
            <p:ph type="title"/>
          </p:nvPr>
        </p:nvSpPr>
        <p:spPr>
          <a:xfrm>
            <a:off x="653667" y="6002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761" name="Google Shape;761;g3fad6c071fb_0_135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3fad6c071fb_0_1361"/>
          <p:cNvSpPr/>
          <p:nvPr/>
        </p:nvSpPr>
        <p:spPr>
          <a:xfrm>
            <a:off x="6096000" y="-167"/>
            <a:ext cx="6096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g3fad6c071fb_0_1361"/>
          <p:cNvSpPr txBox="1"/>
          <p:nvPr>
            <p:ph type="title"/>
          </p:nvPr>
        </p:nvSpPr>
        <p:spPr>
          <a:xfrm>
            <a:off x="354000" y="1644233"/>
            <a:ext cx="5393700" cy="19764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1pPr>
            <a:lvl2pPr lvl="1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5600"/>
              <a:buNone/>
              <a:defRPr sz="5600"/>
            </a:lvl9pPr>
          </a:lstStyle>
          <a:p/>
        </p:txBody>
      </p:sp>
      <p:sp>
        <p:nvSpPr>
          <p:cNvPr id="765" name="Google Shape;765;g3fad6c071fb_0_1361"/>
          <p:cNvSpPr txBox="1"/>
          <p:nvPr>
            <p:ph idx="1" type="subTitle"/>
          </p:nvPr>
        </p:nvSpPr>
        <p:spPr>
          <a:xfrm>
            <a:off x="354000" y="3737433"/>
            <a:ext cx="5393700" cy="1646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66" name="Google Shape;766;g3fad6c071fb_0_1361"/>
          <p:cNvSpPr txBox="1"/>
          <p:nvPr>
            <p:ph idx="2" type="body"/>
          </p:nvPr>
        </p:nvSpPr>
        <p:spPr>
          <a:xfrm>
            <a:off x="6586000" y="965433"/>
            <a:ext cx="5115900" cy="4926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767" name="Google Shape;767;g3fad6c071fb_0_136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g3fad6c071fb_0_1367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</a:lstStyle>
          <a:p/>
        </p:txBody>
      </p:sp>
      <p:sp>
        <p:nvSpPr>
          <p:cNvPr id="770" name="Google Shape;770;g3fad6c071fb_0_136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3fad6c071fb_0_1370"/>
          <p:cNvSpPr txBox="1"/>
          <p:nvPr>
            <p:ph hasCustomPrompt="1" type="title"/>
          </p:nvPr>
        </p:nvSpPr>
        <p:spPr>
          <a:xfrm>
            <a:off x="415600" y="1474833"/>
            <a:ext cx="11360700" cy="2618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773" name="Google Shape;773;g3fad6c071fb_0_1370"/>
          <p:cNvSpPr txBox="1"/>
          <p:nvPr>
            <p:ph idx="1" type="body"/>
          </p:nvPr>
        </p:nvSpPr>
        <p:spPr>
          <a:xfrm>
            <a:off x="415600" y="4202967"/>
            <a:ext cx="11360700" cy="173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indent="-349250" lvl="1" marL="9144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indent="-349250" lvl="2" marL="13716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indent="-349250" lvl="3" marL="18288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indent="-349250" lvl="4" marL="22860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indent="-349250" lvl="5" marL="27432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indent="-349250" lvl="6" marL="320040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indent="-349250" lvl="7" marL="3657600" algn="ctr"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indent="-349250" lvl="8" marL="4114800" algn="ctr"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/>
        </p:txBody>
      </p:sp>
      <p:sp>
        <p:nvSpPr>
          <p:cNvPr id="774" name="Google Shape;774;g3fad6c071fb_0_137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3fad6c071fb_0_137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21" Type="http://schemas.openxmlformats.org/officeDocument/2006/relationships/theme" Target="../theme/theme2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19" Type="http://schemas.openxmlformats.org/officeDocument/2006/relationships/slideLayout" Target="../slideLayouts/slideLayout18.xml"/><Relationship Id="rId6" Type="http://schemas.openxmlformats.org/officeDocument/2006/relationships/slideLayout" Target="../slideLayouts/slideLayout5.xml"/><Relationship Id="rId18" Type="http://schemas.openxmlformats.org/officeDocument/2006/relationships/slideLayout" Target="../slideLayouts/slideLayout17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9.xml"/><Relationship Id="rId12" Type="http://schemas.openxmlformats.org/officeDocument/2006/relationships/theme" Target="../theme/theme8.xml"/><Relationship Id="rId1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1.xml"/><Relationship Id="rId3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6.xml"/><Relationship Id="rId8" Type="http://schemas.openxmlformats.org/officeDocument/2006/relationships/slideLayout" Target="../slideLayouts/slideLayout27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0.xml"/><Relationship Id="rId12" Type="http://schemas.openxmlformats.org/officeDocument/2006/relationships/theme" Target="../theme/theme7.xml"/><Relationship Id="rId1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2.xml"/><Relationship Id="rId3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5.xml"/><Relationship Id="rId6" Type="http://schemas.openxmlformats.org/officeDocument/2006/relationships/slideLayout" Target="../slideLayouts/slideLayout36.xml"/><Relationship Id="rId7" Type="http://schemas.openxmlformats.org/officeDocument/2006/relationships/slideLayout" Target="../slideLayouts/slideLayout37.xml"/><Relationship Id="rId8" Type="http://schemas.openxmlformats.org/officeDocument/2006/relationships/slideLayout" Target="../slideLayouts/slideLayout38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2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42.xml"/><Relationship Id="rId3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56.xml"/><Relationship Id="rId5" Type="http://schemas.openxmlformats.org/officeDocument/2006/relationships/slideLayout" Target="../slideLayouts/slideLayout45.xml"/><Relationship Id="rId19" Type="http://schemas.openxmlformats.org/officeDocument/2006/relationships/theme" Target="../theme/theme1.xml"/><Relationship Id="rId6" Type="http://schemas.openxmlformats.org/officeDocument/2006/relationships/slideLayout" Target="../slideLayouts/slideLayout46.xml"/><Relationship Id="rId18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7.xml"/><Relationship Id="rId8" Type="http://schemas.openxmlformats.org/officeDocument/2006/relationships/slideLayout" Target="../slideLayouts/slideLayout48.xml"/></Relationships>
</file>

<file path=ppt/slideMasters/_rels/slideMaster5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9.xml"/><Relationship Id="rId2" Type="http://schemas.openxmlformats.org/officeDocument/2006/relationships/slideLayout" Target="../slideLayouts/slideLayout60.xml"/><Relationship Id="rId3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2.xml"/><Relationship Id="rId17" Type="http://schemas.openxmlformats.org/officeDocument/2006/relationships/theme" Target="../theme/theme4.xml"/><Relationship Id="rId16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6.xml"/></Relationships>
</file>

<file path=ppt/slideMasters/_rels/slideMaster6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84.xml"/><Relationship Id="rId12" Type="http://schemas.openxmlformats.org/officeDocument/2006/relationships/theme" Target="../theme/theme9.xml"/><Relationship Id="rId1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1.xml"/><Relationship Id="rId8" Type="http://schemas.openxmlformats.org/officeDocument/2006/relationships/slideLayout" Target="../slideLayouts/slideLayout82.xml"/></Relationships>
</file>

<file path=ppt/slideMasters/_rels/slideMaster7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96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86.xml"/><Relationship Id="rId3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99.xml"/><Relationship Id="rId14" Type="http://schemas.openxmlformats.org/officeDocument/2006/relationships/slideLayout" Target="../slideLayouts/slideLayout98.xml"/><Relationship Id="rId17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89.xml"/><Relationship Id="rId19" Type="http://schemas.openxmlformats.org/officeDocument/2006/relationships/theme" Target="../theme/theme5.xml"/><Relationship Id="rId6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91.xml"/><Relationship Id="rId8" Type="http://schemas.openxmlformats.org/officeDocument/2006/relationships/slideLayout" Target="../slideLayouts/slideLayout92.xml"/></Relationships>
</file>

<file path=ppt/slideMasters/_rels/slideMaster8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3.xml"/><Relationship Id="rId10" Type="http://schemas.openxmlformats.org/officeDocument/2006/relationships/slideLayout" Target="../slideLayouts/slideLayout112.xml"/><Relationship Id="rId12" Type="http://schemas.openxmlformats.org/officeDocument/2006/relationships/theme" Target="../theme/theme6.xml"/><Relationship Id="rId1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104.xml"/><Relationship Id="rId3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7.xml"/><Relationship Id="rId6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1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TOP.png" id="10" name="Google Shape;10;p2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3"/>
          <p:cNvSpPr txBox="1"/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 b="0" i="0" sz="4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23"/>
          <p:cNvSpPr txBox="1"/>
          <p:nvPr>
            <p:ph idx="1" type="body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83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3" name="Google Shape;13;p23"/>
          <p:cNvSpPr txBox="1"/>
          <p:nvPr>
            <p:ph idx="10" type="dt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4" name="Google Shape;14;p23"/>
          <p:cNvSpPr txBox="1"/>
          <p:nvPr>
            <p:ph idx="11" type="ftr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15" name="Google Shape;15;p23"/>
          <p:cNvSpPr txBox="1"/>
          <p:nvPr>
            <p:ph idx="12" type="sldNum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834769a19e_0_180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b="0" i="0" sz="3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7" name="Google Shape;157;g2834769a19e_0_180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b="0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925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25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25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925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925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925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925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925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b="0" i="0" sz="19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8" name="Google Shape;158;g2834769a19e_0_18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145b2a25278_0_111"/>
          <p:cNvSpPr txBox="1"/>
          <p:nvPr>
            <p:ph type="title"/>
          </p:nvPr>
        </p:nvSpPr>
        <p:spPr>
          <a:xfrm>
            <a:off x="1191600" y="274650"/>
            <a:ext cx="8616900" cy="11433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5699C"/>
              </a:buClr>
              <a:buSzPts val="4800"/>
              <a:buFont typeface="Raleway"/>
              <a:buNone/>
              <a:defRPr b="0" i="0" sz="4800" u="none" cap="none" strike="noStrike">
                <a:solidFill>
                  <a:srgbClr val="05699C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ABBC"/>
              </a:buClr>
              <a:buSzPts val="4800"/>
              <a:buFont typeface="Raleway"/>
              <a:buNone/>
              <a:defRPr b="0" i="0" sz="4800" u="none" cap="none" strike="noStrike">
                <a:solidFill>
                  <a:srgbClr val="97ABBC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ABBC"/>
              </a:buClr>
              <a:buSzPts val="4800"/>
              <a:buFont typeface="Raleway"/>
              <a:buNone/>
              <a:defRPr b="0" i="0" sz="4800" u="none" cap="none" strike="noStrike">
                <a:solidFill>
                  <a:srgbClr val="97ABBC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ABBC"/>
              </a:buClr>
              <a:buSzPts val="4800"/>
              <a:buFont typeface="Raleway"/>
              <a:buNone/>
              <a:defRPr b="0" i="0" sz="4800" u="none" cap="none" strike="noStrike">
                <a:solidFill>
                  <a:srgbClr val="97ABBC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ABBC"/>
              </a:buClr>
              <a:buSzPts val="4800"/>
              <a:buFont typeface="Raleway"/>
              <a:buNone/>
              <a:defRPr b="0" i="0" sz="4800" u="none" cap="none" strike="noStrike">
                <a:solidFill>
                  <a:srgbClr val="97ABBC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ABBC"/>
              </a:buClr>
              <a:buSzPts val="4800"/>
              <a:buFont typeface="Raleway"/>
              <a:buNone/>
              <a:defRPr b="0" i="0" sz="4800" u="none" cap="none" strike="noStrike">
                <a:solidFill>
                  <a:srgbClr val="97ABBC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ABBC"/>
              </a:buClr>
              <a:buSzPts val="4800"/>
              <a:buFont typeface="Raleway"/>
              <a:buNone/>
              <a:defRPr b="0" i="0" sz="4800" u="none" cap="none" strike="noStrike">
                <a:solidFill>
                  <a:srgbClr val="97ABBC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ABBC"/>
              </a:buClr>
              <a:buSzPts val="4800"/>
              <a:buFont typeface="Raleway"/>
              <a:buNone/>
              <a:defRPr b="0" i="0" sz="4800" u="none" cap="none" strike="noStrike">
                <a:solidFill>
                  <a:srgbClr val="97ABBC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7ABBC"/>
              </a:buClr>
              <a:buSzPts val="4800"/>
              <a:buFont typeface="Raleway"/>
              <a:buNone/>
              <a:defRPr b="0" i="0" sz="4800" u="none" cap="none" strike="noStrike">
                <a:solidFill>
                  <a:srgbClr val="97ABBC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202" name="Google Shape;202;g145b2a25278_0_111"/>
          <p:cNvSpPr txBox="1"/>
          <p:nvPr>
            <p:ph idx="1" type="body"/>
          </p:nvPr>
        </p:nvSpPr>
        <p:spPr>
          <a:xfrm>
            <a:off x="1191600" y="1831450"/>
            <a:ext cx="8616900" cy="47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482600" lvl="0" marL="457200" marR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677480"/>
              </a:buClr>
              <a:buSzPts val="4000"/>
              <a:buFont typeface="Lato"/>
              <a:buChar char="▷"/>
              <a:defRPr b="0" i="0" sz="4000" u="none" cap="none" strike="noStrike">
                <a:solidFill>
                  <a:srgbClr val="677480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4318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7480"/>
              </a:buClr>
              <a:buSzPts val="3200"/>
              <a:buFont typeface="Lato"/>
              <a:buChar char="○"/>
              <a:defRPr b="0" i="0" sz="3200" u="none" cap="none" strike="noStrike">
                <a:solidFill>
                  <a:srgbClr val="677480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4318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7480"/>
              </a:buClr>
              <a:buSzPts val="3200"/>
              <a:buFont typeface="Lato"/>
              <a:buChar char="■"/>
              <a:defRPr b="0" i="0" sz="3200" u="none" cap="none" strike="noStrike">
                <a:solidFill>
                  <a:srgbClr val="677480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3810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7480"/>
              </a:buClr>
              <a:buSzPts val="2400"/>
              <a:buFont typeface="Lato"/>
              <a:buChar char="●"/>
              <a:defRPr b="0" i="0" sz="2400" u="none" cap="none" strike="noStrike">
                <a:solidFill>
                  <a:srgbClr val="677480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3810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7480"/>
              </a:buClr>
              <a:buSzPts val="2400"/>
              <a:buFont typeface="Lato"/>
              <a:buChar char="○"/>
              <a:defRPr b="0" i="0" sz="2400" u="none" cap="none" strike="noStrike">
                <a:solidFill>
                  <a:srgbClr val="677480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3810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7480"/>
              </a:buClr>
              <a:buSzPts val="2400"/>
              <a:buFont typeface="Lato"/>
              <a:buChar char="■"/>
              <a:defRPr b="0" i="0" sz="2400" u="none" cap="none" strike="noStrike">
                <a:solidFill>
                  <a:srgbClr val="677480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3810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7480"/>
              </a:buClr>
              <a:buSzPts val="2400"/>
              <a:buFont typeface="Lato"/>
              <a:buChar char="●"/>
              <a:defRPr b="0" i="0" sz="2400" u="none" cap="none" strike="noStrike">
                <a:solidFill>
                  <a:srgbClr val="677480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3810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7480"/>
              </a:buClr>
              <a:buSzPts val="2400"/>
              <a:buFont typeface="Lato"/>
              <a:buChar char="○"/>
              <a:defRPr b="0" i="0" sz="2400" u="none" cap="none" strike="noStrike">
                <a:solidFill>
                  <a:srgbClr val="677480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3810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7480"/>
              </a:buClr>
              <a:buSzPts val="2400"/>
              <a:buFont typeface="Lato"/>
              <a:buChar char="■"/>
              <a:defRPr b="0" i="0" sz="2400" u="none" cap="none" strike="noStrike">
                <a:solidFill>
                  <a:srgbClr val="67748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203" name="Google Shape;203;g145b2a25278_0_111"/>
          <p:cNvSpPr txBox="1"/>
          <p:nvPr>
            <p:ph idx="12" type="sldNum"/>
          </p:nvPr>
        </p:nvSpPr>
        <p:spPr>
          <a:xfrm>
            <a:off x="11307433" y="6364177"/>
            <a:ext cx="731700" cy="4179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  <a:defRPr b="0" i="0" sz="1700" u="none" cap="none" strike="noStrike">
                <a:solidFill>
                  <a:srgbClr val="97ABBC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TOP.png" id="300" name="Google Shape;300;g240cdbfffb9_0_139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g240cdbfffb9_0_1398"/>
          <p:cNvSpPr txBox="1"/>
          <p:nvPr>
            <p:ph type="title"/>
          </p:nvPr>
        </p:nvSpPr>
        <p:spPr>
          <a:xfrm>
            <a:off x="2895600" y="764373"/>
            <a:ext cx="8610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 b="0" i="0" sz="4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2" name="Google Shape;302;g240cdbfffb9_0_1398"/>
          <p:cNvSpPr txBox="1"/>
          <p:nvPr>
            <p:ph idx="1" type="body"/>
          </p:nvPr>
        </p:nvSpPr>
        <p:spPr>
          <a:xfrm>
            <a:off x="685800" y="2194560"/>
            <a:ext cx="10820400" cy="40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83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b="0" i="0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03" name="Google Shape;303;g240cdbfffb9_0_1398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04" name="Google Shape;304;g240cdbfffb9_0_1398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305" name="Google Shape;305;g240cdbfffb9_0_1398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 b="0" i="0" sz="105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fad6c071fb_0_622"/>
          <p:cNvSpPr txBox="1"/>
          <p:nvPr>
            <p:ph type="title"/>
          </p:nvPr>
        </p:nvSpPr>
        <p:spPr>
          <a:xfrm>
            <a:off x="629200" y="984967"/>
            <a:ext cx="10962900" cy="10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sz="4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sz="4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sz="4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sz="4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sz="4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sz="4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sz="4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sz="4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sz="4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436" name="Google Shape;436;g3fad6c071fb_0_622"/>
          <p:cNvSpPr txBox="1"/>
          <p:nvPr>
            <p:ph idx="1" type="body"/>
          </p:nvPr>
        </p:nvSpPr>
        <p:spPr>
          <a:xfrm>
            <a:off x="629200" y="2558767"/>
            <a:ext cx="10962900" cy="3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Roboto"/>
              <a:buChar char="●"/>
              <a:defRPr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○"/>
              <a:defRPr sz="1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■"/>
              <a:defRPr sz="1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●"/>
              <a:defRPr sz="1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○"/>
              <a:defRPr sz="1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■"/>
              <a:defRPr sz="1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●"/>
              <a:defRPr sz="1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○"/>
              <a:defRPr sz="1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■"/>
              <a:defRPr sz="1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437" name="Google Shape;437;g3fad6c071fb_0_622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g3fad6c071fb_0_931"/>
          <p:cNvSpPr txBox="1"/>
          <p:nvPr>
            <p:ph type="title"/>
          </p:nvPr>
        </p:nvSpPr>
        <p:spPr>
          <a:xfrm>
            <a:off x="629200" y="984967"/>
            <a:ext cx="10962900" cy="1023600"/>
          </a:xfrm>
          <a:prstGeom prst="rect">
            <a:avLst/>
          </a:prstGeom>
          <a:noFill/>
          <a:ln>
            <a:noFill/>
          </a:ln>
        </p:spPr>
        <p:txBody>
          <a:bodyPr anchorCtr="0" anchor="b" bIns="121900" lIns="121900" spcFirstLastPara="1" rIns="121900" wrap="square" tIns="1219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sz="4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sz="4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sz="4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sz="4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sz="4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sz="4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sz="4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sz="4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300"/>
              <a:buFont typeface="Roboto"/>
              <a:buNone/>
              <a:defRPr sz="43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41" name="Google Shape;541;g3fad6c071fb_0_931"/>
          <p:cNvSpPr txBox="1"/>
          <p:nvPr>
            <p:ph idx="1" type="body"/>
          </p:nvPr>
        </p:nvSpPr>
        <p:spPr>
          <a:xfrm>
            <a:off x="629200" y="2558767"/>
            <a:ext cx="10962900" cy="36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Roboto"/>
              <a:buChar char="●"/>
              <a:defRPr sz="24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49250" lvl="1" marL="914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○"/>
              <a:defRPr sz="1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49250" lvl="2" marL="1371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■"/>
              <a:defRPr sz="1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49250" lvl="3" marL="18288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●"/>
              <a:defRPr sz="1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49250" lvl="4" marL="22860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○"/>
              <a:defRPr sz="1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49250" lvl="5" marL="27432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■"/>
              <a:defRPr sz="1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49250" lvl="6" marL="32004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●"/>
              <a:defRPr sz="1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49250" lvl="7" marL="365760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lt2"/>
              </a:buClr>
              <a:buSzPts val="1900"/>
              <a:buFont typeface="Roboto"/>
              <a:buChar char="○"/>
              <a:defRPr sz="1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49250" lvl="8" marL="411480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lt2"/>
              </a:buClr>
              <a:buSzPts val="1900"/>
              <a:buFont typeface="Roboto"/>
              <a:buChar char="■"/>
              <a:defRPr sz="19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542" name="Google Shape;542;g3fad6c071fb_0_931"/>
          <p:cNvSpPr txBox="1"/>
          <p:nvPr>
            <p:ph idx="12" type="sldNum"/>
          </p:nvPr>
        </p:nvSpPr>
        <p:spPr>
          <a:xfrm>
            <a:off x="11364722" y="6260831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Autofit/>
          </a:bodyPr>
          <a:lstStyle>
            <a:lvl1pPr lvl="0" algn="r">
              <a:buNone/>
              <a:defRPr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300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2-HD-TOP.png" id="598" name="Google Shape;598;g3fad6c071fb_0_113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599" name="Google Shape;599;g3fad6c071fb_0_1132"/>
          <p:cNvSpPr txBox="1"/>
          <p:nvPr>
            <p:ph type="title"/>
          </p:nvPr>
        </p:nvSpPr>
        <p:spPr>
          <a:xfrm>
            <a:off x="2895600" y="764373"/>
            <a:ext cx="8610900" cy="129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entury Gothic"/>
              <a:buNone/>
              <a:defRPr b="0" i="0" sz="4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00" name="Google Shape;600;g3fad6c071fb_0_1132"/>
          <p:cNvSpPr txBox="1"/>
          <p:nvPr>
            <p:ph idx="1" type="body"/>
          </p:nvPr>
        </p:nvSpPr>
        <p:spPr>
          <a:xfrm>
            <a:off x="685800" y="2194560"/>
            <a:ext cx="10820400" cy="402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4650" lvl="0" marL="457200" marR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Char char="•"/>
              <a:defRPr b="0" i="0" sz="23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55600" lvl="1" marL="914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49250" lvl="2" marL="1371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01" name="Google Shape;601;g3fad6c071fb_0_1132"/>
          <p:cNvSpPr txBox="1"/>
          <p:nvPr>
            <p:ph idx="10" type="dt"/>
          </p:nvPr>
        </p:nvSpPr>
        <p:spPr>
          <a:xfrm>
            <a:off x="8595360" y="6356350"/>
            <a:ext cx="2910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02" name="Google Shape;602;g3fad6c071fb_0_1132"/>
          <p:cNvSpPr txBox="1"/>
          <p:nvPr>
            <p:ph idx="11" type="ftr"/>
          </p:nvPr>
        </p:nvSpPr>
        <p:spPr>
          <a:xfrm>
            <a:off x="685800" y="6355845"/>
            <a:ext cx="77724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b="0" i="0" sz="19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603" name="Google Shape;603;g3fad6c071fb_0_1132"/>
          <p:cNvSpPr txBox="1"/>
          <p:nvPr>
            <p:ph idx="12" type="sldNum"/>
          </p:nvPr>
        </p:nvSpPr>
        <p:spPr>
          <a:xfrm>
            <a:off x="8763000" y="38100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888888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g3fad6c071fb_0_133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None/>
              <a:defRPr sz="37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34" name="Google Shape;734;g3fad6c071fb_0_133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●"/>
              <a:defRPr sz="2400">
                <a:solidFill>
                  <a:schemeClr val="dk2"/>
                </a:solidFill>
              </a:defRPr>
            </a:lvl1pPr>
            <a:lvl2pPr indent="-3492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2pPr>
            <a:lvl3pPr indent="-3492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3pPr>
            <a:lvl4pPr indent="-3492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4pPr>
            <a:lvl5pPr indent="-3492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5pPr>
            <a:lvl6pPr indent="-3492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6pPr>
            <a:lvl7pPr indent="-3492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●"/>
              <a:defRPr sz="1900">
                <a:solidFill>
                  <a:schemeClr val="dk2"/>
                </a:solidFill>
              </a:defRPr>
            </a:lvl7pPr>
            <a:lvl8pPr indent="-3492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○"/>
              <a:defRPr sz="1900">
                <a:solidFill>
                  <a:schemeClr val="dk2"/>
                </a:solidFill>
              </a:defRPr>
            </a:lvl8pPr>
            <a:lvl9pPr indent="-3492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Char char="■"/>
              <a:defRPr sz="19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35" name="Google Shape;735;g3fad6c071fb_0_133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9.jpg"/><Relationship Id="rId4" Type="http://schemas.openxmlformats.org/officeDocument/2006/relationships/image" Target="../media/image18.jpg"/><Relationship Id="rId5" Type="http://schemas.openxmlformats.org/officeDocument/2006/relationships/image" Target="../media/image50.jpg"/><Relationship Id="rId6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Relationship Id="rId4" Type="http://schemas.openxmlformats.org/officeDocument/2006/relationships/image" Target="../media/image28.png"/><Relationship Id="rId5" Type="http://schemas.openxmlformats.org/officeDocument/2006/relationships/image" Target="../media/image3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hyperlink" Target="mailto:kemccormick@smfc.k12.ca.us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5.png"/><Relationship Id="rId4" Type="http://schemas.openxmlformats.org/officeDocument/2006/relationships/image" Target="../media/image14.png"/><Relationship Id="rId5" Type="http://schemas.openxmlformats.org/officeDocument/2006/relationships/image" Target="../media/image32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jpg"/><Relationship Id="rId4" Type="http://schemas.openxmlformats.org/officeDocument/2006/relationships/image" Target="../media/image46.jpg"/><Relationship Id="rId5" Type="http://schemas.openxmlformats.org/officeDocument/2006/relationships/image" Target="../media/image1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7.png"/><Relationship Id="rId4" Type="http://schemas.openxmlformats.org/officeDocument/2006/relationships/image" Target="../media/image4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4.png"/><Relationship Id="rId4" Type="http://schemas.openxmlformats.org/officeDocument/2006/relationships/image" Target="../media/image5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8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soulshoppe.org/mission-vision/" TargetMode="External"/><Relationship Id="rId4" Type="http://schemas.openxmlformats.org/officeDocument/2006/relationships/image" Target="../media/image17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3.jpg"/><Relationship Id="rId4" Type="http://schemas.openxmlformats.org/officeDocument/2006/relationships/image" Target="../media/image26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5.jpg"/><Relationship Id="rId4" Type="http://schemas.openxmlformats.org/officeDocument/2006/relationships/image" Target="../media/image30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5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3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4.png"/><Relationship Id="rId4" Type="http://schemas.openxmlformats.org/officeDocument/2006/relationships/image" Target="../media/image54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6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4.jpg"/><Relationship Id="rId4" Type="http://schemas.openxmlformats.org/officeDocument/2006/relationships/image" Target="../media/image37.png"/><Relationship Id="rId5" Type="http://schemas.openxmlformats.org/officeDocument/2006/relationships/image" Target="../media/image3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4.jp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3.png"/><Relationship Id="rId4" Type="http://schemas.openxmlformats.org/officeDocument/2006/relationships/image" Target="../media/image48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0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40.png"/><Relationship Id="rId4" Type="http://schemas.openxmlformats.org/officeDocument/2006/relationships/image" Target="../media/image45.png"/><Relationship Id="rId5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A86E8"/>
        </a:solidFill>
      </p:bgPr>
    </p:bg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1468793e36a_0_182"/>
          <p:cNvSpPr txBox="1"/>
          <p:nvPr>
            <p:ph type="title"/>
          </p:nvPr>
        </p:nvSpPr>
        <p:spPr>
          <a:xfrm>
            <a:off x="357600" y="402600"/>
            <a:ext cx="11476800" cy="6052800"/>
          </a:xfrm>
          <a:prstGeom prst="rect">
            <a:avLst/>
          </a:prstGeom>
          <a:gradFill>
            <a:gsLst>
              <a:gs pos="0">
                <a:srgbClr val="DCECD5"/>
              </a:gs>
              <a:gs pos="100000">
                <a:srgbClr val="93BC81"/>
              </a:gs>
            </a:gsLst>
            <a:path path="circle">
              <a:fillToRect b="50%" l="50%" r="50%" t="50%"/>
            </a:path>
            <a:tileRect/>
          </a:gra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7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4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4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4th Grade </a:t>
            </a:r>
            <a:r>
              <a:rPr b="1" lang="en-US" sz="4300">
                <a:solidFill>
                  <a:srgbClr val="38761D"/>
                </a:solidFill>
                <a:latin typeface="Roboto"/>
                <a:ea typeface="Roboto"/>
                <a:cs typeface="Roboto"/>
                <a:sym typeface="Roboto"/>
              </a:rPr>
              <a:t>Back to School Night</a:t>
            </a:r>
            <a:r>
              <a:rPr b="1" lang="en-US" sz="43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2026-2027</a:t>
            </a:r>
            <a:endParaRPr b="1" sz="4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430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4300">
                <a:solidFill>
                  <a:srgbClr val="F63790"/>
                </a:solidFill>
                <a:latin typeface="Roboto"/>
                <a:ea typeface="Roboto"/>
                <a:cs typeface="Roboto"/>
                <a:sym typeface="Roboto"/>
              </a:rPr>
              <a:t>Please grab a packet and sign up for conferences at the back table!</a:t>
            </a:r>
            <a:endParaRPr b="1" sz="4300">
              <a:solidFill>
                <a:srgbClr val="F6379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4300">
                <a:solidFill>
                  <a:srgbClr val="0000FF"/>
                </a:solidFill>
                <a:latin typeface="Roboto"/>
                <a:ea typeface="Roboto"/>
                <a:cs typeface="Roboto"/>
                <a:sym typeface="Roboto"/>
              </a:rPr>
              <a:t>¡Por favor tome un paquete y regístrese para las conferencias en la mesa del fondo! </a:t>
            </a:r>
            <a:endParaRPr b="1" sz="4300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rgbClr val="C45DDA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7200"/>
          </a:p>
        </p:txBody>
      </p:sp>
      <p:pic>
        <p:nvPicPr>
          <p:cNvPr id="782" name="Google Shape;782;g1468793e36a_0_1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82651" y="1477850"/>
            <a:ext cx="3226675" cy="97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A86E8"/>
        </a:solidFill>
      </p:bgPr>
    </p:bg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3fad6c071fb_0_0"/>
          <p:cNvSpPr txBox="1"/>
          <p:nvPr>
            <p:ph type="title"/>
          </p:nvPr>
        </p:nvSpPr>
        <p:spPr>
          <a:xfrm>
            <a:off x="357600" y="402600"/>
            <a:ext cx="11476800" cy="6052800"/>
          </a:xfrm>
          <a:prstGeom prst="rect">
            <a:avLst/>
          </a:prstGeom>
          <a:gradFill>
            <a:gsLst>
              <a:gs pos="0">
                <a:srgbClr val="DCECD5"/>
              </a:gs>
              <a:gs pos="100000">
                <a:srgbClr val="93BC81"/>
              </a:gs>
            </a:gsLst>
            <a:path path="circle">
              <a:fillToRect b="50%" l="50%" r="50%" t="50%"/>
            </a:path>
            <a:tileRect/>
          </a:gra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4300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rgbClr val="C45DDA"/>
              </a:solidFill>
              <a:latin typeface="Chelsea Market"/>
              <a:ea typeface="Chelsea Market"/>
              <a:cs typeface="Chelsea Market"/>
              <a:sym typeface="Chelsea Market"/>
            </a:endParaRPr>
          </a:p>
          <a:p>
            <a:pPr indent="0" lvl="0" marL="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7200"/>
          </a:p>
        </p:txBody>
      </p:sp>
      <p:sp>
        <p:nvSpPr>
          <p:cNvPr id="788" name="Google Shape;788;g3fad6c071fb_0_0"/>
          <p:cNvSpPr txBox="1"/>
          <p:nvPr/>
        </p:nvSpPr>
        <p:spPr>
          <a:xfrm>
            <a:off x="3382875" y="599700"/>
            <a:ext cx="5520300" cy="845700"/>
          </a:xfrm>
          <a:prstGeom prst="rect">
            <a:avLst/>
          </a:prstGeom>
          <a:gradFill>
            <a:gsLst>
              <a:gs pos="0">
                <a:srgbClr val="DCECD5"/>
              </a:gs>
              <a:gs pos="100000">
                <a:srgbClr val="93BC81"/>
              </a:gs>
            </a:gsLst>
            <a:path path="circle">
              <a:fillToRect b="50%" l="50%" r="50%" t="50%"/>
            </a:path>
            <a:tileRect/>
          </a:gra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ABOUT MRS. MCCORMICK</a:t>
            </a:r>
            <a:endParaRPr b="1" sz="33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789" name="Google Shape;789;g3fad6c071fb_0_0"/>
          <p:cNvSpPr txBox="1"/>
          <p:nvPr/>
        </p:nvSpPr>
        <p:spPr>
          <a:xfrm>
            <a:off x="615075" y="1553050"/>
            <a:ext cx="11040600" cy="4902300"/>
          </a:xfrm>
          <a:prstGeom prst="rect">
            <a:avLst/>
          </a:prstGeom>
          <a:gradFill>
            <a:gsLst>
              <a:gs pos="0">
                <a:srgbClr val="DCECD5"/>
              </a:gs>
              <a:gs pos="100000">
                <a:srgbClr val="93BC81"/>
              </a:gs>
            </a:gsLst>
            <a:path path="circle">
              <a:fillToRect b="50%" l="50%" r="50%" t="50%"/>
            </a:path>
            <a:tileRect/>
          </a:gra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b="1" sz="19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b="1" i="1" lang="en-US" sz="20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Ninth year at Meadow Heights (4th and 5th grades)</a:t>
            </a:r>
            <a:endParaRPr b="1" i="1" sz="20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b="1" i="1" lang="en-US" sz="20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Born and raised in San Mateo </a:t>
            </a:r>
            <a:endParaRPr b="1" i="1" sz="20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b="1" i="1" lang="en-US" sz="20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Graduated from UC Santa Cruz, with Master of Arts in Education at UC Davis. </a:t>
            </a:r>
            <a:endParaRPr b="1" i="1" sz="20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b="1" i="1" lang="en-US" sz="20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Recently got married last year </a:t>
            </a:r>
            <a:endParaRPr b="1" i="1" sz="20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Georgia"/>
              <a:buChar char="-"/>
            </a:pPr>
            <a:r>
              <a:rPr b="1" i="1" lang="en-US" sz="20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Enjoys adventurous hikes, running, traveling, </a:t>
            </a:r>
            <a:r>
              <a:rPr b="1" i="1" lang="en-US" sz="20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walking my 95 lb Bernese Mountain dog </a:t>
            </a:r>
            <a:r>
              <a:rPr b="1" i="1" lang="en-US" sz="2000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and watching Spanish Netflix shows to practice the language. </a:t>
            </a:r>
            <a:endParaRPr b="1" i="1" sz="20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20253"/>
              </a:buClr>
              <a:buSzPts val="2000"/>
              <a:buFont typeface="Georgia"/>
              <a:buChar char="-"/>
            </a:pPr>
            <a:r>
              <a:rPr b="1" lang="en-US" sz="1900">
                <a:solidFill>
                  <a:srgbClr val="F20253"/>
                </a:solidFill>
                <a:latin typeface="Georgia"/>
                <a:ea typeface="Georgia"/>
                <a:cs typeface="Georgia"/>
                <a:sym typeface="Georgia"/>
              </a:rPr>
              <a:t>Noveno año en Meadow Heights (4.º y 5.º grado).</a:t>
            </a:r>
            <a:endParaRPr b="1" sz="1900">
              <a:solidFill>
                <a:srgbClr val="F2025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20253"/>
              </a:buClr>
              <a:buSzPts val="2000"/>
              <a:buFont typeface="Georgia"/>
              <a:buChar char="-"/>
            </a:pPr>
            <a:r>
              <a:rPr b="1" lang="en-US" sz="1900">
                <a:solidFill>
                  <a:srgbClr val="F20253"/>
                </a:solidFill>
                <a:latin typeface="Georgia"/>
                <a:ea typeface="Georgia"/>
                <a:cs typeface="Georgia"/>
                <a:sym typeface="Georgia"/>
              </a:rPr>
              <a:t>Nacido y criado en San Mateo.</a:t>
            </a:r>
            <a:endParaRPr b="1" sz="1900">
              <a:solidFill>
                <a:srgbClr val="F2025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20253"/>
              </a:buClr>
              <a:buSzPts val="2000"/>
              <a:buFont typeface="Georgia"/>
              <a:buChar char="-"/>
            </a:pPr>
            <a:r>
              <a:rPr b="1" lang="en-US" sz="1900">
                <a:solidFill>
                  <a:srgbClr val="F20253"/>
                </a:solidFill>
                <a:latin typeface="Georgia"/>
                <a:ea typeface="Georgia"/>
                <a:cs typeface="Georgia"/>
                <a:sym typeface="Georgia"/>
              </a:rPr>
              <a:t>Graduado de UC Santa Cruz y con una maestría en Educación de UC Davis.</a:t>
            </a:r>
            <a:endParaRPr b="1" sz="1900">
              <a:solidFill>
                <a:srgbClr val="F2025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20253"/>
              </a:buClr>
              <a:buSzPts val="2000"/>
              <a:buFont typeface="Georgia"/>
              <a:buChar char="-"/>
            </a:pPr>
            <a:r>
              <a:rPr b="1" lang="en-US" sz="1900">
                <a:solidFill>
                  <a:srgbClr val="F20253"/>
                </a:solidFill>
                <a:latin typeface="Georgia"/>
                <a:ea typeface="Georgia"/>
                <a:cs typeface="Georgia"/>
                <a:sym typeface="Georgia"/>
              </a:rPr>
              <a:t>Me casé el año pasado.</a:t>
            </a:r>
            <a:endParaRPr b="1" sz="1900">
              <a:solidFill>
                <a:srgbClr val="F2025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20253"/>
              </a:buClr>
              <a:buSzPts val="2000"/>
              <a:buFont typeface="Georgia"/>
              <a:buChar char="-"/>
            </a:pPr>
            <a:r>
              <a:rPr b="1" lang="en-US" sz="1900">
                <a:solidFill>
                  <a:srgbClr val="F20253"/>
                </a:solidFill>
                <a:latin typeface="Georgia"/>
                <a:ea typeface="Georgia"/>
                <a:cs typeface="Georgia"/>
                <a:sym typeface="Georgia"/>
              </a:rPr>
              <a:t>Disfruto de las caminatas de aventura, correr, viajar, pasear a mi boyero de Berna de 95 libras y ver series en español en Netflix para practicar el idioma.</a:t>
            </a:r>
            <a:endParaRPr b="1" sz="1900">
              <a:solidFill>
                <a:srgbClr val="F20253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900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790" name="Google Shape;790;g3fad6c071fb_0_0"/>
          <p:cNvPicPr preferRelativeResize="0"/>
          <p:nvPr/>
        </p:nvPicPr>
        <p:blipFill rotWithShape="1">
          <a:blip r:embed="rId3">
            <a:alphaModFix/>
          </a:blip>
          <a:srcRect b="6705" l="0" r="0" t="14598"/>
          <a:stretch/>
        </p:blipFill>
        <p:spPr>
          <a:xfrm>
            <a:off x="9885825" y="163525"/>
            <a:ext cx="2123350" cy="223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1" name="Google Shape;791;g3fad6c071fb_0_0"/>
          <p:cNvPicPr preferRelativeResize="0"/>
          <p:nvPr/>
        </p:nvPicPr>
        <p:blipFill rotWithShape="1">
          <a:blip r:embed="rId4">
            <a:alphaModFix/>
          </a:blip>
          <a:srcRect b="10578" l="23150" r="10765" t="19833"/>
          <a:stretch/>
        </p:blipFill>
        <p:spPr>
          <a:xfrm>
            <a:off x="249475" y="84850"/>
            <a:ext cx="1240625" cy="174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2" name="Google Shape;792;g3fad6c071fb_0_0" title="kristenmatt-erinpradoVCP-463.JPG"/>
          <p:cNvPicPr preferRelativeResize="0"/>
          <p:nvPr/>
        </p:nvPicPr>
        <p:blipFill rotWithShape="1">
          <a:blip r:embed="rId5">
            <a:alphaModFix/>
          </a:blip>
          <a:srcRect b="19660" l="0" r="0" t="19472"/>
          <a:stretch/>
        </p:blipFill>
        <p:spPr>
          <a:xfrm>
            <a:off x="1568388" y="163525"/>
            <a:ext cx="1736200" cy="1587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3" name="Google Shape;793;g3fad6c071fb_0_0" title="Screenshot 2026-08-24 at 8.29.08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981475" y="1445400"/>
            <a:ext cx="1383875" cy="10257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94" name="Google Shape;794;g3fad6c071fb_0_0"/>
          <p:cNvCxnSpPr>
            <a:stCxn id="789" idx="1"/>
          </p:cNvCxnSpPr>
          <p:nvPr/>
        </p:nvCxnSpPr>
        <p:spPr>
          <a:xfrm>
            <a:off x="615075" y="4004200"/>
            <a:ext cx="11040600" cy="0"/>
          </a:xfrm>
          <a:prstGeom prst="straightConnector1">
            <a:avLst/>
          </a:prstGeom>
          <a:noFill/>
          <a:ln cap="flat" cmpd="sng" w="7620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8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3300"/>
        </a:solidFill>
      </p:bgPr>
    </p:bg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9" name="Google Shape;799;g2834769a19e_0_1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5950" y="0"/>
            <a:ext cx="11385301" cy="6857999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4" name="Google Shape;804;g3fad6c071fb_0_6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8374" y="40138"/>
            <a:ext cx="8804825" cy="6777724"/>
          </a:xfrm>
          <a:prstGeom prst="rect">
            <a:avLst/>
          </a:prstGeom>
          <a:noFill/>
          <a:ln cap="flat" cmpd="sng" w="2540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g240abc45b5e_0_4"/>
          <p:cNvSpPr txBox="1"/>
          <p:nvPr>
            <p:ph idx="1" type="body"/>
          </p:nvPr>
        </p:nvSpPr>
        <p:spPr>
          <a:xfrm>
            <a:off x="85500" y="115175"/>
            <a:ext cx="11991900" cy="2474400"/>
          </a:xfrm>
          <a:prstGeom prst="rect">
            <a:avLst/>
          </a:prstGeom>
          <a:solidFill>
            <a:srgbClr val="B6D7A8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None/>
            </a:pPr>
            <a:r>
              <a:rPr b="1" lang="en-US" sz="4800">
                <a:solidFill>
                  <a:srgbClr val="000000"/>
                </a:solidFill>
              </a:rPr>
              <a:t>MORNING MEETINGS/</a:t>
            </a:r>
            <a:r>
              <a:rPr b="1" lang="en-US" sz="4800"/>
              <a:t>REUNIONES DE LAS MAÑANAS</a:t>
            </a:r>
            <a:endParaRPr b="1" sz="48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0"/>
              <a:buFont typeface="Century Gothic"/>
              <a:buNone/>
            </a:pPr>
            <a:r>
              <a:rPr b="1" lang="en-US" sz="3600">
                <a:solidFill>
                  <a:srgbClr val="000000"/>
                </a:solidFill>
              </a:rPr>
              <a:t>We start every day promptly at 8:35/ Comenzamos puntualmente todos los días a las 8:35am!</a:t>
            </a:r>
            <a:endParaRPr b="1" sz="3600">
              <a:solidFill>
                <a:srgbClr val="000000"/>
              </a:solidFill>
            </a:endParaRPr>
          </a:p>
        </p:txBody>
      </p:sp>
      <p:sp>
        <p:nvSpPr>
          <p:cNvPr id="810" name="Google Shape;810;g240abc45b5e_0_4"/>
          <p:cNvSpPr txBox="1"/>
          <p:nvPr/>
        </p:nvSpPr>
        <p:spPr>
          <a:xfrm>
            <a:off x="85500" y="2783700"/>
            <a:ext cx="6092700" cy="4074300"/>
          </a:xfrm>
          <a:prstGeom prst="rect">
            <a:avLst/>
          </a:prstGeom>
          <a:solidFill>
            <a:srgbClr val="D9D9D9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Greeting    </a:t>
            </a:r>
            <a:r>
              <a:rPr b="1" i="0" lang="en-US" sz="4200" u="none" cap="none" strike="noStrike">
                <a:solidFill>
                  <a:srgbClr val="8BC34A"/>
                </a:solidFill>
                <a:latin typeface="Roboto"/>
                <a:ea typeface="Roboto"/>
                <a:cs typeface="Roboto"/>
                <a:sym typeface="Roboto"/>
              </a:rPr>
              <a:t>Saludo</a:t>
            </a:r>
            <a:endParaRPr b="1" i="0" sz="4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Share	      </a:t>
            </a:r>
            <a:r>
              <a:rPr b="1" i="0" lang="en-US" sz="4200" u="none" cap="none" strike="noStrike">
                <a:solidFill>
                  <a:srgbClr val="8BC34A"/>
                </a:solidFill>
                <a:latin typeface="Roboto"/>
                <a:ea typeface="Roboto"/>
                <a:cs typeface="Roboto"/>
                <a:sym typeface="Roboto"/>
              </a:rPr>
              <a:t>Compartir</a:t>
            </a:r>
            <a:endParaRPr b="1" i="0" sz="4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Activity		</a:t>
            </a:r>
            <a:r>
              <a:rPr b="1" i="0" lang="en-US" sz="4200" u="none" cap="none" strike="noStrike">
                <a:solidFill>
                  <a:srgbClr val="8BC34A"/>
                </a:solidFill>
                <a:latin typeface="Roboto"/>
                <a:ea typeface="Roboto"/>
                <a:cs typeface="Roboto"/>
                <a:sym typeface="Roboto"/>
              </a:rPr>
              <a:t>Actividad</a:t>
            </a:r>
            <a:endParaRPr b="1" i="0" sz="4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000000"/>
              </a:buClr>
              <a:buSzPts val="4200"/>
              <a:buFont typeface="Arial"/>
              <a:buNone/>
            </a:pPr>
            <a:r>
              <a:rPr b="1" i="0" lang="en-US" sz="4200" u="none" cap="none" strike="noStrik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 Message	</a:t>
            </a:r>
            <a:r>
              <a:rPr b="1" i="0" lang="en-US" sz="4200" u="none" cap="none" strike="noStrike">
                <a:solidFill>
                  <a:srgbClr val="8BC34A"/>
                </a:solidFill>
                <a:latin typeface="Roboto"/>
                <a:ea typeface="Roboto"/>
                <a:cs typeface="Roboto"/>
                <a:sym typeface="Roboto"/>
              </a:rPr>
              <a:t>Mensaje</a:t>
            </a:r>
            <a:endParaRPr b="1" i="0" sz="42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11" name="Google Shape;811;g240abc45b5e_0_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78200" y="3002650"/>
            <a:ext cx="3569669" cy="3418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lientmoji" id="812" name="Google Shape;812;g240abc45b5e_0_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86275" y="2674875"/>
            <a:ext cx="4074300" cy="4074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g240abc45b5e_0_11"/>
          <p:cNvSpPr txBox="1"/>
          <p:nvPr>
            <p:ph type="title"/>
          </p:nvPr>
        </p:nvSpPr>
        <p:spPr>
          <a:xfrm>
            <a:off x="5126450" y="441150"/>
            <a:ext cx="6548400" cy="1084200"/>
          </a:xfrm>
          <a:prstGeom prst="rect">
            <a:avLst/>
          </a:prstGeom>
          <a:solidFill>
            <a:srgbClr val="FFF2CC"/>
          </a:solidFill>
          <a:ln cap="flat" cmpd="sng" w="762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-US" sz="6000"/>
              <a:t>Greeting </a:t>
            </a:r>
            <a:r>
              <a:rPr b="1" lang="en-US" sz="6000">
                <a:solidFill>
                  <a:schemeClr val="accent5"/>
                </a:solidFill>
              </a:rPr>
              <a:t>Saludo</a:t>
            </a:r>
            <a:endParaRPr b="1" sz="6000">
              <a:solidFill>
                <a:schemeClr val="accent5"/>
              </a:solidFill>
            </a:endParaRPr>
          </a:p>
        </p:txBody>
      </p:sp>
      <p:sp>
        <p:nvSpPr>
          <p:cNvPr id="818" name="Google Shape;818;g240abc45b5e_0_11"/>
          <p:cNvSpPr txBox="1"/>
          <p:nvPr>
            <p:ph idx="1" type="body"/>
          </p:nvPr>
        </p:nvSpPr>
        <p:spPr>
          <a:xfrm>
            <a:off x="272475" y="1776400"/>
            <a:ext cx="7293900" cy="4908900"/>
          </a:xfrm>
          <a:prstGeom prst="rect">
            <a:avLst/>
          </a:prstGeom>
          <a:solidFill>
            <a:srgbClr val="FFF2CC"/>
          </a:solidFill>
          <a:ln cap="flat" cmpd="sng" w="1143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45720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 sz="4200"/>
              <a:t>Join me in greeting someone near you with a rainbow wave.</a:t>
            </a:r>
            <a:endParaRPr b="1" sz="4200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b="1" sz="4200"/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 sz="4200">
                <a:solidFill>
                  <a:srgbClr val="00B0F0"/>
                </a:solidFill>
              </a:rPr>
              <a:t>Únase a mí para saludar a alguien cercano a usted con una ola de arcoíris.</a:t>
            </a:r>
            <a:r>
              <a:rPr b="1" lang="en-US" sz="4200"/>
              <a:t> </a:t>
            </a:r>
            <a:endParaRPr b="1" sz="3800"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b="1" sz="200"/>
          </a:p>
          <a:p>
            <a:pPr indent="0" lvl="0" marL="0" marR="50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b="1" sz="400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900"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/>
          </a:p>
        </p:txBody>
      </p:sp>
      <p:pic>
        <p:nvPicPr>
          <p:cNvPr descr="Bitmoji Image" id="819" name="Google Shape;819;g240abc45b5e_0_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84500" y="2335375"/>
            <a:ext cx="3790950" cy="3790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823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240abc45b5e_0_17"/>
          <p:cNvSpPr txBox="1"/>
          <p:nvPr>
            <p:ph type="title"/>
          </p:nvPr>
        </p:nvSpPr>
        <p:spPr>
          <a:xfrm>
            <a:off x="4865925" y="599275"/>
            <a:ext cx="7077600" cy="9147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-US" sz="6000"/>
              <a:t>Sharing </a:t>
            </a:r>
            <a:r>
              <a:rPr b="1" lang="en-US" sz="6000">
                <a:solidFill>
                  <a:schemeClr val="accent5"/>
                </a:solidFill>
              </a:rPr>
              <a:t>Compartir</a:t>
            </a:r>
            <a:endParaRPr b="1" sz="6000">
              <a:solidFill>
                <a:schemeClr val="accent5"/>
              </a:solidFill>
            </a:endParaRPr>
          </a:p>
        </p:txBody>
      </p:sp>
      <p:sp>
        <p:nvSpPr>
          <p:cNvPr id="825" name="Google Shape;825;g240abc45b5e_0_17"/>
          <p:cNvSpPr txBox="1"/>
          <p:nvPr>
            <p:ph idx="1" type="body"/>
          </p:nvPr>
        </p:nvSpPr>
        <p:spPr>
          <a:xfrm>
            <a:off x="5092450" y="1867925"/>
            <a:ext cx="6974100" cy="4390800"/>
          </a:xfrm>
          <a:prstGeom prst="rect">
            <a:avLst/>
          </a:prstGeom>
          <a:solidFill>
            <a:srgbClr val="D9EAD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b="1" sz="39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 sz="3700">
                <a:solidFill>
                  <a:srgbClr val="000000"/>
                </a:solidFill>
              </a:rPr>
              <a:t>Please share with a neighbor.</a:t>
            </a:r>
            <a:endParaRPr b="1" sz="37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 sz="3900">
                <a:solidFill>
                  <a:srgbClr val="000000"/>
                </a:solidFill>
              </a:rPr>
              <a:t>“Today I am feeling _____.”</a:t>
            </a:r>
            <a:endParaRPr b="1" sz="39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b="1" sz="3900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900">
                <a:solidFill>
                  <a:srgbClr val="2185C5"/>
                </a:solidFill>
              </a:rPr>
              <a:t>Por favor, comparta con una personna.</a:t>
            </a:r>
            <a:endParaRPr b="1" sz="3900">
              <a:solidFill>
                <a:srgbClr val="2185C5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900">
                <a:solidFill>
                  <a:srgbClr val="2185C5"/>
                </a:solidFill>
              </a:rPr>
              <a:t>“Hoy me siento _____.”</a:t>
            </a:r>
            <a:endParaRPr b="1" sz="3900">
              <a:solidFill>
                <a:srgbClr val="2185C5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 sz="3900">
                <a:solidFill>
                  <a:srgbClr val="000000"/>
                </a:solidFill>
              </a:rPr>
              <a:t> </a:t>
            </a:r>
            <a:endParaRPr b="1" sz="3900">
              <a:solidFill>
                <a:srgbClr val="000000"/>
              </a:solidFill>
            </a:endParaRPr>
          </a:p>
          <a:p>
            <a:pPr indent="0" lvl="0" marL="0" marR="50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b="1" sz="3500"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3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3200"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3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3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3200"/>
          </a:p>
        </p:txBody>
      </p:sp>
      <p:sp>
        <p:nvSpPr>
          <p:cNvPr id="826" name="Google Shape;826;g240abc45b5e_0_17"/>
          <p:cNvSpPr txBox="1"/>
          <p:nvPr/>
        </p:nvSpPr>
        <p:spPr>
          <a:xfrm>
            <a:off x="2206850" y="726425"/>
            <a:ext cx="1424400" cy="12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27" name="Google Shape;827;g240abc45b5e_0_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950" y="599263"/>
            <a:ext cx="4718975" cy="5659475"/>
          </a:xfrm>
          <a:prstGeom prst="rect">
            <a:avLst/>
          </a:prstGeom>
          <a:noFill/>
          <a:ln cap="flat" cmpd="sng" w="38100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240abc45b5e_0_24"/>
          <p:cNvSpPr txBox="1"/>
          <p:nvPr>
            <p:ph type="title"/>
          </p:nvPr>
        </p:nvSpPr>
        <p:spPr>
          <a:xfrm>
            <a:off x="4794600" y="364625"/>
            <a:ext cx="6880200" cy="945000"/>
          </a:xfrm>
          <a:prstGeom prst="rect">
            <a:avLst/>
          </a:prstGeom>
          <a:solidFill>
            <a:srgbClr val="D9D2E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-US" sz="6000"/>
              <a:t>Activity </a:t>
            </a:r>
            <a:r>
              <a:rPr b="1" lang="en-US" sz="6000">
                <a:solidFill>
                  <a:schemeClr val="accent5"/>
                </a:solidFill>
              </a:rPr>
              <a:t>Actividad</a:t>
            </a:r>
            <a:endParaRPr b="1" sz="6000">
              <a:solidFill>
                <a:schemeClr val="accent5"/>
              </a:solidFill>
            </a:endParaRPr>
          </a:p>
        </p:txBody>
      </p:sp>
      <p:sp>
        <p:nvSpPr>
          <p:cNvPr id="833" name="Google Shape;833;g240abc45b5e_0_24"/>
          <p:cNvSpPr txBox="1"/>
          <p:nvPr>
            <p:ph idx="1" type="body"/>
          </p:nvPr>
        </p:nvSpPr>
        <p:spPr>
          <a:xfrm>
            <a:off x="264675" y="1476250"/>
            <a:ext cx="11656200" cy="2108400"/>
          </a:xfrm>
          <a:prstGeom prst="rect">
            <a:avLst/>
          </a:prstGeom>
          <a:solidFill>
            <a:srgbClr val="D9D2E9"/>
          </a:solidFill>
          <a:ln cap="flat" cmpd="sng" w="114300">
            <a:solidFill>
              <a:srgbClr val="B4A7D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3810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 sz="3500" u="sng"/>
              <a:t>“Whoosha, Whoosha, Whoosha Warrior” Game </a:t>
            </a:r>
            <a:endParaRPr b="1" sz="3500" u="sng"/>
          </a:p>
          <a:p>
            <a:pPr indent="0" lvl="0" marL="0" marR="3810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 sz="2500"/>
              <a:t>Once I say “Warrior”, one of the 3 options below should be shown with your hands. If you have the same one that I do, sit down.  The last one/s standing are the “winners”.</a:t>
            </a:r>
            <a:endParaRPr b="1" sz="2500"/>
          </a:p>
          <a:p>
            <a:pPr indent="0" lvl="0" marL="457200" marR="3810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b="1" sz="3500"/>
          </a:p>
          <a:p>
            <a:pPr indent="0" lvl="0" marL="0" marR="508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2800">
              <a:solidFill>
                <a:srgbClr val="FFFFFF"/>
              </a:solidFill>
            </a:endParaRPr>
          </a:p>
          <a:p>
            <a:pPr indent="0" lvl="0" marL="0" marR="381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3200"/>
          </a:p>
          <a:p>
            <a:pPr indent="0" lvl="0" marL="0" marR="63500" rtl="0" algn="l">
              <a:lnSpc>
                <a:spcPct val="122222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3600">
              <a:solidFill>
                <a:schemeClr val="accent5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381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3200"/>
          </a:p>
          <a:p>
            <a:pPr indent="0" lvl="0" marL="0" marR="381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32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3200"/>
          </a:p>
        </p:txBody>
      </p:sp>
      <p:pic>
        <p:nvPicPr>
          <p:cNvPr id="834" name="Google Shape;834;g240abc45b5e_0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74275" y="3751271"/>
            <a:ext cx="2957025" cy="2217329"/>
          </a:xfrm>
          <a:prstGeom prst="rect">
            <a:avLst/>
          </a:prstGeom>
          <a:noFill/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5" name="Google Shape;835;g240abc45b5e_0_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7288" y="3751275"/>
            <a:ext cx="2957031" cy="2217325"/>
          </a:xfrm>
          <a:prstGeom prst="rect">
            <a:avLst/>
          </a:prstGeom>
          <a:noFill/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36" name="Google Shape;836;g240abc45b5e_0_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417036" y="3751271"/>
            <a:ext cx="2957026" cy="2217330"/>
          </a:xfrm>
          <a:prstGeom prst="rect">
            <a:avLst/>
          </a:prstGeom>
          <a:noFill/>
          <a:ln cap="flat" cmpd="sng" w="76200">
            <a:solidFill>
              <a:srgbClr val="674EA7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37" name="Google Shape;837;g240abc45b5e_0_24"/>
          <p:cNvSpPr txBox="1"/>
          <p:nvPr/>
        </p:nvSpPr>
        <p:spPr>
          <a:xfrm>
            <a:off x="814200" y="6107900"/>
            <a:ext cx="2563200" cy="580500"/>
          </a:xfrm>
          <a:prstGeom prst="rect">
            <a:avLst/>
          </a:prstGeom>
          <a:solidFill>
            <a:srgbClr val="D9D2E9"/>
          </a:solidFill>
          <a:ln cap="flat" cmpd="sng" w="76200">
            <a:solidFill>
              <a:srgbClr val="351C7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Cobra</a:t>
            </a:r>
            <a:endParaRPr b="1" i="0" sz="3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38" name="Google Shape;838;g240abc45b5e_0_24"/>
          <p:cNvSpPr txBox="1"/>
          <p:nvPr/>
        </p:nvSpPr>
        <p:spPr>
          <a:xfrm>
            <a:off x="4504300" y="6107900"/>
            <a:ext cx="2747700" cy="580500"/>
          </a:xfrm>
          <a:prstGeom prst="rect">
            <a:avLst/>
          </a:prstGeom>
          <a:solidFill>
            <a:srgbClr val="D9D2E9"/>
          </a:solidFill>
          <a:ln cap="flat" cmpd="sng" w="76200">
            <a:solidFill>
              <a:srgbClr val="351C7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Crane</a:t>
            </a:r>
            <a:endParaRPr b="1" i="0" sz="3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839" name="Google Shape;839;g240abc45b5e_0_24"/>
          <p:cNvSpPr txBox="1"/>
          <p:nvPr/>
        </p:nvSpPr>
        <p:spPr>
          <a:xfrm>
            <a:off x="8417200" y="6107900"/>
            <a:ext cx="2563200" cy="580500"/>
          </a:xfrm>
          <a:prstGeom prst="rect">
            <a:avLst/>
          </a:prstGeom>
          <a:solidFill>
            <a:srgbClr val="D9D2E9"/>
          </a:solidFill>
          <a:ln cap="flat" cmpd="sng" w="76200">
            <a:solidFill>
              <a:srgbClr val="351C7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Fireball</a:t>
            </a:r>
            <a:endParaRPr b="1" i="0" sz="30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240abc45b5e_0_36"/>
          <p:cNvSpPr txBox="1"/>
          <p:nvPr>
            <p:ph type="title"/>
          </p:nvPr>
        </p:nvSpPr>
        <p:spPr>
          <a:xfrm>
            <a:off x="2325000" y="163525"/>
            <a:ext cx="6891300" cy="1121100"/>
          </a:xfrm>
          <a:prstGeom prst="rect">
            <a:avLst/>
          </a:prstGeom>
          <a:solidFill>
            <a:srgbClr val="9FC5E8"/>
          </a:solidFill>
          <a:ln cap="flat" cmpd="sng" w="762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-US" sz="5100"/>
              <a:t>   Message/</a:t>
            </a:r>
            <a:r>
              <a:rPr b="1" lang="en-US" sz="5100">
                <a:solidFill>
                  <a:schemeClr val="accent5"/>
                </a:solidFill>
              </a:rPr>
              <a:t>Mensaje</a:t>
            </a:r>
            <a:endParaRPr b="1" sz="5100">
              <a:solidFill>
                <a:schemeClr val="accent5"/>
              </a:solidFill>
            </a:endParaRPr>
          </a:p>
        </p:txBody>
      </p:sp>
      <p:sp>
        <p:nvSpPr>
          <p:cNvPr id="845" name="Google Shape;845;g240abc45b5e_0_36"/>
          <p:cNvSpPr txBox="1"/>
          <p:nvPr>
            <p:ph idx="1" type="body"/>
          </p:nvPr>
        </p:nvSpPr>
        <p:spPr>
          <a:xfrm>
            <a:off x="2850" y="1605350"/>
            <a:ext cx="6102900" cy="5192400"/>
          </a:xfrm>
          <a:prstGeom prst="rect">
            <a:avLst/>
          </a:prstGeom>
          <a:solidFill>
            <a:srgbClr val="C9DAF8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rPr b="1" lang="en-US" sz="2400"/>
              <a:t>Dear 4th Grade Parents, </a:t>
            </a:r>
            <a:endParaRPr b="1"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rPr b="1" lang="en-US" sz="2400"/>
              <a:t>Welcome to Room 14!  I feel honored to have your children in my class and know that we can all learn from each other each and every day. I love teaching and preparing your children with life skills. </a:t>
            </a:r>
            <a:endParaRPr b="1"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rPr b="1" lang="en-US" sz="2400"/>
              <a:t>I am looking forward to working with each and every one of you this year. If you ever have any questions or concerns</a:t>
            </a:r>
            <a:r>
              <a:rPr b="1" lang="en-US" sz="2400">
                <a:solidFill>
                  <a:srgbClr val="000000"/>
                </a:solidFill>
              </a:rPr>
              <a:t>,</a:t>
            </a:r>
            <a:r>
              <a:rPr b="1" lang="en-US" sz="2400"/>
              <a:t> please feel free to contact me. </a:t>
            </a:r>
            <a:endParaRPr b="1"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rPr b="1" lang="en-US" sz="2400"/>
              <a:t>Sincerely,   </a:t>
            </a:r>
            <a:endParaRPr b="1"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rPr b="1" lang="en-US" sz="2400"/>
              <a:t>Mrs. McCormick</a:t>
            </a:r>
            <a:r>
              <a:rPr b="1" lang="en-US" sz="2300"/>
              <a:t> </a:t>
            </a:r>
            <a:endParaRPr b="1" sz="2300"/>
          </a:p>
        </p:txBody>
      </p:sp>
      <p:sp>
        <p:nvSpPr>
          <p:cNvPr id="846" name="Google Shape;846;g240abc45b5e_0_36"/>
          <p:cNvSpPr txBox="1"/>
          <p:nvPr>
            <p:ph idx="2" type="body"/>
          </p:nvPr>
        </p:nvSpPr>
        <p:spPr>
          <a:xfrm>
            <a:off x="6341600" y="1556600"/>
            <a:ext cx="5725800" cy="5192400"/>
          </a:xfrm>
          <a:prstGeom prst="rect">
            <a:avLst/>
          </a:prstGeom>
          <a:solidFill>
            <a:schemeClr val="dk1"/>
          </a:solidFill>
          <a:ln cap="flat" cmpd="sng" w="76200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508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solidFill>
                  <a:schemeClr val="accent5"/>
                </a:solidFill>
              </a:rPr>
              <a:t>Estimados padres de 4to grado, </a:t>
            </a:r>
            <a:endParaRPr b="1" sz="2000">
              <a:solidFill>
                <a:schemeClr val="accent5"/>
              </a:solidFill>
            </a:endParaRPr>
          </a:p>
          <a:p>
            <a:pPr indent="0" lvl="0" marL="0" marR="508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solidFill>
                  <a:schemeClr val="accent5"/>
                </a:solidFill>
              </a:rPr>
              <a:t>¡Bienvenidos a la Sala 14!  Me siento honrada de tener a sus hijos en mi clase y sé que todos podemos aprender unos de otros todos los días. Me encanta enseñar y preparar a sus hijos con habilidades para la vida. </a:t>
            </a:r>
            <a:endParaRPr b="1" sz="2000">
              <a:solidFill>
                <a:schemeClr val="accent5"/>
              </a:solidFill>
            </a:endParaRPr>
          </a:p>
          <a:p>
            <a:pPr indent="0" lvl="0" marL="0" marR="508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solidFill>
                  <a:schemeClr val="accent5"/>
                </a:solidFill>
              </a:rPr>
              <a:t>Espero trabajar con todos y cada uno de ustedes este año. Si alguna vez tiene alguna pregunta o inquietud, no dude en ponerse en contacto conmigo. </a:t>
            </a:r>
            <a:endParaRPr b="1" sz="2000">
              <a:solidFill>
                <a:schemeClr val="accent5"/>
              </a:solidFill>
            </a:endParaRPr>
          </a:p>
          <a:p>
            <a:pPr indent="0" lvl="0" marL="0" marR="508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solidFill>
                  <a:schemeClr val="accent5"/>
                </a:solidFill>
              </a:rPr>
              <a:t>Atentamente,   </a:t>
            </a:r>
            <a:endParaRPr b="1" sz="2000">
              <a:solidFill>
                <a:schemeClr val="accent5"/>
              </a:solidFill>
            </a:endParaRPr>
          </a:p>
          <a:p>
            <a:pPr indent="0" lvl="0" marL="0" marR="508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000">
                <a:solidFill>
                  <a:schemeClr val="accent5"/>
                </a:solidFill>
              </a:rPr>
              <a:t>Sra. McCormick</a:t>
            </a:r>
            <a:endParaRPr b="1" sz="2000">
              <a:solidFill>
                <a:schemeClr val="accent5"/>
              </a:solidFill>
            </a:endParaRPr>
          </a:p>
          <a:p>
            <a:pPr indent="0" lvl="0" marL="0" marR="508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000">
              <a:solidFill>
                <a:schemeClr val="accent5"/>
              </a:solidFill>
            </a:endParaRPr>
          </a:p>
          <a:p>
            <a:pPr indent="0" lvl="0" marL="0" marR="508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 b="1" sz="2200">
              <a:solidFill>
                <a:schemeClr val="accent5"/>
              </a:solidFill>
            </a:endParaRPr>
          </a:p>
          <a:p>
            <a:pPr indent="0" lvl="0" marL="0" marR="635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 sz="500">
              <a:solidFill>
                <a:schemeClr val="accent5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 sz="2500">
              <a:solidFill>
                <a:schemeClr val="accent5"/>
              </a:solidFill>
            </a:endParaRPr>
          </a:p>
        </p:txBody>
      </p:sp>
      <p:pic>
        <p:nvPicPr>
          <p:cNvPr descr="Morning stretch" id="847" name="Google Shape;847;g240abc45b5e_0_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0250" y="-175375"/>
            <a:ext cx="1798875" cy="1798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00FF"/>
        </a:solidFill>
      </p:bgPr>
    </p:bg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g91f65e2855_0_552"/>
          <p:cNvSpPr txBox="1"/>
          <p:nvPr>
            <p:ph type="title"/>
          </p:nvPr>
        </p:nvSpPr>
        <p:spPr>
          <a:xfrm>
            <a:off x="742325" y="605700"/>
            <a:ext cx="11026800" cy="1357200"/>
          </a:xfrm>
          <a:prstGeom prst="rect">
            <a:avLst/>
          </a:prstGeom>
          <a:solidFill>
            <a:srgbClr val="D9EAD3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5300"/>
              <a:t>What is one of my main goals?</a:t>
            </a:r>
            <a:r>
              <a:rPr b="1" lang="en-US" sz="6000"/>
              <a:t> </a:t>
            </a:r>
            <a:r>
              <a:rPr b="1" lang="en-US" sz="3500">
                <a:solidFill>
                  <a:srgbClr val="0000FF"/>
                </a:solidFill>
              </a:rPr>
              <a:t>¿Cuál es uno de nuestros objetivos principales ?</a:t>
            </a:r>
            <a:endParaRPr sz="3500">
              <a:solidFill>
                <a:srgbClr val="0000FF"/>
              </a:solidFill>
            </a:endParaRPr>
          </a:p>
        </p:txBody>
      </p:sp>
      <p:sp>
        <p:nvSpPr>
          <p:cNvPr id="854" name="Google Shape;854;g91f65e2855_0_552"/>
          <p:cNvSpPr txBox="1"/>
          <p:nvPr>
            <p:ph idx="1" type="body"/>
          </p:nvPr>
        </p:nvSpPr>
        <p:spPr>
          <a:xfrm>
            <a:off x="365500" y="2465600"/>
            <a:ext cx="5247900" cy="4182900"/>
          </a:xfrm>
          <a:prstGeom prst="rect">
            <a:avLst/>
          </a:prstGeom>
          <a:solidFill>
            <a:srgbClr val="D9D2E9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6600"/>
              </a:buClr>
              <a:buSzPts val="2960"/>
              <a:buFont typeface="Arial"/>
              <a:buNone/>
            </a:pPr>
            <a:r>
              <a:rPr b="1" lang="en-US" sz="4000">
                <a:solidFill>
                  <a:srgbClr val="434343"/>
                </a:solidFill>
              </a:rPr>
              <a:t>To prepare your child for </a:t>
            </a:r>
            <a:endParaRPr b="1" sz="4000">
              <a:solidFill>
                <a:srgbClr val="43434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 sz="4000">
                <a:solidFill>
                  <a:srgbClr val="434343"/>
                </a:solidFill>
              </a:rPr>
              <a:t>more responsibility.</a:t>
            </a:r>
            <a:endParaRPr b="1" sz="4000">
              <a:solidFill>
                <a:srgbClr val="434343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400">
              <a:solidFill>
                <a:srgbClr val="006600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600">
                <a:solidFill>
                  <a:srgbClr val="0000FF"/>
                </a:solidFill>
              </a:rPr>
              <a:t>Es </a:t>
            </a:r>
            <a:r>
              <a:rPr b="1" lang="en-US" sz="3600">
                <a:solidFill>
                  <a:srgbClr val="0000FF"/>
                </a:solidFill>
              </a:rPr>
              <a:t>para preparar a su hijo para asumir más responsabilidad</a:t>
            </a:r>
            <a:endParaRPr b="1" sz="3600">
              <a:solidFill>
                <a:srgbClr val="0000FF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3600">
              <a:solidFill>
                <a:srgbClr val="0000FF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6600"/>
              </a:buClr>
              <a:buSzPts val="2960"/>
              <a:buFont typeface="Arial"/>
              <a:buNone/>
            </a:pPr>
            <a:r>
              <a:t/>
            </a:r>
            <a:endParaRPr b="1" sz="3600">
              <a:solidFill>
                <a:srgbClr val="0000FF"/>
              </a:solidFill>
            </a:endParaRPr>
          </a:p>
        </p:txBody>
      </p:sp>
      <p:sp>
        <p:nvSpPr>
          <p:cNvPr id="855" name="Google Shape;855;g91f65e2855_0_552"/>
          <p:cNvSpPr txBox="1"/>
          <p:nvPr/>
        </p:nvSpPr>
        <p:spPr>
          <a:xfrm>
            <a:off x="6490325" y="2650050"/>
            <a:ext cx="5278800" cy="3386400"/>
          </a:xfrm>
          <a:prstGeom prst="rect">
            <a:avLst/>
          </a:prstGeom>
          <a:solidFill>
            <a:srgbClr val="CFE2F3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459"/>
              <a:buFont typeface="Arial"/>
              <a:buNone/>
            </a:pPr>
            <a:r>
              <a:rPr b="1" i="0" lang="en-US" sz="3359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Communication is Key/ </a:t>
            </a:r>
            <a:r>
              <a:rPr b="0" i="0" lang="en-US" sz="3359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Comunicación es clave:</a:t>
            </a:r>
            <a:r>
              <a:rPr b="0" i="0" lang="en-US" sz="286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0" i="0" sz="286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Kristen McCormick</a:t>
            </a:r>
            <a:endParaRPr b="1" i="0" sz="4660" u="sng" cap="none" strike="noStrike">
              <a:solidFill>
                <a:srgbClr val="C45DD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US" sz="3000" u="sng" cap="none" strike="noStrike">
                <a:solidFill>
                  <a:srgbClr val="1155CC"/>
                </a:solidFill>
                <a:latin typeface="Georgia"/>
                <a:ea typeface="Georgia"/>
                <a:cs typeface="Georgia"/>
                <a:sym typeface="Georgi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kemccormick@smfc.k12.ca.us</a:t>
            </a:r>
            <a:endParaRPr b="1" i="0" sz="5307" u="none" cap="none" strike="noStrike">
              <a:solidFill>
                <a:srgbClr val="FF33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rPr>
              <a:t>Parent Squared</a:t>
            </a:r>
            <a:endParaRPr b="1" i="0" sz="5307" u="none" cap="none" strike="noStrike">
              <a:solidFill>
                <a:srgbClr val="FF33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4907" u="none" cap="none" strike="noStrike">
              <a:solidFill>
                <a:srgbClr val="FF33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00FF"/>
        </a:solidFill>
      </p:bgPr>
    </p:bg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g906f2484d6_3_391"/>
          <p:cNvSpPr txBox="1"/>
          <p:nvPr>
            <p:ph type="title"/>
          </p:nvPr>
        </p:nvSpPr>
        <p:spPr>
          <a:xfrm>
            <a:off x="742325" y="605700"/>
            <a:ext cx="11026800" cy="1357200"/>
          </a:xfrm>
          <a:prstGeom prst="rect">
            <a:avLst/>
          </a:prstGeom>
          <a:solidFill>
            <a:srgbClr val="D9EAD3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5300"/>
              <a:t>More Goals…</a:t>
            </a:r>
            <a:endParaRPr b="1" sz="600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500">
                <a:solidFill>
                  <a:srgbClr val="0000FF"/>
                </a:solidFill>
              </a:rPr>
              <a:t>Otras metas… </a:t>
            </a:r>
            <a:endParaRPr sz="3500">
              <a:solidFill>
                <a:srgbClr val="0000FF"/>
              </a:solidFill>
            </a:endParaRPr>
          </a:p>
        </p:txBody>
      </p:sp>
      <p:sp>
        <p:nvSpPr>
          <p:cNvPr id="862" name="Google Shape;862;g906f2484d6_3_391"/>
          <p:cNvSpPr txBox="1"/>
          <p:nvPr>
            <p:ph idx="1" type="body"/>
          </p:nvPr>
        </p:nvSpPr>
        <p:spPr>
          <a:xfrm>
            <a:off x="365500" y="2465600"/>
            <a:ext cx="5247900" cy="4024200"/>
          </a:xfrm>
          <a:prstGeom prst="rect">
            <a:avLst/>
          </a:prstGeom>
          <a:solidFill>
            <a:srgbClr val="D9D2E9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00050" lvl="0" marL="45720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FF"/>
              </a:buClr>
              <a:buSzPts val="2700"/>
              <a:buChar char="•"/>
            </a:pPr>
            <a:r>
              <a:rPr b="1" lang="en-US" sz="2700">
                <a:solidFill>
                  <a:srgbClr val="0000FF"/>
                </a:solidFill>
              </a:rPr>
              <a:t>kind, empathetic citizens</a:t>
            </a:r>
            <a:endParaRPr b="1" sz="2700">
              <a:solidFill>
                <a:srgbClr val="0000FF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>
                <a:solidFill>
                  <a:srgbClr val="000000"/>
                </a:solidFill>
              </a:rPr>
              <a:t>Ciudadanas amables y empáticos</a:t>
            </a:r>
            <a:endParaRPr b="1">
              <a:solidFill>
                <a:srgbClr val="00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">
              <a:solidFill>
                <a:srgbClr val="000000"/>
              </a:solidFill>
            </a:endParaRPr>
          </a:p>
          <a:p>
            <a:pPr indent="-400050" lvl="0" marL="45720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FF"/>
              </a:buClr>
              <a:buSzPts val="2700"/>
              <a:buChar char="•"/>
            </a:pPr>
            <a:r>
              <a:rPr b="1" lang="en-US" sz="2700">
                <a:solidFill>
                  <a:srgbClr val="0000FF"/>
                </a:solidFill>
              </a:rPr>
              <a:t>problem-solvers</a:t>
            </a:r>
            <a:endParaRPr b="1" sz="2700">
              <a:solidFill>
                <a:srgbClr val="0000FF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/>
              <a:t>solucionadores de problemas</a:t>
            </a:r>
            <a:endParaRPr b="1"/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 sz="200"/>
          </a:p>
          <a:p>
            <a:pPr indent="-400050" lvl="0" marL="45720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FF"/>
              </a:buClr>
              <a:buSzPts val="2700"/>
              <a:buChar char="•"/>
            </a:pPr>
            <a:r>
              <a:rPr b="1" lang="en-US" sz="2700">
                <a:solidFill>
                  <a:srgbClr val="0000FF"/>
                </a:solidFill>
              </a:rPr>
              <a:t>thoughtful readers</a:t>
            </a:r>
            <a:endParaRPr b="1" sz="2700">
              <a:solidFill>
                <a:srgbClr val="0000FF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-US"/>
              <a:t>Lectoras/os pensativas/os</a:t>
            </a:r>
            <a:endParaRPr b="1" sz="2700">
              <a:solidFill>
                <a:srgbClr val="6FA8DC"/>
              </a:solidFill>
            </a:endParaRPr>
          </a:p>
          <a:p>
            <a:pPr indent="0" lvl="0" marL="0" rtl="0" algn="ctr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006600"/>
              </a:buClr>
              <a:buSzPts val="2960"/>
              <a:buFont typeface="Arial"/>
              <a:buNone/>
            </a:pPr>
            <a:r>
              <a:t/>
            </a:r>
            <a:endParaRPr b="1" sz="2960">
              <a:solidFill>
                <a:srgbClr val="006600"/>
              </a:solidFill>
            </a:endParaRPr>
          </a:p>
        </p:txBody>
      </p:sp>
      <p:sp>
        <p:nvSpPr>
          <p:cNvPr id="863" name="Google Shape;863;g906f2484d6_3_391"/>
          <p:cNvSpPr txBox="1"/>
          <p:nvPr/>
        </p:nvSpPr>
        <p:spPr>
          <a:xfrm>
            <a:off x="6346350" y="2465600"/>
            <a:ext cx="5383200" cy="4095300"/>
          </a:xfrm>
          <a:prstGeom prst="rect">
            <a:avLst/>
          </a:prstGeom>
          <a:solidFill>
            <a:srgbClr val="CFE2F3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0050" lvl="0" marL="4572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FF"/>
              </a:buClr>
              <a:buSzPts val="2700"/>
              <a:buFont typeface="Arial"/>
              <a:buChar char="•"/>
            </a:pPr>
            <a:r>
              <a:rPr b="1" i="0" lang="en-US" sz="2700" u="none" cap="none" strike="noStrike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deep thinkers</a:t>
            </a:r>
            <a:endParaRPr b="1" i="0" sz="2700" u="none" cap="none" strike="noStrike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Pensar Profundamente</a:t>
            </a:r>
            <a:endParaRPr b="1" i="0" sz="2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</a:pPr>
            <a:r>
              <a:t/>
            </a:r>
            <a:endParaRPr b="1" i="0" sz="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00050" lvl="0" marL="4572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FF"/>
              </a:buClr>
              <a:buSzPts val="2700"/>
              <a:buFont typeface="Arial"/>
              <a:buChar char="•"/>
            </a:pPr>
            <a:r>
              <a:rPr b="1" i="0" lang="en-US" sz="2700" u="none" cap="none" strike="noStrike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risk-takers</a:t>
            </a:r>
            <a:endParaRPr b="1" i="0" sz="2700" u="none" cap="none" strike="noStrike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tomen riesgos</a:t>
            </a:r>
            <a:endParaRPr b="1" i="0" sz="2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</a:pPr>
            <a:r>
              <a:t/>
            </a:r>
            <a:endParaRPr b="1" i="0" sz="2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00050" lvl="0" marL="45720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FF"/>
              </a:buClr>
              <a:buSzPts val="2700"/>
              <a:buFont typeface="Arial"/>
              <a:buChar char="•"/>
            </a:pPr>
            <a:r>
              <a:rPr b="1" i="0" lang="en-US" sz="2700" u="none" cap="none" strike="noStrike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perseverers</a:t>
            </a:r>
            <a:endParaRPr b="1" i="0" sz="2700" u="none" cap="none" strike="noStrike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US" sz="226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perseverantes</a:t>
            </a:r>
            <a:endParaRPr b="1" i="0" sz="226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2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2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2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2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2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C0000"/>
        </a:solidFill>
      </p:bgPr>
    </p:bg>
    <p:spTree>
      <p:nvGrpSpPr>
        <p:cNvPr id="867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8" name="Google Shape;868;g27736fb2a9c_0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025" y="1521725"/>
            <a:ext cx="2309724" cy="9263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itmoji Image" id="869" name="Google Shape;869;g27736fb2a9c_0_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471950" y="2686050"/>
            <a:ext cx="3959375" cy="4171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0" name="Google Shape;870;g27736fb2a9c_0_8" title="Screenshot 2026-08-24 at 8.42.55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44675" y="152400"/>
            <a:ext cx="9149125" cy="6553201"/>
          </a:xfrm>
          <a:prstGeom prst="rect">
            <a:avLst/>
          </a:prstGeom>
          <a:noFill/>
          <a:ln>
            <a:noFill/>
          </a:ln>
        </p:spPr>
      </p:pic>
      <p:sp>
        <p:nvSpPr>
          <p:cNvPr id="871" name="Google Shape;871;g27736fb2a9c_0_8"/>
          <p:cNvSpPr/>
          <p:nvPr/>
        </p:nvSpPr>
        <p:spPr>
          <a:xfrm>
            <a:off x="3936425" y="891850"/>
            <a:ext cx="8057400" cy="5073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Century Gothic"/>
                <a:ea typeface="Century Gothic"/>
                <a:cs typeface="Century Gothic"/>
                <a:sym typeface="Century Gothic"/>
              </a:rPr>
              <a:t>                             Rocket Math</a:t>
            </a:r>
            <a:endParaRPr b="1"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72" name="Google Shape;872;g27736fb2a9c_0_8" title="Screenshot 2026-08-24 at 8.44.18 PM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10850" y="1399150"/>
            <a:ext cx="1583775" cy="507300"/>
          </a:xfrm>
          <a:prstGeom prst="rect">
            <a:avLst/>
          </a:prstGeom>
          <a:noFill/>
          <a:ln>
            <a:noFill/>
          </a:ln>
        </p:spPr>
      </p:pic>
      <p:sp>
        <p:nvSpPr>
          <p:cNvPr id="873" name="Google Shape;873;g27736fb2a9c_0_8"/>
          <p:cNvSpPr txBox="1"/>
          <p:nvPr/>
        </p:nvSpPr>
        <p:spPr>
          <a:xfrm>
            <a:off x="8810775" y="503675"/>
            <a:ext cx="1583700" cy="926400"/>
          </a:xfrm>
          <a:prstGeom prst="rect">
            <a:avLst/>
          </a:prstGeom>
          <a:solidFill>
            <a:srgbClr val="2185C5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Library </a:t>
            </a:r>
            <a:endParaRPr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8:40-9:10</a:t>
            </a:r>
            <a:endParaRPr sz="2000">
              <a:solidFill>
                <a:schemeClr val="lt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874" name="Google Shape;874;g27736fb2a9c_0_8" title="Screenshot 2026-08-24 at 8.47.29 PM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29300" y="4347850"/>
            <a:ext cx="1659350" cy="50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81AEF8"/>
            </a:gs>
            <a:gs pos="100000">
              <a:srgbClr val="1663D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3fad6c071fb_0_795"/>
          <p:cNvSpPr txBox="1"/>
          <p:nvPr>
            <p:ph type="title"/>
          </p:nvPr>
        </p:nvSpPr>
        <p:spPr>
          <a:xfrm>
            <a:off x="629200" y="984967"/>
            <a:ext cx="10962900" cy="1023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900">
                <a:latin typeface="Amatic SC"/>
                <a:ea typeface="Amatic SC"/>
                <a:cs typeface="Amatic SC"/>
                <a:sym typeface="Amatic SC"/>
              </a:rPr>
              <a:t>Specialist classes / Clases Especiales </a:t>
            </a:r>
            <a:endParaRPr b="1" sz="69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880" name="Google Shape;880;g3fad6c071fb_0_795"/>
          <p:cNvSpPr txBox="1"/>
          <p:nvPr>
            <p:ph idx="1" type="body"/>
          </p:nvPr>
        </p:nvSpPr>
        <p:spPr>
          <a:xfrm>
            <a:off x="45467" y="2221133"/>
            <a:ext cx="12146400" cy="4598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647700" lvl="0" marL="60960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matic SC"/>
              <a:buChar char="●"/>
            </a:pPr>
            <a:r>
              <a:rPr b="1" lang="en-US" sz="33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art with mrs. duncan/ </a:t>
            </a:r>
            <a:r>
              <a:rPr b="1" lang="en-US" sz="3300">
                <a:solidFill>
                  <a:srgbClr val="1967D2"/>
                </a:solidFill>
                <a:latin typeface="Amatic SC"/>
                <a:ea typeface="Amatic SC"/>
                <a:cs typeface="Amatic SC"/>
                <a:sym typeface="Amatic SC"/>
              </a:rPr>
              <a:t>arte con la Sra. Duncan</a:t>
            </a:r>
            <a:endParaRPr b="1" sz="3300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-647700" lvl="0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matic SC"/>
              <a:buChar char="●"/>
            </a:pPr>
            <a:r>
              <a:rPr b="1" lang="en-US" sz="33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Lego lab to build steam skills with mrs. harris/ </a:t>
            </a:r>
            <a:r>
              <a:rPr b="1" lang="en-US" sz="3300">
                <a:solidFill>
                  <a:srgbClr val="1967D2"/>
                </a:solidFill>
                <a:latin typeface="Amatic SC"/>
                <a:ea typeface="Amatic SC"/>
                <a:cs typeface="Amatic SC"/>
                <a:sym typeface="Amatic SC"/>
              </a:rPr>
              <a:t>la clase de lego con la Sra. Harris </a:t>
            </a:r>
            <a:endParaRPr b="1" sz="3300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-647700" lvl="0" marL="6096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matic SC"/>
              <a:buChar char="●"/>
            </a:pPr>
            <a:r>
              <a:rPr b="1" lang="en-US" sz="33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music through myriad music/</a:t>
            </a:r>
            <a:r>
              <a:rPr b="1" lang="en-US" sz="3300">
                <a:solidFill>
                  <a:srgbClr val="1967D2"/>
                </a:solidFill>
                <a:latin typeface="Amatic SC"/>
                <a:ea typeface="Amatic SC"/>
                <a:cs typeface="Amatic SC"/>
                <a:sym typeface="Amatic SC"/>
              </a:rPr>
              <a:t>música a través de Myriad Music </a:t>
            </a:r>
            <a:r>
              <a:rPr b="1" lang="en-US" sz="33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b="1" sz="3300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 sz="2700">
              <a:solidFill>
                <a:srgbClr val="1967D2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 sz="2700">
              <a:solidFill>
                <a:srgbClr val="1967D2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t/>
            </a:r>
            <a:endParaRPr b="1" sz="3200"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881" name="Google Shape;881;g3fad6c071fb_0_7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4501" y="4983377"/>
            <a:ext cx="2362500" cy="157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g3fad6c071fb_0_7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72323" y="5024053"/>
            <a:ext cx="2243075" cy="139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3" name="Google Shape;883;g3fad6c071fb_0_79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67483" y="4618850"/>
            <a:ext cx="3223434" cy="22006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g91f65e2855_0_471"/>
          <p:cNvSpPr txBox="1"/>
          <p:nvPr>
            <p:ph type="title"/>
          </p:nvPr>
        </p:nvSpPr>
        <p:spPr>
          <a:xfrm>
            <a:off x="1112550" y="885525"/>
            <a:ext cx="10815000" cy="1219500"/>
          </a:xfrm>
          <a:prstGeom prst="rect">
            <a:avLst/>
          </a:prstGeom>
          <a:solidFill>
            <a:srgbClr val="D9D2E9"/>
          </a:solidFill>
          <a:ln cap="flat" cmpd="sng" w="7620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-US" sz="6000"/>
              <a:t>Curriculum/ </a:t>
            </a:r>
            <a:r>
              <a:rPr b="1" lang="en-US" sz="6000">
                <a:solidFill>
                  <a:schemeClr val="accent5"/>
                </a:solidFill>
              </a:rPr>
              <a:t>Currículo</a:t>
            </a:r>
            <a:endParaRPr b="1" sz="6000">
              <a:solidFill>
                <a:schemeClr val="accent5"/>
              </a:solidFill>
            </a:endParaRPr>
          </a:p>
        </p:txBody>
      </p:sp>
      <p:sp>
        <p:nvSpPr>
          <p:cNvPr id="889" name="Google Shape;889;g91f65e2855_0_471"/>
          <p:cNvSpPr txBox="1"/>
          <p:nvPr>
            <p:ph idx="1" type="body"/>
          </p:nvPr>
        </p:nvSpPr>
        <p:spPr>
          <a:xfrm>
            <a:off x="400750" y="2391300"/>
            <a:ext cx="11382600" cy="3870300"/>
          </a:xfrm>
          <a:prstGeom prst="rect">
            <a:avLst/>
          </a:prstGeom>
          <a:solidFill>
            <a:srgbClr val="C9DAF8"/>
          </a:solidFill>
          <a:ln cap="flat" cmpd="sng" w="7620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 sz="1200">
              <a:solidFill>
                <a:schemeClr val="accent4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rPr lang="en-US" sz="3100">
                <a:solidFill>
                  <a:schemeClr val="accent4"/>
                </a:solidFill>
              </a:rPr>
              <a:t>Math / Matemáticas:</a:t>
            </a:r>
            <a:r>
              <a:rPr lang="en-US" sz="3100"/>
              <a:t> Amplify (NEW!)</a:t>
            </a:r>
            <a:endParaRPr sz="31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rPr lang="en-US" sz="3100">
                <a:solidFill>
                  <a:schemeClr val="accent4"/>
                </a:solidFill>
              </a:rPr>
              <a:t>Science / Ciencias: </a:t>
            </a:r>
            <a:r>
              <a:rPr lang="en-US" sz="3100"/>
              <a:t>TWIG Science </a:t>
            </a:r>
            <a:endParaRPr sz="31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rPr lang="en-US" sz="3100">
                <a:solidFill>
                  <a:schemeClr val="accent4"/>
                </a:solidFill>
              </a:rPr>
              <a:t>Language Arts / Artes del lenguaje:</a:t>
            </a:r>
            <a:r>
              <a:rPr lang="en-US" sz="3100"/>
              <a:t> </a:t>
            </a:r>
            <a:r>
              <a:rPr lang="en-US" sz="3000"/>
              <a:t>Benchmark Advance/Bookworms for novel studies  </a:t>
            </a:r>
            <a:endParaRPr sz="30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rPr lang="en-US" sz="3100">
                <a:solidFill>
                  <a:schemeClr val="accent4"/>
                </a:solidFill>
              </a:rPr>
              <a:t>Writing / Escritura:</a:t>
            </a:r>
            <a:r>
              <a:rPr lang="en-US" sz="3100"/>
              <a:t> </a:t>
            </a:r>
            <a:r>
              <a:rPr lang="en-US" sz="2800"/>
              <a:t>SRSD (Self-Regulated Strategy Development)</a:t>
            </a:r>
            <a:endParaRPr sz="28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rPr lang="en-US" sz="3100">
                <a:solidFill>
                  <a:schemeClr val="accent4"/>
                </a:solidFill>
              </a:rPr>
              <a:t>Social Studies / Estudios Sociales:</a:t>
            </a:r>
            <a:r>
              <a:rPr lang="en-US" sz="3100"/>
              <a:t> </a:t>
            </a:r>
            <a:r>
              <a:rPr lang="en-US" sz="3100"/>
              <a:t>Social Studies Alive! </a:t>
            </a:r>
            <a:r>
              <a:rPr lang="en-US" sz="3100"/>
              <a:t> </a:t>
            </a:r>
            <a:endParaRPr sz="31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90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9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9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89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3fad6c071fb_0_398"/>
          <p:cNvSpPr txBox="1"/>
          <p:nvPr>
            <p:ph type="title"/>
          </p:nvPr>
        </p:nvSpPr>
        <p:spPr>
          <a:xfrm>
            <a:off x="629200" y="446633"/>
            <a:ext cx="10962900" cy="1562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Bookworms - high-impact routine for building strong readers </a:t>
            </a:r>
            <a:endParaRPr/>
          </a:p>
        </p:txBody>
      </p:sp>
      <p:sp>
        <p:nvSpPr>
          <p:cNvPr id="895" name="Google Shape;895;g3fad6c071fb_0_398"/>
          <p:cNvSpPr txBox="1"/>
          <p:nvPr>
            <p:ph idx="1" type="body"/>
          </p:nvPr>
        </p:nvSpPr>
        <p:spPr>
          <a:xfrm>
            <a:off x="230533" y="2558767"/>
            <a:ext cx="5604300" cy="361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25000" lnSpcReduction="20000"/>
          </a:bodyPr>
          <a:lstStyle/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7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📖 Builds Knowledge &amp; Vocabulary</a:t>
            </a:r>
            <a:br>
              <a:rPr b="1" lang="en-US" sz="7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7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Students encounter rich, complex texts and learn new words and concepts through purposeful discussion.</a:t>
            </a:r>
            <a:endParaRPr sz="7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7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🗣️ Strengthens Oral Language</a:t>
            </a:r>
            <a:br>
              <a:rPr b="1" lang="en-US" sz="7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7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Students regularly explain their thinking, respond to peers, and use academic language.</a:t>
            </a:r>
            <a:endParaRPr sz="7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7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🧠 Develops Comprehension</a:t>
            </a:r>
            <a:br>
              <a:rPr b="1" lang="en-US" sz="7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75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Teachers model and guide students in making meaning from increasingly complex texts—not just decoding words.</a:t>
            </a:r>
            <a:endParaRPr sz="7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15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896" name="Google Shape;896;g3fad6c071fb_0_398"/>
          <p:cNvSpPr txBox="1"/>
          <p:nvPr/>
        </p:nvSpPr>
        <p:spPr>
          <a:xfrm>
            <a:off x="6096000" y="2558767"/>
            <a:ext cx="5790300" cy="41121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1900"/>
              <a:t>🔤 Supports Literacy Development</a:t>
            </a:r>
            <a:br>
              <a:rPr b="1" lang="en-US" sz="1900"/>
            </a:br>
            <a:r>
              <a:rPr lang="en-US" sz="1900"/>
              <a:t> Shared reading gives students opportunities to connect vocabulary, syntax, background knowledge, and reading strategies.</a:t>
            </a:r>
            <a:endParaRPr sz="19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b="1" lang="en-US" sz="1900"/>
              <a:t>👥 Creates Access for All Students</a:t>
            </a:r>
            <a:br>
              <a:rPr b="1" lang="en-US" sz="1900"/>
            </a:br>
            <a:r>
              <a:rPr lang="en-US" sz="1900"/>
              <a:t>Because the teacher supports the reading load, </a:t>
            </a:r>
            <a:r>
              <a:rPr b="1" lang="en-US" sz="1900"/>
              <a:t>all students can engage with challenging grade-level text</a:t>
            </a:r>
            <a:r>
              <a:rPr lang="en-US" sz="1900"/>
              <a:t>, including multilingual learners and students who need additional support.</a:t>
            </a:r>
            <a:endParaRPr sz="1900"/>
          </a:p>
          <a:p>
            <a:pPr indent="0" lvl="0" marL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2400">
              <a:solidFill>
                <a:schemeClr val="lt2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897" name="Google Shape;897;g3fad6c071fb_0_398" title="Screenshot 2026-08-24 at 8.53.01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67374" y="428176"/>
            <a:ext cx="1646599" cy="1598987"/>
          </a:xfrm>
          <a:prstGeom prst="rect">
            <a:avLst/>
          </a:prstGeom>
          <a:noFill/>
          <a:ln cap="flat" cmpd="sng" w="76200">
            <a:solidFill>
              <a:srgbClr val="0C0C87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3fad6c071fb_0_163"/>
          <p:cNvSpPr txBox="1"/>
          <p:nvPr>
            <p:ph type="title"/>
          </p:nvPr>
        </p:nvSpPr>
        <p:spPr>
          <a:xfrm>
            <a:off x="614600" y="382267"/>
            <a:ext cx="10962900" cy="1023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Century Gothic"/>
                <a:ea typeface="Century Gothic"/>
                <a:cs typeface="Century Gothic"/>
                <a:sym typeface="Century Gothic"/>
                <a:extLst>
                  <a:ext uri="http://customooxmlschemas.google.com/">
                    <go:slidesCustomData xmlns:go="http://customooxmlschemas.google.com/" textRoundtripDataId="0"/>
                  </a:ext>
                </a:extLst>
              </a:rPr>
              <a:t>Math</a:t>
            </a:r>
            <a:endParaRPr b="0" i="1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03" name="Google Shape;903;g3fad6c071fb_0_163"/>
          <p:cNvSpPr txBox="1"/>
          <p:nvPr/>
        </p:nvSpPr>
        <p:spPr>
          <a:xfrm>
            <a:off x="458467" y="2276733"/>
            <a:ext cx="8848800" cy="43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609600" rtl="0" algn="l">
              <a:spcBef>
                <a:spcPts val="0"/>
              </a:spcBef>
              <a:spcAft>
                <a:spcPts val="1300"/>
              </a:spcAft>
              <a:buNone/>
            </a:pPr>
            <a:r>
              <a:t/>
            </a:r>
            <a:endParaRPr sz="1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04" name="Google Shape;904;g3fad6c071fb_0_163"/>
          <p:cNvSpPr txBox="1"/>
          <p:nvPr/>
        </p:nvSpPr>
        <p:spPr>
          <a:xfrm>
            <a:off x="9431200" y="2276733"/>
            <a:ext cx="2345100" cy="4525500"/>
          </a:xfrm>
          <a:prstGeom prst="rect">
            <a:avLst/>
          </a:prstGeom>
          <a:noFill/>
          <a:ln cap="flat" cmpd="sng" w="9525">
            <a:solidFill>
              <a:srgbClr val="666666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l">
              <a:spcBef>
                <a:spcPts val="130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Source Code Pro"/>
              <a:ea typeface="Source Code Pro"/>
              <a:cs typeface="Source Code Pro"/>
              <a:sym typeface="Source Code Pro"/>
            </a:endParaRPr>
          </a:p>
        </p:txBody>
      </p:sp>
      <p:pic>
        <p:nvPicPr>
          <p:cNvPr id="905" name="Google Shape;905;g3fad6c071fb_0_163" title="Screenshot 2026-08-19 at 2.47.06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2566"/>
            <a:ext cx="12220142" cy="693056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g3fad6c071fb_0_163" title="Screenshot 2026-08-24 at 8.52.08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31208" y="1253125"/>
            <a:ext cx="1007469" cy="102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g3fad6c071fb_0_170"/>
          <p:cNvSpPr txBox="1"/>
          <p:nvPr>
            <p:ph type="title"/>
          </p:nvPr>
        </p:nvSpPr>
        <p:spPr>
          <a:xfrm>
            <a:off x="629200" y="984967"/>
            <a:ext cx="10962900" cy="1023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2" name="Google Shape;912;g3fad6c071fb_0_170"/>
          <p:cNvSpPr txBox="1"/>
          <p:nvPr>
            <p:ph idx="1" type="body"/>
          </p:nvPr>
        </p:nvSpPr>
        <p:spPr>
          <a:xfrm>
            <a:off x="629200" y="2558767"/>
            <a:ext cx="10962900" cy="361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913" name="Google Shape;913;g3fad6c071fb_0_170" title="Screenshot 2026-08-19 at 2.48.19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70033" y="0"/>
            <a:ext cx="1236203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8" name="Google Shape;918;g3fad6c071fb_0_176" title="Screenshot 2026-08-19 at 2.48.52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12191999" cy="68233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9900"/>
        </a:solidFill>
      </p:bgPr>
    </p:bg>
    <p:spTree>
      <p:nvGrpSpPr>
        <p:cNvPr id="922" name="Shape 9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3" name="Google Shape;923;g240cdbfffb9_0_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45200" y="163525"/>
            <a:ext cx="2894300" cy="1472625"/>
          </a:xfrm>
          <a:prstGeom prst="rect">
            <a:avLst/>
          </a:prstGeom>
          <a:noFill/>
          <a:ln cap="flat" cmpd="sng" w="762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24" name="Google Shape;924;g240cdbfffb9_0_12"/>
          <p:cNvSpPr txBox="1"/>
          <p:nvPr/>
        </p:nvSpPr>
        <p:spPr>
          <a:xfrm>
            <a:off x="5720250" y="2671775"/>
            <a:ext cx="5968200" cy="37383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3300" u="sng" cap="none" strike="noStrike">
                <a:solidFill>
                  <a:srgbClr val="F63790"/>
                </a:solidFill>
                <a:latin typeface="Arial"/>
                <a:ea typeface="Arial"/>
                <a:cs typeface="Arial"/>
                <a:sym typeface="Arial"/>
              </a:rPr>
              <a:t>TWIG </a:t>
            </a:r>
            <a:endParaRPr b="1" i="0" sz="3300" u="sng" cap="none" strike="noStrike">
              <a:solidFill>
                <a:srgbClr val="F637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3790"/>
              </a:buClr>
              <a:buSzPts val="2600"/>
              <a:buFont typeface="Arial"/>
              <a:buChar char="●"/>
            </a:pPr>
            <a:r>
              <a:rPr b="1" i="0" lang="en-US" sz="2600" u="none" cap="none" strike="noStrike">
                <a:solidFill>
                  <a:srgbClr val="F63790"/>
                </a:solidFill>
                <a:latin typeface="Arial"/>
                <a:ea typeface="Arial"/>
                <a:cs typeface="Arial"/>
                <a:sym typeface="Arial"/>
              </a:rPr>
              <a:t>currículo para inspirar a los estudiantes con fenómenos de la vida real a través de preguntas </a:t>
            </a:r>
            <a:endParaRPr b="1" i="0" sz="2600" u="none" cap="none" strike="noStrike">
              <a:solidFill>
                <a:srgbClr val="F637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3790"/>
              </a:buClr>
              <a:buSzPts val="2600"/>
              <a:buFont typeface="Arial"/>
              <a:buChar char="●"/>
            </a:pPr>
            <a:r>
              <a:rPr b="1" i="0" lang="en-US" sz="2600" u="none" cap="none" strike="noStrike">
                <a:solidFill>
                  <a:srgbClr val="F63790"/>
                </a:solidFill>
                <a:latin typeface="Arial"/>
                <a:ea typeface="Arial"/>
                <a:cs typeface="Arial"/>
                <a:sym typeface="Arial"/>
              </a:rPr>
              <a:t>folleto de estudiante </a:t>
            </a:r>
            <a:endParaRPr b="1" i="0" sz="2600" u="none" cap="none" strike="noStrike">
              <a:solidFill>
                <a:srgbClr val="F637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937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3790"/>
              </a:buClr>
              <a:buSzPts val="2600"/>
              <a:buFont typeface="Arial"/>
              <a:buChar char="●"/>
            </a:pPr>
            <a:r>
              <a:rPr b="1" i="0" lang="en-US" sz="2600" u="none" cap="none" strike="noStrike">
                <a:solidFill>
                  <a:srgbClr val="F63790"/>
                </a:solidFill>
                <a:latin typeface="Arial"/>
                <a:ea typeface="Arial"/>
                <a:cs typeface="Arial"/>
                <a:sym typeface="Arial"/>
              </a:rPr>
              <a:t>acceso a material en línea, videos y demostraciones científicas prácticas</a:t>
            </a:r>
            <a:endParaRPr b="1" i="0" sz="3300" u="none" cap="none" strike="noStrike">
              <a:solidFill>
                <a:srgbClr val="3D85C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5" name="Google Shape;925;g240cdbfffb9_0_12"/>
          <p:cNvSpPr txBox="1"/>
          <p:nvPr/>
        </p:nvSpPr>
        <p:spPr>
          <a:xfrm>
            <a:off x="308750" y="1844700"/>
            <a:ext cx="5262300" cy="3738300"/>
          </a:xfrm>
          <a:prstGeom prst="rect">
            <a:avLst/>
          </a:prstGeom>
          <a:solidFill>
            <a:srgbClr val="FFFFFF"/>
          </a:solidFill>
          <a:ln cap="flat" cmpd="sng" w="7620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en-US" sz="3100" u="sng" cap="none" strike="noStrike">
                <a:solidFill>
                  <a:srgbClr val="F63790"/>
                </a:solidFill>
                <a:latin typeface="Arial"/>
                <a:ea typeface="Arial"/>
                <a:cs typeface="Arial"/>
                <a:sym typeface="Arial"/>
              </a:rPr>
              <a:t>TWIG </a:t>
            </a:r>
            <a:endParaRPr b="1" i="0" sz="3100" u="sng" cap="none" strike="noStrike">
              <a:solidFill>
                <a:srgbClr val="F637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3790"/>
              </a:buClr>
              <a:buSzPts val="2500"/>
              <a:buFont typeface="Arial"/>
              <a:buChar char="●"/>
            </a:pPr>
            <a:r>
              <a:rPr b="1" i="0" lang="en-US" sz="2500" u="none" cap="none" strike="noStrike">
                <a:solidFill>
                  <a:srgbClr val="F63790"/>
                </a:solidFill>
                <a:latin typeface="Arial"/>
                <a:ea typeface="Arial"/>
                <a:cs typeface="Arial"/>
                <a:sym typeface="Arial"/>
              </a:rPr>
              <a:t>inspires students with real-life phenomena through driving questions</a:t>
            </a:r>
            <a:endParaRPr b="1" i="0" sz="2500" u="none" cap="none" strike="noStrike">
              <a:solidFill>
                <a:srgbClr val="CE2D78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3790"/>
              </a:buClr>
              <a:buSzPts val="2500"/>
              <a:buFont typeface="Arial"/>
              <a:buChar char="●"/>
            </a:pPr>
            <a:r>
              <a:rPr b="1" i="0" lang="en-US" sz="2500" u="none" cap="none" strike="noStrike">
                <a:solidFill>
                  <a:srgbClr val="F63790"/>
                </a:solidFill>
                <a:latin typeface="Arial"/>
                <a:ea typeface="Arial"/>
                <a:cs typeface="Arial"/>
                <a:sym typeface="Arial"/>
              </a:rPr>
              <a:t>access to online material, videos, and hand-on science demonstrations</a:t>
            </a:r>
            <a:endParaRPr b="1" i="0" sz="2500" u="none" cap="none" strike="noStrike">
              <a:solidFill>
                <a:srgbClr val="F6379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873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63790"/>
              </a:buClr>
              <a:buSzPts val="2500"/>
              <a:buChar char="●"/>
            </a:pPr>
            <a:r>
              <a:rPr b="1" lang="en-US" sz="2500">
                <a:solidFill>
                  <a:srgbClr val="F63790"/>
                </a:solidFill>
              </a:rPr>
              <a:t>ELA standards practiced through science content </a:t>
            </a:r>
            <a:endParaRPr b="1" sz="2500">
              <a:solidFill>
                <a:srgbClr val="F63790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1" i="0" sz="2600" u="none" cap="none" strike="noStrike">
              <a:solidFill>
                <a:srgbClr val="3D85C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26" name="Google Shape;926;g240cdbfffb9_0_12" title="Screenshot 2026-08-25 at 8.28.22 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68475" y="163525"/>
            <a:ext cx="2392875" cy="2301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81AEF8"/>
            </a:gs>
            <a:gs pos="100000">
              <a:srgbClr val="1663DF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3fad6c071fb_0_925"/>
          <p:cNvSpPr txBox="1"/>
          <p:nvPr>
            <p:ph type="title"/>
          </p:nvPr>
        </p:nvSpPr>
        <p:spPr>
          <a:xfrm>
            <a:off x="56800" y="298933"/>
            <a:ext cx="10962900" cy="10236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700">
                <a:latin typeface="Amatic SC"/>
                <a:ea typeface="Amatic SC"/>
                <a:cs typeface="Amatic SC"/>
                <a:sym typeface="Amatic SC"/>
              </a:rPr>
              <a:t>Social Emotional Learning / Aprendizaje socio emocional</a:t>
            </a:r>
            <a:endParaRPr b="1" sz="4700"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932" name="Google Shape;932;g3fad6c071fb_0_925"/>
          <p:cNvSpPr txBox="1"/>
          <p:nvPr>
            <p:ph idx="1" type="body"/>
          </p:nvPr>
        </p:nvSpPr>
        <p:spPr>
          <a:xfrm>
            <a:off x="56800" y="2205600"/>
            <a:ext cx="12516300" cy="4928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-425450" lvl="0" marL="609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900"/>
              <a:buFont typeface="Amatic SC"/>
              <a:buChar char="●"/>
            </a:pPr>
            <a:r>
              <a:rPr b="1" lang="en-US" sz="3700" u="sng">
                <a:solidFill>
                  <a:srgbClr val="4A86E8"/>
                </a:solidFill>
                <a:latin typeface="Amatic SC"/>
                <a:ea typeface="Amatic SC"/>
                <a:cs typeface="Amatic SC"/>
                <a:sym typeface="Amatic S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Soul Shoppe</a:t>
            </a:r>
            <a:r>
              <a:rPr b="1" lang="en-US" sz="3200">
                <a:solidFill>
                  <a:srgbClr val="002855"/>
                </a:solidFill>
                <a:latin typeface="Amatic SC"/>
                <a:ea typeface="Amatic SC"/>
                <a:cs typeface="Amatic SC"/>
                <a:sym typeface="Amatic SC"/>
              </a:rPr>
              <a:t>: </a:t>
            </a:r>
            <a:r>
              <a:rPr b="1" lang="en-US" sz="3200">
                <a:solidFill>
                  <a:srgbClr val="002855"/>
                </a:solidFill>
                <a:latin typeface="Amatic SC"/>
                <a:ea typeface="Amatic SC"/>
                <a:cs typeface="Amatic SC"/>
                <a:sym typeface="Amatic SC"/>
              </a:rPr>
              <a:t>Four assemblies throughout the year </a:t>
            </a:r>
            <a:r>
              <a:rPr b="1" lang="en-US" sz="3200">
                <a:solidFill>
                  <a:srgbClr val="666666"/>
                </a:solidFill>
                <a:latin typeface="Amatic SC"/>
                <a:ea typeface="Amatic SC"/>
                <a:cs typeface="Amatic SC"/>
                <a:sym typeface="Amatic SC"/>
              </a:rPr>
              <a:t>/ </a:t>
            </a:r>
            <a:r>
              <a:rPr b="1" lang="en-US" sz="3200">
                <a:solidFill>
                  <a:srgbClr val="1967D2"/>
                </a:solidFill>
                <a:latin typeface="Amatic SC"/>
                <a:ea typeface="Amatic SC"/>
                <a:cs typeface="Amatic SC"/>
                <a:sym typeface="Amatic SC"/>
              </a:rPr>
              <a:t>Cuarto reuniones a lo                                             </a:t>
            </a:r>
            <a:endParaRPr b="1" sz="3200">
              <a:solidFill>
                <a:srgbClr val="1967D2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-444500" lvl="0" marL="609600" rtl="0" algn="l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Amatic SC"/>
              <a:buChar char="●"/>
            </a:pPr>
            <a:r>
              <a:rPr b="1" lang="en-US" sz="3400" u="sng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Second Step;</a:t>
            </a:r>
            <a:r>
              <a:rPr b="1" lang="en-US" sz="34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 a social emotional program that takes</a:t>
            </a:r>
            <a:r>
              <a:rPr b="1" lang="en-US" sz="46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r>
              <a:rPr b="1" lang="en-US" sz="31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“</a:t>
            </a:r>
            <a:r>
              <a:rPr b="1" lang="en-US" sz="3100">
                <a:solidFill>
                  <a:srgbClr val="002855"/>
                </a:solidFill>
                <a:highlight>
                  <a:schemeClr val="lt1"/>
                </a:highlight>
                <a:latin typeface="Amatic SC"/>
                <a:ea typeface="Amatic SC"/>
                <a:cs typeface="Amatic SC"/>
                <a:sym typeface="Amatic SC"/>
              </a:rPr>
              <a:t>A holistic approach to building supportive communities for every child through social-emotional learning.”</a:t>
            </a:r>
            <a:endParaRPr b="1" sz="4600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-444500" lvl="0" marL="609600" rtl="0" algn="l">
              <a:spcBef>
                <a:spcPts val="130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Amatic SC"/>
              <a:buChar char="●"/>
            </a:pPr>
            <a:r>
              <a:rPr b="1" lang="en-US" sz="33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PBIS (Positive Behavioral Intervention Support)</a:t>
            </a:r>
            <a:endParaRPr b="1" sz="1400">
              <a:solidFill>
                <a:srgbClr val="1967D2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rtl="0" algn="l">
              <a:lnSpc>
                <a:spcPct val="100000"/>
              </a:lnSpc>
              <a:spcBef>
                <a:spcPts val="1300"/>
              </a:spcBef>
              <a:spcAft>
                <a:spcPts val="2100"/>
              </a:spcAft>
              <a:buNone/>
            </a:pPr>
            <a:r>
              <a:rPr b="1" lang="en-US" sz="32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              Student services tosa erica gilber</a:t>
            </a:r>
            <a:r>
              <a:rPr b="1" lang="en-US" sz="3200">
                <a:solidFill>
                  <a:srgbClr val="666666"/>
                </a:solidFill>
                <a:latin typeface="Amatic SC"/>
                <a:ea typeface="Amatic SC"/>
                <a:cs typeface="Amatic SC"/>
                <a:sym typeface="Amatic SC"/>
              </a:rPr>
              <a:t>T</a:t>
            </a:r>
            <a:endParaRPr b="1" sz="3200">
              <a:solidFill>
                <a:srgbClr val="1967D2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pic>
        <p:nvPicPr>
          <p:cNvPr id="933" name="Google Shape;933;g3fad6c071fb_0_9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239250" y="4038225"/>
            <a:ext cx="2533650" cy="2533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240cdbfffb9_0_166"/>
          <p:cNvSpPr txBox="1"/>
          <p:nvPr>
            <p:ph type="title"/>
          </p:nvPr>
        </p:nvSpPr>
        <p:spPr>
          <a:xfrm>
            <a:off x="5194050" y="279400"/>
            <a:ext cx="6668100" cy="11049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80"/>
              <a:buFont typeface="Century Gothic"/>
              <a:buNone/>
            </a:pPr>
            <a:r>
              <a:rPr b="1" lang="en-US" sz="4580"/>
              <a:t>School Values</a:t>
            </a:r>
            <a:endParaRPr b="1" sz="458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80"/>
              <a:buFont typeface="Century Gothic"/>
              <a:buNone/>
            </a:pPr>
            <a:r>
              <a:rPr b="1" lang="en-US" sz="4580"/>
              <a:t>Valores </a:t>
            </a:r>
            <a:r>
              <a:rPr b="1" lang="en-US" sz="4530"/>
              <a:t>escolares</a:t>
            </a:r>
            <a:endParaRPr b="1" sz="4530"/>
          </a:p>
        </p:txBody>
      </p:sp>
      <p:pic>
        <p:nvPicPr>
          <p:cNvPr id="939" name="Google Shape;939;g240cdbfffb9_0_1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73800" y="1676401"/>
            <a:ext cx="5321300" cy="3619500"/>
          </a:xfrm>
          <a:prstGeom prst="rect">
            <a:avLst/>
          </a:prstGeom>
          <a:noFill/>
          <a:ln cap="flat" cmpd="sng" w="76200">
            <a:solidFill>
              <a:srgbClr val="FF99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40" name="Google Shape;940;g240cdbfffb9_0_166"/>
          <p:cNvSpPr txBox="1"/>
          <p:nvPr/>
        </p:nvSpPr>
        <p:spPr>
          <a:xfrm>
            <a:off x="213200" y="373200"/>
            <a:ext cx="4209900" cy="39243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FF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26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EXAMPLE…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2600" u="none" cap="none" strike="noStrike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Hallway Expectations</a:t>
            </a:r>
            <a:endParaRPr b="0" i="0" sz="2600" u="none" cap="none" strike="noStrike">
              <a:solidFill>
                <a:srgbClr val="0070C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26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 Safe,  Be Respectful,  </a:t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2600" u="sng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 Responsible, Be Kind</a:t>
            </a:r>
            <a:endParaRPr b="1" i="0" sz="200" u="sng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200" u="sng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i="0" sz="200" u="sng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2600" u="none" cap="none" strike="noStrik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 </a:t>
            </a:r>
            <a:r>
              <a:rPr b="1" i="0" lang="en-US" sz="2600" u="sng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</a:t>
            </a:r>
            <a:r>
              <a:rPr b="1" i="0" lang="en-US" sz="2600" u="none" cap="none" strike="noStrike"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-hands off</a:t>
            </a:r>
            <a:endParaRPr b="1" i="0" sz="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2600" u="sng" cap="none" strike="noStrike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</a:t>
            </a:r>
            <a:r>
              <a:rPr b="1" i="0" lang="en-US" sz="2600" u="none" cap="none" strike="noStrike">
                <a:solidFill>
                  <a:srgbClr val="7030A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-all eyes forward</a:t>
            </a:r>
            <a:endParaRPr b="1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2600" u="sng" cap="none" strike="noStrike">
                <a:solidFill>
                  <a:srgbClr val="0066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</a:t>
            </a:r>
            <a:r>
              <a:rPr b="1" i="0" lang="en-US" sz="2600" u="none" cap="none" strike="noStrike">
                <a:solidFill>
                  <a:srgbClr val="0066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-low voice</a:t>
            </a:r>
            <a:endParaRPr b="1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2600" u="sng" cap="none" strike="noStrike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</a:t>
            </a:r>
            <a:r>
              <a:rPr b="1" i="0" lang="en-US" sz="2600" u="none" cap="none" strike="noStrike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-low speed</a:t>
            </a:r>
            <a:endParaRPr b="1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2600" u="sng" cap="none" strike="noStrike"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</a:t>
            </a:r>
            <a:r>
              <a:rPr b="1" i="0" lang="en-US" sz="2600" u="none" cap="none" strike="noStrike">
                <a:solidFill>
                  <a:srgbClr val="00B0F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-single file on sidewalk</a:t>
            </a:r>
            <a:endParaRPr b="1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1" name="Google Shape;941;g240cdbfffb9_0_16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48225" y="4212800"/>
            <a:ext cx="3390704" cy="2475651"/>
          </a:xfrm>
          <a:prstGeom prst="rect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42" name="Google Shape;942;g240cdbfffb9_0_166"/>
          <p:cNvSpPr txBox="1"/>
          <p:nvPr/>
        </p:nvSpPr>
        <p:spPr>
          <a:xfrm>
            <a:off x="6466200" y="5295900"/>
            <a:ext cx="28377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00"/>
              <a:buFont typeface="Arial"/>
              <a:buNone/>
            </a:pPr>
            <a:r>
              <a:rPr b="1" i="0" lang="en-US" sz="8400" u="none" cap="none" strike="noStrike">
                <a:solidFill>
                  <a:srgbClr val="00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KIN</a:t>
            </a:r>
            <a:r>
              <a:rPr b="1" lang="en-US" sz="8400">
                <a:solidFill>
                  <a:srgbClr val="00FF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</a:t>
            </a:r>
            <a:endParaRPr b="1" i="0" sz="8400" u="none" cap="none" strike="noStrike">
              <a:solidFill>
                <a:srgbClr val="00FF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43" name="Google Shape;943;g240cdbfffb9_0_166"/>
          <p:cNvSpPr txBox="1"/>
          <p:nvPr/>
        </p:nvSpPr>
        <p:spPr>
          <a:xfrm>
            <a:off x="9702475" y="2933850"/>
            <a:ext cx="1224300" cy="400200"/>
          </a:xfrm>
          <a:prstGeom prst="rect">
            <a:avLst/>
          </a:prstGeom>
          <a:solidFill>
            <a:srgbClr val="FFFF00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Estar seguro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44" name="Google Shape;944;g240cdbfffb9_0_166"/>
          <p:cNvSpPr txBox="1"/>
          <p:nvPr/>
        </p:nvSpPr>
        <p:spPr>
          <a:xfrm>
            <a:off x="9303900" y="6023200"/>
            <a:ext cx="895500" cy="400200"/>
          </a:xfrm>
          <a:prstGeom prst="rect">
            <a:avLst/>
          </a:prstGeom>
          <a:solidFill>
            <a:srgbClr val="FFFF00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Amable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45" name="Google Shape;945;g240cdbfffb9_0_166"/>
          <p:cNvSpPr txBox="1"/>
          <p:nvPr/>
        </p:nvSpPr>
        <p:spPr>
          <a:xfrm>
            <a:off x="8764550" y="4168400"/>
            <a:ext cx="1186500" cy="400200"/>
          </a:xfrm>
          <a:prstGeom prst="rect">
            <a:avLst/>
          </a:prstGeom>
          <a:solidFill>
            <a:srgbClr val="FFFF00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Respetuoso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46" name="Google Shape;946;g240cdbfffb9_0_166"/>
          <p:cNvSpPr txBox="1"/>
          <p:nvPr/>
        </p:nvSpPr>
        <p:spPr>
          <a:xfrm>
            <a:off x="8723650" y="5250525"/>
            <a:ext cx="1301100" cy="400200"/>
          </a:xfrm>
          <a:prstGeom prst="rect">
            <a:avLst/>
          </a:prstGeom>
          <a:solidFill>
            <a:srgbClr val="FFFF00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Responsable</a:t>
            </a:r>
            <a:endParaRPr b="1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ge6e7055289_0_710"/>
          <p:cNvSpPr txBox="1"/>
          <p:nvPr>
            <p:ph type="title"/>
          </p:nvPr>
        </p:nvSpPr>
        <p:spPr>
          <a:xfrm>
            <a:off x="5914050" y="285750"/>
            <a:ext cx="6278100" cy="21654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8000"/>
              <a:buFont typeface="Century Gothic"/>
              <a:buNone/>
            </a:pPr>
            <a:r>
              <a:rPr b="1" lang="en-US" sz="8000">
                <a:solidFill>
                  <a:srgbClr val="4A86E8"/>
                </a:solidFill>
              </a:rPr>
              <a:t>PBIS</a:t>
            </a:r>
            <a:br>
              <a:rPr b="1" lang="en-US" sz="6000">
                <a:solidFill>
                  <a:srgbClr val="4A86E8"/>
                </a:solidFill>
              </a:rPr>
            </a:br>
            <a:r>
              <a:rPr b="1" lang="en-US" sz="3600">
                <a:solidFill>
                  <a:srgbClr val="4A86E8"/>
                </a:solidFill>
              </a:rPr>
              <a:t>POSITIVE BASED INTERVENTIONS &amp; SUPPORT</a:t>
            </a:r>
            <a:endParaRPr b="1" sz="3600">
              <a:solidFill>
                <a:srgbClr val="4A86E8"/>
              </a:solidFill>
            </a:endParaRPr>
          </a:p>
        </p:txBody>
      </p:sp>
      <p:sp>
        <p:nvSpPr>
          <p:cNvPr id="952" name="Google Shape;952;ge6e7055289_0_710"/>
          <p:cNvSpPr txBox="1"/>
          <p:nvPr/>
        </p:nvSpPr>
        <p:spPr>
          <a:xfrm>
            <a:off x="5783580" y="3806190"/>
            <a:ext cx="1714500" cy="49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A Principal's Reflections: Pride" id="953" name="Google Shape;953;ge6e7055289_0_7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70505" y="2849003"/>
            <a:ext cx="6548120" cy="3703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4" name="Google Shape;954;ge6e7055289_0_7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5400000">
            <a:off x="28948" y="739301"/>
            <a:ext cx="5125627" cy="4456823"/>
          </a:xfrm>
          <a:prstGeom prst="rect">
            <a:avLst/>
          </a:prstGeom>
          <a:noFill/>
          <a:ln>
            <a:noFill/>
          </a:ln>
        </p:spPr>
      </p:pic>
      <p:sp>
        <p:nvSpPr>
          <p:cNvPr id="955" name="Google Shape;955;ge6e7055289_0_710"/>
          <p:cNvSpPr txBox="1"/>
          <p:nvPr/>
        </p:nvSpPr>
        <p:spPr>
          <a:xfrm>
            <a:off x="463875" y="5701575"/>
            <a:ext cx="47043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D9D9D9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Mustang Ticket!</a:t>
            </a:r>
            <a:endParaRPr b="1" i="0" sz="4400" u="none" cap="none" strike="noStrike">
              <a:solidFill>
                <a:srgbClr val="D9D9D9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g240cdbfffb9_0_332"/>
          <p:cNvSpPr txBox="1"/>
          <p:nvPr/>
        </p:nvSpPr>
        <p:spPr>
          <a:xfrm>
            <a:off x="73650" y="2010350"/>
            <a:ext cx="5486400" cy="16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2800" u="none" cap="none" strike="noStrike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Sheet used when other options are exhausted.</a:t>
            </a:r>
            <a:r>
              <a:rPr b="1" lang="en-US" sz="2800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lang="en-US" sz="2800">
                <a:solidFill>
                  <a:srgbClr val="F2025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 will email you if one is coming home! </a:t>
            </a:r>
            <a:endParaRPr b="1" sz="2800">
              <a:solidFill>
                <a:srgbClr val="F2025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en-US" sz="2800" u="none" cap="none" strike="noStrike">
                <a:solidFill>
                  <a:srgbClr val="F2025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2800">
              <a:solidFill>
                <a:srgbClr val="F2025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1" lang="en-US" sz="2800" u="none" cap="none" strike="noStrike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Think Sheet se utiliza cuando se agotan otras opciones.</a:t>
            </a:r>
            <a:r>
              <a:rPr b="1" i="1" lang="en-US" sz="2800">
                <a:solidFill>
                  <a:srgbClr val="F20253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Te enviaré un correo electrónico si alguno va a volver a casa.</a:t>
            </a:r>
            <a:endParaRPr b="1" i="1" sz="2800" u="none" cap="none" strike="noStrike">
              <a:solidFill>
                <a:srgbClr val="F20253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961" name="Google Shape;961;g240cdbfffb9_0_3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08600" y="336550"/>
            <a:ext cx="6067901" cy="6184875"/>
          </a:xfrm>
          <a:prstGeom prst="rect">
            <a:avLst/>
          </a:prstGeom>
          <a:noFill/>
          <a:ln cap="flat" cmpd="sng" w="38100">
            <a:solidFill>
              <a:srgbClr val="F20253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962" name="Google Shape;962;g240cdbfffb9_0_332"/>
          <p:cNvSpPr txBox="1"/>
          <p:nvPr>
            <p:ph type="title"/>
          </p:nvPr>
        </p:nvSpPr>
        <p:spPr>
          <a:xfrm>
            <a:off x="276150" y="526075"/>
            <a:ext cx="5081400" cy="1188000"/>
          </a:xfrm>
          <a:prstGeom prst="rect">
            <a:avLst/>
          </a:prstGeom>
          <a:solidFill>
            <a:srgbClr val="FFF2CC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80"/>
              <a:buFont typeface="Century Gothic"/>
              <a:buNone/>
            </a:pPr>
            <a:r>
              <a:rPr b="1" lang="en-US" sz="3480"/>
              <a:t>Think Sheet</a:t>
            </a:r>
            <a:endParaRPr b="1" sz="348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80"/>
              <a:buFont typeface="Century Gothic"/>
              <a:buNone/>
            </a:pPr>
            <a:r>
              <a:rPr b="1" lang="en-US" sz="3480"/>
              <a:t>Hoja de pensamiento</a:t>
            </a:r>
            <a:endParaRPr b="1" sz="348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A86E8"/>
        </a:solidFill>
      </p:bgPr>
    </p:bg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g3fad6c071fb_0_23"/>
          <p:cNvSpPr txBox="1"/>
          <p:nvPr/>
        </p:nvSpPr>
        <p:spPr>
          <a:xfrm>
            <a:off x="6213600" y="163525"/>
            <a:ext cx="5346000" cy="328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lang="en-US" sz="3100">
                <a:highlight>
                  <a:srgbClr val="FFF2CC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CLASS DOJO</a:t>
            </a:r>
            <a:endParaRPr b="1" i="0" sz="3100" u="none" cap="none" strike="noStrike">
              <a:solidFill>
                <a:srgbClr val="000000"/>
              </a:solidFill>
              <a:highlight>
                <a:srgbClr val="FFF2CC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1" i="0" sz="3100" u="none" cap="none" strike="noStrike">
              <a:solidFill>
                <a:srgbClr val="000000"/>
              </a:solidFill>
              <a:highlight>
                <a:srgbClr val="FFF2CC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lang="en-US" sz="3100">
                <a:latin typeface="Century Gothic"/>
                <a:ea typeface="Century Gothic"/>
                <a:cs typeface="Century Gothic"/>
                <a:sym typeface="Century Gothic"/>
              </a:rPr>
              <a:t>Reward system for behaviors.</a:t>
            </a:r>
            <a:endParaRPr b="1" sz="31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lang="en-US" sz="3100">
                <a:latin typeface="Century Gothic"/>
                <a:ea typeface="Century Gothic"/>
                <a:cs typeface="Century Gothic"/>
                <a:sym typeface="Century Gothic"/>
              </a:rPr>
              <a:t>Join my class to see what your child earns points for each day!</a:t>
            </a:r>
            <a:r>
              <a:rPr b="1" lang="en-US" sz="3100">
                <a:highlight>
                  <a:srgbClr val="FFF2CC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sz="3100">
              <a:highlight>
                <a:srgbClr val="FFF2CC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1" sz="3100">
              <a:highlight>
                <a:srgbClr val="FFF2CC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100">
                <a:highlight>
                  <a:srgbClr val="FFF2CC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Sistema de recompensas por comportamiento.</a:t>
            </a:r>
            <a:endParaRPr b="1" sz="3100">
              <a:highlight>
                <a:srgbClr val="FFF2CC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100">
                <a:highlight>
                  <a:srgbClr val="FFF2CC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¡Únete a mi clase para ver por qué cosas gana puntos tu hijo cada día!</a:t>
            </a:r>
            <a:endParaRPr b="1" sz="3100">
              <a:highlight>
                <a:srgbClr val="FFF2CC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lang="en-US" sz="3100">
                <a:highlight>
                  <a:srgbClr val="FFF2CC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i="0" sz="3100" u="none" cap="none" strike="noStrike">
              <a:solidFill>
                <a:srgbClr val="000000"/>
              </a:solidFill>
              <a:highlight>
                <a:srgbClr val="FFF2CC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968" name="Google Shape;968;g3fad6c071fb_0_23" title="Screenshot 2026-08-24 at 8.33.48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9650" y="571500"/>
            <a:ext cx="5581650" cy="57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761D"/>
        </a:solidFill>
      </p:bgPr>
    </p:bg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g240cdbfffb9_0_485"/>
          <p:cNvSpPr txBox="1"/>
          <p:nvPr>
            <p:ph type="title"/>
          </p:nvPr>
        </p:nvSpPr>
        <p:spPr>
          <a:xfrm>
            <a:off x="99425" y="0"/>
            <a:ext cx="11969100" cy="1161900"/>
          </a:xfrm>
          <a:prstGeom prst="rect">
            <a:avLst/>
          </a:prstGeom>
          <a:solidFill>
            <a:srgbClr val="B6D7A8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en-US" sz="4700">
                <a:solidFill>
                  <a:srgbClr val="000000"/>
                </a:solidFill>
                <a:highlight>
                  <a:srgbClr val="FFFF00"/>
                </a:highlight>
              </a:rPr>
              <a:t>Homework Policy</a:t>
            </a:r>
            <a:endParaRPr b="1" sz="4700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r>
              <a:rPr b="1" lang="en-US" sz="4500">
                <a:solidFill>
                  <a:srgbClr val="000000"/>
                </a:solidFill>
                <a:highlight>
                  <a:srgbClr val="FFFF00"/>
                </a:highlight>
              </a:rPr>
              <a:t>Política de tareas</a:t>
            </a:r>
            <a:r>
              <a:rPr lang="en-US" sz="5000">
                <a:solidFill>
                  <a:srgbClr val="000000"/>
                </a:solidFill>
              </a:rPr>
              <a:t>  </a:t>
            </a:r>
            <a:endParaRPr sz="5100">
              <a:solidFill>
                <a:srgbClr val="000000"/>
              </a:solidFill>
            </a:endParaRPr>
          </a:p>
        </p:txBody>
      </p:sp>
      <p:sp>
        <p:nvSpPr>
          <p:cNvPr id="974" name="Google Shape;974;g240cdbfffb9_0_485"/>
          <p:cNvSpPr txBox="1"/>
          <p:nvPr/>
        </p:nvSpPr>
        <p:spPr>
          <a:xfrm>
            <a:off x="99425" y="1161900"/>
            <a:ext cx="5987400" cy="56079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60"/>
              <a:buFont typeface="Arial"/>
              <a:buNone/>
            </a:pPr>
            <a:r>
              <a:rPr b="1" i="0" lang="en-US" sz="2160" u="none" cap="none" strike="noStrike">
                <a:solidFill>
                  <a:srgbClr val="F6379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Monday through Thursday (math and reading)</a:t>
            </a:r>
            <a:endParaRPr b="0" i="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60"/>
              <a:buFont typeface="Arial"/>
              <a:buNone/>
            </a:pPr>
            <a:r>
              <a:rPr b="1" i="0" lang="en-US" sz="2160" u="none" cap="none" strike="noStrike">
                <a:solidFill>
                  <a:srgbClr val="571ED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Reading – 30 minutes (</a:t>
            </a:r>
            <a:r>
              <a:rPr b="1" lang="en-US" sz="2160">
                <a:solidFill>
                  <a:srgbClr val="571ED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please sign log at</a:t>
            </a:r>
            <a:r>
              <a:rPr b="1" i="0" lang="en-US" sz="2160" u="none" cap="none" strike="noStrike">
                <a:solidFill>
                  <a:srgbClr val="571ED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end of week) </a:t>
            </a:r>
            <a:endParaRPr b="1" i="0" sz="2160" u="none" cap="none" strike="noStrike">
              <a:solidFill>
                <a:srgbClr val="571ED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60"/>
              <a:buFont typeface="Arial"/>
              <a:buNone/>
            </a:pPr>
            <a:r>
              <a:rPr b="1" i="0" lang="en-US" sz="2160" u="none" cap="none" strike="noStrike">
                <a:solidFill>
                  <a:srgbClr val="571ED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Math- </a:t>
            </a:r>
            <a:r>
              <a:rPr b="1" lang="en-US" sz="2160">
                <a:solidFill>
                  <a:srgbClr val="571ED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Packet page </a:t>
            </a:r>
            <a:r>
              <a:rPr b="1" i="0" lang="en-US" sz="2160" u="none" cap="none" strike="noStrike">
                <a:solidFill>
                  <a:srgbClr val="571ED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i="0" sz="2160" u="none" cap="none" strike="noStrike">
              <a:solidFill>
                <a:srgbClr val="571ED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60"/>
              <a:buFont typeface="Arial"/>
              <a:buNone/>
            </a:pPr>
            <a:r>
              <a:rPr b="1" i="0" lang="en-US" sz="2160" u="none" cap="none" strike="noStrike">
                <a:solidFill>
                  <a:srgbClr val="571ED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Log and </a:t>
            </a:r>
            <a:r>
              <a:rPr b="1" lang="en-US" sz="2160">
                <a:solidFill>
                  <a:srgbClr val="571ED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math packet</a:t>
            </a:r>
            <a:r>
              <a:rPr b="1" i="0" lang="en-US" sz="2160" u="none" cap="none" strike="noStrike">
                <a:solidFill>
                  <a:srgbClr val="571ED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collected on Fridays </a:t>
            </a:r>
            <a:endParaRPr b="1" sz="2160">
              <a:solidFill>
                <a:srgbClr val="571ED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60"/>
              <a:buFont typeface="Arial"/>
              <a:buNone/>
            </a:pPr>
            <a:r>
              <a:rPr b="1" lang="en-US" sz="2160">
                <a:solidFill>
                  <a:srgbClr val="571ED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Extra hw time? Review Rocket Math facts in yellow envelope </a:t>
            </a:r>
            <a:r>
              <a:rPr b="1" i="0" lang="en-US" sz="2160" u="none" cap="none" strike="noStrike">
                <a:solidFill>
                  <a:srgbClr val="571ED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i="0" sz="2160" u="none" cap="none" strike="noStrike">
              <a:solidFill>
                <a:srgbClr val="571ED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60"/>
              <a:buFont typeface="Arial"/>
              <a:buNone/>
            </a:pPr>
            <a:r>
              <a:rPr b="1" i="0" lang="en-US" sz="2160" u="none" cap="none" strike="noStrike">
                <a:solidFill>
                  <a:srgbClr val="0066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Missed Homework – if child is falling behind, you will be contacted</a:t>
            </a:r>
            <a:r>
              <a:rPr b="1" lang="en-US" sz="2160">
                <a:solidFill>
                  <a:srgbClr val="0066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0" i="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60"/>
              <a:buFont typeface="Arial"/>
              <a:buNone/>
            </a:pPr>
            <a:r>
              <a:rPr b="1" i="0" lang="en-US" sz="2160" u="none" cap="none" strike="noStrike">
                <a:solidFill>
                  <a:srgbClr val="C45DD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Homework should take less than </a:t>
            </a:r>
            <a:r>
              <a:rPr b="1" lang="en-US" sz="2160">
                <a:solidFill>
                  <a:srgbClr val="C45DD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40 minutes</a:t>
            </a:r>
            <a:r>
              <a:rPr b="1" i="0" lang="en-US" sz="2160" u="none" cap="none" strike="noStrike">
                <a:solidFill>
                  <a:srgbClr val="C45DD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give or take.</a:t>
            </a:r>
            <a:endParaRPr b="0" i="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60"/>
              <a:buFont typeface="Arial"/>
              <a:buNone/>
            </a:pPr>
            <a:r>
              <a:rPr b="1" i="0" lang="en-US" sz="2160" u="none" cap="none" strike="noStrike">
                <a:solidFill>
                  <a:srgbClr val="0D5D7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If unable to complete for personal reasons, please contact </a:t>
            </a:r>
            <a:r>
              <a:rPr b="1" lang="en-US" sz="2160">
                <a:solidFill>
                  <a:srgbClr val="0D5D7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me </a:t>
            </a:r>
            <a:r>
              <a:rPr b="1" i="0" lang="en-US" sz="2160" u="none" cap="none" strike="noStrike">
                <a:solidFill>
                  <a:srgbClr val="0D5D7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and he/she will be excused.  </a:t>
            </a:r>
            <a:r>
              <a:rPr b="1" lang="en-US" sz="2160">
                <a:solidFill>
                  <a:srgbClr val="0D5D7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</a:t>
            </a:r>
            <a:r>
              <a:rPr b="1" i="0" lang="en-US" sz="2160" u="none" cap="none" strike="noStrike">
                <a:solidFill>
                  <a:srgbClr val="0D5D7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ake it up later.</a:t>
            </a:r>
            <a:endParaRPr b="0" i="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60"/>
              <a:buFont typeface="Arial"/>
              <a:buNone/>
            </a:pPr>
            <a:r>
              <a:rPr b="1" i="0" lang="en-US" sz="2160" u="none" cap="none" strike="noStrike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Don’t save them, give them time to work it out. </a:t>
            </a:r>
            <a:endParaRPr b="1" i="0" sz="2160" u="none" cap="none" strike="noStrike">
              <a:solidFill>
                <a:srgbClr val="FFC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US" sz="2900" u="sng" cap="none" strike="noStrike">
                <a:solidFill>
                  <a:srgbClr val="FF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FAILURE IS HEALTHY!</a:t>
            </a:r>
            <a:endParaRPr b="0" i="0" sz="600" u="none" cap="none" strike="noStrike">
              <a:solidFill>
                <a:srgbClr val="FF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75" name="Google Shape;975;g240cdbfffb9_0_485"/>
          <p:cNvSpPr txBox="1"/>
          <p:nvPr/>
        </p:nvSpPr>
        <p:spPr>
          <a:xfrm>
            <a:off x="6081125" y="1161900"/>
            <a:ext cx="6111000" cy="55287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60"/>
              <a:buFont typeface="Arial"/>
              <a:buNone/>
            </a:pPr>
            <a:r>
              <a:rPr b="1" i="0" lang="en-US" sz="2460" u="none" cap="none" strike="noStrike">
                <a:solidFill>
                  <a:srgbClr val="F6379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lunes a jueves (matemáticas y lectura)</a:t>
            </a:r>
            <a:endParaRPr b="0" i="0" sz="17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60"/>
              <a:buFont typeface="Arial"/>
              <a:buNone/>
            </a:pPr>
            <a:r>
              <a:rPr b="1" i="0" lang="en-US" sz="2460" u="none" cap="none" strike="noStrike">
                <a:solidFill>
                  <a:srgbClr val="571ED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Lectura – 30 (mínimo) por dia con un registro</a:t>
            </a:r>
            <a:r>
              <a:rPr b="1" i="0" lang="en-US" sz="2160" u="none" cap="none" strike="noStrike">
                <a:solidFill>
                  <a:srgbClr val="571ED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.</a:t>
            </a:r>
            <a:r>
              <a:rPr b="1" i="0" lang="en-US" sz="1975" u="none" cap="none" strike="noStrike">
                <a:solidFill>
                  <a:srgbClr val="571ED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1" i="0" sz="1975" u="none" cap="none" strike="noStrike">
              <a:solidFill>
                <a:srgbClr val="571ED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60"/>
              <a:buFont typeface="Arial"/>
              <a:buNone/>
            </a:pPr>
            <a:r>
              <a:rPr b="1" i="0" lang="en-US" sz="2375" u="sng" cap="none" strike="noStrike">
                <a:solidFill>
                  <a:srgbClr val="571EDD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Paquete de matemáticas y registro de lectura deben entregarse los viernes</a:t>
            </a:r>
            <a:endParaRPr b="1" i="0" sz="2375" u="sng" cap="none" strike="noStrike">
              <a:solidFill>
                <a:srgbClr val="571ED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60"/>
              <a:buFont typeface="Arial"/>
              <a:buNone/>
            </a:pPr>
            <a:r>
              <a:t/>
            </a:r>
            <a:endParaRPr b="1" sz="2375" u="sng">
              <a:solidFill>
                <a:srgbClr val="571ED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381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2100">
                <a:solidFill>
                  <a:srgbClr val="7030A0"/>
                </a:solidFill>
              </a:rPr>
              <a:t>"Rocket Math" que están en el sobre amarillo</a:t>
            </a:r>
            <a:endParaRPr b="1" sz="2375" u="sng">
              <a:solidFill>
                <a:srgbClr val="571EDD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60"/>
              <a:buFont typeface="Arial"/>
              <a:buNone/>
            </a:pPr>
            <a:r>
              <a:rPr b="1" i="0" lang="en-US" sz="2160" u="none" cap="none" strike="noStrike">
                <a:solidFill>
                  <a:srgbClr val="0066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Tarea perdida: si el niño se está quedando atrás, lo contactaremos a través de "Think Sheet" o correo electrónico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60"/>
              <a:buFont typeface="Arial"/>
              <a:buNone/>
            </a:pPr>
            <a:r>
              <a:rPr b="1" i="0" lang="en-US" sz="2160" u="none" cap="none" strike="noStrike">
                <a:solidFill>
                  <a:srgbClr val="C45DD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 tarea les tomará más o menos </a:t>
            </a:r>
            <a:r>
              <a:rPr b="1" lang="en-US" sz="2160">
                <a:solidFill>
                  <a:srgbClr val="C45DD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cuarenta minutos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60"/>
              <a:buFont typeface="Arial"/>
              <a:buNone/>
            </a:pPr>
            <a:r>
              <a:rPr b="1" i="0" lang="en-US" sz="2160" u="none" cap="none" strike="noStrike">
                <a:solidFill>
                  <a:srgbClr val="0D5D7B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Si tienen una razón personal y no pueden completar las tarea, por favor de comunicarse con nosotros y se le excusara.  Intenta hacerlos en otro momento. </a:t>
            </a:r>
            <a:endParaRPr b="0" i="0" sz="1400" u="none" cap="none" strike="noStrike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7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60"/>
              <a:buFont typeface="Arial"/>
              <a:buNone/>
            </a:pPr>
            <a:r>
              <a:rPr b="1" i="0" lang="en-US" sz="2160" u="none" cap="none" strike="noStrike">
                <a:solidFill>
                  <a:srgbClr val="FFC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No van a su rescate, deles  tiempo de resolverlo esto los va a preparar.</a:t>
            </a:r>
            <a:endParaRPr b="1" i="0" sz="2800" u="sng" cap="none" strike="noStrike">
              <a:solidFill>
                <a:srgbClr val="FF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i hate homework" id="976" name="Google Shape;976;g240cdbfffb9_0_4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0500" y="-156850"/>
            <a:ext cx="1475575" cy="147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3"/>
          <p:cNvSpPr txBox="1"/>
          <p:nvPr>
            <p:ph type="title"/>
          </p:nvPr>
        </p:nvSpPr>
        <p:spPr>
          <a:xfrm>
            <a:off x="8394700" y="0"/>
            <a:ext cx="3797400" cy="6858000"/>
          </a:xfrm>
          <a:prstGeom prst="rect">
            <a:avLst/>
          </a:prstGeom>
          <a:solidFill>
            <a:srgbClr val="FFD966"/>
          </a:solidFill>
          <a:ln cap="flat" cmpd="sng" w="76200">
            <a:solidFill>
              <a:srgbClr val="6FA8D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80"/>
              <a:buFont typeface="Century Gothic"/>
              <a:buNone/>
            </a:pPr>
            <a:r>
              <a:rPr b="1" lang="en-US" sz="3840">
                <a:solidFill>
                  <a:srgbClr val="0070C0"/>
                </a:solidFill>
              </a:rPr>
              <a:t>YOUR CHILD’S ABILITY</a:t>
            </a:r>
            <a:r>
              <a:rPr b="1" lang="en-US" sz="3840"/>
              <a:t> </a:t>
            </a:r>
            <a:r>
              <a:rPr b="1" lang="en-US" sz="3840">
                <a:solidFill>
                  <a:srgbClr val="F63790"/>
                </a:solidFill>
              </a:rPr>
              <a:t>TO BE OPEN TO A</a:t>
            </a:r>
            <a:br>
              <a:rPr b="1" lang="en-US" sz="3840">
                <a:solidFill>
                  <a:srgbClr val="F63790"/>
                </a:solidFill>
              </a:rPr>
            </a:br>
            <a:r>
              <a:rPr b="1" lang="en-US" sz="5280"/>
              <a:t>GROWTH MINDSET</a:t>
            </a:r>
            <a:br>
              <a:rPr b="1" lang="en-US" sz="5280"/>
            </a:br>
            <a:r>
              <a:rPr b="1" lang="en-US" sz="5280">
                <a:solidFill>
                  <a:srgbClr val="00B050"/>
                </a:solidFill>
              </a:rPr>
              <a:t>IS KEY!</a:t>
            </a:r>
            <a:endParaRPr b="1" sz="5280">
              <a:solidFill>
                <a:srgbClr val="00B05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80"/>
              <a:buFont typeface="Century Gothic"/>
              <a:buNone/>
            </a:pPr>
            <a:r>
              <a:t/>
            </a:r>
            <a:endParaRPr b="1" sz="5400">
              <a:solidFill>
                <a:srgbClr val="00B050"/>
              </a:solidFill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480"/>
              <a:buFont typeface="Century Gothic"/>
              <a:buNone/>
            </a:pPr>
            <a:br>
              <a:rPr b="1" lang="en-US" sz="5400">
                <a:solidFill>
                  <a:srgbClr val="00B050"/>
                </a:solidFill>
              </a:rPr>
            </a:br>
            <a:endParaRPr b="1" sz="5400">
              <a:solidFill>
                <a:srgbClr val="00B050"/>
              </a:solidFill>
            </a:endParaRPr>
          </a:p>
        </p:txBody>
      </p:sp>
      <p:pic>
        <p:nvPicPr>
          <p:cNvPr id="982" name="Google Shape;98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0"/>
            <a:ext cx="83947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761D"/>
        </a:solidFill>
      </p:bgPr>
    </p:bg>
    <p:spTree>
      <p:nvGrpSpPr>
        <p:cNvPr id="986" name="Shape 9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" name="Google Shape;987;ge6e7055289_0_1135"/>
          <p:cNvSpPr txBox="1"/>
          <p:nvPr>
            <p:ph type="title"/>
          </p:nvPr>
        </p:nvSpPr>
        <p:spPr>
          <a:xfrm>
            <a:off x="4835150" y="163525"/>
            <a:ext cx="7281600" cy="1479600"/>
          </a:xfrm>
          <a:prstGeom prst="rect">
            <a:avLst/>
          </a:prstGeom>
          <a:solidFill>
            <a:srgbClr val="D9EAD3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entury Gothic"/>
              <a:buNone/>
            </a:pPr>
            <a:r>
              <a:rPr b="1" lang="en-US" sz="6400"/>
              <a:t>STUDENT PLANNER</a:t>
            </a:r>
            <a:r>
              <a:rPr b="1" lang="en-US"/>
              <a:t> </a:t>
            </a:r>
            <a:endParaRPr b="1"/>
          </a:p>
        </p:txBody>
      </p:sp>
      <p:sp>
        <p:nvSpPr>
          <p:cNvPr id="988" name="Google Shape;988;ge6e7055289_0_1135"/>
          <p:cNvSpPr txBox="1"/>
          <p:nvPr/>
        </p:nvSpPr>
        <p:spPr>
          <a:xfrm>
            <a:off x="1745050" y="1743850"/>
            <a:ext cx="10284900" cy="49920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1" sz="400" u="sng" cap="none" strike="noStrike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000"/>
              <a:buFont typeface="Century Gothic"/>
              <a:buChar char="-"/>
            </a:pPr>
            <a:r>
              <a:rPr b="1" i="0" lang="en-US" sz="3000" u="none" cap="none" strike="noStrike">
                <a:solidFill>
                  <a:srgbClr val="0066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Review</a:t>
            </a:r>
            <a:r>
              <a:rPr b="1" i="1" lang="en-US" sz="3000" u="none" cap="none" strike="noStrike">
                <a:solidFill>
                  <a:srgbClr val="0066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r>
              <a:rPr b="1" i="0" lang="en-US" sz="3000" u="sng" cap="none" strike="noStrike">
                <a:solidFill>
                  <a:srgbClr val="0066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full week on Monday</a:t>
            </a:r>
            <a:r>
              <a:rPr b="1" i="0" lang="en-US" sz="3000" u="none" cap="none" strike="noStrike">
                <a:solidFill>
                  <a:srgbClr val="0066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b="1" i="0" lang="en-US" sz="3000" u="sng" cap="none" strike="noStrike">
                <a:solidFill>
                  <a:srgbClr val="0066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add</a:t>
            </a:r>
            <a:r>
              <a:rPr b="1" i="0" lang="en-US" sz="3000" u="none" cap="none" strike="noStrike">
                <a:solidFill>
                  <a:srgbClr val="0066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personal events,  discuss ways to be successful. </a:t>
            </a:r>
            <a:endParaRPr b="1" i="0" sz="3000" u="none" cap="none" strike="noStrike">
              <a:solidFill>
                <a:srgbClr val="0066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7D2"/>
              </a:buClr>
              <a:buSzPts val="3000"/>
              <a:buFont typeface="Century Gothic"/>
              <a:buChar char="-"/>
            </a:pPr>
            <a:r>
              <a:rPr b="1" lang="en-US" sz="3000">
                <a:solidFill>
                  <a:srgbClr val="1967D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Blue</a:t>
            </a:r>
            <a:r>
              <a:rPr b="1" i="0" lang="en-US" sz="3000" u="none" cap="none" strike="noStrike">
                <a:solidFill>
                  <a:srgbClr val="1967D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Homework folder will be brought home and returned every Friday</a:t>
            </a:r>
            <a:r>
              <a:rPr b="1" lang="en-US" sz="3000">
                <a:solidFill>
                  <a:srgbClr val="1967D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with homework inside</a:t>
            </a:r>
            <a:endParaRPr b="1" i="0" sz="3000" u="none" cap="none" strike="noStrike">
              <a:solidFill>
                <a:srgbClr val="1967D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3000" u="none" cap="none" strike="noStrike">
              <a:solidFill>
                <a:srgbClr val="FF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3000"/>
              <a:buFont typeface="Century Gothic"/>
              <a:buChar char="-"/>
            </a:pPr>
            <a:r>
              <a:rPr b="1" i="0" lang="en-US" sz="3000" u="none" cap="none" strike="noStrike">
                <a:solidFill>
                  <a:srgbClr val="0066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Revise </a:t>
            </a:r>
            <a:r>
              <a:rPr b="1" i="0" lang="en-US" sz="3000" u="sng" cap="none" strike="noStrike">
                <a:solidFill>
                  <a:srgbClr val="0066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 semana completa el lunes</a:t>
            </a:r>
            <a:r>
              <a:rPr b="1" i="0" lang="en-US" sz="3000" u="none" cap="none" strike="noStrike">
                <a:solidFill>
                  <a:srgbClr val="0066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, </a:t>
            </a:r>
            <a:r>
              <a:rPr b="1" i="0" lang="en-US" sz="3000" u="sng" cap="none" strike="noStrike">
                <a:solidFill>
                  <a:srgbClr val="0066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agregue</a:t>
            </a:r>
            <a:r>
              <a:rPr b="1" i="0" lang="en-US" sz="3000" u="none" cap="none" strike="noStrike">
                <a:solidFill>
                  <a:srgbClr val="0066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eventos personales, discuta formas de tener éxito. </a:t>
            </a:r>
            <a:endParaRPr b="1" i="0" sz="3000" u="none" cap="none" strike="noStrike">
              <a:solidFill>
                <a:srgbClr val="0066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91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67D2"/>
              </a:buClr>
              <a:buSzPts val="3000"/>
              <a:buFont typeface="Century Gothic"/>
              <a:buChar char="-"/>
            </a:pPr>
            <a:r>
              <a:rPr b="1" i="0" lang="en-US" sz="3000" u="none" cap="none" strike="noStrike">
                <a:solidFill>
                  <a:srgbClr val="1967D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La carpeta roja de tarea se llevará a casa y se devolverá viernes</a:t>
            </a:r>
            <a:r>
              <a:rPr b="1" lang="en-US" sz="3000">
                <a:solidFill>
                  <a:srgbClr val="1967D2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con tarea. </a:t>
            </a:r>
            <a:endParaRPr b="1" i="0" sz="3000" u="none" cap="none" strike="noStrike">
              <a:solidFill>
                <a:srgbClr val="1967D2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514350" lvl="0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entury Gothic"/>
              <a:buNone/>
            </a:pPr>
            <a:r>
              <a:t/>
            </a:r>
            <a:endParaRPr b="1" i="0" sz="3600" u="none" cap="none" strike="noStrike">
              <a:solidFill>
                <a:srgbClr val="7030A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descr="sounds like a plan" id="989" name="Google Shape;989;ge6e7055289_0_11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6975" y="4742329"/>
            <a:ext cx="1598075" cy="199352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0" name="Google Shape;990;ge6e7055289_0_1135" title="planner.jpg"/>
          <p:cNvPicPr preferRelativeResize="0"/>
          <p:nvPr/>
        </p:nvPicPr>
        <p:blipFill rotWithShape="1">
          <a:blip r:embed="rId4">
            <a:alphaModFix/>
          </a:blip>
          <a:srcRect b="9727" l="8144" r="10002" t="10279"/>
          <a:stretch/>
        </p:blipFill>
        <p:spPr>
          <a:xfrm>
            <a:off x="146975" y="243250"/>
            <a:ext cx="2049926" cy="2671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g1457f2a3f78_0_0"/>
          <p:cNvSpPr txBox="1"/>
          <p:nvPr>
            <p:ph type="title"/>
          </p:nvPr>
        </p:nvSpPr>
        <p:spPr>
          <a:xfrm>
            <a:off x="941000" y="347600"/>
            <a:ext cx="10797300" cy="1504200"/>
          </a:xfrm>
          <a:prstGeom prst="rect">
            <a:avLst/>
          </a:prstGeom>
          <a:solidFill>
            <a:srgbClr val="FFF2CC"/>
          </a:solidFill>
          <a:ln cap="flat" cmpd="sng" w="762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</a:pPr>
            <a:r>
              <a:rPr b="1" lang="en-US" sz="5200"/>
              <a:t>Chromebook Responsibility </a:t>
            </a:r>
            <a:r>
              <a:rPr b="1" lang="en-US" sz="52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Responsabilidad de Chromebook</a:t>
            </a:r>
            <a:endParaRPr b="1" sz="6000">
              <a:solidFill>
                <a:schemeClr val="accent5"/>
              </a:solidFill>
            </a:endParaRPr>
          </a:p>
        </p:txBody>
      </p:sp>
      <p:sp>
        <p:nvSpPr>
          <p:cNvPr id="996" name="Google Shape;996;g1457f2a3f78_0_0"/>
          <p:cNvSpPr txBox="1"/>
          <p:nvPr>
            <p:ph idx="1" type="body"/>
          </p:nvPr>
        </p:nvSpPr>
        <p:spPr>
          <a:xfrm>
            <a:off x="591325" y="2544800"/>
            <a:ext cx="6975000" cy="4140600"/>
          </a:xfrm>
          <a:prstGeom prst="rect">
            <a:avLst/>
          </a:prstGeom>
          <a:solidFill>
            <a:srgbClr val="FFF2CC"/>
          </a:solidFill>
          <a:ln cap="flat" cmpd="sng" w="1143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 sz="3700">
                <a:solidFill>
                  <a:srgbClr val="202124"/>
                </a:solidFill>
                <a:latin typeface="Arial"/>
                <a:ea typeface="Arial"/>
                <a:cs typeface="Arial"/>
                <a:sym typeface="Arial"/>
              </a:rPr>
              <a:t>Chromebooks need to be fully charged and returned to school every single day.  </a:t>
            </a:r>
            <a:endParaRPr b="1" sz="3700">
              <a:solidFill>
                <a:srgbClr val="20212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200"/>
              <a:buNone/>
            </a:pPr>
            <a:r>
              <a:rPr b="1" lang="en-US" sz="3300">
                <a:solidFill>
                  <a:srgbClr val="00B0F0"/>
                </a:solidFill>
                <a:latin typeface="Arial"/>
                <a:ea typeface="Arial"/>
                <a:cs typeface="Arial"/>
                <a:sym typeface="Arial"/>
              </a:rPr>
              <a:t>Los Chromebooks deben estar completamente cargados y devueltos a la escuela todos los días.</a:t>
            </a:r>
            <a:endParaRPr b="1" sz="3300">
              <a:solidFill>
                <a:srgbClr val="00B0F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aptop wave" id="997" name="Google Shape;997;g1457f2a3f78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81425" y="2230075"/>
            <a:ext cx="3908350" cy="390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4"/>
        </a:solidFill>
      </p:bgPr>
    </p:bg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240cdbfffb9_0_1099"/>
          <p:cNvSpPr txBox="1"/>
          <p:nvPr>
            <p:ph type="title"/>
          </p:nvPr>
        </p:nvSpPr>
        <p:spPr>
          <a:xfrm>
            <a:off x="2271900" y="131100"/>
            <a:ext cx="8710200" cy="10797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40"/>
              <a:buFont typeface="Century Gothic"/>
              <a:buNone/>
            </a:pPr>
            <a:r>
              <a:rPr b="1" lang="en-US" sz="4340"/>
              <a:t>HELPFUL TIPS TO ASSIST </a:t>
            </a:r>
            <a:endParaRPr b="1" sz="3840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3840"/>
              <a:t>CONSEJOS ÚTILES PARA AYUDAR</a:t>
            </a:r>
            <a:endParaRPr b="1" sz="3840"/>
          </a:p>
        </p:txBody>
      </p:sp>
      <p:sp>
        <p:nvSpPr>
          <p:cNvPr id="1003" name="Google Shape;1003;g240cdbfffb9_0_1099"/>
          <p:cNvSpPr txBox="1"/>
          <p:nvPr>
            <p:ph idx="1" type="body"/>
          </p:nvPr>
        </p:nvSpPr>
        <p:spPr>
          <a:xfrm>
            <a:off x="6125300" y="1427650"/>
            <a:ext cx="5823300" cy="53079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900">
                <a:solidFill>
                  <a:srgbClr val="FF0000"/>
                </a:solidFill>
              </a:rPr>
              <a:t>1. Haga de lo académico una prioridad principal en su hogar.</a:t>
            </a:r>
            <a:endParaRPr b="1" sz="1900">
              <a:solidFill>
                <a:srgbClr val="FF99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900">
                <a:solidFill>
                  <a:srgbClr val="F1C232"/>
                </a:solidFill>
              </a:rPr>
              <a:t>2. Responsabilice a su hijo de dormir lo suficiente todas las noches.</a:t>
            </a:r>
            <a:endParaRPr b="1" sz="1900">
              <a:solidFill>
                <a:srgbClr val="F1C232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900">
                <a:solidFill>
                  <a:srgbClr val="38761D"/>
                </a:solidFill>
              </a:rPr>
              <a:t>3. Responsabilice a su hijo por su tarea de lectura.</a:t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900">
                <a:solidFill>
                  <a:srgbClr val="0000FF"/>
                </a:solidFill>
              </a:rPr>
              <a:t>4. Anime a su estudiante a usar su planificador como una herramienta de organización.</a:t>
            </a:r>
            <a:endParaRPr b="1" sz="1900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900">
                <a:solidFill>
                  <a:srgbClr val="9900FF"/>
                </a:solidFill>
              </a:rPr>
              <a:t>5. Recuérdele a su hijo cuando se enfrente a un problema social o académico, si ya ha tratado de resolverlo pero sigue siendo un gran problema, estamos aquí para ayudarlo.</a:t>
            </a:r>
            <a:endParaRPr b="1" sz="1900">
              <a:solidFill>
                <a:srgbClr val="9900FF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900">
                <a:solidFill>
                  <a:srgbClr val="FF0000"/>
                </a:solidFill>
              </a:rPr>
              <a:t>6. Anime a su hijo a abogar por sí mismo.</a:t>
            </a:r>
            <a:endParaRPr b="1" sz="1900">
              <a:solidFill>
                <a:srgbClr val="FF99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900">
                <a:solidFill>
                  <a:srgbClr val="38761D"/>
                </a:solidFill>
              </a:rPr>
              <a:t>7. Proporcione una estación de trabajo tranquila para que su hijo complete la tarea desde casa.</a:t>
            </a:r>
            <a:endParaRPr b="1" sz="1900">
              <a:solidFill>
                <a:srgbClr val="38761D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US" sz="1900">
                <a:solidFill>
                  <a:srgbClr val="0000FF"/>
                </a:solidFill>
              </a:rPr>
              <a:t>8. Anime a sus hijos a perseverar en la solución de problemas. No los guardes. Está bien dejar que cometan errores y luchen.</a:t>
            </a:r>
            <a:endParaRPr b="1" sz="1900">
              <a:solidFill>
                <a:srgbClr val="0000FF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b="1">
              <a:solidFill>
                <a:srgbClr val="FF0000"/>
              </a:solidFill>
            </a:endParaRPr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000"/>
          </a:p>
        </p:txBody>
      </p:sp>
      <p:sp>
        <p:nvSpPr>
          <p:cNvPr id="1004" name="Google Shape;1004;g240cdbfffb9_0_1099"/>
          <p:cNvSpPr txBox="1"/>
          <p:nvPr>
            <p:ph idx="1" type="body"/>
          </p:nvPr>
        </p:nvSpPr>
        <p:spPr>
          <a:xfrm>
            <a:off x="174900" y="1427650"/>
            <a:ext cx="5716500" cy="5307900"/>
          </a:xfrm>
          <a:prstGeom prst="rect">
            <a:avLst/>
          </a:prstGeom>
          <a:solidFill>
            <a:schemeClr val="lt1"/>
          </a:solidFill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000">
                <a:solidFill>
                  <a:srgbClr val="FF0000"/>
                </a:solidFill>
              </a:rPr>
              <a:t>1.  Make academics a top priority in your home.</a:t>
            </a:r>
            <a:endParaRPr b="1" sz="2000">
              <a:solidFill>
                <a:srgbClr val="FF33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000">
                <a:solidFill>
                  <a:srgbClr val="0070C0"/>
                </a:solidFill>
              </a:rPr>
              <a:t>2. Hold your child accountable for getting enough sleep every single night.</a:t>
            </a:r>
            <a:endParaRPr sz="2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000">
                <a:solidFill>
                  <a:srgbClr val="0070C0"/>
                </a:solidFill>
              </a:rPr>
              <a:t>3.  Hold your child accountable for his/her reading homework.</a:t>
            </a:r>
            <a:endParaRPr b="1" sz="2000">
              <a:solidFill>
                <a:srgbClr val="FF330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000">
                <a:solidFill>
                  <a:srgbClr val="38886B"/>
                </a:solidFill>
              </a:rPr>
              <a:t>4.  Encourage your student to use his/her planner as an organizational tool.</a:t>
            </a:r>
            <a:endParaRPr sz="2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000">
                <a:solidFill>
                  <a:srgbClr val="571EDD"/>
                </a:solidFill>
              </a:rPr>
              <a:t>5.  Remind your child when faced with a problem either socially or academically, if they have already tried to solve it but it’s still a big issue, we are here to help.</a:t>
            </a:r>
            <a:endParaRPr sz="2000">
              <a:solidFill>
                <a:srgbClr val="571EDD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000">
                <a:solidFill>
                  <a:srgbClr val="7030A0"/>
                </a:solidFill>
              </a:rPr>
              <a:t>6.  Encourage your child to advocate for him/herself.</a:t>
            </a:r>
            <a:endParaRPr sz="20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000">
                <a:solidFill>
                  <a:srgbClr val="F63790"/>
                </a:solidFill>
              </a:rPr>
              <a:t>7.  Provide a quiet workstation for your child to complete homework from home.</a:t>
            </a:r>
            <a:endParaRPr b="1" sz="2000">
              <a:solidFill>
                <a:srgbClr val="F63790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en-US" sz="2000">
                <a:solidFill>
                  <a:srgbClr val="FF9715"/>
                </a:solidFill>
              </a:rPr>
              <a:t>8.  Encourage your children to persevere in solving problems. Don’t save them.  It’s okay to let them make mistakes &amp; struggle.</a:t>
            </a:r>
            <a:endParaRPr b="1" sz="2000">
              <a:solidFill>
                <a:srgbClr val="FF9715"/>
              </a:solidFill>
            </a:endParaRPr>
          </a:p>
          <a:p>
            <a:pPr indent="-889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g23e9eb95672_0_10"/>
          <p:cNvSpPr txBox="1"/>
          <p:nvPr/>
        </p:nvSpPr>
        <p:spPr>
          <a:xfrm>
            <a:off x="138550" y="163525"/>
            <a:ext cx="8104800" cy="6434700"/>
          </a:xfrm>
          <a:prstGeom prst="rect">
            <a:avLst/>
          </a:prstGeom>
          <a:solidFill>
            <a:srgbClr val="FFF6DB"/>
          </a:solidFill>
          <a:ln cap="flat" cmpd="sng" w="38100">
            <a:solidFill>
              <a:srgbClr val="FF3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1" i="0" lang="en-US" sz="3400" u="sng" cap="none" strike="noStrike">
                <a:solidFill>
                  <a:srgbClr val="000000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Field Trip Opportunities</a:t>
            </a:r>
            <a:endParaRPr b="1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1" i="0" sz="2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3300" u="none" cap="none" strike="noStrike">
                <a:solidFill>
                  <a:srgbClr val="FF33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Walk Through Presentations California History</a:t>
            </a:r>
            <a:r>
              <a:rPr b="1" i="0" lang="en-US" sz="33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b="0" i="0" sz="1150" u="none" cap="none" strike="noStrike">
              <a:solidFill>
                <a:srgbClr val="707070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412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Century Gothic"/>
              <a:buChar char="-"/>
            </a:pPr>
            <a:r>
              <a:rPr b="1" i="0" lang="en-US" sz="2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Students </a:t>
            </a:r>
            <a:r>
              <a:rPr b="1" lang="en-US" sz="2900">
                <a:latin typeface="Century Gothic"/>
                <a:ea typeface="Century Gothic"/>
                <a:cs typeface="Century Gothic"/>
                <a:sym typeface="Century Gothic"/>
              </a:rPr>
              <a:t>will learn </a:t>
            </a:r>
            <a:r>
              <a:rPr b="1" i="0" lang="en-US" sz="2900" u="none" cap="none" strike="noStrike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about CA history through games, re-enactments, and storytelling. Supports performance literacy, listening, and vocabulary.</a:t>
            </a:r>
            <a:endParaRPr b="1" i="0" sz="29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-4127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900"/>
              <a:buFont typeface="Century Gothic"/>
              <a:buChar char="-"/>
            </a:pPr>
            <a:r>
              <a:rPr b="1" i="0" lang="en-US" sz="2900" u="none" cap="none" strike="noStrike">
                <a:solidFill>
                  <a:srgbClr val="0000FF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Los estudiantes aprenden sobre la historia de California mediante juegos, recreaciones y narraciones. Se fomenta la lectura, la comprensión auditiva y el vocabulario. </a:t>
            </a:r>
            <a:endParaRPr b="1" i="0" sz="2900" u="none" cap="none" strike="noStrike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1" i="0" sz="29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t/>
            </a:r>
            <a:endParaRPr b="1" i="0" sz="38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10" name="Google Shape;1010;g23e9eb95672_0_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07025" y="429301"/>
            <a:ext cx="3477576" cy="2316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1" name="Google Shape;1011;g23e9eb95672_0_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07025" y="3573647"/>
            <a:ext cx="3477575" cy="2318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3fad6c071fb_0_1128"/>
          <p:cNvSpPr txBox="1"/>
          <p:nvPr/>
        </p:nvSpPr>
        <p:spPr>
          <a:xfrm>
            <a:off x="138550" y="163525"/>
            <a:ext cx="11586000" cy="6434700"/>
          </a:xfrm>
          <a:prstGeom prst="rect">
            <a:avLst/>
          </a:prstGeom>
          <a:solidFill>
            <a:srgbClr val="FFF6DB"/>
          </a:solidFill>
          <a:ln cap="flat" cmpd="sng" w="38100">
            <a:solidFill>
              <a:srgbClr val="FF33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lang="en-US" sz="3100" u="sng">
                <a:latin typeface="Century Gothic"/>
                <a:ea typeface="Century Gothic"/>
                <a:cs typeface="Century Gothic"/>
                <a:sym typeface="Century Gothic"/>
              </a:rPr>
              <a:t>Special 4th Grade Performance! </a:t>
            </a:r>
            <a:endParaRPr b="1" sz="3100" u="sng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t/>
            </a:r>
            <a:endParaRPr b="1" sz="3600" u="sng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lang="en-US" sz="4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On </a:t>
            </a:r>
            <a:r>
              <a:rPr b="1" lang="en-US" sz="4000">
                <a:solidFill>
                  <a:schemeClr val="dk1"/>
                </a:solidFill>
                <a:highlight>
                  <a:srgbClr val="FFFF00"/>
                </a:highlight>
                <a:latin typeface="Love Ya Like A Sister"/>
                <a:ea typeface="Love Ya Like A Sister"/>
                <a:cs typeface="Love Ya Like A Sister"/>
                <a:sym typeface="Love Ya Like A Sister"/>
              </a:rPr>
              <a:t>September 4</a:t>
            </a:r>
            <a:r>
              <a:rPr b="1" lang="en-US" sz="4000">
                <a:latin typeface="Love Ya Like A Sister"/>
                <a:ea typeface="Love Ya Like A Sister"/>
                <a:cs typeface="Love Ya Like A Sister"/>
                <a:sym typeface="Love Ya Like A Sister"/>
              </a:rPr>
              <a:t> AT OUR MUSTANG ROUNDUP, our 4th grade classes will be performing a song in SPANISH to celebrate peace and freedom. Please come join us in the MPR that morning!</a:t>
            </a:r>
            <a:endParaRPr b="1" sz="4000"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lang="en-US" sz="3300">
                <a:solidFill>
                  <a:srgbClr val="0000FF"/>
                </a:solidFill>
                <a:latin typeface="Love Ya Like A Sister"/>
                <a:ea typeface="Love Ya Like A Sister"/>
                <a:cs typeface="Love Ya Like A Sister"/>
                <a:sym typeface="Love Ya Like A Sister"/>
              </a:rPr>
              <a:t>El 4 de septiembre, durante nuestro evento "Mustang Roundup", los grupos de cuarto grado interpretarán una canción en español para celebrar la paz y la libertad. ¡Acompáñennos en la sala de usos múltiples (MPR) esa mañana!</a:t>
            </a:r>
            <a:endParaRPr b="1" i="0" sz="3300" u="none" cap="none" strike="noStrike">
              <a:solidFill>
                <a:srgbClr val="0000FF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50800" rtl="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300">
              <a:solidFill>
                <a:srgbClr val="1F1F1F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900">
              <a:solidFill>
                <a:srgbClr val="0000FF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900"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9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1"/>
        </a:solidFill>
      </p:bgPr>
    </p:bg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1" name="Google Shape;1021;g3fad6c071fb_0_1322" title="Screenshot 2026-08-09 at 7.30.57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46167" y="0"/>
            <a:ext cx="2342800" cy="233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22" name="Google Shape;1022;g3fad6c071fb_0_1322"/>
          <p:cNvSpPr txBox="1"/>
          <p:nvPr/>
        </p:nvSpPr>
        <p:spPr>
          <a:xfrm>
            <a:off x="9049967" y="2276367"/>
            <a:ext cx="3135300" cy="8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00"/>
                </a:solidFill>
              </a:rPr>
              <a:t>Scan to Volunteer</a:t>
            </a:r>
            <a:endParaRPr b="1" sz="2400">
              <a:solidFill>
                <a:srgbClr val="FFFF00"/>
              </a:solidFill>
            </a:endParaRPr>
          </a:p>
        </p:txBody>
      </p:sp>
      <p:sp>
        <p:nvSpPr>
          <p:cNvPr id="1023" name="Google Shape;1023;g3fad6c071fb_0_1322"/>
          <p:cNvSpPr txBox="1"/>
          <p:nvPr/>
        </p:nvSpPr>
        <p:spPr>
          <a:xfrm>
            <a:off x="723500" y="554167"/>
            <a:ext cx="8599500" cy="2042100"/>
          </a:xfrm>
          <a:prstGeom prst="rect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dk1"/>
                </a:solidFill>
              </a:rPr>
              <a:t>Get involved</a:t>
            </a:r>
            <a:r>
              <a:rPr lang="en-US" sz="3500">
                <a:solidFill>
                  <a:schemeClr val="dk1"/>
                </a:solidFill>
              </a:rPr>
              <a:t> </a:t>
            </a:r>
            <a:r>
              <a:rPr lang="en-US" sz="3300">
                <a:solidFill>
                  <a:schemeClr val="dk1"/>
                </a:solidFill>
              </a:rPr>
              <a:t>and</a:t>
            </a:r>
            <a:r>
              <a:rPr lang="en-US" sz="3500">
                <a:solidFill>
                  <a:schemeClr val="dk1"/>
                </a:solidFill>
              </a:rPr>
              <a:t> </a:t>
            </a:r>
            <a:r>
              <a:rPr lang="en-US" sz="4000">
                <a:solidFill>
                  <a:srgbClr val="CC0000"/>
                </a:solidFill>
              </a:rPr>
              <a:t>JOIN the PTA</a:t>
            </a:r>
            <a:r>
              <a:rPr lang="en-US" sz="3500">
                <a:solidFill>
                  <a:schemeClr val="dk2"/>
                </a:solidFill>
              </a:rPr>
              <a:t> </a:t>
            </a:r>
            <a:r>
              <a:rPr lang="en-US" sz="3500"/>
              <a:t>f</a:t>
            </a:r>
            <a:r>
              <a:rPr lang="en-US" sz="3300"/>
              <a:t>or only $10 and 5 meetings a year. Together we make Meadow Heights the amazing community that it is.</a:t>
            </a:r>
            <a:endParaRPr sz="3300"/>
          </a:p>
        </p:txBody>
      </p:sp>
      <p:sp>
        <p:nvSpPr>
          <p:cNvPr id="1024" name="Google Shape;1024;g3fad6c071fb_0_1322"/>
          <p:cNvSpPr txBox="1"/>
          <p:nvPr/>
        </p:nvSpPr>
        <p:spPr>
          <a:xfrm>
            <a:off x="3396867" y="3077167"/>
            <a:ext cx="8522700" cy="27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>
                <a:solidFill>
                  <a:srgbClr val="FFFFFF"/>
                </a:solidFill>
              </a:rPr>
              <a:t>Upcoming Volunteer Opportunities</a:t>
            </a:r>
            <a:r>
              <a:rPr lang="en-US" sz="4100">
                <a:solidFill>
                  <a:schemeClr val="dk2"/>
                </a:solidFill>
              </a:rPr>
              <a:t>: </a:t>
            </a:r>
            <a:endParaRPr sz="4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>
                <a:solidFill>
                  <a:schemeClr val="dk1"/>
                </a:solidFill>
              </a:rPr>
              <a:t>Harvest Carnival (October 30) </a:t>
            </a:r>
            <a:endParaRPr sz="4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>
                <a:solidFill>
                  <a:schemeClr val="dk1"/>
                </a:solidFill>
              </a:rPr>
              <a:t>Room Parents </a:t>
            </a:r>
            <a:endParaRPr sz="41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100">
                <a:solidFill>
                  <a:schemeClr val="dk1"/>
                </a:solidFill>
              </a:rPr>
              <a:t>Multilingual Parent Resource </a:t>
            </a:r>
            <a:endParaRPr sz="4100">
              <a:solidFill>
                <a:schemeClr val="dk1"/>
              </a:solidFill>
            </a:endParaRPr>
          </a:p>
        </p:txBody>
      </p:sp>
      <p:pic>
        <p:nvPicPr>
          <p:cNvPr id="1025" name="Google Shape;1025;g3fad6c071fb_0_1322" title="IMG_4162.jpg"/>
          <p:cNvPicPr preferRelativeResize="0"/>
          <p:nvPr/>
        </p:nvPicPr>
        <p:blipFill rotWithShape="1">
          <a:blip r:embed="rId4">
            <a:alphaModFix/>
          </a:blip>
          <a:srcRect b="22227" l="0" r="0" t="0"/>
          <a:stretch/>
        </p:blipFill>
        <p:spPr>
          <a:xfrm>
            <a:off x="330950" y="3077166"/>
            <a:ext cx="2632598" cy="3106033"/>
          </a:xfrm>
          <a:prstGeom prst="rect">
            <a:avLst/>
          </a:prstGeom>
          <a:noFill/>
          <a:ln>
            <a:noFill/>
          </a:ln>
        </p:spPr>
      </p:pic>
      <p:sp>
        <p:nvSpPr>
          <p:cNvPr id="1026" name="Google Shape;1026;g3fad6c071fb_0_1322"/>
          <p:cNvSpPr txBox="1"/>
          <p:nvPr/>
        </p:nvSpPr>
        <p:spPr>
          <a:xfrm>
            <a:off x="3779400" y="6105167"/>
            <a:ext cx="8446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Questions? Email Carisa @ president@meadowheights.org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p4"/>
          <p:cNvSpPr txBox="1"/>
          <p:nvPr/>
        </p:nvSpPr>
        <p:spPr>
          <a:xfrm>
            <a:off x="3269500" y="1101425"/>
            <a:ext cx="7154700" cy="431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t/>
            </a:r>
            <a:endParaRPr b="1" i="0" sz="12400" u="none" cap="none" strike="noStrike">
              <a:solidFill>
                <a:schemeClr val="lt2"/>
              </a:solidFill>
              <a:latin typeface="Love Ya Like A Sister"/>
              <a:ea typeface="Love Ya Like A Sister"/>
              <a:cs typeface="Love Ya Like A Sister"/>
              <a:sym typeface="Love Ya Like A Sister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Arial Rounded"/>
                <a:ea typeface="Arial Rounded"/>
                <a:cs typeface="Arial Rounded"/>
                <a:sym typeface="Arial Rounded"/>
              </a:rPr>
              <a:t>       </a:t>
            </a:r>
            <a:endParaRPr b="0" i="0" sz="1000" u="none" cap="none" strike="noStrike">
              <a:solidFill>
                <a:srgbClr val="000000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pic>
        <p:nvPicPr>
          <p:cNvPr id="1032" name="Google Shape;103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6403274" cy="64271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3" name="Google Shape;1033;p4"/>
          <p:cNvSpPr txBox="1"/>
          <p:nvPr/>
        </p:nvSpPr>
        <p:spPr>
          <a:xfrm>
            <a:off x="8500625" y="1034650"/>
            <a:ext cx="372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34" name="Google Shape;1034;p4"/>
          <p:cNvSpPr txBox="1"/>
          <p:nvPr/>
        </p:nvSpPr>
        <p:spPr>
          <a:xfrm>
            <a:off x="6722625" y="391175"/>
            <a:ext cx="5384700" cy="287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-US" sz="3500" u="none" cap="none" strike="noStrike">
                <a:solidFill>
                  <a:srgbClr val="7FE4D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This is the best way to  work as a team and communicate.  If you haven’t already, PLEASE LOGIN now.</a:t>
            </a:r>
            <a:endParaRPr b="1" i="0" sz="3500" u="none" cap="none" strike="noStrike">
              <a:solidFill>
                <a:srgbClr val="7FE4D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35" name="Google Shape;1035;p4"/>
          <p:cNvSpPr txBox="1"/>
          <p:nvPr/>
        </p:nvSpPr>
        <p:spPr>
          <a:xfrm>
            <a:off x="6722625" y="3725950"/>
            <a:ext cx="5384700" cy="30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-US" sz="3100" u="none" cap="none" strike="noStrike">
                <a:solidFill>
                  <a:srgbClr val="7FE4DA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Esta es la mejor manera de trabajar en equipo y comunicarse. Si aún no lo ha hecho, INICIA SESIÓN ahora.</a:t>
            </a:r>
            <a:endParaRPr b="1" i="0" sz="3100" u="none" cap="none" strike="noStrike">
              <a:solidFill>
                <a:srgbClr val="7FE4D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1" i="0" sz="3100" u="none" cap="none" strike="noStrike">
              <a:solidFill>
                <a:srgbClr val="7FE4DA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4A86E8"/>
        </a:solidFill>
      </p:bgPr>
    </p:bg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Google Shape;1040;g240cdbfffb9_0_16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2900" y="179350"/>
            <a:ext cx="6191250" cy="6499300"/>
          </a:xfrm>
          <a:prstGeom prst="rect">
            <a:avLst/>
          </a:prstGeom>
          <a:noFill/>
          <a:ln cap="flat" cmpd="sng" w="762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041" name="Google Shape;1041;g240cdbfffb9_0_1686"/>
          <p:cNvSpPr txBox="1"/>
          <p:nvPr/>
        </p:nvSpPr>
        <p:spPr>
          <a:xfrm>
            <a:off x="6629975" y="390600"/>
            <a:ext cx="5346000" cy="282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-US" sz="3100" u="none" cap="none" strike="noStrike">
                <a:solidFill>
                  <a:srgbClr val="000000"/>
                </a:solidFill>
                <a:highlight>
                  <a:srgbClr val="FFF2CC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SIGN IN SHEET </a:t>
            </a:r>
            <a:endParaRPr b="1" i="0" sz="3100" u="none" cap="none" strike="noStrike">
              <a:solidFill>
                <a:srgbClr val="000000"/>
              </a:solidFill>
              <a:highlight>
                <a:srgbClr val="FFF2CC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-US" sz="3100" u="none" cap="none" strike="noStrike">
                <a:solidFill>
                  <a:srgbClr val="000000"/>
                </a:solidFill>
                <a:highlight>
                  <a:srgbClr val="FFF2CC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Firmar en la hoja</a:t>
            </a:r>
            <a:endParaRPr b="1" i="0" sz="3100" u="none" cap="none" strike="noStrike">
              <a:solidFill>
                <a:srgbClr val="000000"/>
              </a:solidFill>
              <a:highlight>
                <a:srgbClr val="FFF2CC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1" i="0" sz="3100" u="none" cap="none" strike="noStrike">
              <a:solidFill>
                <a:srgbClr val="000000"/>
              </a:solidFill>
              <a:highlight>
                <a:srgbClr val="FFF2CC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-US" sz="3100" u="none" cap="none" strike="noStrike">
                <a:solidFill>
                  <a:srgbClr val="000000"/>
                </a:solidFill>
                <a:highlight>
                  <a:srgbClr val="FFF2CC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CONFERENCE SIGN UP</a:t>
            </a:r>
            <a:endParaRPr b="1" i="0" sz="3100" u="none" cap="none" strike="noStrike">
              <a:solidFill>
                <a:srgbClr val="000000"/>
              </a:solidFill>
              <a:highlight>
                <a:srgbClr val="FFF2CC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b="1" i="0" lang="en-US" sz="3100" u="none" cap="none" strike="noStrike">
                <a:solidFill>
                  <a:srgbClr val="000000"/>
                </a:solidFill>
                <a:highlight>
                  <a:srgbClr val="FFF2CC"/>
                </a:highlight>
                <a:latin typeface="Century Gothic"/>
                <a:ea typeface="Century Gothic"/>
                <a:cs typeface="Century Gothic"/>
                <a:sym typeface="Century Gothic"/>
              </a:rPr>
              <a:t>Regístrate para la conferencia</a:t>
            </a:r>
            <a:endParaRPr b="1" i="0" sz="3100" u="none" cap="none" strike="noStrike">
              <a:solidFill>
                <a:srgbClr val="000000"/>
              </a:solidFill>
              <a:highlight>
                <a:srgbClr val="FFF2CC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1042" name="Google Shape;1042;g240cdbfffb9_0_1686" title="Screenshot 2026-08-24 at 8.33.48 P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2350" y="3608500"/>
            <a:ext cx="2503950" cy="2563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g240cdbfffb9_0_1686" title="Screenshot 2026-08-09 at 7.30.57 P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633167" y="3733800"/>
            <a:ext cx="2342800" cy="2332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g240cdbfffb9_0_1686"/>
          <p:cNvSpPr txBox="1"/>
          <p:nvPr/>
        </p:nvSpPr>
        <p:spPr>
          <a:xfrm>
            <a:off x="6902975" y="6172250"/>
            <a:ext cx="23427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DOJO POINTS</a:t>
            </a:r>
            <a:endParaRPr b="1" sz="2400">
              <a:solidFill>
                <a:srgbClr val="FFFF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045" name="Google Shape;1045;g240cdbfffb9_0_1686"/>
          <p:cNvSpPr txBox="1"/>
          <p:nvPr/>
        </p:nvSpPr>
        <p:spPr>
          <a:xfrm>
            <a:off x="9849300" y="6172250"/>
            <a:ext cx="2342700" cy="4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rgbClr val="FFFF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PTA INTEREST</a:t>
            </a:r>
            <a:endParaRPr b="1" sz="2400">
              <a:solidFill>
                <a:srgbClr val="FFFF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Vapor Trail">
  <a:themeElements>
    <a:clrScheme name="Vapor Trail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Vapor Trail">
  <a:themeElements>
    <a:clrScheme name="Vapor Trail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1A237E"/>
      </a:accent5>
      <a:accent6>
        <a:srgbClr val="F4B400"/>
      </a:accent6>
      <a:hlink>
        <a:srgbClr val="1A237E"/>
      </a:hlink>
      <a:folHlink>
        <a:srgbClr val="1A237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Vapor Trail">
  <a:themeElements>
    <a:clrScheme name="Vapor Trail">
      <a:dk1>
        <a:srgbClr val="000000"/>
      </a:dk1>
      <a:lt1>
        <a:srgbClr val="FFFFFF"/>
      </a:lt1>
      <a:dk2>
        <a:srgbClr val="454545"/>
      </a:dk2>
      <a:lt2>
        <a:srgbClr val="DADADA"/>
      </a:lt2>
      <a:accent1>
        <a:srgbClr val="E5224E"/>
      </a:accent1>
      <a:accent2>
        <a:srgbClr val="9D074E"/>
      </a:accent2>
      <a:accent3>
        <a:srgbClr val="7F2294"/>
      </a:accent3>
      <a:accent4>
        <a:srgbClr val="8D65EA"/>
      </a:accent4>
      <a:accent5>
        <a:srgbClr val="588FE2"/>
      </a:accent5>
      <a:accent6>
        <a:srgbClr val="127CA4"/>
      </a:accent6>
      <a:hlink>
        <a:srgbClr val="FB4AB6"/>
      </a:hlink>
      <a:folHlink>
        <a:srgbClr val="F98FE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Antonio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2018-08-24T22:32:26Z</dcterms:created>
  <dc:creator>Kristy LaCarrubba</dc:creator>
</cp:coreProperties>
</file>