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0" r:id="rId4"/>
    <p:sldId id="258" r:id="rId5"/>
    <p:sldId id="259" r:id="rId6"/>
    <p:sldId id="283" r:id="rId7"/>
    <p:sldId id="274" r:id="rId8"/>
    <p:sldId id="262" r:id="rId9"/>
    <p:sldId id="263" r:id="rId10"/>
    <p:sldId id="261" r:id="rId11"/>
    <p:sldId id="264" r:id="rId12"/>
    <p:sldId id="277" r:id="rId13"/>
    <p:sldId id="278" r:id="rId14"/>
    <p:sldId id="279" r:id="rId15"/>
    <p:sldId id="265" r:id="rId16"/>
    <p:sldId id="282" r:id="rId17"/>
    <p:sldId id="266" r:id="rId18"/>
    <p:sldId id="267" r:id="rId19"/>
    <p:sldId id="268" r:id="rId20"/>
    <p:sldId id="281" r:id="rId21"/>
    <p:sldId id="271" r:id="rId22"/>
    <p:sldId id="276" r:id="rId23"/>
    <p:sldId id="269" r:id="rId24"/>
    <p:sldId id="275" r:id="rId25"/>
    <p:sldId id="272" r:id="rId26"/>
    <p:sldId id="280" r:id="rId27"/>
    <p:sldId id="27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e7502833-c092-4107-b612-f1fa15ee1f69::" providerId="AD" clId="Web-{8C1F3470-4AA6-EEED-0EE1-4B8F23FFAAD7}"/>
    <pc:docChg chg="modSld">
      <pc:chgData name="Guest User" userId="S::urn:spo:tenantanon#e7502833-c092-4107-b612-f1fa15ee1f69::" providerId="AD" clId="Web-{8C1F3470-4AA6-EEED-0EE1-4B8F23FFAAD7}" dt="2026-08-19T17:26:10.771" v="386" actId="20577"/>
      <pc:docMkLst>
        <pc:docMk/>
      </pc:docMkLst>
      <pc:sldChg chg="modSp">
        <pc:chgData name="Guest User" userId="S::urn:spo:tenantanon#e7502833-c092-4107-b612-f1fa15ee1f69::" providerId="AD" clId="Web-{8C1F3470-4AA6-EEED-0EE1-4B8F23FFAAD7}" dt="2026-08-19T17:26:10.771" v="386" actId="20577"/>
        <pc:sldMkLst>
          <pc:docMk/>
          <pc:sldMk cId="435268435" sldId="256"/>
        </pc:sldMkLst>
        <pc:spChg chg="mod">
          <ac:chgData name="Guest User" userId="S::urn:spo:tenantanon#e7502833-c092-4107-b612-f1fa15ee1f69::" providerId="AD" clId="Web-{8C1F3470-4AA6-EEED-0EE1-4B8F23FFAAD7}" dt="2026-08-19T17:26:10.771" v="386" actId="20577"/>
          <ac:spMkLst>
            <pc:docMk/>
            <pc:sldMk cId="435268435" sldId="256"/>
            <ac:spMk id="2" creationId="{A2D0D1E2-E84D-B315-D492-90BCF8BF5EA8}"/>
          </ac:spMkLst>
        </pc:spChg>
      </pc:sldChg>
      <pc:sldChg chg="modSp">
        <pc:chgData name="Guest User" userId="S::urn:spo:tenantanon#e7502833-c092-4107-b612-f1fa15ee1f69::" providerId="AD" clId="Web-{8C1F3470-4AA6-EEED-0EE1-4B8F23FFAAD7}" dt="2026-08-19T17:00:52.273" v="14" actId="20577"/>
        <pc:sldMkLst>
          <pc:docMk/>
          <pc:sldMk cId="2843883793" sldId="258"/>
        </pc:sldMkLst>
        <pc:spChg chg="mod">
          <ac:chgData name="Guest User" userId="S::urn:spo:tenantanon#e7502833-c092-4107-b612-f1fa15ee1f69::" providerId="AD" clId="Web-{8C1F3470-4AA6-EEED-0EE1-4B8F23FFAAD7}" dt="2026-08-19T17:00:52.273" v="14" actId="20577"/>
          <ac:spMkLst>
            <pc:docMk/>
            <pc:sldMk cId="2843883793" sldId="258"/>
            <ac:spMk id="3" creationId="{BC737130-14FF-20DE-2D7C-7E2D30F88D93}"/>
          </ac:spMkLst>
        </pc:spChg>
      </pc:sldChg>
      <pc:sldChg chg="modSp">
        <pc:chgData name="Guest User" userId="S::urn:spo:tenantanon#e7502833-c092-4107-b612-f1fa15ee1f69::" providerId="AD" clId="Web-{8C1F3470-4AA6-EEED-0EE1-4B8F23FFAAD7}" dt="2026-08-19T17:03:46.858" v="43" actId="14100"/>
        <pc:sldMkLst>
          <pc:docMk/>
          <pc:sldMk cId="3936330518" sldId="264"/>
        </pc:sldMkLst>
        <pc:spChg chg="mod">
          <ac:chgData name="Guest User" userId="S::urn:spo:tenantanon#e7502833-c092-4107-b612-f1fa15ee1f69::" providerId="AD" clId="Web-{8C1F3470-4AA6-EEED-0EE1-4B8F23FFAAD7}" dt="2026-08-19T17:03:25.201" v="34" actId="20577"/>
          <ac:spMkLst>
            <pc:docMk/>
            <pc:sldMk cId="3936330518" sldId="264"/>
            <ac:spMk id="3" creationId="{05763ACC-543B-7BD1-997D-67C4D22DB07B}"/>
          </ac:spMkLst>
        </pc:spChg>
        <pc:spChg chg="mod">
          <ac:chgData name="Guest User" userId="S::urn:spo:tenantanon#e7502833-c092-4107-b612-f1fa15ee1f69::" providerId="AD" clId="Web-{8C1F3470-4AA6-EEED-0EE1-4B8F23FFAAD7}" dt="2026-08-19T17:03:46.858" v="43" actId="14100"/>
          <ac:spMkLst>
            <pc:docMk/>
            <pc:sldMk cId="3936330518" sldId="264"/>
            <ac:spMk id="4" creationId="{FD28B568-20AF-75B1-7981-37DFDBE8E77B}"/>
          </ac:spMkLst>
        </pc:spChg>
      </pc:sldChg>
      <pc:sldChg chg="modSp">
        <pc:chgData name="Guest User" userId="S::urn:spo:tenantanon#e7502833-c092-4107-b612-f1fa15ee1f69::" providerId="AD" clId="Web-{8C1F3470-4AA6-EEED-0EE1-4B8F23FFAAD7}" dt="2026-08-19T17:07:38.476" v="199" actId="20577"/>
        <pc:sldMkLst>
          <pc:docMk/>
          <pc:sldMk cId="3361909993" sldId="265"/>
        </pc:sldMkLst>
        <pc:spChg chg="mod">
          <ac:chgData name="Guest User" userId="S::urn:spo:tenantanon#e7502833-c092-4107-b612-f1fa15ee1f69::" providerId="AD" clId="Web-{8C1F3470-4AA6-EEED-0EE1-4B8F23FFAAD7}" dt="2026-08-19T17:07:38.476" v="199" actId="20577"/>
          <ac:spMkLst>
            <pc:docMk/>
            <pc:sldMk cId="3361909993" sldId="265"/>
            <ac:spMk id="3" creationId="{EC50A2AC-A606-EE34-3863-5F5390DBF2D1}"/>
          </ac:spMkLst>
        </pc:spChg>
      </pc:sldChg>
      <pc:sldChg chg="modSp">
        <pc:chgData name="Guest User" userId="S::urn:spo:tenantanon#e7502833-c092-4107-b612-f1fa15ee1f69::" providerId="AD" clId="Web-{8C1F3470-4AA6-EEED-0EE1-4B8F23FFAAD7}" dt="2026-08-19T17:09:19.309" v="206" actId="20577"/>
        <pc:sldMkLst>
          <pc:docMk/>
          <pc:sldMk cId="1688058659" sldId="267"/>
        </pc:sldMkLst>
        <pc:spChg chg="mod">
          <ac:chgData name="Guest User" userId="S::urn:spo:tenantanon#e7502833-c092-4107-b612-f1fa15ee1f69::" providerId="AD" clId="Web-{8C1F3470-4AA6-EEED-0EE1-4B8F23FFAAD7}" dt="2026-08-19T17:09:19.309" v="206" actId="20577"/>
          <ac:spMkLst>
            <pc:docMk/>
            <pc:sldMk cId="1688058659" sldId="267"/>
            <ac:spMk id="3" creationId="{7AEF20FD-1558-FEB3-E27F-50B7E02F67E8}"/>
          </ac:spMkLst>
        </pc:spChg>
      </pc:sldChg>
      <pc:sldChg chg="modSp">
        <pc:chgData name="Guest User" userId="S::urn:spo:tenantanon#e7502833-c092-4107-b612-f1fa15ee1f69::" providerId="AD" clId="Web-{8C1F3470-4AA6-EEED-0EE1-4B8F23FFAAD7}" dt="2026-08-19T17:15:49.090" v="375" actId="20577"/>
        <pc:sldMkLst>
          <pc:docMk/>
          <pc:sldMk cId="1645790705" sldId="269"/>
        </pc:sldMkLst>
        <pc:spChg chg="mod">
          <ac:chgData name="Guest User" userId="S::urn:spo:tenantanon#e7502833-c092-4107-b612-f1fa15ee1f69::" providerId="AD" clId="Web-{8C1F3470-4AA6-EEED-0EE1-4B8F23FFAAD7}" dt="2026-08-19T17:13:58.757" v="281" actId="20577"/>
          <ac:spMkLst>
            <pc:docMk/>
            <pc:sldMk cId="1645790705" sldId="269"/>
            <ac:spMk id="2" creationId="{8E32E684-E96C-8D33-D6A1-401C7DE9837B}"/>
          </ac:spMkLst>
        </pc:spChg>
        <pc:spChg chg="mod">
          <ac:chgData name="Guest User" userId="S::urn:spo:tenantanon#e7502833-c092-4107-b612-f1fa15ee1f69::" providerId="AD" clId="Web-{8C1F3470-4AA6-EEED-0EE1-4B8F23FFAAD7}" dt="2026-08-19T17:15:49.090" v="375" actId="20577"/>
          <ac:spMkLst>
            <pc:docMk/>
            <pc:sldMk cId="1645790705" sldId="269"/>
            <ac:spMk id="3" creationId="{CEE47BC7-BCBD-2B1B-BA02-3A2672A981CE}"/>
          </ac:spMkLst>
        </pc:spChg>
      </pc:sldChg>
      <pc:sldChg chg="modSp">
        <pc:chgData name="Guest User" userId="S::urn:spo:tenantanon#e7502833-c092-4107-b612-f1fa15ee1f69::" providerId="AD" clId="Web-{8C1F3470-4AA6-EEED-0EE1-4B8F23FFAAD7}" dt="2026-08-19T17:17:53.813" v="385" actId="14100"/>
        <pc:sldMkLst>
          <pc:docMk/>
          <pc:sldMk cId="2022638891" sldId="272"/>
        </pc:sldMkLst>
        <pc:spChg chg="mod">
          <ac:chgData name="Guest User" userId="S::urn:spo:tenantanon#e7502833-c092-4107-b612-f1fa15ee1f69::" providerId="AD" clId="Web-{8C1F3470-4AA6-EEED-0EE1-4B8F23FFAAD7}" dt="2026-08-19T17:17:53.813" v="385" actId="14100"/>
          <ac:spMkLst>
            <pc:docMk/>
            <pc:sldMk cId="2022638891" sldId="272"/>
            <ac:spMk id="3" creationId="{6D255F20-0033-BBF4-AB44-CC698AEE3C56}"/>
          </ac:spMkLst>
        </pc:spChg>
      </pc:sldChg>
      <pc:sldChg chg="modSp">
        <pc:chgData name="Guest User" userId="S::urn:spo:tenantanon#e7502833-c092-4107-b612-f1fa15ee1f69::" providerId="AD" clId="Web-{8C1F3470-4AA6-EEED-0EE1-4B8F23FFAAD7}" dt="2026-08-19T17:02:15.651" v="26" actId="20577"/>
        <pc:sldMkLst>
          <pc:docMk/>
          <pc:sldMk cId="2259239597" sldId="274"/>
        </pc:sldMkLst>
        <pc:spChg chg="mod">
          <ac:chgData name="Guest User" userId="S::urn:spo:tenantanon#e7502833-c092-4107-b612-f1fa15ee1f69::" providerId="AD" clId="Web-{8C1F3470-4AA6-EEED-0EE1-4B8F23FFAAD7}" dt="2026-08-19T17:02:15.651" v="26" actId="20577"/>
          <ac:spMkLst>
            <pc:docMk/>
            <pc:sldMk cId="2259239597" sldId="274"/>
            <ac:spMk id="4" creationId="{87E7B974-FA34-56F0-B33E-752DC0E7AF78}"/>
          </ac:spMkLst>
        </pc:spChg>
      </pc:sldChg>
      <pc:sldChg chg="modSp">
        <pc:chgData name="Guest User" userId="S::urn:spo:tenantanon#e7502833-c092-4107-b612-f1fa15ee1f69::" providerId="AD" clId="Web-{8C1F3470-4AA6-EEED-0EE1-4B8F23FFAAD7}" dt="2026-08-19T17:10:56.015" v="220" actId="20577"/>
        <pc:sldMkLst>
          <pc:docMk/>
          <pc:sldMk cId="3957631220" sldId="276"/>
        </pc:sldMkLst>
        <pc:spChg chg="mod">
          <ac:chgData name="Guest User" userId="S::urn:spo:tenantanon#e7502833-c092-4107-b612-f1fa15ee1f69::" providerId="AD" clId="Web-{8C1F3470-4AA6-EEED-0EE1-4B8F23FFAAD7}" dt="2026-08-19T17:10:56.015" v="220" actId="20577"/>
          <ac:spMkLst>
            <pc:docMk/>
            <pc:sldMk cId="3957631220" sldId="276"/>
            <ac:spMk id="3" creationId="{9C4D6ECA-A00B-4EA9-841A-AE9ABEFCA447}"/>
          </ac:spMkLst>
        </pc:spChg>
      </pc:sldChg>
      <pc:sldChg chg="modSp">
        <pc:chgData name="Guest User" userId="S::urn:spo:tenantanon#e7502833-c092-4107-b612-f1fa15ee1f69::" providerId="AD" clId="Web-{8C1F3470-4AA6-EEED-0EE1-4B8F23FFAAD7}" dt="2026-08-19T17:05:42.300" v="164" actId="14100"/>
        <pc:sldMkLst>
          <pc:docMk/>
          <pc:sldMk cId="3654425406" sldId="277"/>
        </pc:sldMkLst>
        <pc:spChg chg="mod">
          <ac:chgData name="Guest User" userId="S::urn:spo:tenantanon#e7502833-c092-4107-b612-f1fa15ee1f69::" providerId="AD" clId="Web-{8C1F3470-4AA6-EEED-0EE1-4B8F23FFAAD7}" dt="2026-08-19T17:05:42.300" v="164" actId="14100"/>
          <ac:spMkLst>
            <pc:docMk/>
            <pc:sldMk cId="3654425406" sldId="277"/>
            <ac:spMk id="3" creationId="{0A349BE6-ADAF-0982-8016-CAC248F16FD5}"/>
          </ac:spMkLst>
        </pc:spChg>
      </pc:sldChg>
      <pc:sldChg chg="modSp">
        <pc:chgData name="Guest User" userId="S::urn:spo:tenantanon#e7502833-c092-4107-b612-f1fa15ee1f69::" providerId="AD" clId="Web-{8C1F3470-4AA6-EEED-0EE1-4B8F23FFAAD7}" dt="2026-08-19T17:07:56.555" v="202" actId="20577"/>
        <pc:sldMkLst>
          <pc:docMk/>
          <pc:sldMk cId="3230160205" sldId="282"/>
        </pc:sldMkLst>
        <pc:spChg chg="mod">
          <ac:chgData name="Guest User" userId="S::urn:spo:tenantanon#e7502833-c092-4107-b612-f1fa15ee1f69::" providerId="AD" clId="Web-{8C1F3470-4AA6-EEED-0EE1-4B8F23FFAAD7}" dt="2026-08-19T17:07:56.555" v="202" actId="20577"/>
          <ac:spMkLst>
            <pc:docMk/>
            <pc:sldMk cId="3230160205" sldId="282"/>
            <ac:spMk id="3" creationId="{302F6D04-40DB-03E3-1FB9-F1A70900E413}"/>
          </ac:spMkLst>
        </pc:spChg>
      </pc:sldChg>
      <pc:sldChg chg="modSp">
        <pc:chgData name="Guest User" userId="S::urn:spo:tenantanon#e7502833-c092-4107-b612-f1fa15ee1f69::" providerId="AD" clId="Web-{8C1F3470-4AA6-EEED-0EE1-4B8F23FFAAD7}" dt="2026-08-19T17:01:36.868" v="15" actId="20577"/>
        <pc:sldMkLst>
          <pc:docMk/>
          <pc:sldMk cId="4166485725" sldId="283"/>
        </pc:sldMkLst>
        <pc:spChg chg="mod">
          <ac:chgData name="Guest User" userId="S::urn:spo:tenantanon#e7502833-c092-4107-b612-f1fa15ee1f69::" providerId="AD" clId="Web-{8C1F3470-4AA6-EEED-0EE1-4B8F23FFAAD7}" dt="2026-08-19T17:01:36.868" v="15" actId="20577"/>
          <ac:spMkLst>
            <pc:docMk/>
            <pc:sldMk cId="4166485725" sldId="283"/>
            <ac:spMk id="3" creationId="{6628D2E4-5EE8-19A7-0E07-4A76755CF283}"/>
          </ac:spMkLst>
        </pc:spChg>
      </pc:sldChg>
    </pc:docChg>
  </pc:docChgLst>
  <pc:docChgLst>
    <pc:chgData name="Odum, Jamie" userId="3a1d4104-f04f-4a2d-aaf5-ef71de96526a" providerId="ADAL" clId="{80E7C5F9-04A2-42D0-A821-23803DC1F879}"/>
    <pc:docChg chg="undo custSel delSld modSld">
      <pc:chgData name="Odum, Jamie" userId="3a1d4104-f04f-4a2d-aaf5-ef71de96526a" providerId="ADAL" clId="{80E7C5F9-04A2-42D0-A821-23803DC1F879}" dt="2026-08-28T20:49:14.560" v="1549" actId="20577"/>
      <pc:docMkLst>
        <pc:docMk/>
      </pc:docMkLst>
      <pc:sldChg chg="addSp delSp modSp mod addAnim delAnim">
        <pc:chgData name="Odum, Jamie" userId="3a1d4104-f04f-4a2d-aaf5-ef71de96526a" providerId="ADAL" clId="{80E7C5F9-04A2-42D0-A821-23803DC1F879}" dt="2026-08-19T18:26:39.708" v="1230" actId="26606"/>
        <pc:sldMkLst>
          <pc:docMk/>
          <pc:sldMk cId="435268435" sldId="256"/>
        </pc:sldMkLst>
        <pc:spChg chg="mod">
          <ac:chgData name="Odum, Jamie" userId="3a1d4104-f04f-4a2d-aaf5-ef71de96526a" providerId="ADAL" clId="{80E7C5F9-04A2-42D0-A821-23803DC1F879}" dt="2026-08-19T18:26:39.708" v="1230" actId="26606"/>
          <ac:spMkLst>
            <pc:docMk/>
            <pc:sldMk cId="435268435" sldId="256"/>
            <ac:spMk id="2" creationId="{A2D0D1E2-E84D-B315-D492-90BCF8BF5EA8}"/>
          </ac:spMkLst>
        </pc:spChg>
        <pc:spChg chg="mod">
          <ac:chgData name="Odum, Jamie" userId="3a1d4104-f04f-4a2d-aaf5-ef71de96526a" providerId="ADAL" clId="{80E7C5F9-04A2-42D0-A821-23803DC1F879}" dt="2026-08-19T18:26:39.708" v="1230" actId="26606"/>
          <ac:spMkLst>
            <pc:docMk/>
            <pc:sldMk cId="435268435" sldId="256"/>
            <ac:spMk id="3" creationId="{F0CA08CA-7E0B-6C11-A04A-644D5859D1D0}"/>
          </ac:spMkLst>
        </pc:spChg>
        <pc:spChg chg="add del">
          <ac:chgData name="Odum, Jamie" userId="3a1d4104-f04f-4a2d-aaf5-ef71de96526a" providerId="ADAL" clId="{80E7C5F9-04A2-42D0-A821-23803DC1F879}" dt="2026-08-19T18:26:39.708" v="1230" actId="26606"/>
          <ac:spMkLst>
            <pc:docMk/>
            <pc:sldMk cId="435268435" sldId="256"/>
            <ac:spMk id="12" creationId="{6F828D28-8E09-41CC-8229-3070B5467A96}"/>
          </ac:spMkLst>
        </pc:spChg>
        <pc:spChg chg="add del">
          <ac:chgData name="Odum, Jamie" userId="3a1d4104-f04f-4a2d-aaf5-ef71de96526a" providerId="ADAL" clId="{80E7C5F9-04A2-42D0-A821-23803DC1F879}" dt="2026-08-19T18:26:39.708" v="1230" actId="26606"/>
          <ac:spMkLst>
            <pc:docMk/>
            <pc:sldMk cId="435268435" sldId="256"/>
            <ac:spMk id="14" creationId="{D5B012D8-7F27-4758-9AC6-C889B154BD73}"/>
          </ac:spMkLst>
        </pc:spChg>
        <pc:spChg chg="add del">
          <ac:chgData name="Odum, Jamie" userId="3a1d4104-f04f-4a2d-aaf5-ef71de96526a" providerId="ADAL" clId="{80E7C5F9-04A2-42D0-A821-23803DC1F879}" dt="2026-08-19T18:26:39.708" v="1230" actId="26606"/>
          <ac:spMkLst>
            <pc:docMk/>
            <pc:sldMk cId="435268435" sldId="256"/>
            <ac:spMk id="16" creationId="{4063B759-00FC-46D1-9898-8E8625268FAF}"/>
          </ac:spMkLst>
        </pc:spChg>
        <pc:picChg chg="mod">
          <ac:chgData name="Odum, Jamie" userId="3a1d4104-f04f-4a2d-aaf5-ef71de96526a" providerId="ADAL" clId="{80E7C5F9-04A2-42D0-A821-23803DC1F879}" dt="2026-08-19T18:26:39.708" v="1230" actId="26606"/>
          <ac:picMkLst>
            <pc:docMk/>
            <pc:sldMk cId="435268435" sldId="256"/>
            <ac:picMk id="7" creationId="{C3313FFF-E43D-65BD-F26F-9F560CDAAFF1}"/>
          </ac:picMkLst>
        </pc:picChg>
      </pc:sldChg>
      <pc:sldChg chg="modSp mod">
        <pc:chgData name="Odum, Jamie" userId="3a1d4104-f04f-4a2d-aaf5-ef71de96526a" providerId="ADAL" clId="{80E7C5F9-04A2-42D0-A821-23803DC1F879}" dt="2026-08-19T02:20:26.540" v="812" actId="20577"/>
        <pc:sldMkLst>
          <pc:docMk/>
          <pc:sldMk cId="2967131469" sldId="257"/>
        </pc:sldMkLst>
        <pc:spChg chg="mod">
          <ac:chgData name="Odum, Jamie" userId="3a1d4104-f04f-4a2d-aaf5-ef71de96526a" providerId="ADAL" clId="{80E7C5F9-04A2-42D0-A821-23803DC1F879}" dt="2026-08-19T02:20:26.540" v="812" actId="20577"/>
          <ac:spMkLst>
            <pc:docMk/>
            <pc:sldMk cId="2967131469" sldId="257"/>
            <ac:spMk id="3" creationId="{61564CC5-5898-DE6D-E4E1-F2D1ECEC296C}"/>
          </ac:spMkLst>
        </pc:spChg>
      </pc:sldChg>
      <pc:sldChg chg="modSp mod">
        <pc:chgData name="Odum, Jamie" userId="3a1d4104-f04f-4a2d-aaf5-ef71de96526a" providerId="ADAL" clId="{80E7C5F9-04A2-42D0-A821-23803DC1F879}" dt="2026-08-28T20:42:13.820" v="1248" actId="20577"/>
        <pc:sldMkLst>
          <pc:docMk/>
          <pc:sldMk cId="2843883793" sldId="258"/>
        </pc:sldMkLst>
        <pc:spChg chg="mod">
          <ac:chgData name="Odum, Jamie" userId="3a1d4104-f04f-4a2d-aaf5-ef71de96526a" providerId="ADAL" clId="{80E7C5F9-04A2-42D0-A821-23803DC1F879}" dt="2026-08-28T20:42:13.820" v="1248" actId="20577"/>
          <ac:spMkLst>
            <pc:docMk/>
            <pc:sldMk cId="2843883793" sldId="258"/>
            <ac:spMk id="3" creationId="{BC737130-14FF-20DE-2D7C-7E2D30F88D93}"/>
          </ac:spMkLst>
        </pc:spChg>
      </pc:sldChg>
      <pc:sldChg chg="addSp delSp modSp mod delAnim modAnim">
        <pc:chgData name="Odum, Jamie" userId="3a1d4104-f04f-4a2d-aaf5-ef71de96526a" providerId="ADAL" clId="{80E7C5F9-04A2-42D0-A821-23803DC1F879}" dt="2026-08-19T18:29:17.225" v="1234" actId="207"/>
        <pc:sldMkLst>
          <pc:docMk/>
          <pc:sldMk cId="1213160071" sldId="260"/>
        </pc:sldMkLst>
        <pc:spChg chg="add mod">
          <ac:chgData name="Odum, Jamie" userId="3a1d4104-f04f-4a2d-aaf5-ef71de96526a" providerId="ADAL" clId="{80E7C5F9-04A2-42D0-A821-23803DC1F879}" dt="2026-08-19T18:29:17.225" v="1234" actId="207"/>
          <ac:spMkLst>
            <pc:docMk/>
            <pc:sldMk cId="1213160071" sldId="260"/>
            <ac:spMk id="2" creationId="{ADB091C5-D901-9482-5561-C439D44A6465}"/>
          </ac:spMkLst>
        </pc:spChg>
        <pc:spChg chg="add mod ord">
          <ac:chgData name="Odum, Jamie" userId="3a1d4104-f04f-4a2d-aaf5-ef71de96526a" providerId="ADAL" clId="{80E7C5F9-04A2-42D0-A821-23803DC1F879}" dt="2026-08-08T19:22:58.664" v="9" actId="167"/>
          <ac:spMkLst>
            <pc:docMk/>
            <pc:sldMk cId="1213160071" sldId="260"/>
            <ac:spMk id="8" creationId="{7612D0C1-4D34-CD06-A97C-5AC832C6BDBB}"/>
          </ac:spMkLst>
        </pc:spChg>
        <pc:picChg chg="add mod">
          <ac:chgData name="Odum, Jamie" userId="3a1d4104-f04f-4a2d-aaf5-ef71de96526a" providerId="ADAL" clId="{80E7C5F9-04A2-42D0-A821-23803DC1F879}" dt="2026-08-08T19:22:28.385" v="6" actId="1076"/>
          <ac:picMkLst>
            <pc:docMk/>
            <pc:sldMk cId="1213160071" sldId="260"/>
            <ac:picMk id="7" creationId="{D81B21E5-39E2-E051-6D40-8EDFD4F6568A}"/>
          </ac:picMkLst>
        </pc:picChg>
      </pc:sldChg>
      <pc:sldChg chg="addSp delSp modSp mod">
        <pc:chgData name="Odum, Jamie" userId="3a1d4104-f04f-4a2d-aaf5-ef71de96526a" providerId="ADAL" clId="{80E7C5F9-04A2-42D0-A821-23803DC1F879}" dt="2026-08-19T02:22:34.080" v="824" actId="27636"/>
        <pc:sldMkLst>
          <pc:docMk/>
          <pc:sldMk cId="3936330518" sldId="264"/>
        </pc:sldMkLst>
        <pc:spChg chg="mod">
          <ac:chgData name="Odum, Jamie" userId="3a1d4104-f04f-4a2d-aaf5-ef71de96526a" providerId="ADAL" clId="{80E7C5F9-04A2-42D0-A821-23803DC1F879}" dt="2026-08-19T02:22:34.080" v="824" actId="27636"/>
          <ac:spMkLst>
            <pc:docMk/>
            <pc:sldMk cId="3936330518" sldId="264"/>
            <ac:spMk id="3" creationId="{05763ACC-543B-7BD1-997D-67C4D22DB07B}"/>
          </ac:spMkLst>
        </pc:spChg>
        <pc:picChg chg="add mod">
          <ac:chgData name="Odum, Jamie" userId="3a1d4104-f04f-4a2d-aaf5-ef71de96526a" providerId="ADAL" clId="{80E7C5F9-04A2-42D0-A821-23803DC1F879}" dt="2026-08-18T03:13:31.725" v="200" actId="1076"/>
          <ac:picMkLst>
            <pc:docMk/>
            <pc:sldMk cId="3936330518" sldId="264"/>
            <ac:picMk id="8" creationId="{73EA1055-62E7-D57A-79E8-475C1DDAE3F8}"/>
          </ac:picMkLst>
        </pc:picChg>
      </pc:sldChg>
      <pc:sldChg chg="modSp mod">
        <pc:chgData name="Odum, Jamie" userId="3a1d4104-f04f-4a2d-aaf5-ef71de96526a" providerId="ADAL" clId="{80E7C5F9-04A2-42D0-A821-23803DC1F879}" dt="2026-08-28T20:44:01.914" v="1285" actId="20577"/>
        <pc:sldMkLst>
          <pc:docMk/>
          <pc:sldMk cId="3361909993" sldId="265"/>
        </pc:sldMkLst>
        <pc:spChg chg="mod">
          <ac:chgData name="Odum, Jamie" userId="3a1d4104-f04f-4a2d-aaf5-ef71de96526a" providerId="ADAL" clId="{80E7C5F9-04A2-42D0-A821-23803DC1F879}" dt="2026-08-28T20:44:01.914" v="1285" actId="20577"/>
          <ac:spMkLst>
            <pc:docMk/>
            <pc:sldMk cId="3361909993" sldId="265"/>
            <ac:spMk id="3" creationId="{EC50A2AC-A606-EE34-3863-5F5390DBF2D1}"/>
          </ac:spMkLst>
        </pc:spChg>
      </pc:sldChg>
      <pc:sldChg chg="addSp delSp modSp mod">
        <pc:chgData name="Odum, Jamie" userId="3a1d4104-f04f-4a2d-aaf5-ef71de96526a" providerId="ADAL" clId="{80E7C5F9-04A2-42D0-A821-23803DC1F879}" dt="2026-08-28T20:45:17.449" v="1356" actId="27636"/>
        <pc:sldMkLst>
          <pc:docMk/>
          <pc:sldMk cId="2986651358" sldId="266"/>
        </pc:sldMkLst>
        <pc:spChg chg="mod">
          <ac:chgData name="Odum, Jamie" userId="3a1d4104-f04f-4a2d-aaf5-ef71de96526a" providerId="ADAL" clId="{80E7C5F9-04A2-42D0-A821-23803DC1F879}" dt="2026-08-28T20:45:17.449" v="1356" actId="27636"/>
          <ac:spMkLst>
            <pc:docMk/>
            <pc:sldMk cId="2986651358" sldId="266"/>
            <ac:spMk id="3" creationId="{FF59418A-F6CB-F306-8F76-F7DACB7A5947}"/>
          </ac:spMkLst>
        </pc:spChg>
        <pc:picChg chg="add mod">
          <ac:chgData name="Odum, Jamie" userId="3a1d4104-f04f-4a2d-aaf5-ef71de96526a" providerId="ADAL" clId="{80E7C5F9-04A2-42D0-A821-23803DC1F879}" dt="2026-08-19T02:26:31.554" v="837" actId="1076"/>
          <ac:picMkLst>
            <pc:docMk/>
            <pc:sldMk cId="2986651358" sldId="266"/>
            <ac:picMk id="13" creationId="{680D0A55-2151-4DD6-0FE7-AA6706EBB249}"/>
          </ac:picMkLst>
        </pc:picChg>
        <pc:picChg chg="add mod">
          <ac:chgData name="Odum, Jamie" userId="3a1d4104-f04f-4a2d-aaf5-ef71de96526a" providerId="ADAL" clId="{80E7C5F9-04A2-42D0-A821-23803DC1F879}" dt="2026-08-28T20:45:14.487" v="1354" actId="1076"/>
          <ac:picMkLst>
            <pc:docMk/>
            <pc:sldMk cId="2986651358" sldId="266"/>
            <ac:picMk id="15" creationId="{3759B410-F5D7-B1B4-BEF2-8A16BE57534D}"/>
          </ac:picMkLst>
        </pc:picChg>
      </pc:sldChg>
      <pc:sldChg chg="modSp mod">
        <pc:chgData name="Odum, Jamie" userId="3a1d4104-f04f-4a2d-aaf5-ef71de96526a" providerId="ADAL" clId="{80E7C5F9-04A2-42D0-A821-23803DC1F879}" dt="2026-08-19T02:30:20.135" v="1007" actId="20577"/>
        <pc:sldMkLst>
          <pc:docMk/>
          <pc:sldMk cId="1688058659" sldId="267"/>
        </pc:sldMkLst>
        <pc:spChg chg="mod">
          <ac:chgData name="Odum, Jamie" userId="3a1d4104-f04f-4a2d-aaf5-ef71de96526a" providerId="ADAL" clId="{80E7C5F9-04A2-42D0-A821-23803DC1F879}" dt="2026-08-19T02:30:20.135" v="1007" actId="20577"/>
          <ac:spMkLst>
            <pc:docMk/>
            <pc:sldMk cId="1688058659" sldId="267"/>
            <ac:spMk id="3" creationId="{7AEF20FD-1558-FEB3-E27F-50B7E02F67E8}"/>
          </ac:spMkLst>
        </pc:spChg>
      </pc:sldChg>
      <pc:sldChg chg="modSp mod">
        <pc:chgData name="Odum, Jamie" userId="3a1d4104-f04f-4a2d-aaf5-ef71de96526a" providerId="ADAL" clId="{80E7C5F9-04A2-42D0-A821-23803DC1F879}" dt="2026-08-28T20:46:55.175" v="1487" actId="20577"/>
        <pc:sldMkLst>
          <pc:docMk/>
          <pc:sldMk cId="1143968602" sldId="268"/>
        </pc:sldMkLst>
        <pc:spChg chg="mod">
          <ac:chgData name="Odum, Jamie" userId="3a1d4104-f04f-4a2d-aaf5-ef71de96526a" providerId="ADAL" clId="{80E7C5F9-04A2-42D0-A821-23803DC1F879}" dt="2026-08-28T20:46:55.175" v="1487" actId="20577"/>
          <ac:spMkLst>
            <pc:docMk/>
            <pc:sldMk cId="1143968602" sldId="268"/>
            <ac:spMk id="3" creationId="{A4288EAA-40A8-8665-6BFA-34D0F1BC3F7C}"/>
          </ac:spMkLst>
        </pc:spChg>
      </pc:sldChg>
      <pc:sldChg chg="modSp mod">
        <pc:chgData name="Odum, Jamie" userId="3a1d4104-f04f-4a2d-aaf5-ef71de96526a" providerId="ADAL" clId="{80E7C5F9-04A2-42D0-A821-23803DC1F879}" dt="2026-08-28T20:48:25.076" v="1528" actId="20577"/>
        <pc:sldMkLst>
          <pc:docMk/>
          <pc:sldMk cId="1645790705" sldId="269"/>
        </pc:sldMkLst>
        <pc:spChg chg="mod">
          <ac:chgData name="Odum, Jamie" userId="3a1d4104-f04f-4a2d-aaf5-ef71de96526a" providerId="ADAL" clId="{80E7C5F9-04A2-42D0-A821-23803DC1F879}" dt="2026-08-28T20:48:25.076" v="1528" actId="20577"/>
          <ac:spMkLst>
            <pc:docMk/>
            <pc:sldMk cId="1645790705" sldId="269"/>
            <ac:spMk id="3" creationId="{CEE47BC7-BCBD-2B1B-BA02-3A2672A981CE}"/>
          </ac:spMkLst>
        </pc:spChg>
      </pc:sldChg>
      <pc:sldChg chg="addSp delSp modSp mod">
        <pc:chgData name="Odum, Jamie" userId="3a1d4104-f04f-4a2d-aaf5-ef71de96526a" providerId="ADAL" clId="{80E7C5F9-04A2-42D0-A821-23803DC1F879}" dt="2026-08-19T02:14:39.965" v="747" actId="20577"/>
        <pc:sldMkLst>
          <pc:docMk/>
          <pc:sldMk cId="1995078015" sldId="271"/>
        </pc:sldMkLst>
        <pc:spChg chg="mod">
          <ac:chgData name="Odum, Jamie" userId="3a1d4104-f04f-4a2d-aaf5-ef71de96526a" providerId="ADAL" clId="{80E7C5F9-04A2-42D0-A821-23803DC1F879}" dt="2026-08-19T02:14:39.965" v="747" actId="20577"/>
          <ac:spMkLst>
            <pc:docMk/>
            <pc:sldMk cId="1995078015" sldId="271"/>
            <ac:spMk id="3" creationId="{9EAA9F74-A305-D509-FAB4-2D537574BAEC}"/>
          </ac:spMkLst>
        </pc:spChg>
        <pc:picChg chg="add mod">
          <ac:chgData name="Odum, Jamie" userId="3a1d4104-f04f-4a2d-aaf5-ef71de96526a" providerId="ADAL" clId="{80E7C5F9-04A2-42D0-A821-23803DC1F879}" dt="2026-08-19T02:13:14.402" v="643" actId="1076"/>
          <ac:picMkLst>
            <pc:docMk/>
            <pc:sldMk cId="1995078015" sldId="271"/>
            <ac:picMk id="8" creationId="{DE9417A6-68A8-2114-3534-7CE57949115D}"/>
          </ac:picMkLst>
        </pc:picChg>
      </pc:sldChg>
      <pc:sldChg chg="addSp delSp modSp mod">
        <pc:chgData name="Odum, Jamie" userId="3a1d4104-f04f-4a2d-aaf5-ef71de96526a" providerId="ADAL" clId="{80E7C5F9-04A2-42D0-A821-23803DC1F879}" dt="2026-08-28T20:49:14.560" v="1549" actId="20577"/>
        <pc:sldMkLst>
          <pc:docMk/>
          <pc:sldMk cId="2022638891" sldId="272"/>
        </pc:sldMkLst>
        <pc:spChg chg="mod">
          <ac:chgData name="Odum, Jamie" userId="3a1d4104-f04f-4a2d-aaf5-ef71de96526a" providerId="ADAL" clId="{80E7C5F9-04A2-42D0-A821-23803DC1F879}" dt="2026-08-28T20:49:14.560" v="1549" actId="20577"/>
          <ac:spMkLst>
            <pc:docMk/>
            <pc:sldMk cId="2022638891" sldId="272"/>
            <ac:spMk id="3" creationId="{6D255F20-0033-BBF4-AB44-CC698AEE3C56}"/>
          </ac:spMkLst>
        </pc:spChg>
        <pc:picChg chg="add mod">
          <ac:chgData name="Odum, Jamie" userId="3a1d4104-f04f-4a2d-aaf5-ef71de96526a" providerId="ADAL" clId="{80E7C5F9-04A2-42D0-A821-23803DC1F879}" dt="2026-08-19T02:31:19.739" v="1015" actId="1036"/>
          <ac:picMkLst>
            <pc:docMk/>
            <pc:sldMk cId="2022638891" sldId="272"/>
            <ac:picMk id="6" creationId="{F6EA6E89-2AD3-F208-91CC-479027A6D853}"/>
          </ac:picMkLst>
        </pc:picChg>
        <pc:picChg chg="add mod">
          <ac:chgData name="Odum, Jamie" userId="3a1d4104-f04f-4a2d-aaf5-ef71de96526a" providerId="ADAL" clId="{80E7C5F9-04A2-42D0-A821-23803DC1F879}" dt="2026-08-19T02:31:19.739" v="1015" actId="1036"/>
          <ac:picMkLst>
            <pc:docMk/>
            <pc:sldMk cId="2022638891" sldId="272"/>
            <ac:picMk id="8" creationId="{0BA1784A-3DA5-1D53-2DAA-AB4BD354811A}"/>
          </ac:picMkLst>
        </pc:picChg>
        <pc:picChg chg="add mod">
          <ac:chgData name="Odum, Jamie" userId="3a1d4104-f04f-4a2d-aaf5-ef71de96526a" providerId="ADAL" clId="{80E7C5F9-04A2-42D0-A821-23803DC1F879}" dt="2026-08-19T02:31:19.739" v="1015" actId="1036"/>
          <ac:picMkLst>
            <pc:docMk/>
            <pc:sldMk cId="2022638891" sldId="272"/>
            <ac:picMk id="11" creationId="{74951163-C199-4B27-B6AF-1D0398DE0407}"/>
          </ac:picMkLst>
        </pc:picChg>
      </pc:sldChg>
      <pc:sldChg chg="addSp delSp modSp mod">
        <pc:chgData name="Odum, Jamie" userId="3a1d4104-f04f-4a2d-aaf5-ef71de96526a" providerId="ADAL" clId="{80E7C5F9-04A2-42D0-A821-23803DC1F879}" dt="2026-08-19T02:39:40.289" v="1225" actId="1076"/>
        <pc:sldMkLst>
          <pc:docMk/>
          <pc:sldMk cId="4221820887" sldId="273"/>
        </pc:sldMkLst>
        <pc:picChg chg="add mod ord">
          <ac:chgData name="Odum, Jamie" userId="3a1d4104-f04f-4a2d-aaf5-ef71de96526a" providerId="ADAL" clId="{80E7C5F9-04A2-42D0-A821-23803DC1F879}" dt="2026-08-19T02:39:40.289" v="1225" actId="1076"/>
          <ac:picMkLst>
            <pc:docMk/>
            <pc:sldMk cId="4221820887" sldId="273"/>
            <ac:picMk id="7" creationId="{566C6575-7057-C05B-A3A4-E553AFBEB7E5}"/>
          </ac:picMkLst>
        </pc:picChg>
      </pc:sldChg>
      <pc:sldChg chg="addSp modSp mod">
        <pc:chgData name="Odum, Jamie" userId="3a1d4104-f04f-4a2d-aaf5-ef71de96526a" providerId="ADAL" clId="{80E7C5F9-04A2-42D0-A821-23803DC1F879}" dt="2026-08-19T02:16:59.402" v="783" actId="20577"/>
        <pc:sldMkLst>
          <pc:docMk/>
          <pc:sldMk cId="3957631220" sldId="276"/>
        </pc:sldMkLst>
        <pc:spChg chg="mod">
          <ac:chgData name="Odum, Jamie" userId="3a1d4104-f04f-4a2d-aaf5-ef71de96526a" providerId="ADAL" clId="{80E7C5F9-04A2-42D0-A821-23803DC1F879}" dt="2026-08-19T02:10:24.551" v="526" actId="20577"/>
          <ac:spMkLst>
            <pc:docMk/>
            <pc:sldMk cId="3957631220" sldId="276"/>
            <ac:spMk id="2" creationId="{1799897F-8F5F-6DC7-472B-A6C8327E96C4}"/>
          </ac:spMkLst>
        </pc:spChg>
        <pc:spChg chg="mod">
          <ac:chgData name="Odum, Jamie" userId="3a1d4104-f04f-4a2d-aaf5-ef71de96526a" providerId="ADAL" clId="{80E7C5F9-04A2-42D0-A821-23803DC1F879}" dt="2026-08-19T02:16:59.402" v="783" actId="20577"/>
          <ac:spMkLst>
            <pc:docMk/>
            <pc:sldMk cId="3957631220" sldId="276"/>
            <ac:spMk id="3" creationId="{9C4D6ECA-A00B-4EA9-841A-AE9ABEFCA447}"/>
          </ac:spMkLst>
        </pc:spChg>
        <pc:picChg chg="mod modCrop">
          <ac:chgData name="Odum, Jamie" userId="3a1d4104-f04f-4a2d-aaf5-ef71de96526a" providerId="ADAL" clId="{80E7C5F9-04A2-42D0-A821-23803DC1F879}" dt="2026-08-19T02:16:15.534" v="763" actId="732"/>
          <ac:picMkLst>
            <pc:docMk/>
            <pc:sldMk cId="3957631220" sldId="276"/>
            <ac:picMk id="5" creationId="{68B7448A-02F4-36BE-9A51-4E83DCA8E39C}"/>
          </ac:picMkLst>
        </pc:picChg>
        <pc:picChg chg="add mod modCrop">
          <ac:chgData name="Odum, Jamie" userId="3a1d4104-f04f-4a2d-aaf5-ef71de96526a" providerId="ADAL" clId="{80E7C5F9-04A2-42D0-A821-23803DC1F879}" dt="2026-08-19T02:15:40.560" v="756" actId="1076"/>
          <ac:picMkLst>
            <pc:docMk/>
            <pc:sldMk cId="3957631220" sldId="276"/>
            <ac:picMk id="6" creationId="{A34B81DE-1CF0-16F3-2F79-6AB43E83A801}"/>
          </ac:picMkLst>
        </pc:picChg>
      </pc:sldChg>
      <pc:sldChg chg="addSp delSp modSp mod">
        <pc:chgData name="Odum, Jamie" userId="3a1d4104-f04f-4a2d-aaf5-ef71de96526a" providerId="ADAL" clId="{80E7C5F9-04A2-42D0-A821-23803DC1F879}" dt="2026-08-19T02:07:26.824" v="284" actId="20577"/>
        <pc:sldMkLst>
          <pc:docMk/>
          <pc:sldMk cId="3654425406" sldId="277"/>
        </pc:sldMkLst>
        <pc:spChg chg="mod">
          <ac:chgData name="Odum, Jamie" userId="3a1d4104-f04f-4a2d-aaf5-ef71de96526a" providerId="ADAL" clId="{80E7C5F9-04A2-42D0-A821-23803DC1F879}" dt="2026-08-19T02:07:09.415" v="269" actId="14100"/>
          <ac:spMkLst>
            <pc:docMk/>
            <pc:sldMk cId="3654425406" sldId="277"/>
            <ac:spMk id="2" creationId="{79411360-6EEA-C976-D9BC-80D35B17A1E5}"/>
          </ac:spMkLst>
        </pc:spChg>
        <pc:spChg chg="mod">
          <ac:chgData name="Odum, Jamie" userId="3a1d4104-f04f-4a2d-aaf5-ef71de96526a" providerId="ADAL" clId="{80E7C5F9-04A2-42D0-A821-23803DC1F879}" dt="2026-08-19T02:07:26.824" v="284" actId="20577"/>
          <ac:spMkLst>
            <pc:docMk/>
            <pc:sldMk cId="3654425406" sldId="277"/>
            <ac:spMk id="3" creationId="{0A349BE6-ADAF-0982-8016-CAC248F16FD5}"/>
          </ac:spMkLst>
        </pc:spChg>
        <pc:picChg chg="add mod">
          <ac:chgData name="Odum, Jamie" userId="3a1d4104-f04f-4a2d-aaf5-ef71de96526a" providerId="ADAL" clId="{80E7C5F9-04A2-42D0-A821-23803DC1F879}" dt="2026-08-19T02:07:04.509" v="268" actId="1076"/>
          <ac:picMkLst>
            <pc:docMk/>
            <pc:sldMk cId="3654425406" sldId="277"/>
            <ac:picMk id="6" creationId="{0EBBADB7-E412-5FFF-96FE-7963DCFD4D25}"/>
          </ac:picMkLst>
        </pc:picChg>
        <pc:picChg chg="add mod">
          <ac:chgData name="Odum, Jamie" userId="3a1d4104-f04f-4a2d-aaf5-ef71de96526a" providerId="ADAL" clId="{80E7C5F9-04A2-42D0-A821-23803DC1F879}" dt="2026-08-19T02:07:04.509" v="268" actId="1076"/>
          <ac:picMkLst>
            <pc:docMk/>
            <pc:sldMk cId="3654425406" sldId="277"/>
            <ac:picMk id="8" creationId="{F2BABB70-FD96-8036-14E8-CF46275DCB27}"/>
          </ac:picMkLst>
        </pc:picChg>
      </pc:sldChg>
      <pc:sldChg chg="addSp delSp modSp mod">
        <pc:chgData name="Odum, Jamie" userId="3a1d4104-f04f-4a2d-aaf5-ef71de96526a" providerId="ADAL" clId="{80E7C5F9-04A2-42D0-A821-23803DC1F879}" dt="2026-08-19T02:39:04.138" v="1219" actId="20577"/>
        <pc:sldMkLst>
          <pc:docMk/>
          <pc:sldMk cId="19133996" sldId="280"/>
        </pc:sldMkLst>
        <pc:spChg chg="mod">
          <ac:chgData name="Odum, Jamie" userId="3a1d4104-f04f-4a2d-aaf5-ef71de96526a" providerId="ADAL" clId="{80E7C5F9-04A2-42D0-A821-23803DC1F879}" dt="2026-08-19T02:39:04.138" v="1219" actId="20577"/>
          <ac:spMkLst>
            <pc:docMk/>
            <pc:sldMk cId="19133996" sldId="280"/>
            <ac:spMk id="3" creationId="{8C5AF448-C285-D5A9-1145-CC086367504C}"/>
          </ac:spMkLst>
        </pc:spChg>
        <pc:picChg chg="add mod">
          <ac:chgData name="Odum, Jamie" userId="3a1d4104-f04f-4a2d-aaf5-ef71de96526a" providerId="ADAL" clId="{80E7C5F9-04A2-42D0-A821-23803DC1F879}" dt="2026-08-19T02:37:50.901" v="1078" actId="1076"/>
          <ac:picMkLst>
            <pc:docMk/>
            <pc:sldMk cId="19133996" sldId="280"/>
            <ac:picMk id="6" creationId="{F8E55104-E841-F000-D097-5FE21BFED46B}"/>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5" Type="http://schemas.openxmlformats.org/officeDocument/2006/relationships/image" Target="../media/image10.sv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5" Type="http://schemas.openxmlformats.org/officeDocument/2006/relationships/image" Target="../media/image10.sv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2DBE38-8B89-474F-BFD3-1ADC6B2EE5B4}" type="doc">
      <dgm:prSet loTypeId="urn:microsoft.com/office/officeart/2018/2/layout/IconCircleList" loCatId="icon" qsTypeId="urn:microsoft.com/office/officeart/2005/8/quickstyle/simple1#1" qsCatId="simple" csTypeId="urn:microsoft.com/office/officeart/2018/5/colors/Iconchunking_neutralicon_accent2_2" csCatId="accent2" phldr="1"/>
      <dgm:spPr/>
      <dgm:t>
        <a:bodyPr/>
        <a:lstStyle/>
        <a:p>
          <a:endParaRPr lang="en-US"/>
        </a:p>
      </dgm:t>
    </dgm:pt>
    <dgm:pt modelId="{50D0D6A8-CC4B-43C4-817C-7C67DC48FF98}">
      <dgm:prSet/>
      <dgm:spPr/>
      <dgm:t>
        <a:bodyPr/>
        <a:lstStyle/>
        <a:p>
          <a:pPr>
            <a:lnSpc>
              <a:spcPct val="100000"/>
            </a:lnSpc>
          </a:pPr>
          <a:r>
            <a:rPr lang="en-US"/>
            <a:t>Scholarship Opportunities</a:t>
          </a:r>
        </a:p>
      </dgm:t>
    </dgm:pt>
    <dgm:pt modelId="{18C39CC6-FBBD-4EE9-8278-9804477E25EC}" type="parTrans" cxnId="{4D94945C-CC13-4710-B394-7CF36CF7FC26}">
      <dgm:prSet/>
      <dgm:spPr/>
      <dgm:t>
        <a:bodyPr/>
        <a:lstStyle/>
        <a:p>
          <a:endParaRPr lang="en-US"/>
        </a:p>
      </dgm:t>
    </dgm:pt>
    <dgm:pt modelId="{E44823A5-CEE8-484F-8964-893BF60CB43F}" type="sibTrans" cxnId="{4D94945C-CC13-4710-B394-7CF36CF7FC26}">
      <dgm:prSet/>
      <dgm:spPr/>
      <dgm:t>
        <a:bodyPr/>
        <a:lstStyle/>
        <a:p>
          <a:pPr>
            <a:lnSpc>
              <a:spcPct val="100000"/>
            </a:lnSpc>
          </a:pPr>
          <a:endParaRPr lang="en-US"/>
        </a:p>
      </dgm:t>
    </dgm:pt>
    <dgm:pt modelId="{7C96E93D-46C0-4AE0-8B91-52331801ED06}">
      <dgm:prSet/>
      <dgm:spPr/>
      <dgm:t>
        <a:bodyPr/>
        <a:lstStyle/>
        <a:p>
          <a:pPr>
            <a:lnSpc>
              <a:spcPct val="100000"/>
            </a:lnSpc>
          </a:pPr>
          <a:r>
            <a:rPr lang="en-US"/>
            <a:t>Profile of a Grad Application</a:t>
          </a:r>
        </a:p>
      </dgm:t>
    </dgm:pt>
    <dgm:pt modelId="{4AAFBB67-CEF7-48E1-B8CD-5ADC5909D15E}" type="parTrans" cxnId="{4BB10ECC-927E-4AC0-9E43-2717C6DB08F5}">
      <dgm:prSet/>
      <dgm:spPr/>
      <dgm:t>
        <a:bodyPr/>
        <a:lstStyle/>
        <a:p>
          <a:endParaRPr lang="en-US"/>
        </a:p>
      </dgm:t>
    </dgm:pt>
    <dgm:pt modelId="{1ABAB19E-DC74-4E19-A4C2-726F314AE8BD}" type="sibTrans" cxnId="{4BB10ECC-927E-4AC0-9E43-2717C6DB08F5}">
      <dgm:prSet/>
      <dgm:spPr/>
      <dgm:t>
        <a:bodyPr/>
        <a:lstStyle/>
        <a:p>
          <a:pPr>
            <a:lnSpc>
              <a:spcPct val="100000"/>
            </a:lnSpc>
          </a:pPr>
          <a:endParaRPr lang="en-US"/>
        </a:p>
      </dgm:t>
    </dgm:pt>
    <dgm:pt modelId="{20AEFE0C-6455-4728-B624-D1F57F4CE4F4}">
      <dgm:prSet/>
      <dgm:spPr/>
      <dgm:t>
        <a:bodyPr/>
        <a:lstStyle/>
        <a:p>
          <a:pPr>
            <a:lnSpc>
              <a:spcPct val="100000"/>
            </a:lnSpc>
          </a:pPr>
          <a:r>
            <a:rPr lang="en-US"/>
            <a:t>Growing major and minors at Universities across the state</a:t>
          </a:r>
        </a:p>
      </dgm:t>
    </dgm:pt>
    <dgm:pt modelId="{8C0B5FD4-58E0-41EF-A9F9-F4495F09CAA7}" type="parTrans" cxnId="{578F6959-C750-43BB-821E-832211122744}">
      <dgm:prSet/>
      <dgm:spPr/>
      <dgm:t>
        <a:bodyPr/>
        <a:lstStyle/>
        <a:p>
          <a:endParaRPr lang="en-US"/>
        </a:p>
      </dgm:t>
    </dgm:pt>
    <dgm:pt modelId="{DF19D72E-FBF2-464C-985B-B4982E7E5A03}" type="sibTrans" cxnId="{578F6959-C750-43BB-821E-832211122744}">
      <dgm:prSet/>
      <dgm:spPr/>
      <dgm:t>
        <a:bodyPr/>
        <a:lstStyle/>
        <a:p>
          <a:pPr>
            <a:lnSpc>
              <a:spcPct val="100000"/>
            </a:lnSpc>
          </a:pPr>
          <a:endParaRPr lang="en-US"/>
        </a:p>
      </dgm:t>
    </dgm:pt>
    <dgm:pt modelId="{4D0EDB1B-7AED-4E90-8493-ECA7E7AC27F6}">
      <dgm:prSet/>
      <dgm:spPr/>
      <dgm:t>
        <a:bodyPr/>
        <a:lstStyle/>
        <a:p>
          <a:pPr>
            <a:lnSpc>
              <a:spcPct val="100000"/>
            </a:lnSpc>
          </a:pPr>
          <a:r>
            <a:rPr lang="en-US"/>
            <a:t>Professional outlook in a growing market</a:t>
          </a:r>
        </a:p>
      </dgm:t>
    </dgm:pt>
    <dgm:pt modelId="{FE42A524-C7D1-4D64-BF6F-804193E2BFD7}" type="parTrans" cxnId="{853C1444-0BAC-41CA-BBF8-899C64FF5B9F}">
      <dgm:prSet/>
      <dgm:spPr/>
      <dgm:t>
        <a:bodyPr/>
        <a:lstStyle/>
        <a:p>
          <a:endParaRPr lang="en-US"/>
        </a:p>
      </dgm:t>
    </dgm:pt>
    <dgm:pt modelId="{87E49B80-FF99-4249-AF9C-E2A356590C06}" type="sibTrans" cxnId="{853C1444-0BAC-41CA-BBF8-899C64FF5B9F}">
      <dgm:prSet/>
      <dgm:spPr/>
      <dgm:t>
        <a:bodyPr/>
        <a:lstStyle/>
        <a:p>
          <a:pPr>
            <a:lnSpc>
              <a:spcPct val="100000"/>
            </a:lnSpc>
          </a:pPr>
          <a:endParaRPr lang="en-US"/>
        </a:p>
      </dgm:t>
    </dgm:pt>
    <dgm:pt modelId="{CF6B9744-4DA6-42B7-B5D3-8B3317D371A4}">
      <dgm:prSet/>
      <dgm:spPr/>
      <dgm:t>
        <a:bodyPr/>
        <a:lstStyle/>
        <a:p>
          <a:pPr>
            <a:lnSpc>
              <a:spcPct val="100000"/>
            </a:lnSpc>
          </a:pPr>
          <a:r>
            <a:rPr lang="en-US"/>
            <a:t>Leadership Opportunities</a:t>
          </a:r>
        </a:p>
      </dgm:t>
    </dgm:pt>
    <dgm:pt modelId="{5350B767-D952-4270-B97C-DF86C8FD92C9}" type="parTrans" cxnId="{7D1E1CEC-FFE3-4AD1-9786-44DF419C5E43}">
      <dgm:prSet/>
      <dgm:spPr/>
      <dgm:t>
        <a:bodyPr/>
        <a:lstStyle/>
        <a:p>
          <a:endParaRPr lang="en-US"/>
        </a:p>
      </dgm:t>
    </dgm:pt>
    <dgm:pt modelId="{763AAE42-1BDD-46B4-B051-B40EFC87D694}" type="sibTrans" cxnId="{7D1E1CEC-FFE3-4AD1-9786-44DF419C5E43}">
      <dgm:prSet/>
      <dgm:spPr/>
      <dgm:t>
        <a:bodyPr/>
        <a:lstStyle/>
        <a:p>
          <a:endParaRPr lang="en-US"/>
        </a:p>
      </dgm:t>
    </dgm:pt>
    <dgm:pt modelId="{A7328797-28B3-4CDE-BFDE-E6A0EA824806}" type="pres">
      <dgm:prSet presAssocID="{C62DBE38-8B89-474F-BFD3-1ADC6B2EE5B4}" presName="root" presStyleCnt="0">
        <dgm:presLayoutVars>
          <dgm:dir/>
          <dgm:resizeHandles val="exact"/>
        </dgm:presLayoutVars>
      </dgm:prSet>
      <dgm:spPr/>
    </dgm:pt>
    <dgm:pt modelId="{CE22EDE7-0CCA-4844-B368-0E791067BA1D}" type="pres">
      <dgm:prSet presAssocID="{C62DBE38-8B89-474F-BFD3-1ADC6B2EE5B4}" presName="container" presStyleCnt="0">
        <dgm:presLayoutVars>
          <dgm:dir/>
          <dgm:resizeHandles val="exact"/>
        </dgm:presLayoutVars>
      </dgm:prSet>
      <dgm:spPr/>
    </dgm:pt>
    <dgm:pt modelId="{ABD41945-B527-4C16-AEDF-40926307BB4C}" type="pres">
      <dgm:prSet presAssocID="{50D0D6A8-CC4B-43C4-817C-7C67DC48FF98}" presName="compNode" presStyleCnt="0"/>
      <dgm:spPr/>
    </dgm:pt>
    <dgm:pt modelId="{C8AB8368-718C-4D5C-960D-B074001DCFBB}" type="pres">
      <dgm:prSet presAssocID="{50D0D6A8-CC4B-43C4-817C-7C67DC48FF98}" presName="iconBgRect" presStyleLbl="bgShp" presStyleIdx="0" presStyleCnt="5"/>
      <dgm:spPr/>
    </dgm:pt>
    <dgm:pt modelId="{F58748DF-2536-446B-8BF7-7C4398B5D1BC}" type="pres">
      <dgm:prSet presAssocID="{50D0D6A8-CC4B-43C4-817C-7C67DC48FF9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5825D688-7333-4009-95E9-FE0F64243AEE}" type="pres">
      <dgm:prSet presAssocID="{50D0D6A8-CC4B-43C4-817C-7C67DC48FF98}" presName="spaceRect" presStyleCnt="0"/>
      <dgm:spPr/>
    </dgm:pt>
    <dgm:pt modelId="{5E607242-3B24-4AE1-B2B4-6E1B098C18D9}" type="pres">
      <dgm:prSet presAssocID="{50D0D6A8-CC4B-43C4-817C-7C67DC48FF98}" presName="textRect" presStyleLbl="revTx" presStyleIdx="0" presStyleCnt="5">
        <dgm:presLayoutVars>
          <dgm:chMax val="1"/>
          <dgm:chPref val="1"/>
        </dgm:presLayoutVars>
      </dgm:prSet>
      <dgm:spPr/>
    </dgm:pt>
    <dgm:pt modelId="{6D430E38-28AD-43F4-81A9-D2C6F5258FBF}" type="pres">
      <dgm:prSet presAssocID="{E44823A5-CEE8-484F-8964-893BF60CB43F}" presName="sibTrans" presStyleLbl="sibTrans2D1" presStyleIdx="0" presStyleCnt="0"/>
      <dgm:spPr/>
    </dgm:pt>
    <dgm:pt modelId="{C1A34C8F-4076-4BE2-A435-FC5C315BDE01}" type="pres">
      <dgm:prSet presAssocID="{7C96E93D-46C0-4AE0-8B91-52331801ED06}" presName="compNode" presStyleCnt="0"/>
      <dgm:spPr/>
    </dgm:pt>
    <dgm:pt modelId="{D19A8959-E526-444A-95D8-6069065EB3DF}" type="pres">
      <dgm:prSet presAssocID="{7C96E93D-46C0-4AE0-8B91-52331801ED06}" presName="iconBgRect" presStyleLbl="bgShp" presStyleIdx="1" presStyleCnt="5"/>
      <dgm:spPr/>
    </dgm:pt>
    <dgm:pt modelId="{59479A81-6132-4B4A-9CA0-0A3778EC1AB0}" type="pres">
      <dgm:prSet presAssocID="{7C96E93D-46C0-4AE0-8B91-52331801ED0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mployee Badge"/>
        </a:ext>
      </dgm:extLst>
    </dgm:pt>
    <dgm:pt modelId="{0F975B19-AFD7-4D86-AD9E-24E41411ADD4}" type="pres">
      <dgm:prSet presAssocID="{7C96E93D-46C0-4AE0-8B91-52331801ED06}" presName="spaceRect" presStyleCnt="0"/>
      <dgm:spPr/>
    </dgm:pt>
    <dgm:pt modelId="{DCDD43C3-81EC-4B09-85BC-61C3B0D01ECB}" type="pres">
      <dgm:prSet presAssocID="{7C96E93D-46C0-4AE0-8B91-52331801ED06}" presName="textRect" presStyleLbl="revTx" presStyleIdx="1" presStyleCnt="5">
        <dgm:presLayoutVars>
          <dgm:chMax val="1"/>
          <dgm:chPref val="1"/>
        </dgm:presLayoutVars>
      </dgm:prSet>
      <dgm:spPr/>
    </dgm:pt>
    <dgm:pt modelId="{AEAB3B88-BBA9-489D-B36F-E6C3B91A15B6}" type="pres">
      <dgm:prSet presAssocID="{1ABAB19E-DC74-4E19-A4C2-726F314AE8BD}" presName="sibTrans" presStyleLbl="sibTrans2D1" presStyleIdx="0" presStyleCnt="0"/>
      <dgm:spPr/>
    </dgm:pt>
    <dgm:pt modelId="{51C332BE-2539-4F73-AF1A-059E7BD920C9}" type="pres">
      <dgm:prSet presAssocID="{20AEFE0C-6455-4728-B624-D1F57F4CE4F4}" presName="compNode" presStyleCnt="0"/>
      <dgm:spPr/>
    </dgm:pt>
    <dgm:pt modelId="{43FDB446-5B4F-4F68-AFC2-CE3EBC9A2861}" type="pres">
      <dgm:prSet presAssocID="{20AEFE0C-6455-4728-B624-D1F57F4CE4F4}" presName="iconBgRect" presStyleLbl="bgShp" presStyleIdx="2" presStyleCnt="5"/>
      <dgm:spPr/>
    </dgm:pt>
    <dgm:pt modelId="{3A8869B3-4FAC-4260-9B21-FFC64656B2B6}" type="pres">
      <dgm:prSet presAssocID="{20AEFE0C-6455-4728-B624-D1F57F4CE4F4}"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pward trend"/>
        </a:ext>
      </dgm:extLst>
    </dgm:pt>
    <dgm:pt modelId="{D4244E18-96E5-443E-8ABD-2714F0128367}" type="pres">
      <dgm:prSet presAssocID="{20AEFE0C-6455-4728-B624-D1F57F4CE4F4}" presName="spaceRect" presStyleCnt="0"/>
      <dgm:spPr/>
    </dgm:pt>
    <dgm:pt modelId="{F009D852-62FB-42E8-9261-28C4871BAB50}" type="pres">
      <dgm:prSet presAssocID="{20AEFE0C-6455-4728-B624-D1F57F4CE4F4}" presName="textRect" presStyleLbl="revTx" presStyleIdx="2" presStyleCnt="5">
        <dgm:presLayoutVars>
          <dgm:chMax val="1"/>
          <dgm:chPref val="1"/>
        </dgm:presLayoutVars>
      </dgm:prSet>
      <dgm:spPr/>
    </dgm:pt>
    <dgm:pt modelId="{5A53D644-6B6B-4DEB-AFD3-F737E0E6D8FF}" type="pres">
      <dgm:prSet presAssocID="{DF19D72E-FBF2-464C-985B-B4982E7E5A03}" presName="sibTrans" presStyleLbl="sibTrans2D1" presStyleIdx="0" presStyleCnt="0"/>
      <dgm:spPr/>
    </dgm:pt>
    <dgm:pt modelId="{CF9F5744-3264-4A8A-823D-625E1E82C0B7}" type="pres">
      <dgm:prSet presAssocID="{4D0EDB1B-7AED-4E90-8493-ECA7E7AC27F6}" presName="compNode" presStyleCnt="0"/>
      <dgm:spPr/>
    </dgm:pt>
    <dgm:pt modelId="{637EFFA8-A5DB-4E38-A512-1EE54FC653D6}" type="pres">
      <dgm:prSet presAssocID="{4D0EDB1B-7AED-4E90-8493-ECA7E7AC27F6}" presName="iconBgRect" presStyleLbl="bgShp" presStyleIdx="3" presStyleCnt="5"/>
      <dgm:spPr/>
    </dgm:pt>
    <dgm:pt modelId="{74CD04F4-5368-4C85-B4D5-D5F03DFA17DD}" type="pres">
      <dgm:prSet presAssocID="{4D0EDB1B-7AED-4E90-8493-ECA7E7AC27F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C99670EA-6427-4C7E-8679-1501C2529779}" type="pres">
      <dgm:prSet presAssocID="{4D0EDB1B-7AED-4E90-8493-ECA7E7AC27F6}" presName="spaceRect" presStyleCnt="0"/>
      <dgm:spPr/>
    </dgm:pt>
    <dgm:pt modelId="{54A34C6A-40A5-40B9-A3BA-B00ED6966440}" type="pres">
      <dgm:prSet presAssocID="{4D0EDB1B-7AED-4E90-8493-ECA7E7AC27F6}" presName="textRect" presStyleLbl="revTx" presStyleIdx="3" presStyleCnt="5">
        <dgm:presLayoutVars>
          <dgm:chMax val="1"/>
          <dgm:chPref val="1"/>
        </dgm:presLayoutVars>
      </dgm:prSet>
      <dgm:spPr/>
    </dgm:pt>
    <dgm:pt modelId="{863F9F9E-82CE-4DE5-8459-ACC98B7D8307}" type="pres">
      <dgm:prSet presAssocID="{87E49B80-FF99-4249-AF9C-E2A356590C06}" presName="sibTrans" presStyleLbl="sibTrans2D1" presStyleIdx="0" presStyleCnt="0"/>
      <dgm:spPr/>
    </dgm:pt>
    <dgm:pt modelId="{147CA1FF-7910-45EE-AB19-719AFDD7AF3E}" type="pres">
      <dgm:prSet presAssocID="{CF6B9744-4DA6-42B7-B5D3-8B3317D371A4}" presName="compNode" presStyleCnt="0"/>
      <dgm:spPr/>
    </dgm:pt>
    <dgm:pt modelId="{D58AEFD1-7D32-4BA1-93F9-365353BEC863}" type="pres">
      <dgm:prSet presAssocID="{CF6B9744-4DA6-42B7-B5D3-8B3317D371A4}" presName="iconBgRect" presStyleLbl="bgShp" presStyleIdx="4" presStyleCnt="5"/>
      <dgm:spPr/>
    </dgm:pt>
    <dgm:pt modelId="{9DFDA13A-63E2-4F61-93A3-C8245F514376}" type="pres">
      <dgm:prSet presAssocID="{CF6B9744-4DA6-42B7-B5D3-8B3317D371A4}"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Lecturer"/>
        </a:ext>
      </dgm:extLst>
    </dgm:pt>
    <dgm:pt modelId="{31B329F8-EC72-4C37-B406-17F94E5DFEFE}" type="pres">
      <dgm:prSet presAssocID="{CF6B9744-4DA6-42B7-B5D3-8B3317D371A4}" presName="spaceRect" presStyleCnt="0"/>
      <dgm:spPr/>
    </dgm:pt>
    <dgm:pt modelId="{BB3275BE-FA48-4434-AB85-26DFB95D0229}" type="pres">
      <dgm:prSet presAssocID="{CF6B9744-4DA6-42B7-B5D3-8B3317D371A4}" presName="textRect" presStyleLbl="revTx" presStyleIdx="4" presStyleCnt="5">
        <dgm:presLayoutVars>
          <dgm:chMax val="1"/>
          <dgm:chPref val="1"/>
        </dgm:presLayoutVars>
      </dgm:prSet>
      <dgm:spPr/>
    </dgm:pt>
  </dgm:ptLst>
  <dgm:cxnLst>
    <dgm:cxn modelId="{33753508-CCB4-4670-A85E-C4F27907A1B0}" type="presOf" srcId="{4D0EDB1B-7AED-4E90-8493-ECA7E7AC27F6}" destId="{54A34C6A-40A5-40B9-A3BA-B00ED6966440}" srcOrd="0" destOrd="0" presId="urn:microsoft.com/office/officeart/2018/2/layout/IconCircleList"/>
    <dgm:cxn modelId="{E2F77F18-2C5C-41B1-86C2-8122D0E3CC05}" type="presOf" srcId="{50D0D6A8-CC4B-43C4-817C-7C67DC48FF98}" destId="{5E607242-3B24-4AE1-B2B4-6E1B098C18D9}" srcOrd="0" destOrd="0" presId="urn:microsoft.com/office/officeart/2018/2/layout/IconCircleList"/>
    <dgm:cxn modelId="{4D94945C-CC13-4710-B394-7CF36CF7FC26}" srcId="{C62DBE38-8B89-474F-BFD3-1ADC6B2EE5B4}" destId="{50D0D6A8-CC4B-43C4-817C-7C67DC48FF98}" srcOrd="0" destOrd="0" parTransId="{18C39CC6-FBBD-4EE9-8278-9804477E25EC}" sibTransId="{E44823A5-CEE8-484F-8964-893BF60CB43F}"/>
    <dgm:cxn modelId="{6FE7E35C-98AB-4A53-8095-C85E67B295A9}" type="presOf" srcId="{E44823A5-CEE8-484F-8964-893BF60CB43F}" destId="{6D430E38-28AD-43F4-81A9-D2C6F5258FBF}" srcOrd="0" destOrd="0" presId="urn:microsoft.com/office/officeart/2018/2/layout/IconCircleList"/>
    <dgm:cxn modelId="{853C1444-0BAC-41CA-BBF8-899C64FF5B9F}" srcId="{C62DBE38-8B89-474F-BFD3-1ADC6B2EE5B4}" destId="{4D0EDB1B-7AED-4E90-8493-ECA7E7AC27F6}" srcOrd="3" destOrd="0" parTransId="{FE42A524-C7D1-4D64-BF6F-804193E2BFD7}" sibTransId="{87E49B80-FF99-4249-AF9C-E2A356590C06}"/>
    <dgm:cxn modelId="{25F2FA75-219E-4F26-8F18-96C4EF3E1BA4}" type="presOf" srcId="{87E49B80-FF99-4249-AF9C-E2A356590C06}" destId="{863F9F9E-82CE-4DE5-8459-ACC98B7D8307}" srcOrd="0" destOrd="0" presId="urn:microsoft.com/office/officeart/2018/2/layout/IconCircleList"/>
    <dgm:cxn modelId="{578F6959-C750-43BB-821E-832211122744}" srcId="{C62DBE38-8B89-474F-BFD3-1ADC6B2EE5B4}" destId="{20AEFE0C-6455-4728-B624-D1F57F4CE4F4}" srcOrd="2" destOrd="0" parTransId="{8C0B5FD4-58E0-41EF-A9F9-F4495F09CAA7}" sibTransId="{DF19D72E-FBF2-464C-985B-B4982E7E5A03}"/>
    <dgm:cxn modelId="{9E9B0BB3-8E3D-47A9-9942-27CC59EA6FBA}" type="presOf" srcId="{DF19D72E-FBF2-464C-985B-B4982E7E5A03}" destId="{5A53D644-6B6B-4DEB-AFD3-F737E0E6D8FF}" srcOrd="0" destOrd="0" presId="urn:microsoft.com/office/officeart/2018/2/layout/IconCircleList"/>
    <dgm:cxn modelId="{F23C15BB-340E-4DBD-AC16-C73A35B534E7}" type="presOf" srcId="{7C96E93D-46C0-4AE0-8B91-52331801ED06}" destId="{DCDD43C3-81EC-4B09-85BC-61C3B0D01ECB}" srcOrd="0" destOrd="0" presId="urn:microsoft.com/office/officeart/2018/2/layout/IconCircleList"/>
    <dgm:cxn modelId="{E733D9C8-0A1B-4790-8835-A1CEF8B33D9D}" type="presOf" srcId="{20AEFE0C-6455-4728-B624-D1F57F4CE4F4}" destId="{F009D852-62FB-42E8-9261-28C4871BAB50}" srcOrd="0" destOrd="0" presId="urn:microsoft.com/office/officeart/2018/2/layout/IconCircleList"/>
    <dgm:cxn modelId="{4BB10ECC-927E-4AC0-9E43-2717C6DB08F5}" srcId="{C62DBE38-8B89-474F-BFD3-1ADC6B2EE5B4}" destId="{7C96E93D-46C0-4AE0-8B91-52331801ED06}" srcOrd="1" destOrd="0" parTransId="{4AAFBB67-CEF7-48E1-B8CD-5ADC5909D15E}" sibTransId="{1ABAB19E-DC74-4E19-A4C2-726F314AE8BD}"/>
    <dgm:cxn modelId="{EC4BCFD1-0689-4E74-A958-A2B7935965FA}" type="presOf" srcId="{CF6B9744-4DA6-42B7-B5D3-8B3317D371A4}" destId="{BB3275BE-FA48-4434-AB85-26DFB95D0229}" srcOrd="0" destOrd="0" presId="urn:microsoft.com/office/officeart/2018/2/layout/IconCircleList"/>
    <dgm:cxn modelId="{32E576DD-A73E-49E6-BA2F-38AA8676E97A}" type="presOf" srcId="{C62DBE38-8B89-474F-BFD3-1ADC6B2EE5B4}" destId="{A7328797-28B3-4CDE-BFDE-E6A0EA824806}" srcOrd="0" destOrd="0" presId="urn:microsoft.com/office/officeart/2018/2/layout/IconCircleList"/>
    <dgm:cxn modelId="{A02754DE-6CB9-4FA1-A937-59EB664E5A94}" type="presOf" srcId="{1ABAB19E-DC74-4E19-A4C2-726F314AE8BD}" destId="{AEAB3B88-BBA9-489D-B36F-E6C3B91A15B6}" srcOrd="0" destOrd="0" presId="urn:microsoft.com/office/officeart/2018/2/layout/IconCircleList"/>
    <dgm:cxn modelId="{7D1E1CEC-FFE3-4AD1-9786-44DF419C5E43}" srcId="{C62DBE38-8B89-474F-BFD3-1ADC6B2EE5B4}" destId="{CF6B9744-4DA6-42B7-B5D3-8B3317D371A4}" srcOrd="4" destOrd="0" parTransId="{5350B767-D952-4270-B97C-DF86C8FD92C9}" sibTransId="{763AAE42-1BDD-46B4-B051-B40EFC87D694}"/>
    <dgm:cxn modelId="{676B05B4-4EB8-441F-81E2-32C4D695B593}" type="presParOf" srcId="{A7328797-28B3-4CDE-BFDE-E6A0EA824806}" destId="{CE22EDE7-0CCA-4844-B368-0E791067BA1D}" srcOrd="0" destOrd="0" presId="urn:microsoft.com/office/officeart/2018/2/layout/IconCircleList"/>
    <dgm:cxn modelId="{ED967AC4-C53E-4E28-B02D-25881FEF94C2}" type="presParOf" srcId="{CE22EDE7-0CCA-4844-B368-0E791067BA1D}" destId="{ABD41945-B527-4C16-AEDF-40926307BB4C}" srcOrd="0" destOrd="0" presId="urn:microsoft.com/office/officeart/2018/2/layout/IconCircleList"/>
    <dgm:cxn modelId="{4FEDE2EC-42EC-4213-BFA6-1CDADD6890EE}" type="presParOf" srcId="{ABD41945-B527-4C16-AEDF-40926307BB4C}" destId="{C8AB8368-718C-4D5C-960D-B074001DCFBB}" srcOrd="0" destOrd="0" presId="urn:microsoft.com/office/officeart/2018/2/layout/IconCircleList"/>
    <dgm:cxn modelId="{55C79BFC-FE84-4E5E-8E2C-E7508F9DDC63}" type="presParOf" srcId="{ABD41945-B527-4C16-AEDF-40926307BB4C}" destId="{F58748DF-2536-446B-8BF7-7C4398B5D1BC}" srcOrd="1" destOrd="0" presId="urn:microsoft.com/office/officeart/2018/2/layout/IconCircleList"/>
    <dgm:cxn modelId="{FDFDB2A9-74AE-4C62-A9C8-D4C5F53C0C4A}" type="presParOf" srcId="{ABD41945-B527-4C16-AEDF-40926307BB4C}" destId="{5825D688-7333-4009-95E9-FE0F64243AEE}" srcOrd="2" destOrd="0" presId="urn:microsoft.com/office/officeart/2018/2/layout/IconCircleList"/>
    <dgm:cxn modelId="{626D53F4-B9DA-4D16-B2CD-4FC037C03D98}" type="presParOf" srcId="{ABD41945-B527-4C16-AEDF-40926307BB4C}" destId="{5E607242-3B24-4AE1-B2B4-6E1B098C18D9}" srcOrd="3" destOrd="0" presId="urn:microsoft.com/office/officeart/2018/2/layout/IconCircleList"/>
    <dgm:cxn modelId="{CE371093-D102-44F9-9FF6-455EDFE1666E}" type="presParOf" srcId="{CE22EDE7-0CCA-4844-B368-0E791067BA1D}" destId="{6D430E38-28AD-43F4-81A9-D2C6F5258FBF}" srcOrd="1" destOrd="0" presId="urn:microsoft.com/office/officeart/2018/2/layout/IconCircleList"/>
    <dgm:cxn modelId="{607DDCC7-E04E-43D0-8E3A-D947144AE811}" type="presParOf" srcId="{CE22EDE7-0CCA-4844-B368-0E791067BA1D}" destId="{C1A34C8F-4076-4BE2-A435-FC5C315BDE01}" srcOrd="2" destOrd="0" presId="urn:microsoft.com/office/officeart/2018/2/layout/IconCircleList"/>
    <dgm:cxn modelId="{3E584009-E9EF-465C-88FA-32CACEC52C61}" type="presParOf" srcId="{C1A34C8F-4076-4BE2-A435-FC5C315BDE01}" destId="{D19A8959-E526-444A-95D8-6069065EB3DF}" srcOrd="0" destOrd="0" presId="urn:microsoft.com/office/officeart/2018/2/layout/IconCircleList"/>
    <dgm:cxn modelId="{330C2574-4CC2-4323-940D-B2B06BF73842}" type="presParOf" srcId="{C1A34C8F-4076-4BE2-A435-FC5C315BDE01}" destId="{59479A81-6132-4B4A-9CA0-0A3778EC1AB0}" srcOrd="1" destOrd="0" presId="urn:microsoft.com/office/officeart/2018/2/layout/IconCircleList"/>
    <dgm:cxn modelId="{765F72FB-C209-418D-ADC1-CA656A5C5855}" type="presParOf" srcId="{C1A34C8F-4076-4BE2-A435-FC5C315BDE01}" destId="{0F975B19-AFD7-4D86-AD9E-24E41411ADD4}" srcOrd="2" destOrd="0" presId="urn:microsoft.com/office/officeart/2018/2/layout/IconCircleList"/>
    <dgm:cxn modelId="{8293B78F-4612-4650-A88A-DF05C15C874D}" type="presParOf" srcId="{C1A34C8F-4076-4BE2-A435-FC5C315BDE01}" destId="{DCDD43C3-81EC-4B09-85BC-61C3B0D01ECB}" srcOrd="3" destOrd="0" presId="urn:microsoft.com/office/officeart/2018/2/layout/IconCircleList"/>
    <dgm:cxn modelId="{75126D3E-3FA6-45A3-9254-5713CA143342}" type="presParOf" srcId="{CE22EDE7-0CCA-4844-B368-0E791067BA1D}" destId="{AEAB3B88-BBA9-489D-B36F-E6C3B91A15B6}" srcOrd="3" destOrd="0" presId="urn:microsoft.com/office/officeart/2018/2/layout/IconCircleList"/>
    <dgm:cxn modelId="{AA3EECD7-A326-4F14-A6F8-488697F0BEB3}" type="presParOf" srcId="{CE22EDE7-0CCA-4844-B368-0E791067BA1D}" destId="{51C332BE-2539-4F73-AF1A-059E7BD920C9}" srcOrd="4" destOrd="0" presId="urn:microsoft.com/office/officeart/2018/2/layout/IconCircleList"/>
    <dgm:cxn modelId="{412F3618-44AA-4CD5-B3DA-504288CDCFCA}" type="presParOf" srcId="{51C332BE-2539-4F73-AF1A-059E7BD920C9}" destId="{43FDB446-5B4F-4F68-AFC2-CE3EBC9A2861}" srcOrd="0" destOrd="0" presId="urn:microsoft.com/office/officeart/2018/2/layout/IconCircleList"/>
    <dgm:cxn modelId="{A27131E7-131F-48E5-8C9C-047E1C3B1DC1}" type="presParOf" srcId="{51C332BE-2539-4F73-AF1A-059E7BD920C9}" destId="{3A8869B3-4FAC-4260-9B21-FFC64656B2B6}" srcOrd="1" destOrd="0" presId="urn:microsoft.com/office/officeart/2018/2/layout/IconCircleList"/>
    <dgm:cxn modelId="{96A755AC-F845-44F2-BB2D-AE81777241B4}" type="presParOf" srcId="{51C332BE-2539-4F73-AF1A-059E7BD920C9}" destId="{D4244E18-96E5-443E-8ABD-2714F0128367}" srcOrd="2" destOrd="0" presId="urn:microsoft.com/office/officeart/2018/2/layout/IconCircleList"/>
    <dgm:cxn modelId="{130F4FA7-39AF-4C1D-B2ED-B6B4E4095A7D}" type="presParOf" srcId="{51C332BE-2539-4F73-AF1A-059E7BD920C9}" destId="{F009D852-62FB-42E8-9261-28C4871BAB50}" srcOrd="3" destOrd="0" presId="urn:microsoft.com/office/officeart/2018/2/layout/IconCircleList"/>
    <dgm:cxn modelId="{45571F11-F9C2-490A-A5FA-ED9ACE8DD688}" type="presParOf" srcId="{CE22EDE7-0CCA-4844-B368-0E791067BA1D}" destId="{5A53D644-6B6B-4DEB-AFD3-F737E0E6D8FF}" srcOrd="5" destOrd="0" presId="urn:microsoft.com/office/officeart/2018/2/layout/IconCircleList"/>
    <dgm:cxn modelId="{3450CCF5-3DDD-4A57-8056-EE3B5226C94D}" type="presParOf" srcId="{CE22EDE7-0CCA-4844-B368-0E791067BA1D}" destId="{CF9F5744-3264-4A8A-823D-625E1E82C0B7}" srcOrd="6" destOrd="0" presId="urn:microsoft.com/office/officeart/2018/2/layout/IconCircleList"/>
    <dgm:cxn modelId="{A0AC0769-D7DE-4EE1-9F5E-B71A3C9D0EFA}" type="presParOf" srcId="{CF9F5744-3264-4A8A-823D-625E1E82C0B7}" destId="{637EFFA8-A5DB-4E38-A512-1EE54FC653D6}" srcOrd="0" destOrd="0" presId="urn:microsoft.com/office/officeart/2018/2/layout/IconCircleList"/>
    <dgm:cxn modelId="{F9844D19-603A-47DD-B6CC-7895F79C6F83}" type="presParOf" srcId="{CF9F5744-3264-4A8A-823D-625E1E82C0B7}" destId="{74CD04F4-5368-4C85-B4D5-D5F03DFA17DD}" srcOrd="1" destOrd="0" presId="urn:microsoft.com/office/officeart/2018/2/layout/IconCircleList"/>
    <dgm:cxn modelId="{D46EA36E-91E6-43A4-8C05-2FB43BE319F4}" type="presParOf" srcId="{CF9F5744-3264-4A8A-823D-625E1E82C0B7}" destId="{C99670EA-6427-4C7E-8679-1501C2529779}" srcOrd="2" destOrd="0" presId="urn:microsoft.com/office/officeart/2018/2/layout/IconCircleList"/>
    <dgm:cxn modelId="{B4EFC943-E7ED-401D-A677-ED99E63F9DC9}" type="presParOf" srcId="{CF9F5744-3264-4A8A-823D-625E1E82C0B7}" destId="{54A34C6A-40A5-40B9-A3BA-B00ED6966440}" srcOrd="3" destOrd="0" presId="urn:microsoft.com/office/officeart/2018/2/layout/IconCircleList"/>
    <dgm:cxn modelId="{D452BA84-80BB-4A83-936A-0C4FA4238C49}" type="presParOf" srcId="{CE22EDE7-0CCA-4844-B368-0E791067BA1D}" destId="{863F9F9E-82CE-4DE5-8459-ACC98B7D8307}" srcOrd="7" destOrd="0" presId="urn:microsoft.com/office/officeart/2018/2/layout/IconCircleList"/>
    <dgm:cxn modelId="{A4FD6D64-3F77-4E5F-8623-8A9D62FF20B4}" type="presParOf" srcId="{CE22EDE7-0CCA-4844-B368-0E791067BA1D}" destId="{147CA1FF-7910-45EE-AB19-719AFDD7AF3E}" srcOrd="8" destOrd="0" presId="urn:microsoft.com/office/officeart/2018/2/layout/IconCircleList"/>
    <dgm:cxn modelId="{9FF86DE7-AF27-4BF6-A7A2-6391AE20CEFC}" type="presParOf" srcId="{147CA1FF-7910-45EE-AB19-719AFDD7AF3E}" destId="{D58AEFD1-7D32-4BA1-93F9-365353BEC863}" srcOrd="0" destOrd="0" presId="urn:microsoft.com/office/officeart/2018/2/layout/IconCircleList"/>
    <dgm:cxn modelId="{CE8F9E23-B0A4-4782-B57F-FE9F216B21E3}" type="presParOf" srcId="{147CA1FF-7910-45EE-AB19-719AFDD7AF3E}" destId="{9DFDA13A-63E2-4F61-93A3-C8245F514376}" srcOrd="1" destOrd="0" presId="urn:microsoft.com/office/officeart/2018/2/layout/IconCircleList"/>
    <dgm:cxn modelId="{58213AF2-F670-44B6-A4A9-6BFF37FA1B1D}" type="presParOf" srcId="{147CA1FF-7910-45EE-AB19-719AFDD7AF3E}" destId="{31B329F8-EC72-4C37-B406-17F94E5DFEFE}" srcOrd="2" destOrd="0" presId="urn:microsoft.com/office/officeart/2018/2/layout/IconCircleList"/>
    <dgm:cxn modelId="{899DECC2-ACCD-4CFB-A094-FFE6FF953CC4}" type="presParOf" srcId="{147CA1FF-7910-45EE-AB19-719AFDD7AF3E}" destId="{BB3275BE-FA48-4434-AB85-26DFB95D022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B8368-718C-4D5C-960D-B074001DCFBB}">
      <dsp:nvSpPr>
        <dsp:cNvPr id="0" name=""/>
        <dsp:cNvSpPr/>
      </dsp:nvSpPr>
      <dsp:spPr>
        <a:xfrm>
          <a:off x="82613" y="908559"/>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8748DF-2536-446B-8BF7-7C4398B5D1BC}">
      <dsp:nvSpPr>
        <dsp:cNvPr id="0" name=""/>
        <dsp:cNvSpPr/>
      </dsp:nvSpPr>
      <dsp:spPr>
        <a:xfrm>
          <a:off x="271034"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607242-3B24-4AE1-B2B4-6E1B098C18D9}">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Scholarship Opportunities</a:t>
          </a:r>
        </a:p>
      </dsp:txBody>
      <dsp:txXfrm>
        <a:off x="1172126" y="908559"/>
        <a:ext cx="2114937" cy="897246"/>
      </dsp:txXfrm>
    </dsp:sp>
    <dsp:sp modelId="{D19A8959-E526-444A-95D8-6069065EB3DF}">
      <dsp:nvSpPr>
        <dsp:cNvPr id="0" name=""/>
        <dsp:cNvSpPr/>
      </dsp:nvSpPr>
      <dsp:spPr>
        <a:xfrm>
          <a:off x="3655575" y="908559"/>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479A81-6132-4B4A-9CA0-0A3778EC1AB0}">
      <dsp:nvSpPr>
        <dsp:cNvPr id="0" name=""/>
        <dsp:cNvSpPr/>
      </dsp:nvSpPr>
      <dsp:spPr>
        <a:xfrm>
          <a:off x="3843996"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DD43C3-81EC-4B09-85BC-61C3B0D01ECB}">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Profile of a Grad Application</a:t>
          </a:r>
        </a:p>
      </dsp:txBody>
      <dsp:txXfrm>
        <a:off x="4745088" y="908559"/>
        <a:ext cx="2114937" cy="897246"/>
      </dsp:txXfrm>
    </dsp:sp>
    <dsp:sp modelId="{43FDB446-5B4F-4F68-AFC2-CE3EBC9A2861}">
      <dsp:nvSpPr>
        <dsp:cNvPr id="0" name=""/>
        <dsp:cNvSpPr/>
      </dsp:nvSpPr>
      <dsp:spPr>
        <a:xfrm>
          <a:off x="7228536" y="908559"/>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8869B3-4FAC-4260-9B21-FFC64656B2B6}">
      <dsp:nvSpPr>
        <dsp:cNvPr id="0" name=""/>
        <dsp:cNvSpPr/>
      </dsp:nvSpPr>
      <dsp:spPr>
        <a:xfrm>
          <a:off x="7416958"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09D852-62FB-42E8-9261-28C4871BAB50}">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Growing major and minors at Universities across the state</a:t>
          </a:r>
        </a:p>
      </dsp:txBody>
      <dsp:txXfrm>
        <a:off x="8318049" y="908559"/>
        <a:ext cx="2114937" cy="897246"/>
      </dsp:txXfrm>
    </dsp:sp>
    <dsp:sp modelId="{637EFFA8-A5DB-4E38-A512-1EE54FC653D6}">
      <dsp:nvSpPr>
        <dsp:cNvPr id="0" name=""/>
        <dsp:cNvSpPr/>
      </dsp:nvSpPr>
      <dsp:spPr>
        <a:xfrm>
          <a:off x="82613" y="2545532"/>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CD04F4-5368-4C85-B4D5-D5F03DFA17DD}">
      <dsp:nvSpPr>
        <dsp:cNvPr id="0" name=""/>
        <dsp:cNvSpPr/>
      </dsp:nvSpPr>
      <dsp:spPr>
        <a:xfrm>
          <a:off x="271034"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A34C6A-40A5-40B9-A3BA-B00ED6966440}">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Professional outlook in a growing market</a:t>
          </a:r>
        </a:p>
      </dsp:txBody>
      <dsp:txXfrm>
        <a:off x="1172126" y="2545532"/>
        <a:ext cx="2114937" cy="897246"/>
      </dsp:txXfrm>
    </dsp:sp>
    <dsp:sp modelId="{D58AEFD1-7D32-4BA1-93F9-365353BEC863}">
      <dsp:nvSpPr>
        <dsp:cNvPr id="0" name=""/>
        <dsp:cNvSpPr/>
      </dsp:nvSpPr>
      <dsp:spPr>
        <a:xfrm>
          <a:off x="3655575" y="2545532"/>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FDA13A-63E2-4F61-93A3-C8245F514376}">
      <dsp:nvSpPr>
        <dsp:cNvPr id="0" name=""/>
        <dsp:cNvSpPr/>
      </dsp:nvSpPr>
      <dsp:spPr>
        <a:xfrm>
          <a:off x="3843996"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3275BE-FA48-4434-AB85-26DFB95D0229}">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Leadership Opportunities</a:t>
          </a:r>
        </a:p>
      </dsp:txBody>
      <dsp:txXfrm>
        <a:off x="4745088" y="2545532"/>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99937-89EA-455D-A61D-DD6F97FF17F4}" type="datetimeFigureOut">
              <a:rPr lang="en-US" smtClean="0"/>
              <a:t>8/28/2026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725D0-6502-488D-B48B-03F9D9911F9A}" type="slidenum">
              <a:rPr lang="en-US" smtClean="0"/>
              <a:t>‹#›</a:t>
            </a:fld>
            <a:endParaRPr lang="en-US"/>
          </a:p>
        </p:txBody>
      </p:sp>
    </p:spTree>
    <p:extLst>
      <p:ext uri="{BB962C8B-B14F-4D97-AF65-F5344CB8AC3E}">
        <p14:creationId xmlns:p14="http://schemas.microsoft.com/office/powerpoint/2010/main" val="220838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https://www.youtube.com/watch?v=yi4qKt9mL2c</a:t>
            </a:r>
          </a:p>
        </p:txBody>
      </p:sp>
      <p:sp>
        <p:nvSpPr>
          <p:cNvPr id="4" name="Slide Number Placeholder 3"/>
          <p:cNvSpPr>
            <a:spLocks noGrp="1"/>
          </p:cNvSpPr>
          <p:nvPr>
            <p:ph type="sldNum" sz="quarter" idx="5"/>
          </p:nvPr>
        </p:nvSpPr>
        <p:spPr/>
        <p:txBody>
          <a:bodyPr/>
          <a:lstStyle/>
          <a:p>
            <a:fld id="{638725D0-6502-488D-B48B-03F9D9911F9A}" type="slidenum">
              <a:rPr lang="en-US" smtClean="0"/>
              <a:t>3</a:t>
            </a:fld>
            <a:endParaRPr lang="en-US"/>
          </a:p>
        </p:txBody>
      </p:sp>
    </p:spTree>
    <p:extLst>
      <p:ext uri="{BB962C8B-B14F-4D97-AF65-F5344CB8AC3E}">
        <p14:creationId xmlns:p14="http://schemas.microsoft.com/office/powerpoint/2010/main" val="4060351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38725D0-6502-488D-B48B-03F9D9911F9A}" type="slidenum">
              <a:rPr lang="en-US" smtClean="0"/>
              <a:t>14</a:t>
            </a:fld>
            <a:endParaRPr lang="en-US"/>
          </a:p>
        </p:txBody>
      </p:sp>
    </p:spTree>
    <p:extLst>
      <p:ext uri="{BB962C8B-B14F-4D97-AF65-F5344CB8AC3E}">
        <p14:creationId xmlns:p14="http://schemas.microsoft.com/office/powerpoint/2010/main" val="1837005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1E3C7-E5CA-176F-53CC-8B7F68B485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BD171B-22F5-3ACA-0A3B-86DA37D6F6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862D88-9A6C-71D8-C280-39C1BC25A213}"/>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5" name="Footer Placeholder 4">
            <a:extLst>
              <a:ext uri="{FF2B5EF4-FFF2-40B4-BE49-F238E27FC236}">
                <a16:creationId xmlns:a16="http://schemas.microsoft.com/office/drawing/2014/main" id="{C6A5A754-6381-BC95-79D0-2BE063BA4F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3F9410-4B65-9248-6A61-5C6113BCA7B8}"/>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529291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B9264-3634-D737-2D88-ED70C91CB5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B4BDDD-B0C8-12B5-E0F9-B827EADF87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C0DC1D-CF90-0D39-0087-47FA0C3EFF62}"/>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5" name="Footer Placeholder 4">
            <a:extLst>
              <a:ext uri="{FF2B5EF4-FFF2-40B4-BE49-F238E27FC236}">
                <a16:creationId xmlns:a16="http://schemas.microsoft.com/office/drawing/2014/main" id="{797FBE68-D52B-A451-1BCD-930383CF44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145B53-DD32-A595-CC7A-9381C02844EC}"/>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825663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F7451-4798-CFBA-237A-559421A1A4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18D61E-28E7-63A2-D8FA-A219014D9A7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D1367A-0A82-3657-FEAE-064EA218CB67}"/>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5" name="Footer Placeholder 4">
            <a:extLst>
              <a:ext uri="{FF2B5EF4-FFF2-40B4-BE49-F238E27FC236}">
                <a16:creationId xmlns:a16="http://schemas.microsoft.com/office/drawing/2014/main" id="{07D07715-4D99-17BB-9669-28191C06D6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AC4D3-BFC8-8935-25F4-D6A02DE5B868}"/>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3478858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34048-E24D-446D-8217-67D5345FD7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75EB0-F1D3-0D90-7FB9-457E2EA20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821667-B16F-EB91-12CB-A2EA952B7E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E6BDC5-857C-1A33-49B4-06025980E1F1}"/>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6" name="Footer Placeholder 5">
            <a:extLst>
              <a:ext uri="{FF2B5EF4-FFF2-40B4-BE49-F238E27FC236}">
                <a16:creationId xmlns:a16="http://schemas.microsoft.com/office/drawing/2014/main" id="{F3A674BA-66F9-0BA8-02D7-BC1342CDEC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4CF47D-AAE6-FE9A-2CE1-DE3FF74242C3}"/>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400462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779C-9ED0-4BE7-A75C-0DDDC18946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44E5CC-B0E6-5BC1-7B98-2946463249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E58A63-F361-8AB9-261E-94783A8936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96FDE3-0934-DA64-818F-6B6D2E8205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19CDC7-4ED0-5CCD-B83E-5244CA0C01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DD2C9D-DC1F-1BEE-57E2-0778F7284AA0}"/>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8" name="Footer Placeholder 7">
            <a:extLst>
              <a:ext uri="{FF2B5EF4-FFF2-40B4-BE49-F238E27FC236}">
                <a16:creationId xmlns:a16="http://schemas.microsoft.com/office/drawing/2014/main" id="{DD874873-D0D3-94D2-80D0-396F1D9C9C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CE69F4-33D8-AC82-9E83-03C738991F45}"/>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2080440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1D6A-B90A-1051-7DDE-614DB977C9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C77748-E006-3959-8415-5AE8FF51F7E6}"/>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4" name="Footer Placeholder 3">
            <a:extLst>
              <a:ext uri="{FF2B5EF4-FFF2-40B4-BE49-F238E27FC236}">
                <a16:creationId xmlns:a16="http://schemas.microsoft.com/office/drawing/2014/main" id="{CCEE5479-4402-1805-25C8-409C562071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C7D263-80AC-1D3D-A6D9-F5574F833972}"/>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343865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E46CF7-DD5A-4CCD-2EEE-A0C59A185A38}"/>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3" name="Footer Placeholder 2">
            <a:extLst>
              <a:ext uri="{FF2B5EF4-FFF2-40B4-BE49-F238E27FC236}">
                <a16:creationId xmlns:a16="http://schemas.microsoft.com/office/drawing/2014/main" id="{6A5FDDE0-4D46-5403-C432-FFA67D2B77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71C990-7DE3-E16E-B0DE-F8C3BCDD1483}"/>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3098179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4325-CC2C-5248-5499-25802E7ED7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619A3B-2835-18B3-4F4C-A4D5F001FC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434B4F-9ABB-D4DC-7AD0-32CEB0D06B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08513B-80DF-B89A-40CC-E6C7229E4528}"/>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6" name="Footer Placeholder 5">
            <a:extLst>
              <a:ext uri="{FF2B5EF4-FFF2-40B4-BE49-F238E27FC236}">
                <a16:creationId xmlns:a16="http://schemas.microsoft.com/office/drawing/2014/main" id="{A3DAA2CC-1433-1E95-C7AD-3551576054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B8640-06D6-B18E-F3A6-749ECC65B827}"/>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117413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A937A-FA85-9864-992C-80C615CBD4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B90DA3-15E1-E693-0EA3-C4A4E120C2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36C32-8667-1B1D-4DEB-ED3514C71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3EB5AB-C781-DDF1-F6D0-A7AFCA4B31A5}"/>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6" name="Footer Placeholder 5">
            <a:extLst>
              <a:ext uri="{FF2B5EF4-FFF2-40B4-BE49-F238E27FC236}">
                <a16:creationId xmlns:a16="http://schemas.microsoft.com/office/drawing/2014/main" id="{7AE76BD4-561B-5661-CE85-36287A69D9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355776-645C-2140-A40E-C8F10C06D5C3}"/>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3330362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7562E-3C0F-8A8B-28DB-5B8C0DA716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C25C3D-030E-4B3D-08BE-BEF9278975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02BED2-446D-C662-F566-B74E93F592D4}"/>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5" name="Footer Placeholder 4">
            <a:extLst>
              <a:ext uri="{FF2B5EF4-FFF2-40B4-BE49-F238E27FC236}">
                <a16:creationId xmlns:a16="http://schemas.microsoft.com/office/drawing/2014/main" id="{C553713D-47C2-50E1-0C32-267084AD98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F81E15-02BC-6FD1-EAB2-55D2B3366A1F}"/>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2105316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860911-0277-E0E2-4FF8-7FA994A081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7B7D44-7534-4C85-1E8D-E439DFE556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E42EA2-17EC-2362-C3E2-DF7C0ACF0236}"/>
              </a:ext>
            </a:extLst>
          </p:cNvPr>
          <p:cNvSpPr>
            <a:spLocks noGrp="1"/>
          </p:cNvSpPr>
          <p:nvPr>
            <p:ph type="dt" sz="half" idx="10"/>
          </p:nvPr>
        </p:nvSpPr>
        <p:spPr/>
        <p:txBody>
          <a:bodyPr/>
          <a:lstStyle/>
          <a:p>
            <a:fld id="{D4372D99-7BD1-4AE8-9554-661290935541}" type="datetimeFigureOut">
              <a:rPr lang="en-US" smtClean="0"/>
              <a:t>8/28/2026</a:t>
            </a:fld>
            <a:endParaRPr lang="en-US"/>
          </a:p>
        </p:txBody>
      </p:sp>
      <p:sp>
        <p:nvSpPr>
          <p:cNvPr id="5" name="Footer Placeholder 4">
            <a:extLst>
              <a:ext uri="{FF2B5EF4-FFF2-40B4-BE49-F238E27FC236}">
                <a16:creationId xmlns:a16="http://schemas.microsoft.com/office/drawing/2014/main" id="{2C808463-3048-18A0-961C-BCCA39766F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06EE9C-2473-E2CD-13E9-78D8D957FC71}"/>
              </a:ext>
            </a:extLst>
          </p:cNvPr>
          <p:cNvSpPr>
            <a:spLocks noGrp="1"/>
          </p:cNvSpPr>
          <p:nvPr>
            <p:ph type="sldNum" sz="quarter" idx="12"/>
          </p:nvPr>
        </p:nvSpPr>
        <p:spPr/>
        <p:txBody>
          <a:bodyPr/>
          <a:lstStyle/>
          <a:p>
            <a:fld id="{30789E68-FB78-4D07-A0E5-87B32E894F99}" type="slidenum">
              <a:rPr lang="en-US" smtClean="0"/>
              <a:t>‹#›</a:t>
            </a:fld>
            <a:endParaRPr lang="en-US"/>
          </a:p>
        </p:txBody>
      </p:sp>
    </p:spTree>
    <p:extLst>
      <p:ext uri="{BB962C8B-B14F-4D97-AF65-F5344CB8AC3E}">
        <p14:creationId xmlns:p14="http://schemas.microsoft.com/office/powerpoint/2010/main" val="4148530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C875E0-EABB-2CB3-4FB7-11D8E44E62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BA83EB-4779-BF03-13C1-8E76F9DC58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ACBF7F-B6A7-407A-AEEF-EC06408DB2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372D99-7BD1-4AE8-9554-661290935541}" type="datetimeFigureOut">
              <a:rPr lang="en-US" smtClean="0"/>
              <a:t>8/28/2026</a:t>
            </a:fld>
            <a:endParaRPr lang="en-US"/>
          </a:p>
        </p:txBody>
      </p:sp>
      <p:sp>
        <p:nvSpPr>
          <p:cNvPr id="5" name="Footer Placeholder 4">
            <a:extLst>
              <a:ext uri="{FF2B5EF4-FFF2-40B4-BE49-F238E27FC236}">
                <a16:creationId xmlns:a16="http://schemas.microsoft.com/office/drawing/2014/main" id="{845BB3E4-AF35-A600-DE7B-B02FC42C4E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1938B0-EACC-3AC2-3548-2ED21EEDF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789E68-FB78-4D07-A0E5-87B32E894F99}" type="slidenum">
              <a:rPr lang="en-US" smtClean="0"/>
              <a:t>‹#›</a:t>
            </a:fld>
            <a:endParaRPr lang="en-US"/>
          </a:p>
        </p:txBody>
      </p:sp>
    </p:spTree>
    <p:extLst>
      <p:ext uri="{BB962C8B-B14F-4D97-AF65-F5344CB8AC3E}">
        <p14:creationId xmlns:p14="http://schemas.microsoft.com/office/powerpoint/2010/main" val="1844414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yi4qKt9mL2c?feature=oembed"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bytespeed.com/naecad-collegiate-esports-guid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313FFF-E43D-65BD-F26F-9F560CDAAFF1}"/>
              </a:ext>
            </a:extLst>
          </p:cNvPr>
          <p:cNvPicPr>
            <a:picLocks noChangeAspect="1"/>
          </p:cNvPicPr>
          <p:nvPr/>
        </p:nvPicPr>
        <p:blipFill>
          <a:blip r:embed="rId2">
            <a:extLst>
              <a:ext uri="{28A0092B-C50C-407E-A947-70E740481C1C}">
                <a14:useLocalDpi xmlns:a14="http://schemas.microsoft.com/office/drawing/2010/main" val="0"/>
              </a:ext>
            </a:extLst>
          </a:blip>
          <a:srcRect t="2253" b="2253"/>
          <a:stretch/>
        </p:blipFill>
        <p:spPr>
          <a:xfrm>
            <a:off x="-3051" y="0"/>
            <a:ext cx="12191977" cy="6858022"/>
          </a:xfrm>
          <a:prstGeom prst="rect">
            <a:avLst/>
          </a:prstGeom>
        </p:spPr>
      </p:pic>
      <p:sp>
        <p:nvSpPr>
          <p:cNvPr id="14" name="Rectangle 13">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D0D1E2-E84D-B315-D492-90BCF8BF5EA8}"/>
              </a:ext>
            </a:extLst>
          </p:cNvPr>
          <p:cNvSpPr>
            <a:spLocks noGrp="1"/>
          </p:cNvSpPr>
          <p:nvPr>
            <p:ph type="ctrTitle"/>
          </p:nvPr>
        </p:nvSpPr>
        <p:spPr>
          <a:xfrm>
            <a:off x="643466" y="643467"/>
            <a:ext cx="5452529" cy="3569242"/>
          </a:xfrm>
        </p:spPr>
        <p:txBody>
          <a:bodyPr anchor="t">
            <a:normAutofit/>
          </a:bodyPr>
          <a:lstStyle/>
          <a:p>
            <a:pPr algn="l"/>
            <a:r>
              <a:rPr lang="en-US" sz="5200">
                <a:solidFill>
                  <a:srgbClr val="FFFFFF"/>
                </a:solidFill>
              </a:rPr>
              <a:t>West Fargo United Esports </a:t>
            </a:r>
            <a:br>
              <a:rPr lang="en-US" sz="5200">
                <a:solidFill>
                  <a:srgbClr val="FFFFFF"/>
                </a:solidFill>
              </a:rPr>
            </a:br>
            <a:br>
              <a:rPr lang="en-US" sz="1100">
                <a:solidFill>
                  <a:srgbClr val="FFFFFF"/>
                </a:solidFill>
              </a:rPr>
            </a:br>
            <a:r>
              <a:rPr lang="en-US" sz="2800">
                <a:solidFill>
                  <a:srgbClr val="FFFFFF"/>
                </a:solidFill>
              </a:rPr>
              <a:t>2026-2027 Season</a:t>
            </a:r>
            <a:br>
              <a:rPr lang="en-US" sz="2800">
                <a:solidFill>
                  <a:srgbClr val="FFFFFF"/>
                </a:solidFill>
              </a:rPr>
            </a:br>
            <a:br>
              <a:rPr lang="en-US" sz="2800">
                <a:solidFill>
                  <a:srgbClr val="FFFFFF"/>
                </a:solidFill>
              </a:rPr>
            </a:br>
            <a:r>
              <a:rPr lang="en-US" sz="2800">
                <a:solidFill>
                  <a:srgbClr val="FFFFFF"/>
                </a:solidFill>
              </a:rPr>
              <a:t>Horace, Sheyenne, and </a:t>
            </a:r>
            <a:br>
              <a:rPr lang="en-US" sz="2800">
                <a:solidFill>
                  <a:srgbClr val="FFFFFF"/>
                </a:solidFill>
              </a:rPr>
            </a:br>
            <a:r>
              <a:rPr lang="en-US" sz="2800">
                <a:solidFill>
                  <a:srgbClr val="FFFFFF"/>
                </a:solidFill>
              </a:rPr>
              <a:t>West Fargo High Schools</a:t>
            </a:r>
            <a:endParaRPr lang="en-US" sz="2800" dirty="0">
              <a:solidFill>
                <a:srgbClr val="FFFFFF"/>
              </a:solidFill>
            </a:endParaRPr>
          </a:p>
        </p:txBody>
      </p:sp>
      <p:sp>
        <p:nvSpPr>
          <p:cNvPr id="3" name="Subtitle 2">
            <a:extLst>
              <a:ext uri="{FF2B5EF4-FFF2-40B4-BE49-F238E27FC236}">
                <a16:creationId xmlns:a16="http://schemas.microsoft.com/office/drawing/2014/main" id="{F0CA08CA-7E0B-6C11-A04A-644D5859D1D0}"/>
              </a:ext>
            </a:extLst>
          </p:cNvPr>
          <p:cNvSpPr>
            <a:spLocks noGrp="1"/>
          </p:cNvSpPr>
          <p:nvPr>
            <p:ph type="subTitle" idx="1"/>
          </p:nvPr>
        </p:nvSpPr>
        <p:spPr>
          <a:xfrm>
            <a:off x="643466" y="4551037"/>
            <a:ext cx="5449479" cy="1578054"/>
          </a:xfrm>
        </p:spPr>
        <p:txBody>
          <a:bodyPr anchor="b">
            <a:normAutofit/>
          </a:bodyPr>
          <a:lstStyle/>
          <a:p>
            <a:pPr algn="l"/>
            <a:r>
              <a:rPr lang="en-US">
                <a:solidFill>
                  <a:srgbClr val="FFFFFF"/>
                </a:solidFill>
              </a:rPr>
              <a:t>Registration and Season Expectations</a:t>
            </a:r>
          </a:p>
        </p:txBody>
      </p:sp>
      <p:sp>
        <p:nvSpPr>
          <p:cNvPr id="16" name="Rectangle 15">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268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character in a black armor&#10;&#10;AI-generated content may be incorrect.">
            <a:extLst>
              <a:ext uri="{FF2B5EF4-FFF2-40B4-BE49-F238E27FC236}">
                <a16:creationId xmlns:a16="http://schemas.microsoft.com/office/drawing/2014/main" id="{D7141878-9CC4-D4F6-5B20-2A9B45EA4627}"/>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l="1333"/>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C2EAC16A-7878-ECE2-4E82-16F9EA5CFB3D}"/>
              </a:ext>
            </a:extLst>
          </p:cNvPr>
          <p:cNvSpPr>
            <a:spLocks noGrp="1"/>
          </p:cNvSpPr>
          <p:nvPr>
            <p:ph type="title"/>
          </p:nvPr>
        </p:nvSpPr>
        <p:spPr>
          <a:xfrm>
            <a:off x="1198181" y="728906"/>
            <a:ext cx="9792471" cy="2057037"/>
          </a:xfrm>
        </p:spPr>
        <p:txBody>
          <a:bodyPr>
            <a:normAutofit/>
          </a:bodyPr>
          <a:lstStyle/>
          <a:p>
            <a:r>
              <a:rPr lang="en-US">
                <a:solidFill>
                  <a:srgbClr val="FFFFFF"/>
                </a:solidFill>
              </a:rPr>
              <a:t>Introductions</a:t>
            </a:r>
          </a:p>
        </p:txBody>
      </p:sp>
      <p:sp>
        <p:nvSpPr>
          <p:cNvPr id="3" name="Content Placeholder 2">
            <a:extLst>
              <a:ext uri="{FF2B5EF4-FFF2-40B4-BE49-F238E27FC236}">
                <a16:creationId xmlns:a16="http://schemas.microsoft.com/office/drawing/2014/main" id="{61564CC5-5898-DE6D-E4E1-F2D1ECEC296C}"/>
              </a:ext>
            </a:extLst>
          </p:cNvPr>
          <p:cNvSpPr>
            <a:spLocks noGrp="1"/>
          </p:cNvSpPr>
          <p:nvPr>
            <p:ph idx="1"/>
          </p:nvPr>
        </p:nvSpPr>
        <p:spPr>
          <a:xfrm>
            <a:off x="1198181" y="2373550"/>
            <a:ext cx="9792471" cy="3998067"/>
          </a:xfrm>
        </p:spPr>
        <p:txBody>
          <a:bodyPr vert="horz" lIns="91440" tIns="45720" rIns="91440" bIns="45720" rtlCol="0" anchor="t">
            <a:normAutofit/>
          </a:bodyPr>
          <a:lstStyle/>
          <a:p>
            <a:r>
              <a:rPr lang="en-US" sz="2000" dirty="0">
                <a:solidFill>
                  <a:srgbClr val="FFFFFF"/>
                </a:solidFill>
              </a:rPr>
              <a:t>General Manager – Jamie Odum Thompson aka Odum – Seventh Season running program</a:t>
            </a:r>
          </a:p>
          <a:p>
            <a:r>
              <a:rPr lang="en-US" sz="2000" dirty="0">
                <a:solidFill>
                  <a:srgbClr val="FFFFFF"/>
                </a:solidFill>
              </a:rPr>
              <a:t>Assistant GM/Coach – Aaron Beseler – Discord Coach Beseler – Mario Kart and Chess</a:t>
            </a:r>
          </a:p>
          <a:p>
            <a:r>
              <a:rPr lang="en-US" sz="2000" dirty="0">
                <a:solidFill>
                  <a:srgbClr val="FFFFFF"/>
                </a:solidFill>
              </a:rPr>
              <a:t>Assistant Coach – Mason Powers – Discord </a:t>
            </a:r>
            <a:r>
              <a:rPr lang="en-US" sz="2000" dirty="0" err="1">
                <a:solidFill>
                  <a:srgbClr val="FFFFFF"/>
                </a:solidFill>
              </a:rPr>
              <a:t>Biskwit</a:t>
            </a:r>
            <a:r>
              <a:rPr lang="en-US" sz="2000" dirty="0">
                <a:solidFill>
                  <a:srgbClr val="FFFFFF"/>
                </a:solidFill>
              </a:rPr>
              <a:t> – Smash Bros and League of Legends; Former United Esports Athlete, Sheyenne Grad, Class of 2024</a:t>
            </a:r>
          </a:p>
          <a:p>
            <a:pPr marL="0" indent="0">
              <a:buNone/>
            </a:pPr>
            <a:r>
              <a:rPr lang="en-US" sz="2000" dirty="0">
                <a:solidFill>
                  <a:srgbClr val="FFFFFF"/>
                </a:solidFill>
              </a:rPr>
              <a:t>Additional Resources/Support:</a:t>
            </a:r>
          </a:p>
          <a:p>
            <a:r>
              <a:rPr lang="en-US" sz="2000" dirty="0">
                <a:solidFill>
                  <a:srgbClr val="FFFFFF"/>
                </a:solidFill>
              </a:rPr>
              <a:t>Fenworks Coaching (ex. Ethan, Brad, Zac, etc., determined by game title)</a:t>
            </a:r>
          </a:p>
          <a:p>
            <a:r>
              <a:rPr lang="en-US" sz="2000" dirty="0">
                <a:solidFill>
                  <a:srgbClr val="FFFFFF"/>
                </a:solidFill>
              </a:rPr>
              <a:t>We have many previous players that are still active on the server and can pop in to help coach individuals</a:t>
            </a:r>
          </a:p>
        </p:txBody>
      </p:sp>
    </p:spTree>
    <p:extLst>
      <p:ext uri="{BB962C8B-B14F-4D97-AF65-F5344CB8AC3E}">
        <p14:creationId xmlns:p14="http://schemas.microsoft.com/office/powerpoint/2010/main" val="296713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12D0C1-4D34-CD06-A97C-5AC832C6BDBB}"/>
              </a:ext>
            </a:extLst>
          </p:cNvPr>
          <p:cNvSpPr/>
          <p:nvPr/>
        </p:nvSpPr>
        <p:spPr>
          <a:xfrm>
            <a:off x="0" y="0"/>
            <a:ext cx="12192000"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Online Media 6" title="Fenworks North Dakota Esports State Tournament 2026 Recap">
            <a:hlinkClick r:id="" action="ppaction://media"/>
            <a:extLst>
              <a:ext uri="{FF2B5EF4-FFF2-40B4-BE49-F238E27FC236}">
                <a16:creationId xmlns:a16="http://schemas.microsoft.com/office/drawing/2014/main" id="{D81B21E5-39E2-E051-6D40-8EDFD4F6568A}"/>
              </a:ext>
            </a:extLst>
          </p:cNvPr>
          <p:cNvPicPr>
            <a:picLocks noGrp="1" noRot="1" noChangeAspect="1"/>
          </p:cNvPicPr>
          <p:nvPr>
            <p:ph idx="1"/>
            <a:videoFile r:link="rId1"/>
          </p:nvPr>
        </p:nvPicPr>
        <p:blipFill>
          <a:blip r:embed="rId4"/>
          <a:stretch>
            <a:fillRect/>
          </a:stretch>
        </p:blipFill>
        <p:spPr>
          <a:xfrm>
            <a:off x="2242343" y="1253331"/>
            <a:ext cx="7707313" cy="4351338"/>
          </a:xfrm>
          <a:prstGeom prst="rect">
            <a:avLst/>
          </a:prstGeom>
        </p:spPr>
      </p:pic>
      <p:sp>
        <p:nvSpPr>
          <p:cNvPr id="2" name="TextBox 1">
            <a:extLst>
              <a:ext uri="{FF2B5EF4-FFF2-40B4-BE49-F238E27FC236}">
                <a16:creationId xmlns:a16="http://schemas.microsoft.com/office/drawing/2014/main" id="{ADB091C5-D901-9482-5561-C439D44A6465}"/>
              </a:ext>
            </a:extLst>
          </p:cNvPr>
          <p:cNvSpPr txBox="1"/>
          <p:nvPr/>
        </p:nvSpPr>
        <p:spPr>
          <a:xfrm>
            <a:off x="2242343" y="5765800"/>
            <a:ext cx="7707313" cy="369332"/>
          </a:xfrm>
          <a:prstGeom prst="rect">
            <a:avLst/>
          </a:prstGeom>
          <a:noFill/>
        </p:spPr>
        <p:txBody>
          <a:bodyPr wrap="square" rtlCol="0">
            <a:spAutoFit/>
          </a:bodyPr>
          <a:lstStyle/>
          <a:p>
            <a:pPr algn="ctr"/>
            <a:r>
              <a:rPr lang="en-US" dirty="0">
                <a:solidFill>
                  <a:schemeClr val="bg1"/>
                </a:solidFill>
              </a:rPr>
              <a:t>https://www.youtube.com/watch?v=yi4qKt9mL2c</a:t>
            </a:r>
          </a:p>
        </p:txBody>
      </p:sp>
    </p:spTree>
    <p:extLst>
      <p:ext uri="{BB962C8B-B14F-4D97-AF65-F5344CB8AC3E}">
        <p14:creationId xmlns:p14="http://schemas.microsoft.com/office/powerpoint/2010/main" val="121316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Neon Colored Gadgets">
            <a:extLst>
              <a:ext uri="{FF2B5EF4-FFF2-40B4-BE49-F238E27FC236}">
                <a16:creationId xmlns:a16="http://schemas.microsoft.com/office/drawing/2014/main" id="{5F800245-688B-0033-98F8-63CFABFD3396}"/>
              </a:ext>
            </a:extLst>
          </p:cNvPr>
          <p:cNvPicPr>
            <a:picLocks noChangeAspect="1"/>
          </p:cNvPicPr>
          <p:nvPr/>
        </p:nvPicPr>
        <p:blipFill>
          <a:blip r:embed="rId2">
            <a:alphaModFix amt="35000"/>
          </a:blip>
          <a:srcRect b="20775"/>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727CDC22-BBDB-8DFC-54E0-96553D3C3E8D}"/>
              </a:ext>
            </a:extLst>
          </p:cNvPr>
          <p:cNvSpPr>
            <a:spLocks noGrp="1"/>
          </p:cNvSpPr>
          <p:nvPr>
            <p:ph type="title"/>
          </p:nvPr>
        </p:nvSpPr>
        <p:spPr>
          <a:xfrm>
            <a:off x="838200" y="365125"/>
            <a:ext cx="10515600" cy="1325563"/>
          </a:xfrm>
        </p:spPr>
        <p:txBody>
          <a:bodyPr>
            <a:normAutofit/>
          </a:bodyPr>
          <a:lstStyle/>
          <a:p>
            <a:r>
              <a:rPr lang="en-US">
                <a:solidFill>
                  <a:srgbClr val="FFFFFF"/>
                </a:solidFill>
              </a:rPr>
              <a:t>What is Esports?</a:t>
            </a:r>
          </a:p>
        </p:txBody>
      </p:sp>
      <p:sp>
        <p:nvSpPr>
          <p:cNvPr id="3" name="Content Placeholder 2">
            <a:extLst>
              <a:ext uri="{FF2B5EF4-FFF2-40B4-BE49-F238E27FC236}">
                <a16:creationId xmlns:a16="http://schemas.microsoft.com/office/drawing/2014/main" id="{BC737130-14FF-20DE-2D7C-7E2D30F88D93}"/>
              </a:ext>
            </a:extLst>
          </p:cNvPr>
          <p:cNvSpPr>
            <a:spLocks noGrp="1"/>
          </p:cNvSpPr>
          <p:nvPr>
            <p:ph idx="1"/>
          </p:nvPr>
        </p:nvSpPr>
        <p:spPr>
          <a:xfrm>
            <a:off x="838200" y="1825625"/>
            <a:ext cx="10515600" cy="4351338"/>
          </a:xfrm>
        </p:spPr>
        <p:txBody>
          <a:bodyPr vert="horz" lIns="91440" tIns="45720" rIns="91440" bIns="45720" rtlCol="0" anchor="t">
            <a:normAutofit lnSpcReduction="10000"/>
          </a:bodyPr>
          <a:lstStyle/>
          <a:p>
            <a:r>
              <a:rPr lang="en-US" dirty="0">
                <a:solidFill>
                  <a:srgbClr val="FFFFFF"/>
                </a:solidFill>
              </a:rPr>
              <a:t>Competitive Video Games including Chess, Super Smash Brothers Ultimate, Mario Kart 8, Valorant, League of Legends, Rocket League, Minecraft, and Marvel Rivals, where players are pitted against other programs across the state of North Dakota</a:t>
            </a:r>
          </a:p>
          <a:p>
            <a:r>
              <a:rPr lang="en-US" dirty="0">
                <a:solidFill>
                  <a:srgbClr val="FFFFFF"/>
                </a:solidFill>
              </a:rPr>
              <a:t>Program includes grades 7-12, 13 and over, with players and teams from Horace, Sheyenne and West Fargo High School, all under GM Odum and her team</a:t>
            </a:r>
          </a:p>
          <a:p>
            <a:r>
              <a:rPr lang="en-US" dirty="0">
                <a:solidFill>
                  <a:srgbClr val="FFFFFF"/>
                </a:solidFill>
              </a:rPr>
              <a:t>Comprised of a preseason, regular season, spring (casual) season, drone racing (Gravdahl at SHS), and Special Olympics hosted by our vendor Fenworks</a:t>
            </a:r>
          </a:p>
          <a:p>
            <a:r>
              <a:rPr lang="en-US" dirty="0">
                <a:solidFill>
                  <a:srgbClr val="FFFFFF"/>
                </a:solidFill>
              </a:rPr>
              <a:t>State Tournament at University of North Dakota, Grand Forks</a:t>
            </a:r>
          </a:p>
          <a:p>
            <a:endParaRPr lang="en-US" dirty="0">
              <a:solidFill>
                <a:srgbClr val="FFFFFF"/>
              </a:solidFill>
            </a:endParaRPr>
          </a:p>
        </p:txBody>
      </p:sp>
    </p:spTree>
    <p:extLst>
      <p:ext uri="{BB962C8B-B14F-4D97-AF65-F5344CB8AC3E}">
        <p14:creationId xmlns:p14="http://schemas.microsoft.com/office/powerpoint/2010/main" val="284388379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video game art of a black monster&#10;&#10;AI-generated content may be incorrect.">
            <a:extLst>
              <a:ext uri="{FF2B5EF4-FFF2-40B4-BE49-F238E27FC236}">
                <a16:creationId xmlns:a16="http://schemas.microsoft.com/office/drawing/2014/main" id="{440E6256-1858-1F6F-6EEE-23275AC1B0A3}"/>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l="400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788B821-BA2E-7117-9812-18A6D9A42755}"/>
              </a:ext>
            </a:extLst>
          </p:cNvPr>
          <p:cNvSpPr>
            <a:spLocks noGrp="1"/>
          </p:cNvSpPr>
          <p:nvPr>
            <p:ph type="title"/>
          </p:nvPr>
        </p:nvSpPr>
        <p:spPr>
          <a:xfrm>
            <a:off x="838200" y="1144588"/>
            <a:ext cx="10515600" cy="1325563"/>
          </a:xfrm>
        </p:spPr>
        <p:txBody>
          <a:bodyPr>
            <a:normAutofit/>
          </a:bodyPr>
          <a:lstStyle/>
          <a:p>
            <a:r>
              <a:rPr lang="en-US">
                <a:solidFill>
                  <a:srgbClr val="FFFFFF"/>
                </a:solidFill>
              </a:rPr>
              <a:t>Why Esports?</a:t>
            </a:r>
          </a:p>
        </p:txBody>
      </p:sp>
      <p:graphicFrame>
        <p:nvGraphicFramePr>
          <p:cNvPr id="8" name="Content Placeholder 2">
            <a:extLst>
              <a:ext uri="{FF2B5EF4-FFF2-40B4-BE49-F238E27FC236}">
                <a16:creationId xmlns:a16="http://schemas.microsoft.com/office/drawing/2014/main" id="{48B88519-B387-9585-B623-ED05CB14FD5B}"/>
              </a:ext>
            </a:extLst>
          </p:cNvPr>
          <p:cNvGraphicFramePr>
            <a:graphicFrameLocks noGrp="1"/>
          </p:cNvGraphicFramePr>
          <p:nvPr>
            <p:ph idx="1"/>
            <p:extLst>
              <p:ext uri="{D42A27DB-BD31-4B8C-83A1-F6EECF244321}">
                <p14:modId xmlns:p14="http://schemas.microsoft.com/office/powerpoint/2010/main" val="56216760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2813604"/>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artoon of a person in a red and gold garment&#10;&#10;AI-generated content may be incorrect.">
            <a:extLst>
              <a:ext uri="{FF2B5EF4-FFF2-40B4-BE49-F238E27FC236}">
                <a16:creationId xmlns:a16="http://schemas.microsoft.com/office/drawing/2014/main" id="{77CEE3AC-958E-B3E6-90BE-2F2BB2959A5C}"/>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9D58F58D-7FB7-2FD8-F8F7-3E109672ACD7}"/>
              </a:ext>
            </a:extLst>
          </p:cNvPr>
          <p:cNvSpPr>
            <a:spLocks noGrp="1"/>
          </p:cNvSpPr>
          <p:nvPr>
            <p:ph type="title"/>
          </p:nvPr>
        </p:nvSpPr>
        <p:spPr>
          <a:xfrm>
            <a:off x="838200" y="365125"/>
            <a:ext cx="10515600" cy="1325563"/>
          </a:xfrm>
        </p:spPr>
        <p:txBody>
          <a:bodyPr>
            <a:normAutofit/>
          </a:bodyPr>
          <a:lstStyle/>
          <a:p>
            <a:r>
              <a:rPr lang="en-US">
                <a:solidFill>
                  <a:srgbClr val="FFFFFF"/>
                </a:solidFill>
              </a:rPr>
              <a:t>Player Impact</a:t>
            </a:r>
          </a:p>
        </p:txBody>
      </p:sp>
      <p:sp>
        <p:nvSpPr>
          <p:cNvPr id="3" name="Content Placeholder 2">
            <a:extLst>
              <a:ext uri="{FF2B5EF4-FFF2-40B4-BE49-F238E27FC236}">
                <a16:creationId xmlns:a16="http://schemas.microsoft.com/office/drawing/2014/main" id="{6628D2E4-5EE8-19A7-0E07-4A76755CF283}"/>
              </a:ext>
            </a:extLst>
          </p:cNvPr>
          <p:cNvSpPr>
            <a:spLocks noGrp="1"/>
          </p:cNvSpPr>
          <p:nvPr>
            <p:ph idx="1"/>
          </p:nvPr>
        </p:nvSpPr>
        <p:spPr>
          <a:xfrm>
            <a:off x="838200" y="1825625"/>
            <a:ext cx="10515600" cy="4351338"/>
          </a:xfrm>
        </p:spPr>
        <p:txBody>
          <a:bodyPr vert="horz" lIns="91440" tIns="45720" rIns="91440" bIns="45720" rtlCol="0" anchor="t">
            <a:normAutofit/>
          </a:bodyPr>
          <a:lstStyle/>
          <a:p>
            <a:r>
              <a:rPr lang="en-US" sz="2200" b="1" i="1">
                <a:solidFill>
                  <a:srgbClr val="FFFFFF"/>
                </a:solidFill>
              </a:rPr>
              <a:t>Esports has been a huge benefit to my high school experience. It has given me opportunities that I could never even imagined, like showing me that schools are offering scholarships for esports and given me countless friends I would have never met outside of esports.</a:t>
            </a:r>
          </a:p>
          <a:p>
            <a:r>
              <a:rPr lang="en-US" sz="2200" b="1" i="1">
                <a:solidFill>
                  <a:srgbClr val="FFFFFF"/>
                </a:solidFill>
              </a:rPr>
              <a:t>I feel that Esports made high school so much better, and I wish I had started earlier than my senior year. Along with the fact that I enjoyed playing the games, I was in it and it gave me motivation to get better so I could try and get 1st place in the tournaments.</a:t>
            </a:r>
          </a:p>
          <a:p>
            <a:r>
              <a:rPr lang="en-US" sz="2200" b="1" i="1">
                <a:solidFill>
                  <a:srgbClr val="FFFFFF"/>
                </a:solidFill>
              </a:rPr>
              <a:t>The Esports program was my favorite part of WFHS. It gave me a community to be a part of and a way to compete with other students in the state.</a:t>
            </a:r>
          </a:p>
          <a:p>
            <a:r>
              <a:rPr lang="en-US" sz="2200" b="1" i="1">
                <a:solidFill>
                  <a:srgbClr val="FFFFFF"/>
                </a:solidFill>
              </a:rPr>
              <a:t>I made personal connections with the team I was a part of, as well as learning how to better communicate and work in a group setting.</a:t>
            </a:r>
          </a:p>
        </p:txBody>
      </p:sp>
    </p:spTree>
    <p:extLst>
      <p:ext uri="{BB962C8B-B14F-4D97-AF65-F5344CB8AC3E}">
        <p14:creationId xmlns:p14="http://schemas.microsoft.com/office/powerpoint/2010/main" val="416648572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artoon of a monster&#10;&#10;AI-generated content may be incorrect.">
            <a:extLst>
              <a:ext uri="{FF2B5EF4-FFF2-40B4-BE49-F238E27FC236}">
                <a16:creationId xmlns:a16="http://schemas.microsoft.com/office/drawing/2014/main" id="{53EEEE41-952B-588E-DCFD-8636ECD142D2}"/>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94E70516-56F5-A56C-82D4-8CA24235CC51}"/>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Parent Perspective</a:t>
            </a:r>
          </a:p>
        </p:txBody>
      </p:sp>
      <p:sp>
        <p:nvSpPr>
          <p:cNvPr id="4" name="Content Placeholder 2">
            <a:extLst>
              <a:ext uri="{FF2B5EF4-FFF2-40B4-BE49-F238E27FC236}">
                <a16:creationId xmlns:a16="http://schemas.microsoft.com/office/drawing/2014/main" id="{87E7B974-FA34-56F0-B33E-752DC0E7AF78}"/>
              </a:ext>
            </a:extLst>
          </p:cNvPr>
          <p:cNvSpPr>
            <a:spLocks noGrp="1"/>
          </p:cNvSpPr>
          <p:nvPr>
            <p:ph idx="1"/>
          </p:nvPr>
        </p:nvSpPr>
        <p:spPr>
          <a:xfrm>
            <a:off x="839014" y="1711931"/>
            <a:ext cx="10526507" cy="4431414"/>
          </a:xfrm>
        </p:spPr>
        <p:txBody>
          <a:bodyPr vert="horz" lIns="91440" tIns="45720" rIns="91440" bIns="45720" rtlCol="0" anchor="t">
            <a:normAutofit/>
          </a:bodyPr>
          <a:lstStyle/>
          <a:p>
            <a:r>
              <a:rPr lang="en-US" dirty="0"/>
              <a:t>Realities and Benefits</a:t>
            </a:r>
          </a:p>
          <a:p>
            <a:pPr lvl="1">
              <a:buFont typeface="Courier New" panose="020B0604020202020204" pitchFamily="34" charset="0"/>
              <a:buChar char="o"/>
            </a:pPr>
            <a:r>
              <a:rPr lang="en-US" dirty="0"/>
              <a:t>How it fits your teen</a:t>
            </a:r>
            <a:br>
              <a:rPr lang="en-US"/>
            </a:br>
            <a:r>
              <a:rPr lang="en-US" dirty="0"/>
              <a:t>(digital track and field variety)</a:t>
            </a:r>
          </a:p>
          <a:p>
            <a:pPr lvl="1">
              <a:buFont typeface="Courier New" panose="020B0604020202020204" pitchFamily="34" charset="0"/>
              <a:buChar char="o"/>
            </a:pPr>
            <a:r>
              <a:rPr lang="en-US" dirty="0"/>
              <a:t>Cost and Time</a:t>
            </a:r>
            <a:br>
              <a:rPr lang="en-US"/>
            </a:br>
            <a:r>
              <a:rPr lang="en-US" dirty="0"/>
              <a:t>(investment across multiple years lower than athletics)</a:t>
            </a:r>
          </a:p>
          <a:p>
            <a:pPr lvl="1">
              <a:buFont typeface="Courier New" panose="020B0604020202020204" pitchFamily="34" charset="0"/>
              <a:buChar char="o"/>
            </a:pPr>
            <a:r>
              <a:rPr lang="en-US" dirty="0"/>
              <a:t>Physical and Mental Health</a:t>
            </a:r>
            <a:br>
              <a:rPr lang="en-US"/>
            </a:br>
            <a:r>
              <a:rPr lang="en-US" dirty="0"/>
              <a:t>(lack of physical activity and access to the digital world for good and bad)</a:t>
            </a:r>
          </a:p>
          <a:p>
            <a:pPr lvl="1">
              <a:buFont typeface="Courier New" panose="020B0604020202020204" pitchFamily="34" charset="0"/>
              <a:buChar char="o"/>
            </a:pPr>
            <a:r>
              <a:rPr lang="en-US" dirty="0"/>
              <a:t>Helping to shape your teen's path</a:t>
            </a:r>
            <a:br>
              <a:rPr lang="en-US"/>
            </a:br>
            <a:r>
              <a:rPr lang="en-US" dirty="0"/>
              <a:t>(careers and involvement post-High School)</a:t>
            </a:r>
          </a:p>
          <a:p>
            <a:pPr lvl="1">
              <a:buFont typeface="Courier New" panose="020B0604020202020204" pitchFamily="34" charset="0"/>
              <a:buChar char="o"/>
            </a:pPr>
            <a:r>
              <a:rPr lang="en-US" dirty="0"/>
              <a:t>What they get right now</a:t>
            </a:r>
          </a:p>
        </p:txBody>
      </p:sp>
    </p:spTree>
    <p:extLst>
      <p:ext uri="{BB962C8B-B14F-4D97-AF65-F5344CB8AC3E}">
        <p14:creationId xmlns:p14="http://schemas.microsoft.com/office/powerpoint/2010/main" val="225923959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3D0A9E-B272-9006-FFE7-D1BC3F3C760D}"/>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Scholarships - </a:t>
            </a:r>
            <a:r>
              <a:rPr lang="en-US" sz="3200" err="1">
                <a:hlinkClick r:id="rId2"/>
              </a:rPr>
              <a:t>Naecad</a:t>
            </a:r>
            <a:r>
              <a:rPr lang="en-US" sz="3200">
                <a:hlinkClick r:id="rId2"/>
              </a:rPr>
              <a:t>-Collegiate-Esports-Guide - </a:t>
            </a:r>
            <a:r>
              <a:rPr lang="en-US" sz="3200" err="1">
                <a:hlinkClick r:id="rId2"/>
              </a:rPr>
              <a:t>ByteSpeed</a:t>
            </a:r>
            <a:endParaRPr lang="en-US" sz="3200" kern="1200">
              <a:solidFill>
                <a:schemeClr val="bg1"/>
              </a:solidFill>
              <a:latin typeface="+mj-lt"/>
              <a:ea typeface="+mj-ea"/>
              <a:cs typeface="+mj-cs"/>
            </a:endParaRPr>
          </a:p>
        </p:txBody>
      </p:sp>
      <p:pic>
        <p:nvPicPr>
          <p:cNvPr id="5" name="Picture 4">
            <a:extLst>
              <a:ext uri="{FF2B5EF4-FFF2-40B4-BE49-F238E27FC236}">
                <a16:creationId xmlns:a16="http://schemas.microsoft.com/office/drawing/2014/main" id="{8B40FBE5-F6AA-FE77-F994-1262BA9B17B2}"/>
              </a:ext>
            </a:extLst>
          </p:cNvPr>
          <p:cNvPicPr>
            <a:picLocks noChangeAspect="1"/>
          </p:cNvPicPr>
          <p:nvPr/>
        </p:nvPicPr>
        <p:blipFill>
          <a:blip r:embed="rId3"/>
          <a:stretch>
            <a:fillRect/>
          </a:stretch>
        </p:blipFill>
        <p:spPr>
          <a:xfrm>
            <a:off x="1371054" y="1675227"/>
            <a:ext cx="9449892" cy="4394199"/>
          </a:xfrm>
          <a:prstGeom prst="rect">
            <a:avLst/>
          </a:prstGeom>
        </p:spPr>
      </p:pic>
      <p:sp>
        <p:nvSpPr>
          <p:cNvPr id="3" name="TextBox 2">
            <a:extLst>
              <a:ext uri="{FF2B5EF4-FFF2-40B4-BE49-F238E27FC236}">
                <a16:creationId xmlns:a16="http://schemas.microsoft.com/office/drawing/2014/main" id="{A54F948D-1773-BF7E-E2E3-58C81797DF98}"/>
              </a:ext>
            </a:extLst>
          </p:cNvPr>
          <p:cNvSpPr txBox="1"/>
          <p:nvPr/>
        </p:nvSpPr>
        <p:spPr>
          <a:xfrm>
            <a:off x="8284029" y="6400800"/>
            <a:ext cx="3614057" cy="307777"/>
          </a:xfrm>
          <a:prstGeom prst="rect">
            <a:avLst/>
          </a:prstGeom>
          <a:noFill/>
        </p:spPr>
        <p:txBody>
          <a:bodyPr wrap="square" rtlCol="0">
            <a:spAutoFit/>
          </a:bodyPr>
          <a:lstStyle/>
          <a:p>
            <a:pPr algn="r"/>
            <a:r>
              <a:rPr lang="en-US" sz="1400" i="1"/>
              <a:t>*Link in Discord Server under Resources</a:t>
            </a:r>
          </a:p>
        </p:txBody>
      </p:sp>
    </p:spTree>
    <p:extLst>
      <p:ext uri="{BB962C8B-B14F-4D97-AF65-F5344CB8AC3E}">
        <p14:creationId xmlns:p14="http://schemas.microsoft.com/office/powerpoint/2010/main" val="3254264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EE945DB5-5659-5A24-92AC-BEB1BAC499CD}"/>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Profile of a Grad</a:t>
            </a: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F8AD9B45-A3B4-9991-B04D-A6A4A71A6E90}"/>
              </a:ext>
            </a:extLst>
          </p:cNvPr>
          <p:cNvSpPr>
            <a:spLocks noGrp="1"/>
          </p:cNvSpPr>
          <p:nvPr>
            <p:ph idx="1"/>
          </p:nvPr>
        </p:nvSpPr>
        <p:spPr>
          <a:xfrm>
            <a:off x="897769" y="1909192"/>
            <a:ext cx="4586513" cy="3647710"/>
          </a:xfrm>
        </p:spPr>
        <p:txBody>
          <a:bodyPr>
            <a:normAutofit/>
          </a:bodyPr>
          <a:lstStyle/>
          <a:p>
            <a:r>
              <a:rPr lang="en-US" sz="2000">
                <a:solidFill>
                  <a:schemeClr val="bg1"/>
                </a:solidFill>
              </a:rPr>
              <a:t>Compassion</a:t>
            </a:r>
          </a:p>
          <a:p>
            <a:r>
              <a:rPr lang="en-US" sz="2000">
                <a:solidFill>
                  <a:schemeClr val="bg1"/>
                </a:solidFill>
              </a:rPr>
              <a:t>Resilience</a:t>
            </a:r>
          </a:p>
          <a:p>
            <a:r>
              <a:rPr lang="en-US" sz="2000">
                <a:solidFill>
                  <a:schemeClr val="bg1"/>
                </a:solidFill>
              </a:rPr>
              <a:t>Responsibility</a:t>
            </a:r>
          </a:p>
          <a:p>
            <a:r>
              <a:rPr lang="en-US" sz="2000">
                <a:solidFill>
                  <a:schemeClr val="bg1"/>
                </a:solidFill>
              </a:rPr>
              <a:t>Communication</a:t>
            </a:r>
          </a:p>
          <a:p>
            <a:r>
              <a:rPr lang="en-US" sz="2000">
                <a:solidFill>
                  <a:schemeClr val="bg1"/>
                </a:solidFill>
              </a:rPr>
              <a:t>Critical Thinking</a:t>
            </a:r>
          </a:p>
          <a:p>
            <a:r>
              <a:rPr lang="en-US" sz="2000">
                <a:solidFill>
                  <a:schemeClr val="bg1"/>
                </a:solidFill>
              </a:rPr>
              <a:t>Reflection</a:t>
            </a:r>
          </a:p>
          <a:p>
            <a:r>
              <a:rPr lang="en-US" sz="2000">
                <a:solidFill>
                  <a:schemeClr val="bg1"/>
                </a:solidFill>
              </a:rPr>
              <a:t>Creativity</a:t>
            </a:r>
          </a:p>
          <a:p>
            <a:r>
              <a:rPr lang="en-US" sz="2000">
                <a:solidFill>
                  <a:schemeClr val="bg1"/>
                </a:solidFill>
              </a:rPr>
              <a:t>Collaboration</a:t>
            </a: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oster with text and icons&#10;&#10;AI-generated content may be incorrect.">
            <a:extLst>
              <a:ext uri="{FF2B5EF4-FFF2-40B4-BE49-F238E27FC236}">
                <a16:creationId xmlns:a16="http://schemas.microsoft.com/office/drawing/2014/main" id="{6031D1C8-3834-149B-0CCD-ECBB1535F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7720" y="396909"/>
            <a:ext cx="3939565" cy="6084277"/>
          </a:xfrm>
          <a:prstGeom prst="rect">
            <a:avLst/>
          </a:prstGeom>
        </p:spPr>
      </p:pic>
    </p:spTree>
    <p:extLst>
      <p:ext uri="{BB962C8B-B14F-4D97-AF65-F5344CB8AC3E}">
        <p14:creationId xmlns:p14="http://schemas.microsoft.com/office/powerpoint/2010/main" val="1178924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different colored squares&#10;&#10;AI-generated content may be incorrect.">
            <a:extLst>
              <a:ext uri="{FF2B5EF4-FFF2-40B4-BE49-F238E27FC236}">
                <a16:creationId xmlns:a16="http://schemas.microsoft.com/office/drawing/2014/main" id="{58F6C3BC-3858-D197-0905-34BA3DEF3B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975" y="255814"/>
            <a:ext cx="11329921" cy="6368143"/>
          </a:xfrm>
        </p:spPr>
      </p:pic>
    </p:spTree>
    <p:extLst>
      <p:ext uri="{BB962C8B-B14F-4D97-AF65-F5344CB8AC3E}">
        <p14:creationId xmlns:p14="http://schemas.microsoft.com/office/powerpoint/2010/main" val="945602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5" name="Picture 4" descr="A video game character with armor&#10;&#10;AI-generated content may be incorrect.">
            <a:extLst>
              <a:ext uri="{FF2B5EF4-FFF2-40B4-BE49-F238E27FC236}">
                <a16:creationId xmlns:a16="http://schemas.microsoft.com/office/drawing/2014/main" id="{1F733AEF-33E3-AF48-3142-4F07930923F7}"/>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r="-1" b="6832"/>
          <a:stretch>
            <a:fillRect/>
          </a:stretch>
        </p:blipFill>
        <p:spPr>
          <a:xfrm>
            <a:off x="-131585" y="0"/>
            <a:ext cx="12476151" cy="6858000"/>
          </a:xfrm>
          <a:prstGeom prst="rect">
            <a:avLst/>
          </a:prstGeom>
        </p:spPr>
      </p:pic>
      <p:sp>
        <p:nvSpPr>
          <p:cNvPr id="2" name="Title 1">
            <a:extLst>
              <a:ext uri="{FF2B5EF4-FFF2-40B4-BE49-F238E27FC236}">
                <a16:creationId xmlns:a16="http://schemas.microsoft.com/office/drawing/2014/main" id="{05642E68-9497-CAF7-81D4-46117C031502}"/>
              </a:ext>
            </a:extLst>
          </p:cNvPr>
          <p:cNvSpPr>
            <a:spLocks noGrp="1"/>
          </p:cNvSpPr>
          <p:nvPr>
            <p:ph type="title"/>
          </p:nvPr>
        </p:nvSpPr>
        <p:spPr>
          <a:xfrm>
            <a:off x="1198181" y="1840815"/>
            <a:ext cx="9795637" cy="1152751"/>
          </a:xfrm>
        </p:spPr>
        <p:txBody>
          <a:bodyPr vert="horz" lIns="91440" tIns="45720" rIns="91440" bIns="45720" rtlCol="0" anchor="b">
            <a:normAutofit/>
          </a:bodyPr>
          <a:lstStyle/>
          <a:p>
            <a:r>
              <a:rPr lang="en-US" sz="5200">
                <a:solidFill>
                  <a:srgbClr val="FFFFFF"/>
                </a:solidFill>
              </a:rPr>
              <a:t>Season Registration</a:t>
            </a:r>
          </a:p>
        </p:txBody>
      </p:sp>
      <p:sp>
        <p:nvSpPr>
          <p:cNvPr id="3" name="Content Placeholder 2">
            <a:extLst>
              <a:ext uri="{FF2B5EF4-FFF2-40B4-BE49-F238E27FC236}">
                <a16:creationId xmlns:a16="http://schemas.microsoft.com/office/drawing/2014/main" id="{05763ACC-543B-7BD1-997D-67C4D22DB07B}"/>
              </a:ext>
            </a:extLst>
          </p:cNvPr>
          <p:cNvSpPr>
            <a:spLocks noGrp="1"/>
          </p:cNvSpPr>
          <p:nvPr>
            <p:ph idx="1"/>
          </p:nvPr>
        </p:nvSpPr>
        <p:spPr>
          <a:xfrm>
            <a:off x="926303" y="2993566"/>
            <a:ext cx="7414750" cy="3377089"/>
          </a:xfrm>
        </p:spPr>
        <p:txBody>
          <a:bodyPr vert="horz" lIns="91440" tIns="45720" rIns="91440" bIns="45720" rtlCol="0" anchor="t">
            <a:normAutofit fontScale="92500"/>
          </a:bodyPr>
          <a:lstStyle/>
          <a:p>
            <a:pPr marL="0" indent="0">
              <a:buNone/>
            </a:pPr>
            <a:r>
              <a:rPr lang="en-US" sz="2400" dirty="0">
                <a:solidFill>
                  <a:srgbClr val="FFFFFF"/>
                </a:solidFill>
              </a:rPr>
              <a:t>Registration – </a:t>
            </a:r>
            <a:r>
              <a:rPr lang="en-US" sz="2400" err="1">
                <a:solidFill>
                  <a:srgbClr val="FFFFFF"/>
                </a:solidFill>
              </a:rPr>
              <a:t>Fenworks</a:t>
            </a:r>
            <a:r>
              <a:rPr lang="en-US" sz="2400" dirty="0">
                <a:solidFill>
                  <a:srgbClr val="FFFFFF"/>
                </a:solidFill>
              </a:rPr>
              <a:t>, Arbiter (no physical needed), Permission Slip – Need all three to complete registration</a:t>
            </a:r>
          </a:p>
          <a:p>
            <a:pPr marL="0" indent="0">
              <a:buNone/>
            </a:pPr>
            <a:r>
              <a:rPr lang="en-US" sz="2400" dirty="0">
                <a:solidFill>
                  <a:srgbClr val="FFFFFF"/>
                </a:solidFill>
              </a:rPr>
              <a:t>GM/Coach Registration Form (QR Code title interests)</a:t>
            </a:r>
          </a:p>
          <a:p>
            <a:pPr marL="0" indent="0">
              <a:buNone/>
            </a:pPr>
            <a:r>
              <a:rPr lang="en-US" sz="2400" dirty="0">
                <a:solidFill>
                  <a:srgbClr val="FFFFFF"/>
                </a:solidFill>
              </a:rPr>
              <a:t>$100 Registration fee – Paid </a:t>
            </a:r>
            <a:r>
              <a:rPr lang="en-US" sz="2400">
                <a:solidFill>
                  <a:srgbClr val="FFFFFF"/>
                </a:solidFill>
              </a:rPr>
              <a:t>on Arbiter or </a:t>
            </a:r>
            <a:r>
              <a:rPr lang="en-US" sz="2400" dirty="0">
                <a:solidFill>
                  <a:srgbClr val="FFFFFF"/>
                </a:solidFill>
              </a:rPr>
              <a:t>at Activities Office </a:t>
            </a:r>
            <a:br>
              <a:rPr lang="en-US" sz="2400" dirty="0">
                <a:solidFill>
                  <a:srgbClr val="FFFFFF"/>
                </a:solidFill>
              </a:rPr>
            </a:br>
            <a:r>
              <a:rPr lang="en-US" sz="2400" dirty="0">
                <a:solidFill>
                  <a:srgbClr val="FFFFFF"/>
                </a:solidFill>
              </a:rPr>
              <a:t>(waivers for free/reduced lunch plans, confirm with activities office)</a:t>
            </a:r>
          </a:p>
          <a:p>
            <a:pPr marL="0" indent="0">
              <a:buNone/>
            </a:pPr>
            <a:r>
              <a:rPr lang="en-US" sz="2400" dirty="0">
                <a:solidFill>
                  <a:srgbClr val="FFFFFF"/>
                </a:solidFill>
              </a:rPr>
              <a:t>Additional Costs – Gear, Jersey, additional travel for Tournaments (optional); Spring Club Season $50 (optional)</a:t>
            </a:r>
          </a:p>
        </p:txBody>
      </p:sp>
      <p:sp>
        <p:nvSpPr>
          <p:cNvPr id="4" name="TextBox 3">
            <a:extLst>
              <a:ext uri="{FF2B5EF4-FFF2-40B4-BE49-F238E27FC236}">
                <a16:creationId xmlns:a16="http://schemas.microsoft.com/office/drawing/2014/main" id="{FD28B568-20AF-75B1-7981-37DFDBE8E77B}"/>
              </a:ext>
            </a:extLst>
          </p:cNvPr>
          <p:cNvSpPr txBox="1"/>
          <p:nvPr/>
        </p:nvSpPr>
        <p:spPr>
          <a:xfrm>
            <a:off x="8190869" y="5552758"/>
            <a:ext cx="3637502" cy="523220"/>
          </a:xfrm>
          <a:prstGeom prst="rect">
            <a:avLst/>
          </a:prstGeom>
          <a:noFill/>
        </p:spPr>
        <p:txBody>
          <a:bodyPr wrap="square" lIns="91440" tIns="45720" rIns="91440" bIns="45720" rtlCol="0" anchor="t">
            <a:spAutoFit/>
          </a:bodyPr>
          <a:lstStyle/>
          <a:p>
            <a:pPr algn="ctr"/>
            <a:r>
              <a:rPr lang="en-US" sz="2800">
                <a:solidFill>
                  <a:schemeClr val="bg1"/>
                </a:solidFill>
              </a:rPr>
              <a:t>Player Interest Survey</a:t>
            </a:r>
          </a:p>
        </p:txBody>
      </p:sp>
      <p:pic>
        <p:nvPicPr>
          <p:cNvPr id="8" name="Picture 7">
            <a:extLst>
              <a:ext uri="{FF2B5EF4-FFF2-40B4-BE49-F238E27FC236}">
                <a16:creationId xmlns:a16="http://schemas.microsoft.com/office/drawing/2014/main" id="{73EA1055-62E7-D57A-79E8-475C1DDAE3F8}"/>
              </a:ext>
            </a:extLst>
          </p:cNvPr>
          <p:cNvPicPr>
            <a:picLocks noChangeAspect="1"/>
          </p:cNvPicPr>
          <p:nvPr/>
        </p:nvPicPr>
        <p:blipFill>
          <a:blip r:embed="rId3"/>
          <a:stretch>
            <a:fillRect/>
          </a:stretch>
        </p:blipFill>
        <p:spPr>
          <a:xfrm>
            <a:off x="8472637" y="2343015"/>
            <a:ext cx="3082720" cy="3095328"/>
          </a:xfrm>
          <a:prstGeom prst="rect">
            <a:avLst/>
          </a:prstGeom>
        </p:spPr>
      </p:pic>
    </p:spTree>
    <p:extLst>
      <p:ext uri="{BB962C8B-B14F-4D97-AF65-F5344CB8AC3E}">
        <p14:creationId xmlns:p14="http://schemas.microsoft.com/office/powerpoint/2010/main" val="3936330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411360-6EEA-C976-D9BC-80D35B17A1E5}"/>
              </a:ext>
            </a:extLst>
          </p:cNvPr>
          <p:cNvSpPr>
            <a:spLocks noGrp="1"/>
          </p:cNvSpPr>
          <p:nvPr>
            <p:ph type="title"/>
          </p:nvPr>
        </p:nvSpPr>
        <p:spPr>
          <a:xfrm>
            <a:off x="838200" y="1260752"/>
            <a:ext cx="4790439" cy="1323439"/>
          </a:xfrm>
        </p:spPr>
        <p:txBody>
          <a:bodyPr vert="horz" lIns="91440" tIns="45720" rIns="91440" bIns="45720" rtlCol="0" anchor="t">
            <a:normAutofit/>
          </a:bodyPr>
          <a:lstStyle/>
          <a:p>
            <a:r>
              <a:rPr lang="en-US" sz="4000" kern="1200" dirty="0">
                <a:solidFill>
                  <a:schemeClr val="bg1"/>
                </a:solidFill>
                <a:latin typeface="+mj-lt"/>
                <a:ea typeface="+mj-ea"/>
                <a:cs typeface="+mj-cs"/>
              </a:rPr>
              <a:t>School Registration</a:t>
            </a:r>
          </a:p>
        </p:txBody>
      </p:sp>
      <p:sp>
        <p:nvSpPr>
          <p:cNvPr id="3" name="Content Placeholder 2">
            <a:extLst>
              <a:ext uri="{FF2B5EF4-FFF2-40B4-BE49-F238E27FC236}">
                <a16:creationId xmlns:a16="http://schemas.microsoft.com/office/drawing/2014/main" id="{0A349BE6-ADAF-0982-8016-CAC248F16FD5}"/>
              </a:ext>
            </a:extLst>
          </p:cNvPr>
          <p:cNvSpPr>
            <a:spLocks noGrp="1"/>
          </p:cNvSpPr>
          <p:nvPr>
            <p:ph idx="1"/>
          </p:nvPr>
        </p:nvSpPr>
        <p:spPr>
          <a:xfrm>
            <a:off x="838200" y="2765400"/>
            <a:ext cx="5265614" cy="3014914"/>
          </a:xfrm>
        </p:spPr>
        <p:txBody>
          <a:bodyPr vert="horz" lIns="91440" tIns="45720" rIns="91440" bIns="45720" rtlCol="0" anchor="t">
            <a:normAutofit/>
          </a:bodyPr>
          <a:lstStyle/>
          <a:p>
            <a:pPr marL="0" indent="0">
              <a:buNone/>
            </a:pPr>
            <a:r>
              <a:rPr lang="en-US" sz="2000" kern="1200" dirty="0">
                <a:solidFill>
                  <a:schemeClr val="bg1">
                    <a:alpha val="80000"/>
                  </a:schemeClr>
                </a:solidFill>
                <a:latin typeface="+mn-lt"/>
                <a:ea typeface="+mn-ea"/>
                <a:cs typeface="+mn-cs"/>
              </a:rPr>
              <a:t>Register through Arbiter for correct season (Winter/Spring)</a:t>
            </a:r>
          </a:p>
          <a:p>
            <a:pPr marL="0" indent="0">
              <a:buNone/>
            </a:pPr>
            <a:r>
              <a:rPr lang="en-US" sz="2000" dirty="0">
                <a:solidFill>
                  <a:schemeClr val="bg1">
                    <a:alpha val="80000"/>
                  </a:schemeClr>
                </a:solidFill>
              </a:rPr>
              <a:t>No Physical Needed</a:t>
            </a:r>
          </a:p>
          <a:p>
            <a:pPr marL="0" indent="0">
              <a:buNone/>
            </a:pPr>
            <a:r>
              <a:rPr lang="en-US" sz="2000">
                <a:solidFill>
                  <a:schemeClr val="bg1">
                    <a:alpha val="80000"/>
                  </a:schemeClr>
                </a:solidFill>
              </a:rPr>
              <a:t>Pay online through Arbiter (preferred) or bring Cash or Check</a:t>
            </a:r>
            <a:r>
              <a:rPr lang="en-US" sz="2000" kern="1200" dirty="0">
                <a:solidFill>
                  <a:schemeClr val="bg1">
                    <a:alpha val="80000"/>
                  </a:schemeClr>
                </a:solidFill>
                <a:latin typeface="+mn-lt"/>
                <a:ea typeface="+mn-ea"/>
                <a:cs typeface="+mn-cs"/>
              </a:rPr>
              <a:t> </a:t>
            </a:r>
            <a:r>
              <a:rPr lang="en-US" sz="2000">
                <a:solidFill>
                  <a:schemeClr val="bg1">
                    <a:alpha val="80000"/>
                  </a:schemeClr>
                </a:solidFill>
              </a:rPr>
              <a:t>(</a:t>
            </a:r>
            <a:r>
              <a:rPr lang="en-US" sz="2000" dirty="0">
                <a:solidFill>
                  <a:schemeClr val="bg1">
                    <a:alpha val="80000"/>
                  </a:schemeClr>
                </a:solidFill>
              </a:rPr>
              <a:t>made out to West Fargo High School or </a:t>
            </a:r>
            <a:r>
              <a:rPr lang="en-US" sz="2000">
                <a:solidFill>
                  <a:schemeClr val="bg1">
                    <a:alpha val="80000"/>
                  </a:schemeClr>
                </a:solidFill>
              </a:rPr>
              <a:t>West Fargo </a:t>
            </a:r>
            <a:r>
              <a:rPr lang="en-US" sz="2000" dirty="0">
                <a:solidFill>
                  <a:schemeClr val="bg1">
                    <a:alpha val="80000"/>
                  </a:schemeClr>
                </a:solidFill>
              </a:rPr>
              <a:t>Public Schools</a:t>
            </a:r>
            <a:r>
              <a:rPr lang="en-US" sz="2000">
                <a:solidFill>
                  <a:schemeClr val="bg1">
                    <a:alpha val="80000"/>
                  </a:schemeClr>
                </a:solidFill>
              </a:rPr>
              <a:t>) </a:t>
            </a:r>
            <a:r>
              <a:rPr lang="en-US" sz="2000" dirty="0">
                <a:solidFill>
                  <a:schemeClr val="bg1">
                    <a:alpha val="80000"/>
                  </a:schemeClr>
                </a:solidFill>
              </a:rPr>
              <a:t>for activity fee</a:t>
            </a:r>
          </a:p>
          <a:p>
            <a:pPr marL="0" indent="0">
              <a:buNone/>
            </a:pPr>
            <a:r>
              <a:rPr lang="en-US" sz="2000" kern="1200" dirty="0">
                <a:solidFill>
                  <a:schemeClr val="bg1">
                    <a:alpha val="80000"/>
                  </a:schemeClr>
                </a:solidFill>
                <a:latin typeface="+mn-lt"/>
                <a:ea typeface="+mn-ea"/>
                <a:cs typeface="+mn-cs"/>
              </a:rPr>
              <a:t>Talk to </a:t>
            </a:r>
            <a:r>
              <a:rPr lang="en-US" sz="2000" dirty="0">
                <a:solidFill>
                  <a:schemeClr val="bg1">
                    <a:alpha val="80000"/>
                  </a:schemeClr>
                </a:solidFill>
              </a:rPr>
              <a:t>Activities </a:t>
            </a:r>
            <a:r>
              <a:rPr lang="en-US" sz="2000">
                <a:solidFill>
                  <a:schemeClr val="bg1">
                    <a:alpha val="80000"/>
                  </a:schemeClr>
                </a:solidFill>
              </a:rPr>
              <a:t>Office</a:t>
            </a:r>
            <a:r>
              <a:rPr lang="en-US" sz="2000" dirty="0">
                <a:solidFill>
                  <a:schemeClr val="bg1">
                    <a:alpha val="80000"/>
                  </a:schemeClr>
                </a:solidFill>
              </a:rPr>
              <a:t> to confirm waiver for activity fee</a:t>
            </a:r>
            <a:endParaRPr lang="en-US" sz="2000" kern="1200">
              <a:solidFill>
                <a:schemeClr val="bg1">
                  <a:alpha val="80000"/>
                </a:schemeClr>
              </a:solidFill>
              <a:latin typeface="+mn-lt"/>
            </a:endParaRPr>
          </a:p>
        </p:txBody>
      </p:sp>
      <p:pic>
        <p:nvPicPr>
          <p:cNvPr id="6" name="Picture 5">
            <a:extLst>
              <a:ext uri="{FF2B5EF4-FFF2-40B4-BE49-F238E27FC236}">
                <a16:creationId xmlns:a16="http://schemas.microsoft.com/office/drawing/2014/main" id="{0EBBADB7-E412-5FFF-96FE-7963DCFD4D25}"/>
              </a:ext>
            </a:extLst>
          </p:cNvPr>
          <p:cNvPicPr>
            <a:picLocks noChangeAspect="1"/>
          </p:cNvPicPr>
          <p:nvPr/>
        </p:nvPicPr>
        <p:blipFill>
          <a:blip r:embed="rId2"/>
          <a:stretch>
            <a:fillRect/>
          </a:stretch>
        </p:blipFill>
        <p:spPr>
          <a:xfrm>
            <a:off x="6749507" y="2765400"/>
            <a:ext cx="3229426" cy="2638793"/>
          </a:xfrm>
          <a:prstGeom prst="rect">
            <a:avLst/>
          </a:prstGeom>
        </p:spPr>
      </p:pic>
      <p:pic>
        <p:nvPicPr>
          <p:cNvPr id="8" name="Picture 7">
            <a:extLst>
              <a:ext uri="{FF2B5EF4-FFF2-40B4-BE49-F238E27FC236}">
                <a16:creationId xmlns:a16="http://schemas.microsoft.com/office/drawing/2014/main" id="{F2BABB70-FD96-8036-14E8-CF46275DCB27}"/>
              </a:ext>
            </a:extLst>
          </p:cNvPr>
          <p:cNvPicPr>
            <a:picLocks noChangeAspect="1"/>
          </p:cNvPicPr>
          <p:nvPr/>
        </p:nvPicPr>
        <p:blipFill>
          <a:blip r:embed="rId3"/>
          <a:stretch>
            <a:fillRect/>
          </a:stretch>
        </p:blipFill>
        <p:spPr>
          <a:xfrm>
            <a:off x="6749507" y="1916549"/>
            <a:ext cx="1457528" cy="590632"/>
          </a:xfrm>
          <a:prstGeom prst="rect">
            <a:avLst/>
          </a:prstGeom>
        </p:spPr>
      </p:pic>
    </p:spTree>
    <p:extLst>
      <p:ext uri="{BB962C8B-B14F-4D97-AF65-F5344CB8AC3E}">
        <p14:creationId xmlns:p14="http://schemas.microsoft.com/office/powerpoint/2010/main" val="3654425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7C5A-3592-BFED-4305-3E838CDB72FB}"/>
              </a:ext>
            </a:extLst>
          </p:cNvPr>
          <p:cNvSpPr>
            <a:spLocks noGrp="1"/>
          </p:cNvSpPr>
          <p:nvPr>
            <p:ph type="title"/>
          </p:nvPr>
        </p:nvSpPr>
        <p:spPr>
          <a:xfrm>
            <a:off x="838200" y="4957281"/>
            <a:ext cx="2909835" cy="1325563"/>
          </a:xfrm>
        </p:spPr>
        <p:txBody>
          <a:bodyPr/>
          <a:lstStyle/>
          <a:p>
            <a:r>
              <a:rPr lang="en-US" err="1"/>
              <a:t>Fenworks</a:t>
            </a:r>
            <a:r>
              <a:rPr lang="en-US"/>
              <a:t> Registration</a:t>
            </a:r>
          </a:p>
        </p:txBody>
      </p:sp>
      <p:sp>
        <p:nvSpPr>
          <p:cNvPr id="3" name="Content Placeholder 2">
            <a:extLst>
              <a:ext uri="{FF2B5EF4-FFF2-40B4-BE49-F238E27FC236}">
                <a16:creationId xmlns:a16="http://schemas.microsoft.com/office/drawing/2014/main" id="{67640603-AAE3-C915-5A15-660F26A5AA19}"/>
              </a:ext>
            </a:extLst>
          </p:cNvPr>
          <p:cNvSpPr>
            <a:spLocks noGrp="1"/>
          </p:cNvSpPr>
          <p:nvPr>
            <p:ph idx="1"/>
          </p:nvPr>
        </p:nvSpPr>
        <p:spPr>
          <a:xfrm>
            <a:off x="4069582" y="4957281"/>
            <a:ext cx="7747280" cy="1624389"/>
          </a:xfrm>
        </p:spPr>
        <p:txBody>
          <a:bodyPr>
            <a:noAutofit/>
          </a:bodyPr>
          <a:lstStyle/>
          <a:p>
            <a:r>
              <a:rPr lang="en-US" sz="1600"/>
              <a:t>Students will be invited to the team’s platform and will need to connect their account; Register on platform with non-WFPS email address</a:t>
            </a:r>
          </a:p>
          <a:p>
            <a:r>
              <a:rPr lang="en-US" sz="1600"/>
              <a:t>Parents/Guardians need to sign the </a:t>
            </a:r>
            <a:r>
              <a:rPr lang="en-US" sz="1600" err="1"/>
              <a:t>Fenworks</a:t>
            </a:r>
            <a:r>
              <a:rPr lang="en-US" sz="1600"/>
              <a:t> media waiver</a:t>
            </a:r>
          </a:p>
          <a:p>
            <a:r>
              <a:rPr lang="en-US" sz="1600"/>
              <a:t>Rules for each title are also under Our League &gt; North Dakota &gt; North Dakota Season Information. Players should familiarize themselves with the rules and game setup for the titles they are interested in, and update home computers.</a:t>
            </a:r>
          </a:p>
        </p:txBody>
      </p:sp>
      <p:pic>
        <p:nvPicPr>
          <p:cNvPr id="5" name="Picture 4">
            <a:extLst>
              <a:ext uri="{FF2B5EF4-FFF2-40B4-BE49-F238E27FC236}">
                <a16:creationId xmlns:a16="http://schemas.microsoft.com/office/drawing/2014/main" id="{F10F238D-554D-E680-D0EC-37427ACF9D2A}"/>
              </a:ext>
            </a:extLst>
          </p:cNvPr>
          <p:cNvPicPr>
            <a:picLocks noChangeAspect="1"/>
          </p:cNvPicPr>
          <p:nvPr/>
        </p:nvPicPr>
        <p:blipFill>
          <a:blip r:embed="rId2"/>
          <a:stretch>
            <a:fillRect/>
          </a:stretch>
        </p:blipFill>
        <p:spPr>
          <a:xfrm>
            <a:off x="0" y="0"/>
            <a:ext cx="12192000" cy="4712008"/>
          </a:xfrm>
          <a:prstGeom prst="rect">
            <a:avLst/>
          </a:prstGeom>
        </p:spPr>
      </p:pic>
    </p:spTree>
    <p:extLst>
      <p:ext uri="{BB962C8B-B14F-4D97-AF65-F5344CB8AC3E}">
        <p14:creationId xmlns:p14="http://schemas.microsoft.com/office/powerpoint/2010/main" val="709435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7" name="Picture 6" descr="A cartoon of a person holding a staff&#10;&#10;AI-generated content may be incorrect.">
            <a:extLst>
              <a:ext uri="{FF2B5EF4-FFF2-40B4-BE49-F238E27FC236}">
                <a16:creationId xmlns:a16="http://schemas.microsoft.com/office/drawing/2014/main" id="{4D9FFDB3-9B2C-AFC6-2FE3-2E432951D3DE}"/>
              </a:ext>
            </a:extLst>
          </p:cNvPr>
          <p:cNvPicPr>
            <a:picLocks noChangeAspect="1"/>
          </p:cNvPicPr>
          <p:nvPr/>
        </p:nvPicPr>
        <p:blipFill>
          <a:blip r:embed="rId3">
            <a:alphaModFix amt="60000"/>
            <a:extLst>
              <a:ext uri="{28A0092B-C50C-407E-A947-70E740481C1C}">
                <a14:useLocalDpi xmlns:a14="http://schemas.microsoft.com/office/drawing/2010/main" val="0"/>
              </a:ext>
            </a:extLst>
          </a:blip>
          <a:srcRect b="4661"/>
          <a:stretch>
            <a:fillRect/>
          </a:stretch>
        </p:blipFill>
        <p:spPr>
          <a:xfrm>
            <a:off x="-1" y="10"/>
            <a:ext cx="12579049" cy="7075704"/>
          </a:xfrm>
          <a:prstGeom prst="rect">
            <a:avLst/>
          </a:prstGeom>
        </p:spPr>
      </p:pic>
      <p:sp>
        <p:nvSpPr>
          <p:cNvPr id="2" name="Title 1">
            <a:extLst>
              <a:ext uri="{FF2B5EF4-FFF2-40B4-BE49-F238E27FC236}">
                <a16:creationId xmlns:a16="http://schemas.microsoft.com/office/drawing/2014/main" id="{C2A2FB97-B538-8473-7D28-23CD28247638}"/>
              </a:ext>
            </a:extLst>
          </p:cNvPr>
          <p:cNvSpPr>
            <a:spLocks noGrp="1"/>
          </p:cNvSpPr>
          <p:nvPr>
            <p:ph type="title"/>
          </p:nvPr>
        </p:nvSpPr>
        <p:spPr>
          <a:xfrm>
            <a:off x="838199" y="746284"/>
            <a:ext cx="5155261" cy="1478837"/>
          </a:xfrm>
        </p:spPr>
        <p:txBody>
          <a:bodyPr anchor="t">
            <a:normAutofit/>
          </a:bodyPr>
          <a:lstStyle/>
          <a:p>
            <a:r>
              <a:rPr lang="en-US">
                <a:solidFill>
                  <a:srgbClr val="FFFFFF"/>
                </a:solidFill>
              </a:rPr>
              <a:t>West Fargo United Registration</a:t>
            </a:r>
          </a:p>
        </p:txBody>
      </p:sp>
      <p:sp>
        <p:nvSpPr>
          <p:cNvPr id="3" name="Content Placeholder 2">
            <a:extLst>
              <a:ext uri="{FF2B5EF4-FFF2-40B4-BE49-F238E27FC236}">
                <a16:creationId xmlns:a16="http://schemas.microsoft.com/office/drawing/2014/main" id="{8882F663-676D-111B-3712-8A724D334897}"/>
              </a:ext>
            </a:extLst>
          </p:cNvPr>
          <p:cNvSpPr>
            <a:spLocks noGrp="1"/>
          </p:cNvSpPr>
          <p:nvPr>
            <p:ph idx="1"/>
          </p:nvPr>
        </p:nvSpPr>
        <p:spPr>
          <a:xfrm>
            <a:off x="838199" y="2225122"/>
            <a:ext cx="5170861" cy="4072043"/>
          </a:xfrm>
        </p:spPr>
        <p:txBody>
          <a:bodyPr>
            <a:normAutofit/>
          </a:bodyPr>
          <a:lstStyle/>
          <a:p>
            <a:r>
              <a:rPr lang="en-US" sz="2000">
                <a:solidFill>
                  <a:srgbClr val="FFFFFF"/>
                </a:solidFill>
              </a:rPr>
              <a:t>Sign and Return to Odum</a:t>
            </a:r>
          </a:p>
          <a:p>
            <a:r>
              <a:rPr lang="en-US" sz="2000">
                <a:solidFill>
                  <a:srgbClr val="FFFFFF"/>
                </a:solidFill>
              </a:rPr>
              <a:t>Goes over the expectations for discord and academic performance</a:t>
            </a:r>
          </a:p>
          <a:p>
            <a:r>
              <a:rPr lang="en-US" sz="2000">
                <a:solidFill>
                  <a:srgbClr val="FFFFFF"/>
                </a:solidFill>
              </a:rPr>
              <a:t>Parent/guardian signoff of first-person shooter titles and media release (Odum takes pictures at state and tournaments that are shared out with players and used in the yearbook)</a:t>
            </a:r>
          </a:p>
          <a:p>
            <a:r>
              <a:rPr lang="en-US" sz="2000">
                <a:solidFill>
                  <a:srgbClr val="FFFFFF"/>
                </a:solidFill>
              </a:rPr>
              <a:t>Select your roles in the Discord channel and fill out the excel informational spreadsheet (helps coaches and teammates know who is who on the server)</a:t>
            </a:r>
          </a:p>
        </p:txBody>
      </p:sp>
      <p:pic>
        <p:nvPicPr>
          <p:cNvPr id="8" name="Picture 7">
            <a:extLst>
              <a:ext uri="{FF2B5EF4-FFF2-40B4-BE49-F238E27FC236}">
                <a16:creationId xmlns:a16="http://schemas.microsoft.com/office/drawing/2014/main" id="{2D767F31-5807-0308-A238-536B30B60BAD}"/>
              </a:ext>
            </a:extLst>
          </p:cNvPr>
          <p:cNvPicPr>
            <a:picLocks noChangeAspect="1"/>
          </p:cNvPicPr>
          <p:nvPr/>
        </p:nvPicPr>
        <p:blipFill>
          <a:blip r:embed="rId4"/>
          <a:srcRect l="2842"/>
          <a:stretch>
            <a:fillRect/>
          </a:stretch>
        </p:blipFill>
        <p:spPr>
          <a:xfrm>
            <a:off x="7461069" y="685799"/>
            <a:ext cx="4117787" cy="5486399"/>
          </a:xfrm>
          <a:prstGeom prst="rect">
            <a:avLst/>
          </a:prstGeom>
        </p:spPr>
      </p:pic>
    </p:spTree>
    <p:extLst>
      <p:ext uri="{BB962C8B-B14F-4D97-AF65-F5344CB8AC3E}">
        <p14:creationId xmlns:p14="http://schemas.microsoft.com/office/powerpoint/2010/main" val="1247859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6688E73-49B9-4052-A836-D248C825D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5B6AEE0C-07FE-4154-BC7C-2F20530B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white bear with blue lights&#10;&#10;AI-generated content may be incorrect.">
            <a:extLst>
              <a:ext uri="{FF2B5EF4-FFF2-40B4-BE49-F238E27FC236}">
                <a16:creationId xmlns:a16="http://schemas.microsoft.com/office/drawing/2014/main" id="{F884482D-590F-CC26-1323-000A72C6EF7D}"/>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b="4255"/>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6B192898-A76C-0131-5D74-2D98BB4FB160}"/>
              </a:ext>
            </a:extLst>
          </p:cNvPr>
          <p:cNvSpPr>
            <a:spLocks noGrp="1"/>
          </p:cNvSpPr>
          <p:nvPr>
            <p:ph type="title"/>
          </p:nvPr>
        </p:nvSpPr>
        <p:spPr>
          <a:xfrm>
            <a:off x="838199" y="557190"/>
            <a:ext cx="5155263" cy="1151868"/>
          </a:xfrm>
        </p:spPr>
        <p:txBody>
          <a:bodyPr>
            <a:normAutofit/>
          </a:bodyPr>
          <a:lstStyle/>
          <a:p>
            <a:r>
              <a:rPr lang="en-US">
                <a:solidFill>
                  <a:srgbClr val="FFFFFF"/>
                </a:solidFill>
              </a:rPr>
              <a:t>Player Expectations</a:t>
            </a:r>
          </a:p>
        </p:txBody>
      </p:sp>
      <p:sp>
        <p:nvSpPr>
          <p:cNvPr id="3" name="Content Placeholder 2">
            <a:extLst>
              <a:ext uri="{FF2B5EF4-FFF2-40B4-BE49-F238E27FC236}">
                <a16:creationId xmlns:a16="http://schemas.microsoft.com/office/drawing/2014/main" id="{EC50A2AC-A606-EE34-3863-5F5390DBF2D1}"/>
              </a:ext>
            </a:extLst>
          </p:cNvPr>
          <p:cNvSpPr>
            <a:spLocks noGrp="1"/>
          </p:cNvSpPr>
          <p:nvPr>
            <p:ph idx="1"/>
          </p:nvPr>
        </p:nvSpPr>
        <p:spPr>
          <a:xfrm>
            <a:off x="838199" y="1703196"/>
            <a:ext cx="7747279" cy="4697604"/>
          </a:xfrm>
        </p:spPr>
        <p:txBody>
          <a:bodyPr anchor="ctr">
            <a:normAutofit/>
          </a:bodyPr>
          <a:lstStyle/>
          <a:p>
            <a:r>
              <a:rPr lang="en-US" sz="1800" dirty="0">
                <a:solidFill>
                  <a:srgbClr val="FFFFFF"/>
                </a:solidFill>
              </a:rPr>
              <a:t>Match Game Days – Check in 15 minutes Prior – In-person for most titles</a:t>
            </a:r>
          </a:p>
          <a:p>
            <a:r>
              <a:rPr lang="en-US" sz="1800" dirty="0">
                <a:solidFill>
                  <a:srgbClr val="FFFFFF"/>
                </a:solidFill>
              </a:rPr>
              <a:t>Coaching – In Voice Channel of coach 10-15 minutes prior to scheduled Fenworks sessions; those being a distraction or taking away from others will lose coaching privileges; make sure game is updated on your PC beforehand</a:t>
            </a:r>
          </a:p>
          <a:p>
            <a:r>
              <a:rPr lang="en-US" sz="1800" dirty="0">
                <a:solidFill>
                  <a:srgbClr val="FFFFFF"/>
                </a:solidFill>
              </a:rPr>
              <a:t>One in-person practice a week (holidays exception)</a:t>
            </a:r>
          </a:p>
          <a:p>
            <a:r>
              <a:rPr lang="en-US" sz="1800" dirty="0">
                <a:solidFill>
                  <a:srgbClr val="FFFFFF"/>
                </a:solidFill>
              </a:rPr>
              <a:t>Academic – ‘C’ average for each semester; 90% attendance; eligible; no detention (also outlined on permission slip)</a:t>
            </a:r>
          </a:p>
          <a:p>
            <a:r>
              <a:rPr lang="en-US" sz="1800" dirty="0">
                <a:solidFill>
                  <a:srgbClr val="FFFFFF"/>
                </a:solidFill>
              </a:rPr>
              <a:t>Professionalism – No profanity, screaming at screen/computer, get up first and shake hands with opponent before tear down for in-person matches and events; If behavior has to be corrected three or more times, possibility of being removed from team/program or being benched for matches</a:t>
            </a:r>
          </a:p>
          <a:p>
            <a:r>
              <a:rPr lang="en-US" sz="1800" dirty="0">
                <a:solidFill>
                  <a:srgbClr val="FFFFFF"/>
                </a:solidFill>
              </a:rPr>
              <a:t>Responsibility – Take care of gear; clean up after yourself; be respectful; be positive and willing to learn how you can continue to improve</a:t>
            </a:r>
          </a:p>
        </p:txBody>
      </p:sp>
    </p:spTree>
    <p:extLst>
      <p:ext uri="{BB962C8B-B14F-4D97-AF65-F5344CB8AC3E}">
        <p14:creationId xmlns:p14="http://schemas.microsoft.com/office/powerpoint/2010/main" val="3361909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video game&#10;&#10;AI-generated content may be incorrect.">
            <a:extLst>
              <a:ext uri="{FF2B5EF4-FFF2-40B4-BE49-F238E27FC236}">
                <a16:creationId xmlns:a16="http://schemas.microsoft.com/office/drawing/2014/main" id="{4FB23A86-9706-A1C0-7F84-DAD07F250C67}"/>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b="881"/>
          <a:stretch>
            <a:fillRect/>
          </a:stretch>
        </p:blipFill>
        <p:spPr>
          <a:xfrm>
            <a:off x="201726" y="10"/>
            <a:ext cx="12191980" cy="6857990"/>
          </a:xfrm>
          <a:prstGeom prst="rect">
            <a:avLst/>
          </a:prstGeom>
        </p:spPr>
      </p:pic>
      <p:sp>
        <p:nvSpPr>
          <p:cNvPr id="2" name="Title 1">
            <a:extLst>
              <a:ext uri="{FF2B5EF4-FFF2-40B4-BE49-F238E27FC236}">
                <a16:creationId xmlns:a16="http://schemas.microsoft.com/office/drawing/2014/main" id="{BD2035F0-D546-7F1D-EEBA-F3694A932B64}"/>
              </a:ext>
            </a:extLst>
          </p:cNvPr>
          <p:cNvSpPr>
            <a:spLocks noGrp="1"/>
          </p:cNvSpPr>
          <p:nvPr>
            <p:ph type="title"/>
          </p:nvPr>
        </p:nvSpPr>
        <p:spPr>
          <a:xfrm>
            <a:off x="838200" y="365125"/>
            <a:ext cx="10515600" cy="1325563"/>
          </a:xfrm>
        </p:spPr>
        <p:txBody>
          <a:bodyPr>
            <a:normAutofit/>
          </a:bodyPr>
          <a:lstStyle/>
          <a:p>
            <a:r>
              <a:rPr lang="en-US">
                <a:solidFill>
                  <a:srgbClr val="FFFFFF"/>
                </a:solidFill>
              </a:rPr>
              <a:t>Current Game Titles and Breakdowns</a:t>
            </a:r>
          </a:p>
        </p:txBody>
      </p:sp>
      <p:sp>
        <p:nvSpPr>
          <p:cNvPr id="3" name="Content Placeholder 2">
            <a:extLst>
              <a:ext uri="{FF2B5EF4-FFF2-40B4-BE49-F238E27FC236}">
                <a16:creationId xmlns:a16="http://schemas.microsoft.com/office/drawing/2014/main" id="{302F6D04-40DB-03E3-1FB9-F1A70900E413}"/>
              </a:ext>
            </a:extLst>
          </p:cNvPr>
          <p:cNvSpPr>
            <a:spLocks noGrp="1"/>
          </p:cNvSpPr>
          <p:nvPr>
            <p:ph idx="1"/>
          </p:nvPr>
        </p:nvSpPr>
        <p:spPr>
          <a:xfrm>
            <a:off x="838200" y="1825625"/>
            <a:ext cx="10515600" cy="4351338"/>
          </a:xfrm>
        </p:spPr>
        <p:txBody>
          <a:bodyPr vert="horz" lIns="91440" tIns="45720" rIns="91440" bIns="45720" rtlCol="0" anchor="t">
            <a:normAutofit/>
          </a:bodyPr>
          <a:lstStyle/>
          <a:p>
            <a:r>
              <a:rPr lang="en-US" sz="2600" dirty="0">
                <a:solidFill>
                  <a:srgbClr val="FFFFFF"/>
                </a:solidFill>
              </a:rPr>
              <a:t>Chess – 1v1</a:t>
            </a:r>
          </a:p>
          <a:p>
            <a:r>
              <a:rPr lang="en-US" sz="2600" dirty="0">
                <a:solidFill>
                  <a:srgbClr val="FFFFFF"/>
                </a:solidFill>
              </a:rPr>
              <a:t>League of Legends – 5v5</a:t>
            </a:r>
          </a:p>
          <a:p>
            <a:r>
              <a:rPr lang="en-US" sz="2600" dirty="0">
                <a:solidFill>
                  <a:srgbClr val="FFFFFF"/>
                </a:solidFill>
              </a:rPr>
              <a:t>Mario Kart 8 Deluxe – 2v2</a:t>
            </a:r>
          </a:p>
          <a:p>
            <a:r>
              <a:rPr lang="en-US" sz="2600" dirty="0">
                <a:solidFill>
                  <a:srgbClr val="FFFFFF"/>
                </a:solidFill>
              </a:rPr>
              <a:t>Marvel Rivals - 6v6</a:t>
            </a:r>
          </a:p>
          <a:p>
            <a:r>
              <a:rPr lang="en-US" sz="2600" dirty="0">
                <a:solidFill>
                  <a:srgbClr val="FFFFFF"/>
                </a:solidFill>
              </a:rPr>
              <a:t>Minecraft (Bed Wars) – 4v4</a:t>
            </a:r>
          </a:p>
          <a:p>
            <a:r>
              <a:rPr lang="en-US" sz="2600" dirty="0">
                <a:solidFill>
                  <a:srgbClr val="FFFFFF"/>
                </a:solidFill>
              </a:rPr>
              <a:t>Rocket League – 3v3</a:t>
            </a:r>
          </a:p>
          <a:p>
            <a:r>
              <a:rPr lang="en-US" sz="2600" dirty="0">
                <a:solidFill>
                  <a:srgbClr val="FFFFFF"/>
                </a:solidFill>
              </a:rPr>
              <a:t>Super Smash Brothers Ultimate – 1v1</a:t>
            </a:r>
          </a:p>
          <a:p>
            <a:r>
              <a:rPr lang="en-US" sz="2600" dirty="0">
                <a:solidFill>
                  <a:srgbClr val="FFFFFF"/>
                </a:solidFill>
              </a:rPr>
              <a:t>Valorant – 5v5</a:t>
            </a:r>
          </a:p>
          <a:p>
            <a:r>
              <a:rPr lang="en-US" sz="2600" dirty="0">
                <a:solidFill>
                  <a:srgbClr val="FFFFFF"/>
                </a:solidFill>
              </a:rPr>
              <a:t>Special Olympics Rocket League – 2v2 (subject to change)</a:t>
            </a:r>
          </a:p>
        </p:txBody>
      </p:sp>
    </p:spTree>
    <p:extLst>
      <p:ext uri="{BB962C8B-B14F-4D97-AF65-F5344CB8AC3E}">
        <p14:creationId xmlns:p14="http://schemas.microsoft.com/office/powerpoint/2010/main" val="323016020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74A4B8-D51F-3F49-D414-FCEF7E2DA8B3}"/>
              </a:ext>
            </a:extLst>
          </p:cNvPr>
          <p:cNvSpPr>
            <a:spLocks noGrp="1"/>
          </p:cNvSpPr>
          <p:nvPr>
            <p:ph type="title"/>
          </p:nvPr>
        </p:nvSpPr>
        <p:spPr>
          <a:xfrm>
            <a:off x="630936" y="502920"/>
            <a:ext cx="3419856" cy="1463040"/>
          </a:xfrm>
        </p:spPr>
        <p:txBody>
          <a:bodyPr anchor="ctr">
            <a:normAutofit/>
          </a:bodyPr>
          <a:lstStyle/>
          <a:p>
            <a:r>
              <a:rPr lang="en-US" sz="3000"/>
              <a:t>Preseason and Team Build (Try Outs)</a:t>
            </a:r>
          </a:p>
        </p:txBody>
      </p:sp>
      <p:sp>
        <p:nvSpPr>
          <p:cNvPr id="12"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59418A-F6CB-F306-8F76-F7DACB7A5947}"/>
              </a:ext>
            </a:extLst>
          </p:cNvPr>
          <p:cNvSpPr>
            <a:spLocks noGrp="1"/>
          </p:cNvSpPr>
          <p:nvPr>
            <p:ph idx="1"/>
          </p:nvPr>
        </p:nvSpPr>
        <p:spPr>
          <a:xfrm>
            <a:off x="4654295" y="361402"/>
            <a:ext cx="6336359" cy="3270798"/>
          </a:xfrm>
        </p:spPr>
        <p:txBody>
          <a:bodyPr anchor="ctr">
            <a:normAutofit/>
          </a:bodyPr>
          <a:lstStyle/>
          <a:p>
            <a:r>
              <a:rPr lang="en-US" sz="2200" dirty="0"/>
              <a:t>Late September and into October we’ll be assessing what players work well together and build teams around those skills (Practices will go until 6pm)</a:t>
            </a:r>
          </a:p>
          <a:p>
            <a:r>
              <a:rPr lang="en-US" sz="2200" dirty="0"/>
              <a:t>Preseason Nov. 9-Nov. 20 – Teams may be tweaked before regular season</a:t>
            </a:r>
          </a:p>
          <a:p>
            <a:r>
              <a:rPr lang="en-US" sz="2200" dirty="0"/>
              <a:t>More complete calendar will be provided closer to season for each game title and overall</a:t>
            </a:r>
          </a:p>
        </p:txBody>
      </p:sp>
      <p:pic>
        <p:nvPicPr>
          <p:cNvPr id="13" name="Picture 12">
            <a:extLst>
              <a:ext uri="{FF2B5EF4-FFF2-40B4-BE49-F238E27FC236}">
                <a16:creationId xmlns:a16="http://schemas.microsoft.com/office/drawing/2014/main" id="{680D0A55-2151-4DD6-0FE7-AA6706EBB249}"/>
              </a:ext>
            </a:extLst>
          </p:cNvPr>
          <p:cNvPicPr>
            <a:picLocks noChangeAspect="1"/>
          </p:cNvPicPr>
          <p:nvPr/>
        </p:nvPicPr>
        <p:blipFill>
          <a:blip r:embed="rId2"/>
          <a:stretch>
            <a:fillRect/>
          </a:stretch>
        </p:blipFill>
        <p:spPr>
          <a:xfrm>
            <a:off x="630936" y="1785224"/>
            <a:ext cx="3506344" cy="4532110"/>
          </a:xfrm>
          <a:prstGeom prst="rect">
            <a:avLst/>
          </a:prstGeom>
        </p:spPr>
      </p:pic>
      <p:pic>
        <p:nvPicPr>
          <p:cNvPr id="15" name="Picture 14">
            <a:extLst>
              <a:ext uri="{FF2B5EF4-FFF2-40B4-BE49-F238E27FC236}">
                <a16:creationId xmlns:a16="http://schemas.microsoft.com/office/drawing/2014/main" id="{3759B410-F5D7-B1B4-BEF2-8A16BE57534D}"/>
              </a:ext>
            </a:extLst>
          </p:cNvPr>
          <p:cNvPicPr>
            <a:picLocks noChangeAspect="1"/>
          </p:cNvPicPr>
          <p:nvPr/>
        </p:nvPicPr>
        <p:blipFill>
          <a:blip r:embed="rId3"/>
          <a:stretch>
            <a:fillRect/>
          </a:stretch>
        </p:blipFill>
        <p:spPr>
          <a:xfrm>
            <a:off x="4334255" y="3812588"/>
            <a:ext cx="7615936" cy="2067466"/>
          </a:xfrm>
          <a:prstGeom prst="rect">
            <a:avLst/>
          </a:prstGeom>
        </p:spPr>
      </p:pic>
    </p:spTree>
    <p:extLst>
      <p:ext uri="{BB962C8B-B14F-4D97-AF65-F5344CB8AC3E}">
        <p14:creationId xmlns:p14="http://schemas.microsoft.com/office/powerpoint/2010/main" val="2986651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5" name="Oval 14">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3" name="Straight Connector 32">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9C33BD5B-1417-CF1D-23AB-6472D413DF2D}"/>
              </a:ext>
            </a:extLst>
          </p:cNvPr>
          <p:cNvSpPr>
            <a:spLocks noGrp="1"/>
          </p:cNvSpPr>
          <p:nvPr>
            <p:ph type="title"/>
          </p:nvPr>
        </p:nvSpPr>
        <p:spPr>
          <a:xfrm>
            <a:off x="630936" y="2959145"/>
            <a:ext cx="2747342" cy="3429721"/>
          </a:xfrm>
          <a:noFill/>
        </p:spPr>
        <p:txBody>
          <a:bodyPr anchor="t">
            <a:normAutofit/>
          </a:bodyPr>
          <a:lstStyle/>
          <a:p>
            <a:r>
              <a:rPr lang="en-US" sz="4800">
                <a:solidFill>
                  <a:schemeClr val="bg1"/>
                </a:solidFill>
              </a:rPr>
              <a:t>Season Schedule</a:t>
            </a:r>
          </a:p>
        </p:txBody>
      </p:sp>
      <p:pic>
        <p:nvPicPr>
          <p:cNvPr id="5" name="Picture 4">
            <a:extLst>
              <a:ext uri="{FF2B5EF4-FFF2-40B4-BE49-F238E27FC236}">
                <a16:creationId xmlns:a16="http://schemas.microsoft.com/office/drawing/2014/main" id="{3F289DB0-9F13-C06E-0E83-5E95C6823808}"/>
              </a:ext>
            </a:extLst>
          </p:cNvPr>
          <p:cNvPicPr>
            <a:picLocks noChangeAspect="1"/>
          </p:cNvPicPr>
          <p:nvPr/>
        </p:nvPicPr>
        <p:blipFill>
          <a:blip r:embed="rId2"/>
          <a:stretch>
            <a:fillRect/>
          </a:stretch>
        </p:blipFill>
        <p:spPr>
          <a:xfrm>
            <a:off x="631359" y="871914"/>
            <a:ext cx="10843065" cy="1734890"/>
          </a:xfrm>
          <a:prstGeom prst="rect">
            <a:avLst/>
          </a:prstGeom>
        </p:spPr>
      </p:pic>
      <p:grpSp>
        <p:nvGrpSpPr>
          <p:cNvPr id="38" name="Group 37">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39" name="Straight Connector 38">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Oval 43">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EF20FD-1558-FEB3-E27F-50B7E02F67E8}"/>
              </a:ext>
            </a:extLst>
          </p:cNvPr>
          <p:cNvSpPr>
            <a:spLocks noGrp="1"/>
          </p:cNvSpPr>
          <p:nvPr>
            <p:ph idx="1"/>
          </p:nvPr>
        </p:nvSpPr>
        <p:spPr>
          <a:xfrm>
            <a:off x="3371201" y="2962382"/>
            <a:ext cx="8436973" cy="3788628"/>
          </a:xfrm>
          <a:noFill/>
        </p:spPr>
        <p:txBody>
          <a:bodyPr anchor="t">
            <a:normAutofit lnSpcReduction="10000"/>
          </a:bodyPr>
          <a:lstStyle/>
          <a:p>
            <a:r>
              <a:rPr lang="en-US" sz="2000" dirty="0">
                <a:solidFill>
                  <a:schemeClr val="bg1"/>
                </a:solidFill>
              </a:rPr>
              <a:t>Regular season starts last week of November (Nov.31)</a:t>
            </a:r>
          </a:p>
          <a:p>
            <a:r>
              <a:rPr lang="en-US" sz="2000" dirty="0">
                <a:solidFill>
                  <a:schemeClr val="bg1"/>
                </a:solidFill>
              </a:rPr>
              <a:t>Smash and Mario Kart are Monday or Tuesday (Play for one)</a:t>
            </a:r>
          </a:p>
          <a:p>
            <a:r>
              <a:rPr lang="en-US" sz="2000" dirty="0">
                <a:solidFill>
                  <a:schemeClr val="bg1"/>
                </a:solidFill>
              </a:rPr>
              <a:t>Chess is Tuesday or Thursday (Play for one)</a:t>
            </a:r>
          </a:p>
          <a:p>
            <a:r>
              <a:rPr lang="en-US" sz="2000" dirty="0">
                <a:solidFill>
                  <a:schemeClr val="bg1"/>
                </a:solidFill>
              </a:rPr>
              <a:t>Games Monday, Tuesdays, and Thursdays</a:t>
            </a:r>
          </a:p>
          <a:p>
            <a:r>
              <a:rPr lang="en-US" sz="2000" dirty="0">
                <a:solidFill>
                  <a:schemeClr val="bg1"/>
                </a:solidFill>
              </a:rPr>
              <a:t>Coaching will be decided on numbers and teams/schedules (required)</a:t>
            </a:r>
          </a:p>
          <a:p>
            <a:r>
              <a:rPr lang="en-US" sz="2000" dirty="0">
                <a:solidFill>
                  <a:schemeClr val="bg1"/>
                </a:solidFill>
              </a:rPr>
              <a:t>Workout Wednesday – Go Touch Grass – All year</a:t>
            </a:r>
          </a:p>
          <a:p>
            <a:r>
              <a:rPr lang="en-US" sz="2000" err="1">
                <a:solidFill>
                  <a:schemeClr val="bg1"/>
                </a:solidFill>
              </a:rPr>
              <a:t>Fenworks</a:t>
            </a:r>
            <a:r>
              <a:rPr lang="en-US" sz="2000" dirty="0">
                <a:solidFill>
                  <a:schemeClr val="bg1"/>
                </a:solidFill>
              </a:rPr>
              <a:t> State Tournament February 26-27; Parents/Guardians welcome (spectator fee); location: UND in Grand Forks</a:t>
            </a:r>
          </a:p>
          <a:p>
            <a:r>
              <a:rPr lang="en-US" sz="2000" dirty="0">
                <a:solidFill>
                  <a:schemeClr val="bg1"/>
                </a:solidFill>
              </a:rPr>
              <a:t>Season Performance can determine if you go to State; bad behavior, you’ll get left behind; must be eligible; players will need to pick main game and what title(s) they could be a sub for (if they play more </a:t>
            </a:r>
            <a:r>
              <a:rPr lang="en-US" sz="2000">
                <a:solidFill>
                  <a:schemeClr val="bg1"/>
                </a:solidFill>
              </a:rPr>
              <a:t>than</a:t>
            </a:r>
            <a:r>
              <a:rPr lang="en-US" sz="2000" dirty="0">
                <a:solidFill>
                  <a:schemeClr val="bg1"/>
                </a:solidFill>
              </a:rPr>
              <a:t> one)</a:t>
            </a:r>
          </a:p>
        </p:txBody>
      </p:sp>
    </p:spTree>
    <p:extLst>
      <p:ext uri="{BB962C8B-B14F-4D97-AF65-F5344CB8AC3E}">
        <p14:creationId xmlns:p14="http://schemas.microsoft.com/office/powerpoint/2010/main" val="1688058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artoon character holding an object&#10;&#10;AI-generated content may be incorrect.">
            <a:extLst>
              <a:ext uri="{FF2B5EF4-FFF2-40B4-BE49-F238E27FC236}">
                <a16:creationId xmlns:a16="http://schemas.microsoft.com/office/drawing/2014/main" id="{BEAF9A60-CFE3-7605-7693-3B50A8BD7E81}"/>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t="9510"/>
          <a:stretch>
            <a:fillRect/>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7DD79D03-093F-A1DE-E228-6F4683716F78}"/>
              </a:ext>
            </a:extLst>
          </p:cNvPr>
          <p:cNvSpPr>
            <a:spLocks noGrp="1"/>
          </p:cNvSpPr>
          <p:nvPr>
            <p:ph type="title"/>
          </p:nvPr>
        </p:nvSpPr>
        <p:spPr>
          <a:xfrm>
            <a:off x="838200" y="525195"/>
            <a:ext cx="10165218" cy="2806506"/>
          </a:xfrm>
        </p:spPr>
        <p:txBody>
          <a:bodyPr anchor="b">
            <a:normAutofit/>
          </a:bodyPr>
          <a:lstStyle/>
          <a:p>
            <a:r>
              <a:rPr lang="en-US" sz="4000">
                <a:solidFill>
                  <a:srgbClr val="FFFFFF"/>
                </a:solidFill>
              </a:rPr>
              <a:t>College Experience</a:t>
            </a:r>
          </a:p>
        </p:txBody>
      </p:sp>
      <p:sp>
        <p:nvSpPr>
          <p:cNvPr id="3" name="Content Placeholder 2">
            <a:extLst>
              <a:ext uri="{FF2B5EF4-FFF2-40B4-BE49-F238E27FC236}">
                <a16:creationId xmlns:a16="http://schemas.microsoft.com/office/drawing/2014/main" id="{A4288EAA-40A8-8665-6BFA-34D0F1BC3F7C}"/>
              </a:ext>
            </a:extLst>
          </p:cNvPr>
          <p:cNvSpPr>
            <a:spLocks noGrp="1"/>
          </p:cNvSpPr>
          <p:nvPr>
            <p:ph idx="1"/>
          </p:nvPr>
        </p:nvSpPr>
        <p:spPr>
          <a:xfrm>
            <a:off x="838200" y="3526299"/>
            <a:ext cx="10165218" cy="2806505"/>
          </a:xfrm>
        </p:spPr>
        <p:txBody>
          <a:bodyPr>
            <a:normAutofit/>
          </a:bodyPr>
          <a:lstStyle/>
          <a:p>
            <a:r>
              <a:rPr lang="en-US" sz="2000" dirty="0">
                <a:solidFill>
                  <a:srgbClr val="FFFFFF"/>
                </a:solidFill>
              </a:rPr>
              <a:t>We try to connect with College Coaches and have them present their opportunities to the players in person, when available – Mayville State in September 29 at 4:30/4:45pm</a:t>
            </a:r>
          </a:p>
          <a:p>
            <a:r>
              <a:rPr lang="en-US" sz="2000" dirty="0">
                <a:solidFill>
                  <a:srgbClr val="FFFFFF"/>
                </a:solidFill>
              </a:rPr>
              <a:t>Parents and Guardians are welcome to attend college talks when held at WFHS</a:t>
            </a:r>
          </a:p>
          <a:p>
            <a:r>
              <a:rPr lang="en-US" sz="2000" dirty="0">
                <a:solidFill>
                  <a:srgbClr val="FFFFFF"/>
                </a:solidFill>
              </a:rPr>
              <a:t>#college-connect on discord to ask College GMs questions about their program; GMs/Coaches/Recruiters can share tournaments they’re hosting</a:t>
            </a:r>
          </a:p>
          <a:p>
            <a:r>
              <a:rPr lang="en-US" sz="2000" dirty="0">
                <a:solidFill>
                  <a:srgbClr val="FFFFFF"/>
                </a:solidFill>
              </a:rPr>
              <a:t>College visits and tours when available</a:t>
            </a:r>
          </a:p>
          <a:p>
            <a:r>
              <a:rPr lang="en-US" sz="2000" dirty="0" err="1">
                <a:solidFill>
                  <a:srgbClr val="FFFFFF"/>
                </a:solidFill>
              </a:rPr>
              <a:t>Bytespeed</a:t>
            </a:r>
            <a:r>
              <a:rPr lang="en-US" sz="2000" dirty="0">
                <a:solidFill>
                  <a:srgbClr val="FFFFFF"/>
                </a:solidFill>
              </a:rPr>
              <a:t>/NAECAD list to search offerings in and out of state</a:t>
            </a:r>
          </a:p>
        </p:txBody>
      </p:sp>
    </p:spTree>
    <p:extLst>
      <p:ext uri="{BB962C8B-B14F-4D97-AF65-F5344CB8AC3E}">
        <p14:creationId xmlns:p14="http://schemas.microsoft.com/office/powerpoint/2010/main" val="1143968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30D6772-5550-42D5-B8BC-CDE283656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97DB0DD1-0F30-4B7E-A6DC-3DDA7D5B35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cartoon of a white animal with blue lights&#10;&#10;AI-generated content may be incorrect.">
            <a:extLst>
              <a:ext uri="{FF2B5EF4-FFF2-40B4-BE49-F238E27FC236}">
                <a16:creationId xmlns:a16="http://schemas.microsoft.com/office/drawing/2014/main" id="{08087D89-71BF-A059-822D-C2D8DF989118}"/>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t="6250"/>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8235ED06-3BA5-465E-CF71-4DED708EF2CD}"/>
              </a:ext>
            </a:extLst>
          </p:cNvPr>
          <p:cNvSpPr>
            <a:spLocks noGrp="1"/>
          </p:cNvSpPr>
          <p:nvPr>
            <p:ph type="title"/>
          </p:nvPr>
        </p:nvSpPr>
        <p:spPr>
          <a:xfrm>
            <a:off x="838199" y="999216"/>
            <a:ext cx="4155825" cy="911984"/>
          </a:xfrm>
        </p:spPr>
        <p:txBody>
          <a:bodyPr anchor="t">
            <a:normAutofit/>
          </a:bodyPr>
          <a:lstStyle/>
          <a:p>
            <a:r>
              <a:rPr lang="en-US">
                <a:solidFill>
                  <a:srgbClr val="FFFFFF"/>
                </a:solidFill>
              </a:rPr>
              <a:t>Player Wellness</a:t>
            </a:r>
          </a:p>
        </p:txBody>
      </p:sp>
      <p:sp>
        <p:nvSpPr>
          <p:cNvPr id="3" name="Content Placeholder 2">
            <a:extLst>
              <a:ext uri="{FF2B5EF4-FFF2-40B4-BE49-F238E27FC236}">
                <a16:creationId xmlns:a16="http://schemas.microsoft.com/office/drawing/2014/main" id="{43029E59-E2BF-387B-52AC-E27B9A76200F}"/>
              </a:ext>
            </a:extLst>
          </p:cNvPr>
          <p:cNvSpPr>
            <a:spLocks noGrp="1"/>
          </p:cNvSpPr>
          <p:nvPr>
            <p:ph idx="1"/>
          </p:nvPr>
        </p:nvSpPr>
        <p:spPr>
          <a:xfrm>
            <a:off x="976291" y="1914404"/>
            <a:ext cx="4855932" cy="4621132"/>
          </a:xfrm>
        </p:spPr>
        <p:txBody>
          <a:bodyPr vert="horz" lIns="91440" tIns="45720" rIns="91440" bIns="45720" rtlCol="0" anchor="t">
            <a:normAutofit/>
          </a:bodyPr>
          <a:lstStyle/>
          <a:p>
            <a:r>
              <a:rPr lang="en-US" sz="2000">
                <a:solidFill>
                  <a:srgbClr val="FFFFFF"/>
                </a:solidFill>
              </a:rPr>
              <a:t>20/20/20 – 20 minutes looking at the screen, break for 20 seconds, look 20 feet away from screen</a:t>
            </a:r>
          </a:p>
          <a:p>
            <a:r>
              <a:rPr lang="en-US" sz="2000">
                <a:solidFill>
                  <a:srgbClr val="FFFFFF"/>
                </a:solidFill>
              </a:rPr>
              <a:t>Hydration/healthy food choices</a:t>
            </a:r>
          </a:p>
          <a:p>
            <a:r>
              <a:rPr lang="en-US" sz="2000">
                <a:solidFill>
                  <a:srgbClr val="FFFFFF"/>
                </a:solidFill>
              </a:rPr>
              <a:t>Posture – Keeping spine straight, arms 90 degrees with table, we also have standing desks</a:t>
            </a:r>
          </a:p>
          <a:p>
            <a:r>
              <a:rPr lang="en-US" sz="2000">
                <a:solidFill>
                  <a:srgbClr val="FFFFFF"/>
                </a:solidFill>
              </a:rPr>
              <a:t>Encouraging team outings where players can interact in-person (ex. Suite Shots)</a:t>
            </a:r>
          </a:p>
          <a:p>
            <a:r>
              <a:rPr lang="en-US" sz="2000">
                <a:solidFill>
                  <a:srgbClr val="FFFFFF"/>
                </a:solidFill>
              </a:rPr>
              <a:t>Off screens 1+ hour before bed</a:t>
            </a:r>
          </a:p>
          <a:p>
            <a:r>
              <a:rPr lang="en-US" sz="2000">
                <a:solidFill>
                  <a:srgbClr val="FFFFFF"/>
                </a:solidFill>
              </a:rPr>
              <a:t>Workout Wednesdays</a:t>
            </a:r>
            <a:endParaRPr lang="en-US" sz="2000">
              <a:solidFill>
                <a:srgbClr val="000000"/>
              </a:solidFill>
            </a:endParaRPr>
          </a:p>
          <a:p>
            <a:pPr lvl="1">
              <a:buFont typeface="Courier New" panose="020B0604020202020204" pitchFamily="34" charset="0"/>
              <a:buChar char="o"/>
            </a:pPr>
            <a:r>
              <a:rPr lang="en-US" sz="1600">
                <a:solidFill>
                  <a:srgbClr val="FFFFFF"/>
                </a:solidFill>
              </a:rPr>
              <a:t>4:15 – 5:00 p.m. at WFHS</a:t>
            </a:r>
          </a:p>
          <a:p>
            <a:pPr lvl="1">
              <a:buFont typeface="Courier New" panose="020B0604020202020204" pitchFamily="34" charset="0"/>
              <a:buChar char="o"/>
            </a:pPr>
            <a:r>
              <a:rPr lang="en-US" sz="1600">
                <a:solidFill>
                  <a:srgbClr val="FFFFFF"/>
                </a:solidFill>
              </a:rPr>
              <a:t>Importance of physical activity for players</a:t>
            </a:r>
          </a:p>
        </p:txBody>
      </p:sp>
    </p:spTree>
    <p:extLst>
      <p:ext uri="{BB962C8B-B14F-4D97-AF65-F5344CB8AC3E}">
        <p14:creationId xmlns:p14="http://schemas.microsoft.com/office/powerpoint/2010/main" val="2840529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216713-0CA2-EED1-B218-107CD39B624D}"/>
              </a:ext>
            </a:extLst>
          </p:cNvPr>
          <p:cNvSpPr>
            <a:spLocks noGrp="1"/>
          </p:cNvSpPr>
          <p:nvPr>
            <p:ph type="title"/>
          </p:nvPr>
        </p:nvSpPr>
        <p:spPr>
          <a:xfrm>
            <a:off x="411480" y="991443"/>
            <a:ext cx="4443154" cy="1087819"/>
          </a:xfrm>
        </p:spPr>
        <p:txBody>
          <a:bodyPr anchor="b">
            <a:normAutofit/>
          </a:bodyPr>
          <a:lstStyle/>
          <a:p>
            <a:r>
              <a:rPr lang="en-US" sz="3400"/>
              <a:t>Spring Season Opportunities</a:t>
            </a:r>
          </a:p>
        </p:txBody>
      </p:sp>
      <p:sp>
        <p:nvSpPr>
          <p:cNvPr id="21" name="Rectangle 20">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EAA9F74-A305-D509-FAB4-2D537574BAEC}"/>
              </a:ext>
            </a:extLst>
          </p:cNvPr>
          <p:cNvSpPr>
            <a:spLocks noGrp="1"/>
          </p:cNvSpPr>
          <p:nvPr>
            <p:ph idx="1"/>
          </p:nvPr>
        </p:nvSpPr>
        <p:spPr>
          <a:xfrm>
            <a:off x="411480" y="2684095"/>
            <a:ext cx="4443154" cy="3492868"/>
          </a:xfrm>
        </p:spPr>
        <p:txBody>
          <a:bodyPr vert="horz" lIns="91440" tIns="45720" rIns="91440" bIns="45720" rtlCol="0" anchor="t">
            <a:normAutofit/>
          </a:bodyPr>
          <a:lstStyle/>
          <a:p>
            <a:r>
              <a:rPr lang="en-US" sz="1900" dirty="0"/>
              <a:t>Drone Racing through Mr. Gravdahl’s Aviation Course at Sheyenne High School (Spring + State tourney)</a:t>
            </a:r>
          </a:p>
          <a:p>
            <a:r>
              <a:rPr lang="en-US" sz="1900" dirty="0"/>
              <a:t>Special Olympics Season (one hour </a:t>
            </a:r>
            <a:br>
              <a:rPr lang="en-US" sz="1900" dirty="0"/>
            </a:br>
            <a:r>
              <a:rPr lang="en-US" sz="1900" dirty="0"/>
              <a:t>a week for eight weeks), Starting in January; State Tourney that takes place alongside main state competition– Volunteer hours (NHS)</a:t>
            </a:r>
          </a:p>
          <a:p>
            <a:r>
              <a:rPr lang="en-US" sz="1900" dirty="0"/>
              <a:t>Spring Season and Titles will be announced closer to spring; Must register and pay activity fee</a:t>
            </a:r>
          </a:p>
          <a:p>
            <a:endParaRPr lang="en-US" sz="1800" dirty="0"/>
          </a:p>
        </p:txBody>
      </p:sp>
      <p:pic>
        <p:nvPicPr>
          <p:cNvPr id="8" name="Picture 7">
            <a:extLst>
              <a:ext uri="{FF2B5EF4-FFF2-40B4-BE49-F238E27FC236}">
                <a16:creationId xmlns:a16="http://schemas.microsoft.com/office/drawing/2014/main" id="{DE9417A6-68A8-2114-3534-7CE579491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8240" y="874395"/>
            <a:ext cx="6812280" cy="5109210"/>
          </a:xfrm>
          <a:prstGeom prst="rect">
            <a:avLst/>
          </a:prstGeom>
        </p:spPr>
      </p:pic>
    </p:spTree>
    <p:extLst>
      <p:ext uri="{BB962C8B-B14F-4D97-AF65-F5344CB8AC3E}">
        <p14:creationId xmlns:p14="http://schemas.microsoft.com/office/powerpoint/2010/main" val="1995078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1799897F-8F5F-6DC7-472B-A6C8327E96C4}"/>
              </a:ext>
            </a:extLst>
          </p:cNvPr>
          <p:cNvSpPr>
            <a:spLocks noGrp="1"/>
          </p:cNvSpPr>
          <p:nvPr>
            <p:ph type="title"/>
          </p:nvPr>
        </p:nvSpPr>
        <p:spPr>
          <a:xfrm>
            <a:off x="838200" y="448721"/>
            <a:ext cx="5562600" cy="1225650"/>
          </a:xfrm>
        </p:spPr>
        <p:txBody>
          <a:bodyPr anchor="b">
            <a:normAutofit/>
          </a:bodyPr>
          <a:lstStyle/>
          <a:p>
            <a:r>
              <a:rPr lang="en-US" sz="3800" dirty="0">
                <a:solidFill>
                  <a:schemeClr val="bg1"/>
                </a:solidFill>
              </a:rPr>
              <a:t>Fundraiser </a:t>
            </a:r>
            <a:br>
              <a:rPr lang="en-US" sz="3800" dirty="0">
                <a:solidFill>
                  <a:schemeClr val="bg1"/>
                </a:solidFill>
              </a:rPr>
            </a:br>
            <a:r>
              <a:rPr lang="en-US" sz="3800" dirty="0">
                <a:solidFill>
                  <a:schemeClr val="bg1"/>
                </a:solidFill>
              </a:rPr>
              <a:t>Spending Options</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C4D6ECA-A00B-4EA9-841A-AE9ABEFCA447}"/>
              </a:ext>
            </a:extLst>
          </p:cNvPr>
          <p:cNvSpPr>
            <a:spLocks noGrp="1"/>
          </p:cNvSpPr>
          <p:nvPr>
            <p:ph idx="1"/>
          </p:nvPr>
        </p:nvSpPr>
        <p:spPr>
          <a:xfrm>
            <a:off x="897769" y="1909192"/>
            <a:ext cx="4882545" cy="3647710"/>
          </a:xfrm>
        </p:spPr>
        <p:txBody>
          <a:bodyPr vert="horz" lIns="91440" tIns="45720" rIns="91440" bIns="45720" rtlCol="0" anchor="t">
            <a:normAutofit lnSpcReduction="10000"/>
          </a:bodyPr>
          <a:lstStyle/>
          <a:p>
            <a:r>
              <a:rPr lang="en-US" sz="2000" dirty="0">
                <a:solidFill>
                  <a:schemeClr val="bg1"/>
                </a:solidFill>
              </a:rPr>
              <a:t>Minot State Tournament: </a:t>
            </a:r>
            <a:br>
              <a:rPr lang="en-US" sz="2000" dirty="0">
                <a:solidFill>
                  <a:schemeClr val="bg1"/>
                </a:solidFill>
              </a:rPr>
            </a:br>
            <a:r>
              <a:rPr lang="en-US" sz="2000" dirty="0">
                <a:solidFill>
                  <a:schemeClr val="bg1"/>
                </a:solidFill>
              </a:rPr>
              <a:t>Great Plains Gauntlet</a:t>
            </a:r>
          </a:p>
          <a:p>
            <a:r>
              <a:rPr lang="en-US" sz="2000" dirty="0">
                <a:solidFill>
                  <a:schemeClr val="bg1"/>
                </a:solidFill>
              </a:rPr>
              <a:t>Summer Games Done Quick/Minneapolis trip</a:t>
            </a:r>
          </a:p>
          <a:p>
            <a:r>
              <a:rPr lang="en-US" sz="2000" dirty="0">
                <a:solidFill>
                  <a:schemeClr val="bg1"/>
                </a:solidFill>
              </a:rPr>
              <a:t>College Visits to preview Esports Programs across ND and MN</a:t>
            </a:r>
          </a:p>
          <a:p>
            <a:r>
              <a:rPr lang="en-US" sz="2000" dirty="0">
                <a:solidFill>
                  <a:schemeClr val="bg1"/>
                </a:solidFill>
              </a:rPr>
              <a:t>New Computers/Gear</a:t>
            </a:r>
          </a:p>
          <a:p>
            <a:r>
              <a:rPr lang="en-US" sz="2000" dirty="0">
                <a:solidFill>
                  <a:schemeClr val="bg1"/>
                </a:solidFill>
              </a:rPr>
              <a:t>Jerseys (if not sponsored)</a:t>
            </a:r>
          </a:p>
          <a:p>
            <a:r>
              <a:rPr lang="en-US" sz="2000" dirty="0">
                <a:solidFill>
                  <a:schemeClr val="bg1"/>
                </a:solidFill>
              </a:rPr>
              <a:t>State Travel Expenses</a:t>
            </a:r>
          </a:p>
          <a:p>
            <a:pPr marL="0" indent="0">
              <a:buNone/>
            </a:pPr>
            <a:r>
              <a:rPr lang="en-US" sz="2000" dirty="0">
                <a:solidFill>
                  <a:schemeClr val="bg1"/>
                </a:solidFill>
              </a:rPr>
              <a:t>This will be communicated with families, and all travel info will be sent out</a:t>
            </a:r>
          </a:p>
          <a:p>
            <a:endParaRPr lang="en-US" sz="2000" dirty="0">
              <a:solidFill>
                <a:schemeClr val="bg1"/>
              </a:solidFill>
            </a:endParaRP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A group of people sitting in a gaming chair&#10;&#10;AI-generated content may be incorrect.">
            <a:extLst>
              <a:ext uri="{FF2B5EF4-FFF2-40B4-BE49-F238E27FC236}">
                <a16:creationId xmlns:a16="http://schemas.microsoft.com/office/drawing/2014/main" id="{68B7448A-02F4-36BE-9A51-4E83DCA8E39C}"/>
              </a:ext>
            </a:extLst>
          </p:cNvPr>
          <p:cNvPicPr>
            <a:picLocks noChangeAspect="1"/>
          </p:cNvPicPr>
          <p:nvPr/>
        </p:nvPicPr>
        <p:blipFill>
          <a:blip r:embed="rId2">
            <a:extLst>
              <a:ext uri="{28A0092B-C50C-407E-A947-70E740481C1C}">
                <a14:useLocalDpi xmlns:a14="http://schemas.microsoft.com/office/drawing/2010/main" val="0"/>
              </a:ext>
            </a:extLst>
          </a:blip>
          <a:srcRect l="14424" t="1" r="37401" b="-4"/>
          <a:stretch>
            <a:fillRect/>
          </a:stretch>
        </p:blipFill>
        <p:spPr>
          <a:xfrm rot="5400000">
            <a:off x="7418974" y="-678542"/>
            <a:ext cx="3495043" cy="5441407"/>
          </a:xfrm>
          <a:prstGeom prst="rect">
            <a:avLst/>
          </a:prstGeom>
        </p:spPr>
      </p:pic>
      <p:pic>
        <p:nvPicPr>
          <p:cNvPr id="6" name="Picture 5">
            <a:extLst>
              <a:ext uri="{FF2B5EF4-FFF2-40B4-BE49-F238E27FC236}">
                <a16:creationId xmlns:a16="http://schemas.microsoft.com/office/drawing/2014/main" id="{A34B81DE-1CF0-16F3-2F79-6AB43E83A801}"/>
              </a:ext>
            </a:extLst>
          </p:cNvPr>
          <p:cNvPicPr>
            <a:picLocks noChangeAspect="1"/>
          </p:cNvPicPr>
          <p:nvPr/>
        </p:nvPicPr>
        <p:blipFill>
          <a:blip r:embed="rId3">
            <a:extLst>
              <a:ext uri="{28A0092B-C50C-407E-A947-70E740481C1C}">
                <a14:useLocalDpi xmlns:a14="http://schemas.microsoft.com/office/drawing/2010/main" val="0"/>
              </a:ext>
            </a:extLst>
          </a:blip>
          <a:srcRect t="23570" b="11950"/>
          <a:stretch>
            <a:fillRect/>
          </a:stretch>
        </p:blipFill>
        <p:spPr>
          <a:xfrm>
            <a:off x="6445793" y="3931921"/>
            <a:ext cx="5441406" cy="2631438"/>
          </a:xfrm>
          <a:prstGeom prst="rect">
            <a:avLst/>
          </a:prstGeom>
        </p:spPr>
      </p:pic>
    </p:spTree>
    <p:extLst>
      <p:ext uri="{BB962C8B-B14F-4D97-AF65-F5344CB8AC3E}">
        <p14:creationId xmlns:p14="http://schemas.microsoft.com/office/powerpoint/2010/main" val="3957631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erson holding a large object&#10;&#10;AI-generated content may be incorrect.">
            <a:extLst>
              <a:ext uri="{FF2B5EF4-FFF2-40B4-BE49-F238E27FC236}">
                <a16:creationId xmlns:a16="http://schemas.microsoft.com/office/drawing/2014/main" id="{85B63920-D20C-5456-252F-70B582497CFA}"/>
              </a:ext>
            </a:extLst>
          </p:cNvPr>
          <p:cNvPicPr>
            <a:picLocks noChangeAspect="1"/>
          </p:cNvPicPr>
          <p:nvPr/>
        </p:nvPicPr>
        <p:blipFill>
          <a:blip r:embed="rId2">
            <a:alphaModFix amt="55000"/>
            <a:extLst>
              <a:ext uri="{28A0092B-C50C-407E-A947-70E740481C1C}">
                <a14:useLocalDpi xmlns:a14="http://schemas.microsoft.com/office/drawing/2010/main" val="0"/>
              </a:ext>
            </a:extLst>
          </a:blip>
          <a:srcRect b="1747"/>
          <a:stretch>
            <a:fillRect/>
          </a:stretch>
        </p:blipFill>
        <p:spPr>
          <a:xfrm>
            <a:off x="20" y="-9107"/>
            <a:ext cx="12191980" cy="6858000"/>
          </a:xfrm>
          <a:prstGeom prst="rect">
            <a:avLst/>
          </a:prstGeom>
        </p:spPr>
      </p:pic>
      <p:sp>
        <p:nvSpPr>
          <p:cNvPr id="2" name="Title 1">
            <a:extLst>
              <a:ext uri="{FF2B5EF4-FFF2-40B4-BE49-F238E27FC236}">
                <a16:creationId xmlns:a16="http://schemas.microsoft.com/office/drawing/2014/main" id="{8E32E684-E96C-8D33-D6A1-401C7DE9837B}"/>
              </a:ext>
            </a:extLst>
          </p:cNvPr>
          <p:cNvSpPr>
            <a:spLocks noGrp="1"/>
          </p:cNvSpPr>
          <p:nvPr>
            <p:ph type="title"/>
          </p:nvPr>
        </p:nvSpPr>
        <p:spPr>
          <a:xfrm>
            <a:off x="686834" y="591344"/>
            <a:ext cx="3200400" cy="5585619"/>
          </a:xfrm>
        </p:spPr>
        <p:txBody>
          <a:bodyPr>
            <a:normAutofit/>
          </a:bodyPr>
          <a:lstStyle/>
          <a:p>
            <a:r>
              <a:rPr lang="en-US" sz="3600">
                <a:solidFill>
                  <a:srgbClr val="FFFFFF"/>
                </a:solidFill>
              </a:rPr>
              <a:t>Technology</a:t>
            </a:r>
            <a:br>
              <a:rPr lang="en-US" sz="3600"/>
            </a:br>
            <a:r>
              <a:rPr lang="en-US" sz="3600">
                <a:solidFill>
                  <a:srgbClr val="FFFFFF"/>
                </a:solidFill>
              </a:rPr>
              <a:t>Requirements</a:t>
            </a:r>
            <a:endParaRPr lang="en-US" sz="3600"/>
          </a:p>
        </p:txBody>
      </p:sp>
      <p:sp>
        <p:nvSpPr>
          <p:cNvPr id="25" name="Arc 2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EE47BC7-BCBD-2B1B-BA02-3A2672A981CE}"/>
              </a:ext>
            </a:extLst>
          </p:cNvPr>
          <p:cNvSpPr>
            <a:spLocks noGrp="1"/>
          </p:cNvSpPr>
          <p:nvPr>
            <p:ph idx="1"/>
          </p:nvPr>
        </p:nvSpPr>
        <p:spPr>
          <a:xfrm>
            <a:off x="4268014" y="2160167"/>
            <a:ext cx="7466785" cy="4016796"/>
          </a:xfrm>
        </p:spPr>
        <p:txBody>
          <a:bodyPr anchor="ctr">
            <a:normAutofit/>
          </a:bodyPr>
          <a:lstStyle/>
          <a:p>
            <a:r>
              <a:rPr lang="en-US" dirty="0">
                <a:solidFill>
                  <a:srgbClr val="FFFFFF"/>
                </a:solidFill>
              </a:rPr>
              <a:t> Discord</a:t>
            </a:r>
          </a:p>
          <a:p>
            <a:pPr lvl="1">
              <a:buFont typeface="Courier New" panose="020B0604020202020204" pitchFamily="34" charset="0"/>
              <a:buChar char="o"/>
            </a:pPr>
            <a:r>
              <a:rPr lang="en-US" dirty="0">
                <a:solidFill>
                  <a:srgbClr val="FFFFFF"/>
                </a:solidFill>
              </a:rPr>
              <a:t>Active participation and use as our team's primary form of communication</a:t>
            </a:r>
          </a:p>
          <a:p>
            <a:r>
              <a:rPr lang="en-US" dirty="0">
                <a:solidFill>
                  <a:srgbClr val="FFFFFF"/>
                </a:solidFill>
              </a:rPr>
              <a:t>Strong internet connection (wired, if possible)</a:t>
            </a:r>
          </a:p>
          <a:p>
            <a:r>
              <a:rPr lang="en-US" dirty="0">
                <a:solidFill>
                  <a:srgbClr val="FFFFFF"/>
                </a:solidFill>
              </a:rPr>
              <a:t>Keep games up-to-date</a:t>
            </a:r>
          </a:p>
          <a:p>
            <a:r>
              <a:rPr lang="en-US" dirty="0">
                <a:solidFill>
                  <a:srgbClr val="FFFFFF"/>
                </a:solidFill>
              </a:rPr>
              <a:t>Smash and Mario Kart require the Switch Online service – Talk to Beseler</a:t>
            </a:r>
          </a:p>
          <a:p>
            <a:r>
              <a:rPr lang="en-US" dirty="0">
                <a:solidFill>
                  <a:srgbClr val="FFFFFF"/>
                </a:solidFill>
              </a:rPr>
              <a:t>What to do if you don’t have a Switch or computer at home – Talk to Odum</a:t>
            </a:r>
          </a:p>
        </p:txBody>
      </p:sp>
    </p:spTree>
    <p:extLst>
      <p:ext uri="{BB962C8B-B14F-4D97-AF65-F5344CB8AC3E}">
        <p14:creationId xmlns:p14="http://schemas.microsoft.com/office/powerpoint/2010/main" val="1645790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609FF9A-4FCE-468E-A86A-C9AB525EA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021E12D4-3A88-428D-8E5E-AF1AFD923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descr="A person in a garment&#10;&#10;AI-generated content may be incorrect.">
            <a:extLst>
              <a:ext uri="{FF2B5EF4-FFF2-40B4-BE49-F238E27FC236}">
                <a16:creationId xmlns:a16="http://schemas.microsoft.com/office/drawing/2014/main" id="{D29F11ED-E7D3-3824-1010-CB99DD1B7532}"/>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b="443"/>
          <a:stretch>
            <a:fillRect/>
          </a:stretch>
        </p:blipFill>
        <p:spPr>
          <a:xfrm>
            <a:off x="-1" y="10"/>
            <a:ext cx="12192001" cy="6857990"/>
          </a:xfrm>
          <a:prstGeom prst="rect">
            <a:avLst/>
          </a:prstGeom>
        </p:spPr>
      </p:pic>
      <p:sp>
        <p:nvSpPr>
          <p:cNvPr id="2" name="Title 1">
            <a:extLst>
              <a:ext uri="{FF2B5EF4-FFF2-40B4-BE49-F238E27FC236}">
                <a16:creationId xmlns:a16="http://schemas.microsoft.com/office/drawing/2014/main" id="{D646C75C-8FDB-489B-342D-A2253C511C51}"/>
              </a:ext>
            </a:extLst>
          </p:cNvPr>
          <p:cNvSpPr>
            <a:spLocks noGrp="1"/>
          </p:cNvSpPr>
          <p:nvPr>
            <p:ph type="title"/>
          </p:nvPr>
        </p:nvSpPr>
        <p:spPr>
          <a:xfrm>
            <a:off x="838200" y="914402"/>
            <a:ext cx="10515600" cy="2985923"/>
          </a:xfrm>
        </p:spPr>
        <p:txBody>
          <a:bodyPr vert="horz" lIns="91440" tIns="45720" rIns="91440" bIns="45720" rtlCol="0" anchor="b">
            <a:normAutofit/>
          </a:bodyPr>
          <a:lstStyle/>
          <a:p>
            <a:pPr algn="ctr"/>
            <a:r>
              <a:rPr lang="en-US" sz="5200">
                <a:solidFill>
                  <a:srgbClr val="FFFFFF"/>
                </a:solidFill>
              </a:rPr>
              <a:t>Buying a Gaming PC</a:t>
            </a:r>
          </a:p>
        </p:txBody>
      </p:sp>
      <p:sp>
        <p:nvSpPr>
          <p:cNvPr id="3" name="TextBox 2">
            <a:extLst>
              <a:ext uri="{FF2B5EF4-FFF2-40B4-BE49-F238E27FC236}">
                <a16:creationId xmlns:a16="http://schemas.microsoft.com/office/drawing/2014/main" id="{3F6DE433-0D0B-5562-8892-51E130A113B7}"/>
              </a:ext>
            </a:extLst>
          </p:cNvPr>
          <p:cNvSpPr txBox="1"/>
          <p:nvPr/>
        </p:nvSpPr>
        <p:spPr>
          <a:xfrm>
            <a:off x="-3048" y="3998068"/>
            <a:ext cx="12188952" cy="369332"/>
          </a:xfrm>
          <a:prstGeom prst="rect">
            <a:avLst/>
          </a:prstGeom>
          <a:noFill/>
        </p:spPr>
        <p:txBody>
          <a:bodyPr wrap="square" rtlCol="0">
            <a:spAutoFit/>
          </a:bodyPr>
          <a:lstStyle/>
          <a:p>
            <a:pPr algn="ctr"/>
            <a:r>
              <a:rPr lang="en-US" dirty="0">
                <a:solidFill>
                  <a:schemeClr val="bg1">
                    <a:lumMod val="95000"/>
                  </a:schemeClr>
                </a:solidFill>
              </a:rPr>
              <a:t>Indicate on Parent form or email for more information (Beseler more helpful)</a:t>
            </a:r>
          </a:p>
        </p:txBody>
      </p:sp>
    </p:spTree>
    <p:extLst>
      <p:ext uri="{BB962C8B-B14F-4D97-AF65-F5344CB8AC3E}">
        <p14:creationId xmlns:p14="http://schemas.microsoft.com/office/powerpoint/2010/main" val="3242047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4FF7A7-C74A-0098-ED85-476EBA058956}"/>
              </a:ext>
            </a:extLst>
          </p:cNvPr>
          <p:cNvSpPr>
            <a:spLocks noGrp="1"/>
          </p:cNvSpPr>
          <p:nvPr>
            <p:ph type="title"/>
          </p:nvPr>
        </p:nvSpPr>
        <p:spPr>
          <a:xfrm>
            <a:off x="411480" y="991443"/>
            <a:ext cx="4443154" cy="1087819"/>
          </a:xfrm>
        </p:spPr>
        <p:txBody>
          <a:bodyPr anchor="b">
            <a:normAutofit/>
          </a:bodyPr>
          <a:lstStyle/>
          <a:p>
            <a:r>
              <a:rPr lang="en-US" sz="3400"/>
              <a:t>Parent/Guardian involvement</a:t>
            </a:r>
          </a:p>
        </p:txBody>
      </p:sp>
      <p:sp>
        <p:nvSpPr>
          <p:cNvPr id="12" name="Rectangle 11">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D255F20-0033-BBF4-AB44-CC698AEE3C56}"/>
              </a:ext>
            </a:extLst>
          </p:cNvPr>
          <p:cNvSpPr>
            <a:spLocks noGrp="1"/>
          </p:cNvSpPr>
          <p:nvPr>
            <p:ph idx="1"/>
          </p:nvPr>
        </p:nvSpPr>
        <p:spPr>
          <a:xfrm>
            <a:off x="411479" y="2479753"/>
            <a:ext cx="4870639" cy="4167255"/>
          </a:xfrm>
        </p:spPr>
        <p:txBody>
          <a:bodyPr vert="horz" lIns="91440" tIns="45720" rIns="91440" bIns="45720" rtlCol="0" anchor="t">
            <a:normAutofit/>
          </a:bodyPr>
          <a:lstStyle/>
          <a:p>
            <a:r>
              <a:rPr lang="en-US" sz="1800" dirty="0"/>
              <a:t>Healthy Snacks – Optional signup; helps promote healthy eating; players get something to eat before matches that can go as late as 7pm</a:t>
            </a:r>
          </a:p>
          <a:p>
            <a:r>
              <a:rPr lang="en-US" sz="1800" dirty="0"/>
              <a:t>Team Shop – Get gear for you and your player; creates visibility for community representation at State</a:t>
            </a:r>
          </a:p>
          <a:p>
            <a:r>
              <a:rPr lang="en-US" sz="1800" dirty="0"/>
              <a:t>Streaming and Content Creation – We’ll do our best, but welcome help – Fenworks is creating a Broadcast Internship program for students (additional costs, run through the school – has to be approved by district)</a:t>
            </a:r>
          </a:p>
          <a:p>
            <a:r>
              <a:rPr lang="en-US" sz="1800" dirty="0"/>
              <a:t>Concessions for fundraising – Oct. </a:t>
            </a:r>
            <a:r>
              <a:rPr lang="en-US" sz="1800"/>
              <a:t>16</a:t>
            </a:r>
            <a:endParaRPr lang="en-US" sz="1800" dirty="0"/>
          </a:p>
          <a:p>
            <a:r>
              <a:rPr lang="en-US" sz="1800" dirty="0"/>
              <a:t>License to drive a bus (CDL)</a:t>
            </a:r>
          </a:p>
        </p:txBody>
      </p:sp>
      <p:pic>
        <p:nvPicPr>
          <p:cNvPr id="6" name="Picture 5">
            <a:extLst>
              <a:ext uri="{FF2B5EF4-FFF2-40B4-BE49-F238E27FC236}">
                <a16:creationId xmlns:a16="http://schemas.microsoft.com/office/drawing/2014/main" id="{F6EA6E89-2AD3-F208-91CC-479027A6D8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5920" y="883438"/>
            <a:ext cx="6500456" cy="2586202"/>
          </a:xfrm>
          <a:prstGeom prst="rect">
            <a:avLst/>
          </a:prstGeom>
        </p:spPr>
      </p:pic>
      <p:pic>
        <p:nvPicPr>
          <p:cNvPr id="8" name="Picture 7">
            <a:extLst>
              <a:ext uri="{FF2B5EF4-FFF2-40B4-BE49-F238E27FC236}">
                <a16:creationId xmlns:a16="http://schemas.microsoft.com/office/drawing/2014/main" id="{0BA1784A-3DA5-1D53-2DAA-AB4BD3548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8965" y="3607597"/>
            <a:ext cx="3187411" cy="2390558"/>
          </a:xfrm>
          <a:prstGeom prst="rect">
            <a:avLst/>
          </a:prstGeom>
        </p:spPr>
      </p:pic>
      <p:pic>
        <p:nvPicPr>
          <p:cNvPr id="11" name="Picture 10">
            <a:extLst>
              <a:ext uri="{FF2B5EF4-FFF2-40B4-BE49-F238E27FC236}">
                <a16:creationId xmlns:a16="http://schemas.microsoft.com/office/drawing/2014/main" id="{74951163-C199-4B27-B6AF-1D0398DE04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5919" y="3607597"/>
            <a:ext cx="3187411" cy="2390558"/>
          </a:xfrm>
          <a:prstGeom prst="rect">
            <a:avLst/>
          </a:prstGeom>
        </p:spPr>
      </p:pic>
    </p:spTree>
    <p:extLst>
      <p:ext uri="{BB962C8B-B14F-4D97-AF65-F5344CB8AC3E}">
        <p14:creationId xmlns:p14="http://schemas.microsoft.com/office/powerpoint/2010/main" val="2022638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3A324EF-8471-E8A6-192B-68C7605107F9}"/>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Parent Sign Up</a:t>
            </a:r>
          </a:p>
        </p:txBody>
      </p:sp>
      <p:cxnSp>
        <p:nvCxnSpPr>
          <p:cNvPr id="12" name="Straight Connector 1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C5AF448-C285-D5A9-1145-CC086367504C}"/>
              </a:ext>
            </a:extLst>
          </p:cNvPr>
          <p:cNvSpPr>
            <a:spLocks noGrp="1"/>
          </p:cNvSpPr>
          <p:nvPr>
            <p:ph idx="1"/>
          </p:nvPr>
        </p:nvSpPr>
        <p:spPr>
          <a:xfrm>
            <a:off x="897769" y="1909192"/>
            <a:ext cx="4919371" cy="3647710"/>
          </a:xfrm>
        </p:spPr>
        <p:txBody>
          <a:bodyPr>
            <a:normAutofit lnSpcReduction="10000"/>
          </a:bodyPr>
          <a:lstStyle/>
          <a:p>
            <a:pPr marL="0" indent="0">
              <a:buNone/>
            </a:pPr>
            <a:r>
              <a:rPr lang="en-US" sz="2000" dirty="0">
                <a:solidFill>
                  <a:schemeClr val="bg1"/>
                </a:solidFill>
              </a:rPr>
              <a:t>Please scan this QR code if you are: </a:t>
            </a:r>
          </a:p>
          <a:p>
            <a:r>
              <a:rPr lang="en-US" sz="2000" dirty="0">
                <a:solidFill>
                  <a:schemeClr val="bg1"/>
                </a:solidFill>
              </a:rPr>
              <a:t>Interested in having information about the season sent to you directly </a:t>
            </a:r>
          </a:p>
          <a:p>
            <a:r>
              <a:rPr lang="en-US" sz="2000" dirty="0">
                <a:solidFill>
                  <a:schemeClr val="bg1"/>
                </a:solidFill>
              </a:rPr>
              <a:t>Need us to know anything about your player to help support them</a:t>
            </a:r>
          </a:p>
          <a:p>
            <a:r>
              <a:rPr lang="en-US" sz="2000" dirty="0">
                <a:solidFill>
                  <a:schemeClr val="bg1"/>
                </a:solidFill>
              </a:rPr>
              <a:t>Want us to have emergency contact info all season (we will also have access to this in Arbiter)</a:t>
            </a:r>
          </a:p>
          <a:p>
            <a:r>
              <a:rPr lang="en-US" sz="2000" dirty="0">
                <a:solidFill>
                  <a:schemeClr val="bg1"/>
                </a:solidFill>
              </a:rPr>
              <a:t>Wanting to get involved in the program (snacks/concession/streaming/etc.) </a:t>
            </a:r>
          </a:p>
          <a:p>
            <a:pPr marL="0" indent="0" algn="ctr">
              <a:buNone/>
            </a:pPr>
            <a:r>
              <a:rPr lang="en-US" sz="2000" dirty="0">
                <a:solidFill>
                  <a:schemeClr val="bg1"/>
                </a:solidFill>
              </a:rPr>
              <a:t>(this is completely optional)</a:t>
            </a:r>
          </a:p>
        </p:txBody>
      </p:sp>
      <p:cxnSp>
        <p:nvCxnSpPr>
          <p:cNvPr id="14" name="Straight Connector 13">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8E55104-E841-F000-D097-5FE21BFED46B}"/>
              </a:ext>
            </a:extLst>
          </p:cNvPr>
          <p:cNvPicPr>
            <a:picLocks noChangeAspect="1"/>
          </p:cNvPicPr>
          <p:nvPr/>
        </p:nvPicPr>
        <p:blipFill>
          <a:blip r:embed="rId2"/>
          <a:stretch>
            <a:fillRect/>
          </a:stretch>
        </p:blipFill>
        <p:spPr>
          <a:xfrm>
            <a:off x="6544884" y="1325690"/>
            <a:ext cx="4919371" cy="4536629"/>
          </a:xfrm>
          <a:prstGeom prst="rect">
            <a:avLst/>
          </a:prstGeom>
        </p:spPr>
      </p:pic>
    </p:spTree>
    <p:extLst>
      <p:ext uri="{BB962C8B-B14F-4D97-AF65-F5344CB8AC3E}">
        <p14:creationId xmlns:p14="http://schemas.microsoft.com/office/powerpoint/2010/main" val="19133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66C6575-7057-C05B-A3A4-E553AFBEB7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280" y="-2226786"/>
            <a:ext cx="12273280" cy="9204960"/>
          </a:xfrm>
          <a:prstGeom prst="rect">
            <a:avLst/>
          </a:prstGeom>
        </p:spPr>
      </p:pic>
      <p:sp>
        <p:nvSpPr>
          <p:cNvPr id="10" name="Freeform 12">
            <a:extLst>
              <a:ext uri="{FF2B5EF4-FFF2-40B4-BE49-F238E27FC236}">
                <a16:creationId xmlns:a16="http://schemas.microsoft.com/office/drawing/2014/main" id="{522A94E1-AEBD-4286-BFF8-0711E4CD3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622650" y="5181600"/>
            <a:ext cx="9165010" cy="1174750"/>
          </a:xfrm>
          <a:custGeom>
            <a:avLst/>
            <a:gdLst>
              <a:gd name="connsiteX0" fmla="*/ 0 w 9165010"/>
              <a:gd name="connsiteY0" fmla="*/ 1073384 h 1073384"/>
              <a:gd name="connsiteX1" fmla="*/ 9165010 w 9165010"/>
              <a:gd name="connsiteY1" fmla="*/ 1073384 h 1073384"/>
              <a:gd name="connsiteX2" fmla="*/ 9165010 w 9165010"/>
              <a:gd name="connsiteY2" fmla="*/ 266817 h 1073384"/>
              <a:gd name="connsiteX3" fmla="*/ 4757604 w 9165010"/>
              <a:gd name="connsiteY3" fmla="*/ 266817 h 1073384"/>
              <a:gd name="connsiteX4" fmla="*/ 4582505 w 9165010"/>
              <a:gd name="connsiteY4" fmla="*/ 0 h 1073384"/>
              <a:gd name="connsiteX5" fmla="*/ 4407407 w 9165010"/>
              <a:gd name="connsiteY5" fmla="*/ 266817 h 1073384"/>
              <a:gd name="connsiteX6" fmla="*/ 0 w 9165010"/>
              <a:gd name="connsiteY6" fmla="*/ 266817 h 107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5010" h="1073384">
                <a:moveTo>
                  <a:pt x="0" y="1073384"/>
                </a:moveTo>
                <a:lnTo>
                  <a:pt x="9165010" y="1073384"/>
                </a:lnTo>
                <a:lnTo>
                  <a:pt x="9165010" y="266817"/>
                </a:lnTo>
                <a:lnTo>
                  <a:pt x="4757604" y="266817"/>
                </a:lnTo>
                <a:lnTo>
                  <a:pt x="4582505" y="0"/>
                </a:lnTo>
                <a:lnTo>
                  <a:pt x="4407407" y="266817"/>
                </a:lnTo>
                <a:lnTo>
                  <a:pt x="0" y="266817"/>
                </a:lnTo>
                <a:close/>
              </a:path>
            </a:pathLst>
          </a:custGeom>
          <a:solidFill>
            <a:srgbClr val="404040">
              <a:alpha val="9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DC0F8C-31EA-A732-3EE8-F3C17A2893F5}"/>
              </a:ext>
            </a:extLst>
          </p:cNvPr>
          <p:cNvSpPr>
            <a:spLocks noGrp="1"/>
          </p:cNvSpPr>
          <p:nvPr>
            <p:ph type="title"/>
          </p:nvPr>
        </p:nvSpPr>
        <p:spPr>
          <a:xfrm>
            <a:off x="1771650" y="5254391"/>
            <a:ext cx="8867012" cy="774934"/>
          </a:xfrm>
          <a:noFill/>
        </p:spPr>
        <p:txBody>
          <a:bodyPr vert="horz" lIns="91440" tIns="45720" rIns="91440" bIns="45720" rtlCol="0" anchor="ctr">
            <a:normAutofit/>
          </a:bodyPr>
          <a:lstStyle/>
          <a:p>
            <a:pPr algn="ctr"/>
            <a:r>
              <a:rPr lang="en-US" sz="4000">
                <a:solidFill>
                  <a:srgbClr val="FFFFFF"/>
                </a:solidFill>
              </a:rPr>
              <a:t>Questions</a:t>
            </a:r>
          </a:p>
        </p:txBody>
      </p:sp>
    </p:spTree>
    <p:extLst>
      <p:ext uri="{BB962C8B-B14F-4D97-AF65-F5344CB8AC3E}">
        <p14:creationId xmlns:p14="http://schemas.microsoft.com/office/powerpoint/2010/main" val="4221820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17634</TotalTime>
  <Words>1818</Words>
  <Application>Microsoft Office PowerPoint</Application>
  <PresentationFormat>Widescreen</PresentationFormat>
  <Paragraphs>147</Paragraphs>
  <Slides>27</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Aptos Display</vt:lpstr>
      <vt:lpstr>Arial</vt:lpstr>
      <vt:lpstr>Calibri</vt:lpstr>
      <vt:lpstr>Courier New</vt:lpstr>
      <vt:lpstr>Office Theme</vt:lpstr>
      <vt:lpstr>West Fargo United Esports   2026-2027 Season  Horace, Sheyenne, and  West Fargo High Schools</vt:lpstr>
      <vt:lpstr>Introductions</vt:lpstr>
      <vt:lpstr>PowerPoint Presentation</vt:lpstr>
      <vt:lpstr>What is Esports?</vt:lpstr>
      <vt:lpstr>Why Esports?</vt:lpstr>
      <vt:lpstr>Player Impact</vt:lpstr>
      <vt:lpstr>Parent Perspective</vt:lpstr>
      <vt:lpstr>Scholarships - Naecad-Collegiate-Esports-Guide - ByteSpeed</vt:lpstr>
      <vt:lpstr>Profile of a Grad</vt:lpstr>
      <vt:lpstr>PowerPoint Presentation</vt:lpstr>
      <vt:lpstr>Season Registration</vt:lpstr>
      <vt:lpstr>School Registration</vt:lpstr>
      <vt:lpstr>Fenworks Registration</vt:lpstr>
      <vt:lpstr>West Fargo United Registration</vt:lpstr>
      <vt:lpstr>Player Expectations</vt:lpstr>
      <vt:lpstr>Current Game Titles and Breakdowns</vt:lpstr>
      <vt:lpstr>Preseason and Team Build (Try Outs)</vt:lpstr>
      <vt:lpstr>Season Schedule</vt:lpstr>
      <vt:lpstr>College Experience</vt:lpstr>
      <vt:lpstr>Player Wellness</vt:lpstr>
      <vt:lpstr>Spring Season Opportunities</vt:lpstr>
      <vt:lpstr>Fundraiser  Spending Options</vt:lpstr>
      <vt:lpstr>Technology Requirements</vt:lpstr>
      <vt:lpstr>Buying a Gaming PC</vt:lpstr>
      <vt:lpstr>Parent/Guardian involvement</vt:lpstr>
      <vt:lpstr>Parent Sign Up</vt:lpstr>
      <vt:lpstr>Questions</vt:lpstr>
    </vt:vector>
  </TitlesOfParts>
  <Company>West Fargo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Fargo United Esports   2025-2026 Season  Horace, Sheyenne, and  West Fargo High School</dc:title>
  <dc:creator>Odum, Jamie</dc:creator>
  <cp:lastModifiedBy>Odum, Jamie</cp:lastModifiedBy>
  <cp:revision>7</cp:revision>
  <dcterms:created xsi:type="dcterms:W3CDTF">2025-08-25T23:41:54Z</dcterms:created>
  <dcterms:modified xsi:type="dcterms:W3CDTF">2026-08-28T20:49:18Z</dcterms:modified>
</cp:coreProperties>
</file>