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0"/>
  </p:notesMasterIdLst>
  <p:sldIdLst>
    <p:sldId id="256" r:id="rId5"/>
    <p:sldId id="287" r:id="rId6"/>
    <p:sldId id="281" r:id="rId7"/>
    <p:sldId id="1314" r:id="rId8"/>
    <p:sldId id="381" r:id="rId9"/>
    <p:sldId id="380" r:id="rId10"/>
    <p:sldId id="285" r:id="rId11"/>
    <p:sldId id="284" r:id="rId12"/>
    <p:sldId id="272" r:id="rId13"/>
    <p:sldId id="283" r:id="rId14"/>
    <p:sldId id="270" r:id="rId15"/>
    <p:sldId id="286" r:id="rId16"/>
    <p:sldId id="275" r:id="rId17"/>
    <p:sldId id="374" r:id="rId18"/>
    <p:sldId id="28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DAD948-B045-37C3-A265-DFC3663D2045}" name="Koushiki Bandyopadhyay" initials="KB" userId="S::koushiki.bandyopadhyay@cobis.org.uk::4525b67a-711c-4fc6-9c8e-77e0ce837904" providerId="AD"/>
  <p188:author id="{16B38850-2418-60CD-C022-5DBCCB7380A5}" name="Natalie Williams" initials="NW" userId="S::Natalie.Williams@cobis.org.uk::2033c99c-f430-404d-9430-20fca66b65fa" providerId="AD"/>
  <p188:author id="{AC9492A4-F7D9-0F4A-2473-F739F755953D}" name="Koushiki Bandyopadhyay" initials="KB" userId="S::Koushiki.Bandyopadhyay@cobis.org.uk::4525b67a-711c-4fc6-9c8e-77e0ce837904" providerId="AD"/>
  <p188:author id="{3F670AA7-86FE-A3F4-B718-8F3380482FB9}" name="Fiona Rogers" initials="FR" userId="S::fiona.rogers@cobis.org.uk::3b961d39-59c2-4042-a5d4-3070264730b0" providerId="AD"/>
  <p188:author id="{0DC30CB2-D517-3D2F-AF3B-FF4FD030B39A}" name="Maeve O'Leary" initials="MO" userId="S::maeve.oleary@cobis.org.uk::aa48f0b4-5513-4528-8a02-bcafdb5bbd5e" providerId="AD"/>
  <p188:author id="{A13B5BF8-E907-7F51-2F0A-586A7A41F792}" name="Maeve O'Leary" initials="M" userId="S::Maeve.oLeary@cobis.org.uk::aa48f0b4-5513-4528-8a02-bcafdb5bbd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EAFA57-CC68-408D-BFCA-AA2544654CE2}" v="25" dt="2026-09-10T10:50:34.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y Prikazchikov" userId="4ab530ce-6ad9-4cbc-848b-66b2de46748b" providerId="ADAL" clId="{3B28AA8B-6518-481D-B539-3FBB903A91CC}"/>
    <pc:docChg chg="custSel modSld">
      <pc:chgData name="Andrey Prikazchikov" userId="4ab530ce-6ad9-4cbc-848b-66b2de46748b" providerId="ADAL" clId="{3B28AA8B-6518-481D-B539-3FBB903A91CC}" dt="2026-09-10T10:51:17.188" v="38" actId="208"/>
      <pc:docMkLst>
        <pc:docMk/>
      </pc:docMkLst>
      <pc:sldChg chg="delSp modSp mod">
        <pc:chgData name="Andrey Prikazchikov" userId="4ab530ce-6ad9-4cbc-848b-66b2de46748b" providerId="ADAL" clId="{3B28AA8B-6518-481D-B539-3FBB903A91CC}" dt="2026-09-02T13:24:56.195" v="29" actId="478"/>
        <pc:sldMkLst>
          <pc:docMk/>
          <pc:sldMk cId="1099316816" sldId="256"/>
        </pc:sldMkLst>
        <pc:spChg chg="mod">
          <ac:chgData name="Andrey Prikazchikov" userId="4ab530ce-6ad9-4cbc-848b-66b2de46748b" providerId="ADAL" clId="{3B28AA8B-6518-481D-B539-3FBB903A91CC}" dt="2026-08-27T14:12:37.414" v="3" actId="20577"/>
          <ac:spMkLst>
            <pc:docMk/>
            <pc:sldMk cId="1099316816" sldId="256"/>
            <ac:spMk id="3" creationId="{E2A54D3B-B606-0E83-4FBF-21988A9A92DD}"/>
          </ac:spMkLst>
        </pc:spChg>
      </pc:sldChg>
      <pc:sldChg chg="modSp mod modAnim">
        <pc:chgData name="Andrey Prikazchikov" userId="4ab530ce-6ad9-4cbc-848b-66b2de46748b" providerId="ADAL" clId="{3B28AA8B-6518-481D-B539-3FBB903A91CC}" dt="2026-09-02T13:22:26.006" v="28" actId="20577"/>
        <pc:sldMkLst>
          <pc:docMk/>
          <pc:sldMk cId="735181508" sldId="286"/>
        </pc:sldMkLst>
        <pc:spChg chg="mod">
          <ac:chgData name="Andrey Prikazchikov" userId="4ab530ce-6ad9-4cbc-848b-66b2de46748b" providerId="ADAL" clId="{3B28AA8B-6518-481D-B539-3FBB903A91CC}" dt="2026-09-02T13:22:26.006" v="28" actId="20577"/>
          <ac:spMkLst>
            <pc:docMk/>
            <pc:sldMk cId="735181508" sldId="286"/>
            <ac:spMk id="5" creationId="{DF9EB33A-843C-3DC9-268F-7F92FCCD822A}"/>
          </ac:spMkLst>
        </pc:spChg>
      </pc:sldChg>
      <pc:sldChg chg="modSp">
        <pc:chgData name="Andrey Prikazchikov" userId="4ab530ce-6ad9-4cbc-848b-66b2de46748b" providerId="ADAL" clId="{3B28AA8B-6518-481D-B539-3FBB903A91CC}" dt="2026-09-10T10:50:34.157" v="35" actId="20577"/>
        <pc:sldMkLst>
          <pc:docMk/>
          <pc:sldMk cId="3190608789" sldId="287"/>
        </pc:sldMkLst>
        <pc:spChg chg="mod">
          <ac:chgData name="Andrey Prikazchikov" userId="4ab530ce-6ad9-4cbc-848b-66b2de46748b" providerId="ADAL" clId="{3B28AA8B-6518-481D-B539-3FBB903A91CC}" dt="2026-09-01T14:47:26.257" v="12" actId="20577"/>
          <ac:spMkLst>
            <pc:docMk/>
            <pc:sldMk cId="3190608789" sldId="287"/>
            <ac:spMk id="9" creationId="{47D4EE9F-4CC0-C481-9B65-3E84ADA6C1F8}"/>
          </ac:spMkLst>
        </pc:spChg>
        <pc:spChg chg="mod">
          <ac:chgData name="Andrey Prikazchikov" userId="4ab530ce-6ad9-4cbc-848b-66b2de46748b" providerId="ADAL" clId="{3B28AA8B-6518-481D-B539-3FBB903A91CC}" dt="2026-09-10T10:50:19.891" v="33" actId="20577"/>
          <ac:spMkLst>
            <pc:docMk/>
            <pc:sldMk cId="3190608789" sldId="287"/>
            <ac:spMk id="13" creationId="{ADD1C913-2217-2F93-BBE8-F575C4838966}"/>
          </ac:spMkLst>
        </pc:spChg>
        <pc:spChg chg="mod">
          <ac:chgData name="Andrey Prikazchikov" userId="4ab530ce-6ad9-4cbc-848b-66b2de46748b" providerId="ADAL" clId="{3B28AA8B-6518-481D-B539-3FBB903A91CC}" dt="2026-09-10T10:50:34.157" v="35" actId="20577"/>
          <ac:spMkLst>
            <pc:docMk/>
            <pc:sldMk cId="3190608789" sldId="287"/>
            <ac:spMk id="14" creationId="{78C761EB-DC07-EAC9-56EF-020B4832305A}"/>
          </ac:spMkLst>
        </pc:spChg>
      </pc:sldChg>
      <pc:sldChg chg="addSp modSp mod">
        <pc:chgData name="Andrey Prikazchikov" userId="4ab530ce-6ad9-4cbc-848b-66b2de46748b" providerId="ADAL" clId="{3B28AA8B-6518-481D-B539-3FBB903A91CC}" dt="2026-09-10T10:51:17.188" v="38" actId="208"/>
        <pc:sldMkLst>
          <pc:docMk/>
          <pc:sldMk cId="3109814069" sldId="374"/>
        </pc:sldMkLst>
        <pc:spChg chg="add mod">
          <ac:chgData name="Andrey Prikazchikov" userId="4ab530ce-6ad9-4cbc-848b-66b2de46748b" providerId="ADAL" clId="{3B28AA8B-6518-481D-B539-3FBB903A91CC}" dt="2026-09-10T10:51:17.188" v="38" actId="208"/>
          <ac:spMkLst>
            <pc:docMk/>
            <pc:sldMk cId="3109814069" sldId="374"/>
            <ac:spMk id="4" creationId="{65934BF6-EBCE-72E3-A4AA-266FEC06C283}"/>
          </ac:spMkLst>
        </pc:spChg>
        <pc:picChg chg="add mod">
          <ac:chgData name="Andrey Prikazchikov" userId="4ab530ce-6ad9-4cbc-848b-66b2de46748b" providerId="ADAL" clId="{3B28AA8B-6518-481D-B539-3FBB903A91CC}" dt="2026-08-27T14:12:57.302" v="5" actId="1076"/>
          <ac:picMkLst>
            <pc:docMk/>
            <pc:sldMk cId="3109814069" sldId="374"/>
            <ac:picMk id="20" creationId="{BB3B9E85-0B31-8842-7BD1-6B308E69D7DF}"/>
          </ac:picMkLst>
        </pc:picChg>
        <pc:picChg chg="add mod">
          <ac:chgData name="Andrey Prikazchikov" userId="4ab530ce-6ad9-4cbc-848b-66b2de46748b" providerId="ADAL" clId="{3B28AA8B-6518-481D-B539-3FBB903A91CC}" dt="2026-08-27T14:13:26.417" v="8" actId="14100"/>
          <ac:picMkLst>
            <pc:docMk/>
            <pc:sldMk cId="3109814069" sldId="374"/>
            <ac:picMk id="22" creationId="{7CB6C3DE-B4EC-7464-F23D-FC8898E7C95A}"/>
          </ac:picMkLst>
        </pc:picChg>
      </pc:sldChg>
      <pc:sldChg chg="modSp">
        <pc:chgData name="Andrey Prikazchikov" userId="4ab530ce-6ad9-4cbc-848b-66b2de46748b" providerId="ADAL" clId="{3B28AA8B-6518-481D-B539-3FBB903A91CC}" dt="2026-09-01T14:49:25.303" v="19" actId="20577"/>
        <pc:sldMkLst>
          <pc:docMk/>
          <pc:sldMk cId="3487235906" sldId="381"/>
        </pc:sldMkLst>
        <pc:spChg chg="mod">
          <ac:chgData name="Andrey Prikazchikov" userId="4ab530ce-6ad9-4cbc-848b-66b2de46748b" providerId="ADAL" clId="{3B28AA8B-6518-481D-B539-3FBB903A91CC}" dt="2026-09-01T14:49:25.303" v="19" actId="20577"/>
          <ac:spMkLst>
            <pc:docMk/>
            <pc:sldMk cId="3487235906" sldId="381"/>
            <ac:spMk id="7" creationId="{F1C6E02E-F941-2AC5-8C65-679F451375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3B61A-B13C-4D01-A750-ED6A143589C6}"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B6B50-3C2B-4CE9-9AAE-2D5937BB4933}" type="slidenum">
              <a:rPr lang="en-GB" smtClean="0"/>
              <a:t>‹#›</a:t>
            </a:fld>
            <a:endParaRPr lang="en-GB"/>
          </a:p>
        </p:txBody>
      </p:sp>
    </p:spTree>
    <p:extLst>
      <p:ext uri="{BB962C8B-B14F-4D97-AF65-F5344CB8AC3E}">
        <p14:creationId xmlns:p14="http://schemas.microsoft.com/office/powerpoint/2010/main" val="2439635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a:t>
            </a:fld>
            <a:endParaRPr lang="en-GB"/>
          </a:p>
        </p:txBody>
      </p:sp>
    </p:spTree>
    <p:extLst>
      <p:ext uri="{BB962C8B-B14F-4D97-AF65-F5344CB8AC3E}">
        <p14:creationId xmlns:p14="http://schemas.microsoft.com/office/powerpoint/2010/main" val="62081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2</a:t>
            </a:fld>
            <a:endParaRPr lang="en-GB"/>
          </a:p>
        </p:txBody>
      </p:sp>
    </p:spTree>
    <p:extLst>
      <p:ext uri="{BB962C8B-B14F-4D97-AF65-F5344CB8AC3E}">
        <p14:creationId xmlns:p14="http://schemas.microsoft.com/office/powerpoint/2010/main" val="408973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7</a:t>
            </a:fld>
            <a:endParaRPr lang="en-GB"/>
          </a:p>
        </p:txBody>
      </p:sp>
    </p:spTree>
    <p:extLst>
      <p:ext uri="{BB962C8B-B14F-4D97-AF65-F5344CB8AC3E}">
        <p14:creationId xmlns:p14="http://schemas.microsoft.com/office/powerpoint/2010/main" val="1058849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Change this picture </a:t>
            </a:r>
          </a:p>
        </p:txBody>
      </p:sp>
      <p:sp>
        <p:nvSpPr>
          <p:cNvPr id="4" name="Slide Number Placeholder 3"/>
          <p:cNvSpPr>
            <a:spLocks noGrp="1"/>
          </p:cNvSpPr>
          <p:nvPr>
            <p:ph type="sldNum" sz="quarter" idx="5"/>
          </p:nvPr>
        </p:nvSpPr>
        <p:spPr/>
        <p:txBody>
          <a:bodyPr/>
          <a:lstStyle/>
          <a:p>
            <a:fld id="{744B6B50-3C2B-4CE9-9AAE-2D5937BB4933}" type="slidenum">
              <a:rPr lang="en-GB" smtClean="0"/>
              <a:t>8</a:t>
            </a:fld>
            <a:endParaRPr lang="en-GB"/>
          </a:p>
        </p:txBody>
      </p:sp>
    </p:spTree>
    <p:extLst>
      <p:ext uri="{BB962C8B-B14F-4D97-AF65-F5344CB8AC3E}">
        <p14:creationId xmlns:p14="http://schemas.microsoft.com/office/powerpoint/2010/main" val="1011558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9</a:t>
            </a:fld>
            <a:endParaRPr lang="en-GB"/>
          </a:p>
        </p:txBody>
      </p:sp>
    </p:spTree>
    <p:extLst>
      <p:ext uri="{BB962C8B-B14F-4D97-AF65-F5344CB8AC3E}">
        <p14:creationId xmlns:p14="http://schemas.microsoft.com/office/powerpoint/2010/main" val="4027047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Work on this </a:t>
            </a:r>
          </a:p>
        </p:txBody>
      </p:sp>
      <p:sp>
        <p:nvSpPr>
          <p:cNvPr id="4" name="Slide Number Placeholder 3"/>
          <p:cNvSpPr>
            <a:spLocks noGrp="1"/>
          </p:cNvSpPr>
          <p:nvPr>
            <p:ph type="sldNum" sz="quarter" idx="5"/>
          </p:nvPr>
        </p:nvSpPr>
        <p:spPr/>
        <p:txBody>
          <a:bodyPr/>
          <a:lstStyle/>
          <a:p>
            <a:fld id="{744B6B50-3C2B-4CE9-9AAE-2D5937BB4933}" type="slidenum">
              <a:rPr lang="en-GB" smtClean="0"/>
              <a:t>10</a:t>
            </a:fld>
            <a:endParaRPr lang="en-GB"/>
          </a:p>
        </p:txBody>
      </p:sp>
    </p:spTree>
    <p:extLst>
      <p:ext uri="{BB962C8B-B14F-4D97-AF65-F5344CB8AC3E}">
        <p14:creationId xmlns:p14="http://schemas.microsoft.com/office/powerpoint/2010/main" val="2686005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11</a:t>
            </a:fld>
            <a:endParaRPr lang="en-GB"/>
          </a:p>
        </p:txBody>
      </p:sp>
    </p:spTree>
    <p:extLst>
      <p:ext uri="{BB962C8B-B14F-4D97-AF65-F5344CB8AC3E}">
        <p14:creationId xmlns:p14="http://schemas.microsoft.com/office/powerpoint/2010/main" val="28094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Work on this </a:t>
            </a:r>
          </a:p>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12</a:t>
            </a:fld>
            <a:endParaRPr lang="en-GB"/>
          </a:p>
        </p:txBody>
      </p:sp>
    </p:spTree>
    <p:extLst>
      <p:ext uri="{BB962C8B-B14F-4D97-AF65-F5344CB8AC3E}">
        <p14:creationId xmlns:p14="http://schemas.microsoft.com/office/powerpoint/2010/main" val="4102312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13</a:t>
            </a:fld>
            <a:endParaRPr lang="en-GB"/>
          </a:p>
        </p:txBody>
      </p:sp>
    </p:spTree>
    <p:extLst>
      <p:ext uri="{BB962C8B-B14F-4D97-AF65-F5344CB8AC3E}">
        <p14:creationId xmlns:p14="http://schemas.microsoft.com/office/powerpoint/2010/main" val="1011558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15</a:t>
            </a:fld>
            <a:endParaRPr lang="en-GB"/>
          </a:p>
        </p:txBody>
      </p:sp>
    </p:spTree>
    <p:extLst>
      <p:ext uri="{BB962C8B-B14F-4D97-AF65-F5344CB8AC3E}">
        <p14:creationId xmlns:p14="http://schemas.microsoft.com/office/powerpoint/2010/main" val="32747520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8AF1294-83FB-4AF4-B20F-5878484FA4C9}"/>
              </a:ext>
            </a:extLst>
          </p:cNvPr>
          <p:cNvSpPr/>
          <p:nvPr userDrawn="1"/>
        </p:nvSpPr>
        <p:spPr>
          <a:xfrm>
            <a:off x="0" y="0"/>
            <a:ext cx="533516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panose="00000500000000000000" pitchFamily="2" charset="0"/>
            </a:endParaRPr>
          </a:p>
        </p:txBody>
      </p:sp>
      <p:sp>
        <p:nvSpPr>
          <p:cNvPr id="3" name="Subtitle 2"/>
          <p:cNvSpPr>
            <a:spLocks noGrp="1"/>
          </p:cNvSpPr>
          <p:nvPr>
            <p:ph type="subTitle" idx="1"/>
          </p:nvPr>
        </p:nvSpPr>
        <p:spPr>
          <a:xfrm>
            <a:off x="298962" y="981308"/>
            <a:ext cx="4150856" cy="954909"/>
          </a:xfrm>
          <a:prstGeom prst="rect">
            <a:avLst/>
          </a:prstGeom>
        </p:spPr>
        <p:txBody>
          <a:bodyPr anchor="t">
            <a:no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1" name="Graphic 10">
            <a:extLst>
              <a:ext uri="{FF2B5EF4-FFF2-40B4-BE49-F238E27FC236}">
                <a16:creationId xmlns:a16="http://schemas.microsoft.com/office/drawing/2014/main" id="{639D022B-7B94-4534-B338-ACA492D3E82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98962" y="6053959"/>
            <a:ext cx="2610820" cy="546141"/>
          </a:xfrm>
          <a:prstGeom prst="rect">
            <a:avLst/>
          </a:prstGeom>
        </p:spPr>
      </p:pic>
      <p:sp>
        <p:nvSpPr>
          <p:cNvPr id="2" name="Title 1"/>
          <p:cNvSpPr>
            <a:spLocks noGrp="1"/>
          </p:cNvSpPr>
          <p:nvPr>
            <p:ph type="ctrTitle"/>
          </p:nvPr>
        </p:nvSpPr>
        <p:spPr>
          <a:xfrm>
            <a:off x="298961" y="315311"/>
            <a:ext cx="4416049" cy="665997"/>
          </a:xfrm>
          <a:prstGeom prst="rect">
            <a:avLst/>
          </a:prstGeom>
        </p:spPr>
        <p:txBody>
          <a:bodyPr anchor="t">
            <a:noAutofit/>
          </a:bodyPr>
          <a:lstStyle>
            <a:lvl1pPr algn="l">
              <a:defRPr sz="2400">
                <a:solidFill>
                  <a:schemeClr val="bg1"/>
                </a:solidFill>
              </a:defRPr>
            </a:lvl1pPr>
          </a:lstStyle>
          <a:p>
            <a:r>
              <a:rPr lang="en-US"/>
              <a:t>Click to edit Master title style</a:t>
            </a:r>
          </a:p>
        </p:txBody>
      </p:sp>
      <p:sp>
        <p:nvSpPr>
          <p:cNvPr id="23" name="Rectangle 22">
            <a:extLst>
              <a:ext uri="{FF2B5EF4-FFF2-40B4-BE49-F238E27FC236}">
                <a16:creationId xmlns:a16="http://schemas.microsoft.com/office/drawing/2014/main" id="{3BCB96FE-9E9C-4A6D-8A56-AD25F5357DA9}"/>
              </a:ext>
            </a:extLst>
          </p:cNvPr>
          <p:cNvSpPr/>
          <p:nvPr userDrawn="1"/>
        </p:nvSpPr>
        <p:spPr>
          <a:xfrm>
            <a:off x="0" y="0"/>
            <a:ext cx="51238" cy="68580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Montserrat" panose="00000500000000000000" pitchFamily="2" charset="0"/>
            </a:endParaRPr>
          </a:p>
        </p:txBody>
      </p:sp>
      <p:sp>
        <p:nvSpPr>
          <p:cNvPr id="14" name="Picture Placeholder 13">
            <a:extLst>
              <a:ext uri="{FF2B5EF4-FFF2-40B4-BE49-F238E27FC236}">
                <a16:creationId xmlns:a16="http://schemas.microsoft.com/office/drawing/2014/main" id="{B2AF3C80-A4A0-4B88-BDB9-187DB63017DE}"/>
              </a:ext>
            </a:extLst>
          </p:cNvPr>
          <p:cNvSpPr>
            <a:spLocks noGrp="1"/>
          </p:cNvSpPr>
          <p:nvPr>
            <p:ph type="pic" sz="quarter" idx="10"/>
          </p:nvPr>
        </p:nvSpPr>
        <p:spPr>
          <a:xfrm>
            <a:off x="5335167" y="0"/>
            <a:ext cx="6856833" cy="6858001"/>
          </a:xfrm>
          <a:prstGeom prst="rect">
            <a:avLst/>
          </a:prstGeo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2695859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 Big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D48F0-652D-49BC-8151-31A30A4B6543}"/>
              </a:ext>
            </a:extLst>
          </p:cNvPr>
          <p:cNvSpPr>
            <a:spLocks noGrp="1"/>
          </p:cNvSpPr>
          <p:nvPr>
            <p:ph type="title"/>
          </p:nvPr>
        </p:nvSpPr>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E3B0BCAB-3AE0-450D-9778-94316CE1CF67}"/>
              </a:ext>
            </a:extLst>
          </p:cNvPr>
          <p:cNvSpPr>
            <a:spLocks noGrp="1"/>
          </p:cNvSpPr>
          <p:nvPr>
            <p:ph type="ftr" sz="quarter" idx="10"/>
          </p:nvPr>
        </p:nvSpPr>
        <p:spPr>
          <a:xfrm>
            <a:off x="10647680" y="6242856"/>
            <a:ext cx="1131807" cy="365125"/>
          </a:xfrm>
        </p:spPr>
        <p:txBody>
          <a:bodyPr/>
          <a:lstStyle>
            <a:lvl1pPr>
              <a:defRPr sz="1200"/>
            </a:lvl1pPr>
          </a:lstStyle>
          <a:p>
            <a:r>
              <a:rPr lang="en-GB"/>
              <a:t>cobis.org.uk</a:t>
            </a:r>
          </a:p>
        </p:txBody>
      </p:sp>
      <p:sp>
        <p:nvSpPr>
          <p:cNvPr id="4" name="Slide Number Placeholder 3">
            <a:extLst>
              <a:ext uri="{FF2B5EF4-FFF2-40B4-BE49-F238E27FC236}">
                <a16:creationId xmlns:a16="http://schemas.microsoft.com/office/drawing/2014/main" id="{729EA21C-FD3E-4699-81A1-2A8BAE5D4651}"/>
              </a:ext>
            </a:extLst>
          </p:cNvPr>
          <p:cNvSpPr>
            <a:spLocks noGrp="1"/>
          </p:cNvSpPr>
          <p:nvPr>
            <p:ph type="sldNum" sz="quarter" idx="11"/>
          </p:nvPr>
        </p:nvSpPr>
        <p:spPr/>
        <p:txBody>
          <a:bodyPr/>
          <a:lstStyle>
            <a:lvl1pPr>
              <a:defRPr sz="1200">
                <a:solidFill>
                  <a:schemeClr val="accent3"/>
                </a:solidFill>
              </a:defRPr>
            </a:lvl1pPr>
          </a:lstStyle>
          <a:p>
            <a:fld id="{02D04341-8C01-452F-A83D-F1EAD0D47EAC}" type="slidenum">
              <a:rPr lang="en-GB" smtClean="0"/>
              <a:pPr/>
              <a:t>‹#›</a:t>
            </a:fld>
            <a:endParaRPr lang="en-GB"/>
          </a:p>
        </p:txBody>
      </p:sp>
      <p:sp>
        <p:nvSpPr>
          <p:cNvPr id="8" name="Text Placeholder 7">
            <a:extLst>
              <a:ext uri="{FF2B5EF4-FFF2-40B4-BE49-F238E27FC236}">
                <a16:creationId xmlns:a16="http://schemas.microsoft.com/office/drawing/2014/main" id="{FB95F76E-59A1-49F3-A9C1-7D5DA6060F61}"/>
              </a:ext>
            </a:extLst>
          </p:cNvPr>
          <p:cNvSpPr>
            <a:spLocks noGrp="1"/>
          </p:cNvSpPr>
          <p:nvPr>
            <p:ph type="body" sz="quarter" idx="12"/>
          </p:nvPr>
        </p:nvSpPr>
        <p:spPr>
          <a:xfrm>
            <a:off x="298449" y="1003064"/>
            <a:ext cx="6444739" cy="4910374"/>
          </a:xfrm>
        </p:spPr>
        <p:txBody>
          <a:bodyPr>
            <a:normAutofit/>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1142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 Medium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5ECB3F07-17C7-4565-AAD6-3BC21A61A4AB}"/>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08AAC1C0-73D3-49BC-8DD5-8BE011FF8BBD}"/>
              </a:ext>
            </a:extLst>
          </p:cNvPr>
          <p:cNvSpPr>
            <a:spLocks noGrp="1"/>
          </p:cNvSpPr>
          <p:nvPr>
            <p:ph type="sldNum" sz="quarter" idx="11"/>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6" name="Text Placeholder 5">
            <a:extLst>
              <a:ext uri="{FF2B5EF4-FFF2-40B4-BE49-F238E27FC236}">
                <a16:creationId xmlns:a16="http://schemas.microsoft.com/office/drawing/2014/main" id="{2C406B99-8076-416C-8980-4852927D673D}"/>
              </a:ext>
            </a:extLst>
          </p:cNvPr>
          <p:cNvSpPr>
            <a:spLocks noGrp="1"/>
          </p:cNvSpPr>
          <p:nvPr>
            <p:ph type="body" sz="quarter" idx="12"/>
          </p:nvPr>
        </p:nvSpPr>
        <p:spPr>
          <a:xfrm>
            <a:off x="298447" y="1001802"/>
            <a:ext cx="8245477" cy="4911636"/>
          </a:xfrm>
          <a:prstGeom prst="rect">
            <a:avLst/>
          </a:prstGeom>
        </p:spPr>
        <p:txBody>
          <a:bodyPr numCol="2"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176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 Small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5ECB3F07-17C7-4565-AAD6-3BC21A61A4AB}"/>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08AAC1C0-73D3-49BC-8DD5-8BE011FF8BBD}"/>
              </a:ext>
            </a:extLst>
          </p:cNvPr>
          <p:cNvSpPr>
            <a:spLocks noGrp="1"/>
          </p:cNvSpPr>
          <p:nvPr>
            <p:ph type="sldNum" sz="quarter" idx="11"/>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6" name="Text Placeholder 5">
            <a:extLst>
              <a:ext uri="{FF2B5EF4-FFF2-40B4-BE49-F238E27FC236}">
                <a16:creationId xmlns:a16="http://schemas.microsoft.com/office/drawing/2014/main" id="{2C406B99-8076-416C-8980-4852927D673D}"/>
              </a:ext>
            </a:extLst>
          </p:cNvPr>
          <p:cNvSpPr>
            <a:spLocks noGrp="1"/>
          </p:cNvSpPr>
          <p:nvPr>
            <p:ph type="body" sz="quarter" idx="12"/>
          </p:nvPr>
        </p:nvSpPr>
        <p:spPr>
          <a:xfrm>
            <a:off x="298449" y="1001802"/>
            <a:ext cx="8245476" cy="4911636"/>
          </a:xfrm>
          <a:prstGeom prst="rect">
            <a:avLst/>
          </a:prstGeom>
        </p:spPr>
        <p:txBody>
          <a:bodyPr numCol="2"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2287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ype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a:xfrm>
            <a:off x="298961" y="315311"/>
            <a:ext cx="7284925" cy="729227"/>
          </a:xfrm>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5ECB3F07-17C7-4565-AAD6-3BC21A61A4AB}"/>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08AAC1C0-73D3-49BC-8DD5-8BE011FF8BBD}"/>
              </a:ext>
            </a:extLst>
          </p:cNvPr>
          <p:cNvSpPr>
            <a:spLocks noGrp="1"/>
          </p:cNvSpPr>
          <p:nvPr>
            <p:ph type="sldNum" sz="quarter" idx="11"/>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6" name="Text Placeholder 5">
            <a:extLst>
              <a:ext uri="{FF2B5EF4-FFF2-40B4-BE49-F238E27FC236}">
                <a16:creationId xmlns:a16="http://schemas.microsoft.com/office/drawing/2014/main" id="{2C406B99-8076-416C-8980-4852927D673D}"/>
              </a:ext>
            </a:extLst>
          </p:cNvPr>
          <p:cNvSpPr>
            <a:spLocks noGrp="1"/>
          </p:cNvSpPr>
          <p:nvPr>
            <p:ph type="body" sz="quarter" idx="12"/>
          </p:nvPr>
        </p:nvSpPr>
        <p:spPr>
          <a:xfrm>
            <a:off x="298449" y="1050870"/>
            <a:ext cx="4789255" cy="4862567"/>
          </a:xfrm>
          <a:prstGeom prst="rect">
            <a:avLst/>
          </a:prstGeom>
        </p:spPr>
        <p:txBody>
          <a:bodyPr numCol="1"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6860167" y="1050870"/>
            <a:ext cx="5331833" cy="5807129"/>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865843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ype +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a:xfrm>
            <a:off x="298961" y="315311"/>
            <a:ext cx="7284925" cy="729227"/>
          </a:xfrm>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5ECB3F07-17C7-4565-AAD6-3BC21A61A4AB}"/>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08AAC1C0-73D3-49BC-8DD5-8BE011FF8BBD}"/>
              </a:ext>
            </a:extLst>
          </p:cNvPr>
          <p:cNvSpPr>
            <a:spLocks noGrp="1"/>
          </p:cNvSpPr>
          <p:nvPr>
            <p:ph type="sldNum" sz="quarter" idx="11"/>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6" name="Text Placeholder 5">
            <a:extLst>
              <a:ext uri="{FF2B5EF4-FFF2-40B4-BE49-F238E27FC236}">
                <a16:creationId xmlns:a16="http://schemas.microsoft.com/office/drawing/2014/main" id="{2C406B99-8076-416C-8980-4852927D673D}"/>
              </a:ext>
            </a:extLst>
          </p:cNvPr>
          <p:cNvSpPr>
            <a:spLocks noGrp="1"/>
          </p:cNvSpPr>
          <p:nvPr>
            <p:ph type="body" sz="quarter" idx="12"/>
          </p:nvPr>
        </p:nvSpPr>
        <p:spPr>
          <a:xfrm>
            <a:off x="7284864" y="1050872"/>
            <a:ext cx="4190639" cy="4862566"/>
          </a:xfrm>
          <a:prstGeom prst="rect">
            <a:avLst/>
          </a:prstGeom>
        </p:spPr>
        <p:txBody>
          <a:bodyPr numCol="1"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298960" y="1050873"/>
            <a:ext cx="6795523" cy="4862565"/>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939666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a:xfrm>
            <a:off x="298962" y="328313"/>
            <a:ext cx="7197542" cy="319251"/>
          </a:xfrm>
        </p:spPr>
        <p:txBody>
          <a:bodyPr lIns="0">
            <a:normAutofit/>
          </a:bodyPr>
          <a:lstStyle>
            <a:lvl1pPr>
              <a:defRPr sz="1800"/>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436B62CE-6187-444A-AAD0-CB469529AD58}"/>
              </a:ext>
            </a:extLst>
          </p:cNvPr>
          <p:cNvSpPr>
            <a:spLocks noGrp="1"/>
          </p:cNvSpPr>
          <p:nvPr>
            <p:ph type="ftr" sz="quarter" idx="14"/>
          </p:nvPr>
        </p:nvSpPr>
        <p:spPr/>
        <p:txBody>
          <a:bodyPr/>
          <a:lstStyle/>
          <a:p>
            <a:r>
              <a:rPr lang="en-GB"/>
              <a:t>cobis.org.uk</a:t>
            </a:r>
          </a:p>
        </p:txBody>
      </p:sp>
      <p:sp>
        <p:nvSpPr>
          <p:cNvPr id="8" name="Slide Number Placeholder 7">
            <a:extLst>
              <a:ext uri="{FF2B5EF4-FFF2-40B4-BE49-F238E27FC236}">
                <a16:creationId xmlns:a16="http://schemas.microsoft.com/office/drawing/2014/main" id="{6673F311-DE6B-468D-AF29-8ECDCC097D6C}"/>
              </a:ext>
            </a:extLst>
          </p:cNvPr>
          <p:cNvSpPr>
            <a:spLocks noGrp="1"/>
          </p:cNvSpPr>
          <p:nvPr>
            <p:ph type="sldNum" sz="quarter" idx="15"/>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298961" y="753298"/>
            <a:ext cx="7197542" cy="6104702"/>
          </a:xfrm>
          <a:prstGeom prst="rect">
            <a:avLst/>
          </a:prstGeom>
        </p:spPr>
        <p:txBody>
          <a:bodyPr/>
          <a:lstStyle/>
          <a:p>
            <a:r>
              <a:rPr lang="en-US"/>
              <a:t>Click icon to add picture</a:t>
            </a:r>
            <a:endParaRPr lang="en-GB"/>
          </a:p>
        </p:txBody>
      </p:sp>
      <p:sp>
        <p:nvSpPr>
          <p:cNvPr id="10" name="Picture Placeholder 9">
            <a:extLst>
              <a:ext uri="{FF2B5EF4-FFF2-40B4-BE49-F238E27FC236}">
                <a16:creationId xmlns:a16="http://schemas.microsoft.com/office/drawing/2014/main" id="{32D718CC-1E68-4EFC-BEC5-8B82B5A5EB2F}"/>
              </a:ext>
            </a:extLst>
          </p:cNvPr>
          <p:cNvSpPr>
            <a:spLocks noGrp="1"/>
          </p:cNvSpPr>
          <p:nvPr>
            <p:ph type="pic" sz="quarter" idx="16"/>
          </p:nvPr>
        </p:nvSpPr>
        <p:spPr>
          <a:xfrm>
            <a:off x="7623175" y="3872157"/>
            <a:ext cx="4568825" cy="2985842"/>
          </a:xfrm>
          <a:prstGeom prst="rect">
            <a:avLst/>
          </a:prstGeom>
        </p:spPr>
        <p:txBody>
          <a:bodyPr/>
          <a:lstStyle/>
          <a:p>
            <a:endParaRPr lang="en-GB"/>
          </a:p>
        </p:txBody>
      </p:sp>
      <p:sp>
        <p:nvSpPr>
          <p:cNvPr id="11" name="Picture Placeholder 9">
            <a:extLst>
              <a:ext uri="{FF2B5EF4-FFF2-40B4-BE49-F238E27FC236}">
                <a16:creationId xmlns:a16="http://schemas.microsoft.com/office/drawing/2014/main" id="{85AECBC7-F8F6-42A1-8A91-6E51739CCCD5}"/>
              </a:ext>
            </a:extLst>
          </p:cNvPr>
          <p:cNvSpPr>
            <a:spLocks noGrp="1"/>
          </p:cNvSpPr>
          <p:nvPr>
            <p:ph type="pic" sz="quarter" idx="17"/>
          </p:nvPr>
        </p:nvSpPr>
        <p:spPr>
          <a:xfrm>
            <a:off x="7622409" y="753298"/>
            <a:ext cx="4568825" cy="2985842"/>
          </a:xfrm>
          <a:prstGeom prst="rect">
            <a:avLst/>
          </a:prstGeom>
        </p:spPr>
        <p:txBody>
          <a:bodyPr/>
          <a:lstStyle/>
          <a:p>
            <a:endParaRPr lang="en-GB"/>
          </a:p>
        </p:txBody>
      </p:sp>
    </p:spTree>
    <p:extLst>
      <p:ext uri="{BB962C8B-B14F-4D97-AF65-F5344CB8AC3E}">
        <p14:creationId xmlns:p14="http://schemas.microsoft.com/office/powerpoint/2010/main" val="1923206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Big Typ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47298" y="0"/>
            <a:ext cx="12144702" cy="6858000"/>
          </a:xfrm>
          <a:prstGeom prst="rect">
            <a:avLst/>
          </a:prstGeom>
          <a:noFill/>
          <a:effectLst>
            <a:innerShdw blurRad="1016000" dist="1333500" dir="16200000">
              <a:schemeClr val="accent1">
                <a:alpha val="40000"/>
              </a:schemeClr>
            </a:innerShdw>
          </a:effectLst>
        </p:spPr>
        <p:txBody>
          <a:bodyPr/>
          <a:lstStyle/>
          <a:p>
            <a:r>
              <a:rPr lang="en-US"/>
              <a:t>Click icon to add picture</a:t>
            </a:r>
            <a:endParaRPr lang="en-GB"/>
          </a:p>
        </p:txBody>
      </p:sp>
      <p:sp>
        <p:nvSpPr>
          <p:cNvPr id="2" name="Title 1">
            <a:extLst>
              <a:ext uri="{FF2B5EF4-FFF2-40B4-BE49-F238E27FC236}">
                <a16:creationId xmlns:a16="http://schemas.microsoft.com/office/drawing/2014/main" id="{4A724C5E-DD5D-4EA8-89C3-AB72BE19A53E}"/>
              </a:ext>
            </a:extLst>
          </p:cNvPr>
          <p:cNvSpPr>
            <a:spLocks noGrp="1"/>
          </p:cNvSpPr>
          <p:nvPr>
            <p:ph type="title"/>
          </p:nvPr>
        </p:nvSpPr>
        <p:spPr>
          <a:xfrm>
            <a:off x="298961" y="315312"/>
            <a:ext cx="8244964" cy="681608"/>
          </a:xfrm>
        </p:spPr>
        <p:txBody>
          <a:bodyPr>
            <a:normAutofit/>
          </a:bodyPr>
          <a:lstStyle>
            <a:lvl1pPr>
              <a:defRPr sz="2800">
                <a:solidFill>
                  <a:schemeClr val="bg1"/>
                </a:solidFill>
              </a:defRPr>
            </a:lvl1pPr>
          </a:lstStyle>
          <a:p>
            <a:r>
              <a:rPr lang="en-US"/>
              <a:t>Click to edit Master title style</a:t>
            </a:r>
            <a:endParaRPr lang="en-GB"/>
          </a:p>
        </p:txBody>
      </p:sp>
      <p:sp>
        <p:nvSpPr>
          <p:cNvPr id="6" name="Rectangle 5">
            <a:extLst>
              <a:ext uri="{FF2B5EF4-FFF2-40B4-BE49-F238E27FC236}">
                <a16:creationId xmlns:a16="http://schemas.microsoft.com/office/drawing/2014/main" id="{9860E087-19B1-40DD-959D-801C6CFCA2A3}"/>
              </a:ext>
            </a:extLst>
          </p:cNvPr>
          <p:cNvSpPr/>
          <p:nvPr userDrawn="1"/>
        </p:nvSpPr>
        <p:spPr>
          <a:xfrm>
            <a:off x="0" y="0"/>
            <a:ext cx="51238" cy="68580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Montserrat" panose="00000500000000000000" pitchFamily="2" charset="0"/>
            </a:endParaRPr>
          </a:p>
        </p:txBody>
      </p:sp>
    </p:spTree>
    <p:extLst>
      <p:ext uri="{BB962C8B-B14F-4D97-AF65-F5344CB8AC3E}">
        <p14:creationId xmlns:p14="http://schemas.microsoft.com/office/powerpoint/2010/main" val="3175366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Small Typ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47298" y="0"/>
            <a:ext cx="12144702" cy="6858000"/>
          </a:xfrm>
          <a:prstGeom prst="rect">
            <a:avLst/>
          </a:prstGeom>
          <a:noFill/>
          <a:effectLst>
            <a:innerShdw blurRad="1016000" dist="1333500" dir="16200000">
              <a:schemeClr val="accent1">
                <a:alpha val="40000"/>
              </a:schemeClr>
            </a:innerShdw>
          </a:effectLst>
        </p:spPr>
        <p:txBody>
          <a:bodyPr/>
          <a:lstStyle/>
          <a:p>
            <a:r>
              <a:rPr lang="en-US"/>
              <a:t>Click icon to add picture</a:t>
            </a:r>
            <a:endParaRPr lang="en-GB"/>
          </a:p>
        </p:txBody>
      </p:sp>
      <p:sp>
        <p:nvSpPr>
          <p:cNvPr id="2" name="Title 1">
            <a:extLst>
              <a:ext uri="{FF2B5EF4-FFF2-40B4-BE49-F238E27FC236}">
                <a16:creationId xmlns:a16="http://schemas.microsoft.com/office/drawing/2014/main" id="{4A724C5E-DD5D-4EA8-89C3-AB72BE19A53E}"/>
              </a:ext>
            </a:extLst>
          </p:cNvPr>
          <p:cNvSpPr>
            <a:spLocks noGrp="1"/>
          </p:cNvSpPr>
          <p:nvPr>
            <p:ph type="title"/>
          </p:nvPr>
        </p:nvSpPr>
        <p:spPr>
          <a:xfrm>
            <a:off x="298961" y="315312"/>
            <a:ext cx="8244964" cy="681608"/>
          </a:xfrm>
        </p:spPr>
        <p:txBody>
          <a:bodyPr>
            <a:normAutofit/>
          </a:bodyPr>
          <a:lstStyle>
            <a:lvl1pPr>
              <a:defRPr sz="1800">
                <a:solidFill>
                  <a:schemeClr val="bg1"/>
                </a:solidFill>
              </a:defRPr>
            </a:lvl1pPr>
          </a:lstStyle>
          <a:p>
            <a:r>
              <a:rPr lang="en-US"/>
              <a:t>Click to edit Master title style</a:t>
            </a:r>
            <a:endParaRPr lang="en-GB"/>
          </a:p>
        </p:txBody>
      </p:sp>
      <p:sp>
        <p:nvSpPr>
          <p:cNvPr id="6" name="Rectangle 5">
            <a:extLst>
              <a:ext uri="{FF2B5EF4-FFF2-40B4-BE49-F238E27FC236}">
                <a16:creationId xmlns:a16="http://schemas.microsoft.com/office/drawing/2014/main" id="{9860E087-19B1-40DD-959D-801C6CFCA2A3}"/>
              </a:ext>
            </a:extLst>
          </p:cNvPr>
          <p:cNvSpPr/>
          <p:nvPr userDrawn="1"/>
        </p:nvSpPr>
        <p:spPr>
          <a:xfrm>
            <a:off x="0" y="0"/>
            <a:ext cx="51238" cy="68580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Montserrat" panose="00000500000000000000" pitchFamily="2" charset="0"/>
            </a:endParaRPr>
          </a:p>
        </p:txBody>
      </p:sp>
    </p:spTree>
    <p:extLst>
      <p:ext uri="{BB962C8B-B14F-4D97-AF65-F5344CB8AC3E}">
        <p14:creationId xmlns:p14="http://schemas.microsoft.com/office/powerpoint/2010/main" val="3221862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1789-71D3-443A-8BEC-6483EDC6CAB6}"/>
              </a:ext>
            </a:extLst>
          </p:cNvPr>
          <p:cNvSpPr>
            <a:spLocks noGrp="1"/>
          </p:cNvSpPr>
          <p:nvPr>
            <p:ph type="title" hasCustomPrompt="1"/>
          </p:nvPr>
        </p:nvSpPr>
        <p:spPr/>
        <p:txBody>
          <a:bodyPr/>
          <a:lstStyle>
            <a:lvl1pPr>
              <a:defRPr/>
            </a:lvl1pPr>
          </a:lstStyle>
          <a:p>
            <a:r>
              <a:rPr lang="en-US"/>
              <a:t>Quotes</a:t>
            </a:r>
            <a:endParaRPr lang="en-GB"/>
          </a:p>
        </p:txBody>
      </p:sp>
      <p:sp>
        <p:nvSpPr>
          <p:cNvPr id="3" name="Footer Placeholder 2">
            <a:extLst>
              <a:ext uri="{FF2B5EF4-FFF2-40B4-BE49-F238E27FC236}">
                <a16:creationId xmlns:a16="http://schemas.microsoft.com/office/drawing/2014/main" id="{50B08357-FDE9-4B91-9153-28DCAD43B37E}"/>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470A5F3B-E919-4476-B7DE-4859F97B0C4F}"/>
              </a:ext>
            </a:extLst>
          </p:cNvPr>
          <p:cNvSpPr>
            <a:spLocks noGrp="1"/>
          </p:cNvSpPr>
          <p:nvPr>
            <p:ph type="sldNum" sz="quarter" idx="11"/>
          </p:nvPr>
        </p:nvSpPr>
        <p:spPr/>
        <p:txBody>
          <a:bodyPr/>
          <a:lstStyle/>
          <a:p>
            <a:fld id="{02D04341-8C01-452F-A83D-F1EAD0D47EAC}" type="slidenum">
              <a:rPr lang="en-GB" smtClean="0"/>
              <a:pPr/>
              <a:t>‹#›</a:t>
            </a:fld>
            <a:endParaRPr lang="en-GB"/>
          </a:p>
        </p:txBody>
      </p:sp>
      <p:sp>
        <p:nvSpPr>
          <p:cNvPr id="32" name="Text Placeholder 31">
            <a:extLst>
              <a:ext uri="{FF2B5EF4-FFF2-40B4-BE49-F238E27FC236}">
                <a16:creationId xmlns:a16="http://schemas.microsoft.com/office/drawing/2014/main" id="{73003D9A-C54F-4E69-AE9E-18D77C8F15DB}"/>
              </a:ext>
            </a:extLst>
          </p:cNvPr>
          <p:cNvSpPr>
            <a:spLocks noGrp="1"/>
          </p:cNvSpPr>
          <p:nvPr>
            <p:ph type="body" sz="quarter" idx="16" hasCustomPrompt="1"/>
          </p:nvPr>
        </p:nvSpPr>
        <p:spPr>
          <a:xfrm>
            <a:off x="4077456" y="4817868"/>
            <a:ext cx="3094870" cy="233579"/>
          </a:xfrm>
        </p:spPr>
        <p:txBody>
          <a:bodyPr>
            <a:noAutofit/>
          </a:bodyPr>
          <a:lstStyle>
            <a:lvl1pPr marL="0" indent="0">
              <a:buNone/>
              <a:defRPr sz="1200">
                <a:solidFill>
                  <a:schemeClr val="accent3"/>
                </a:solidFill>
              </a:defRPr>
            </a:lvl1pPr>
          </a:lstStyle>
          <a:p>
            <a:pPr lvl="0"/>
            <a:r>
              <a:rPr lang="en-GB"/>
              <a:t>Title</a:t>
            </a:r>
          </a:p>
        </p:txBody>
      </p:sp>
      <p:sp>
        <p:nvSpPr>
          <p:cNvPr id="34" name="Text Placeholder 31">
            <a:extLst>
              <a:ext uri="{FF2B5EF4-FFF2-40B4-BE49-F238E27FC236}">
                <a16:creationId xmlns:a16="http://schemas.microsoft.com/office/drawing/2014/main" id="{CFC0FB20-B2AE-4BDB-9F5E-A3FF5352F5EA}"/>
              </a:ext>
            </a:extLst>
          </p:cNvPr>
          <p:cNvSpPr>
            <a:spLocks noGrp="1"/>
          </p:cNvSpPr>
          <p:nvPr>
            <p:ph type="body" sz="quarter" idx="18" hasCustomPrompt="1"/>
          </p:nvPr>
        </p:nvSpPr>
        <p:spPr>
          <a:xfrm>
            <a:off x="7823647" y="4817868"/>
            <a:ext cx="3094870" cy="233579"/>
          </a:xfrm>
        </p:spPr>
        <p:txBody>
          <a:bodyPr>
            <a:noAutofit/>
          </a:bodyPr>
          <a:lstStyle>
            <a:lvl1pPr marL="0" indent="0">
              <a:buNone/>
              <a:defRPr sz="1200">
                <a:solidFill>
                  <a:schemeClr val="accent3"/>
                </a:solidFill>
              </a:defRPr>
            </a:lvl1pPr>
          </a:lstStyle>
          <a:p>
            <a:pPr lvl="0"/>
            <a:r>
              <a:rPr lang="en-GB"/>
              <a:t>Title</a:t>
            </a:r>
          </a:p>
        </p:txBody>
      </p:sp>
      <p:sp>
        <p:nvSpPr>
          <p:cNvPr id="36" name="Text Placeholder 31">
            <a:extLst>
              <a:ext uri="{FF2B5EF4-FFF2-40B4-BE49-F238E27FC236}">
                <a16:creationId xmlns:a16="http://schemas.microsoft.com/office/drawing/2014/main" id="{8B1BD938-12DB-4AD9-AAF9-978D17A6501D}"/>
              </a:ext>
            </a:extLst>
          </p:cNvPr>
          <p:cNvSpPr>
            <a:spLocks noGrp="1"/>
          </p:cNvSpPr>
          <p:nvPr>
            <p:ph type="body" sz="quarter" idx="20" hasCustomPrompt="1"/>
          </p:nvPr>
        </p:nvSpPr>
        <p:spPr>
          <a:xfrm>
            <a:off x="343656" y="4817868"/>
            <a:ext cx="3094870" cy="233579"/>
          </a:xfrm>
        </p:spPr>
        <p:txBody>
          <a:bodyPr>
            <a:noAutofit/>
          </a:bodyPr>
          <a:lstStyle>
            <a:lvl1pPr marL="0" indent="0">
              <a:buNone/>
              <a:defRPr sz="1200" b="0">
                <a:solidFill>
                  <a:schemeClr val="accent3"/>
                </a:solidFill>
              </a:defRPr>
            </a:lvl1pPr>
          </a:lstStyle>
          <a:p>
            <a:pPr lvl="0"/>
            <a:r>
              <a:rPr lang="en-GB"/>
              <a:t>Title</a:t>
            </a:r>
          </a:p>
        </p:txBody>
      </p:sp>
      <p:sp>
        <p:nvSpPr>
          <p:cNvPr id="44" name="Text Placeholder 43">
            <a:extLst>
              <a:ext uri="{FF2B5EF4-FFF2-40B4-BE49-F238E27FC236}">
                <a16:creationId xmlns:a16="http://schemas.microsoft.com/office/drawing/2014/main" id="{7D91C92F-B93C-41F1-A48C-CB53AA3B11F5}"/>
              </a:ext>
            </a:extLst>
          </p:cNvPr>
          <p:cNvSpPr>
            <a:spLocks noGrp="1"/>
          </p:cNvSpPr>
          <p:nvPr>
            <p:ph type="body" sz="quarter" idx="24" hasCustomPrompt="1"/>
          </p:nvPr>
        </p:nvSpPr>
        <p:spPr>
          <a:xfrm>
            <a:off x="7823647" y="1683775"/>
            <a:ext cx="2961193" cy="2886075"/>
          </a:xfrm>
        </p:spPr>
        <p:txBody>
          <a:bodyPr>
            <a:normAutofit/>
          </a:bodyPr>
          <a:lstStyle>
            <a:lvl1pPr marL="0" indent="0">
              <a:buNone/>
              <a:defRPr sz="1400" b="0">
                <a:latin typeface="Georgia" panose="02040502050405020303" pitchFamily="18" charset="0"/>
              </a:defRPr>
            </a:lvl1pPr>
          </a:lstStyle>
          <a:p>
            <a:pPr lvl="0"/>
            <a:r>
              <a:rPr lang="en-US" err="1"/>
              <a:t>Mollis</a:t>
            </a:r>
            <a:r>
              <a:rPr lang="en-US"/>
              <a:t> </a:t>
            </a:r>
            <a:r>
              <a:rPr lang="en-US" err="1"/>
              <a:t>turpis</a:t>
            </a:r>
            <a:r>
              <a:rPr lang="en-US"/>
              <a:t> id cursus. Morbi </a:t>
            </a:r>
            <a:r>
              <a:rPr lang="en-US" err="1"/>
              <a:t>consequat</a:t>
            </a:r>
            <a:r>
              <a:rPr lang="en-US"/>
              <a:t> </a:t>
            </a:r>
            <a:r>
              <a:rPr lang="en-US" err="1"/>
              <a:t>orci</a:t>
            </a:r>
            <a:r>
              <a:rPr lang="en-US"/>
              <a:t> id cursus pharetra. </a:t>
            </a:r>
            <a:r>
              <a:rPr lang="en-US" err="1"/>
              <a:t>Nulla</a:t>
            </a:r>
            <a:r>
              <a:rPr lang="en-US"/>
              <a:t> </a:t>
            </a:r>
            <a:r>
              <a:rPr lang="en-US" err="1"/>
              <a:t>facilisi</a:t>
            </a:r>
            <a:r>
              <a:rPr lang="en-US"/>
              <a:t>. </a:t>
            </a:r>
            <a:r>
              <a:rPr lang="en-US" err="1"/>
              <a:t>Aliquam</a:t>
            </a:r>
            <a:r>
              <a:rPr lang="en-US"/>
              <a:t> </a:t>
            </a:r>
            <a:r>
              <a:rPr lang="en-US" err="1"/>
              <a:t>nec</a:t>
            </a:r>
            <a:r>
              <a:rPr lang="en-US"/>
              <a:t> </a:t>
            </a:r>
            <a:r>
              <a:rPr lang="en-US" err="1"/>
              <a:t>nibh</a:t>
            </a:r>
            <a:r>
              <a:rPr lang="en-US"/>
              <a:t> convallis, tempus </a:t>
            </a:r>
            <a:r>
              <a:rPr lang="en-US" err="1"/>
              <a:t>nibh</a:t>
            </a:r>
            <a:r>
              <a:rPr lang="en-US"/>
              <a:t> </a:t>
            </a:r>
            <a:r>
              <a:rPr lang="en-US" err="1"/>
              <a:t>nec</a:t>
            </a:r>
            <a:r>
              <a:rPr lang="en-US"/>
              <a:t>, </a:t>
            </a:r>
            <a:r>
              <a:rPr lang="en-US" err="1"/>
              <a:t>aliquet</a:t>
            </a:r>
            <a:r>
              <a:rPr lang="en-US"/>
              <a:t> </a:t>
            </a:r>
            <a:r>
              <a:rPr lang="en-US" err="1"/>
              <a:t>risus</a:t>
            </a:r>
            <a:r>
              <a:rPr lang="en-US"/>
              <a:t>. Ut </a:t>
            </a:r>
            <a:r>
              <a:rPr lang="en-US" err="1"/>
              <a:t>facilisis</a:t>
            </a:r>
            <a:r>
              <a:rPr lang="en-US"/>
              <a:t>, </a:t>
            </a:r>
            <a:r>
              <a:rPr lang="en-US" err="1"/>
              <a:t>lacus</a:t>
            </a:r>
            <a:r>
              <a:rPr lang="en-US"/>
              <a:t> </a:t>
            </a:r>
            <a:r>
              <a:rPr lang="en-US" err="1"/>
              <a:t>bibendum</a:t>
            </a:r>
            <a:r>
              <a:rPr lang="en-US"/>
              <a:t> </a:t>
            </a:r>
            <a:r>
              <a:rPr lang="en-US" err="1"/>
              <a:t>pretium</a:t>
            </a:r>
            <a:r>
              <a:rPr lang="en-US"/>
              <a:t> </a:t>
            </a:r>
            <a:r>
              <a:rPr lang="en-US" err="1"/>
              <a:t>pellentesque</a:t>
            </a:r>
            <a:r>
              <a:rPr lang="en-US"/>
              <a:t>. Morbi </a:t>
            </a:r>
            <a:r>
              <a:rPr lang="en-US" err="1"/>
              <a:t>consequat</a:t>
            </a:r>
            <a:r>
              <a:rPr lang="en-US"/>
              <a:t> </a:t>
            </a:r>
            <a:r>
              <a:rPr lang="en-US" err="1"/>
              <a:t>orci</a:t>
            </a:r>
            <a:r>
              <a:rPr lang="en-US"/>
              <a:t> id cursus pharetra. </a:t>
            </a:r>
            <a:r>
              <a:rPr lang="en-US" err="1"/>
              <a:t>Nulla</a:t>
            </a:r>
            <a:r>
              <a:rPr lang="en-US"/>
              <a:t> </a:t>
            </a:r>
            <a:r>
              <a:rPr lang="en-US" err="1"/>
              <a:t>facilisi</a:t>
            </a:r>
            <a:r>
              <a:rPr lang="en-US"/>
              <a:t>.</a:t>
            </a:r>
            <a:endParaRPr lang="en-GB"/>
          </a:p>
        </p:txBody>
      </p:sp>
      <p:sp>
        <p:nvSpPr>
          <p:cNvPr id="45" name="Text Placeholder 43">
            <a:extLst>
              <a:ext uri="{FF2B5EF4-FFF2-40B4-BE49-F238E27FC236}">
                <a16:creationId xmlns:a16="http://schemas.microsoft.com/office/drawing/2014/main" id="{CFFED587-D11E-4E47-989A-1499DFD5A09A}"/>
              </a:ext>
            </a:extLst>
          </p:cNvPr>
          <p:cNvSpPr>
            <a:spLocks noGrp="1"/>
          </p:cNvSpPr>
          <p:nvPr>
            <p:ph type="body" sz="quarter" idx="25" hasCustomPrompt="1"/>
          </p:nvPr>
        </p:nvSpPr>
        <p:spPr>
          <a:xfrm>
            <a:off x="4077456" y="1683774"/>
            <a:ext cx="2961193" cy="2886075"/>
          </a:xfrm>
        </p:spPr>
        <p:txBody>
          <a:bodyPr>
            <a:normAutofit/>
          </a:bodyPr>
          <a:lstStyle>
            <a:lvl1pPr marL="0" indent="0">
              <a:buNone/>
              <a:defRPr sz="1400" b="0">
                <a:latin typeface="Georgia" panose="02040502050405020303" pitchFamily="18" charset="0"/>
              </a:defRPr>
            </a:lvl1pPr>
          </a:lstStyle>
          <a:p>
            <a:pPr lvl="0"/>
            <a:r>
              <a:rPr lang="en-US"/>
              <a:t>Nunc dictum </a:t>
            </a:r>
            <a:r>
              <a:rPr lang="en-US" err="1"/>
              <a:t>mollis</a:t>
            </a:r>
            <a:r>
              <a:rPr lang="en-US"/>
              <a:t> </a:t>
            </a:r>
            <a:r>
              <a:rPr lang="en-US" err="1"/>
              <a:t>turpis</a:t>
            </a:r>
            <a:r>
              <a:rPr lang="en-US"/>
              <a:t> id cursus. Morbi </a:t>
            </a:r>
            <a:r>
              <a:rPr lang="en-US" err="1"/>
              <a:t>consequat</a:t>
            </a:r>
            <a:r>
              <a:rPr lang="en-US"/>
              <a:t> </a:t>
            </a:r>
            <a:r>
              <a:rPr lang="en-US" err="1"/>
              <a:t>orci</a:t>
            </a:r>
            <a:r>
              <a:rPr lang="en-US"/>
              <a:t> id cursus pharetra. </a:t>
            </a:r>
            <a:r>
              <a:rPr lang="en-US" err="1"/>
              <a:t>Nulla</a:t>
            </a:r>
            <a:r>
              <a:rPr lang="en-US"/>
              <a:t> </a:t>
            </a:r>
            <a:r>
              <a:rPr lang="en-US" err="1"/>
              <a:t>facilisi</a:t>
            </a:r>
            <a:r>
              <a:rPr lang="en-US"/>
              <a:t>. </a:t>
            </a:r>
            <a:r>
              <a:rPr lang="en-US" err="1"/>
              <a:t>Aliquam</a:t>
            </a:r>
            <a:r>
              <a:rPr lang="en-US"/>
              <a:t> </a:t>
            </a:r>
            <a:r>
              <a:rPr lang="en-US" err="1"/>
              <a:t>nec</a:t>
            </a:r>
            <a:r>
              <a:rPr lang="en-US"/>
              <a:t> </a:t>
            </a:r>
            <a:r>
              <a:rPr lang="en-US" err="1"/>
              <a:t>nibh</a:t>
            </a:r>
            <a:r>
              <a:rPr lang="en-US"/>
              <a:t> convallis, tempus </a:t>
            </a:r>
            <a:r>
              <a:rPr lang="en-US" err="1"/>
              <a:t>nibh</a:t>
            </a:r>
            <a:r>
              <a:rPr lang="en-US"/>
              <a:t> </a:t>
            </a:r>
            <a:r>
              <a:rPr lang="en-US" err="1"/>
              <a:t>nec</a:t>
            </a:r>
            <a:r>
              <a:rPr lang="en-US"/>
              <a:t>, </a:t>
            </a:r>
            <a:r>
              <a:rPr lang="en-US" err="1"/>
              <a:t>aliquet</a:t>
            </a:r>
            <a:r>
              <a:rPr lang="en-US"/>
              <a:t> </a:t>
            </a:r>
            <a:r>
              <a:rPr lang="en-US" err="1"/>
              <a:t>risus</a:t>
            </a:r>
            <a:r>
              <a:rPr lang="en-US"/>
              <a:t>. Ut </a:t>
            </a:r>
            <a:r>
              <a:rPr lang="en-US" err="1"/>
              <a:t>facilisis</a:t>
            </a:r>
            <a:r>
              <a:rPr lang="en-US"/>
              <a:t>, </a:t>
            </a:r>
            <a:r>
              <a:rPr lang="en-US" err="1"/>
              <a:t>lacus</a:t>
            </a:r>
            <a:r>
              <a:rPr lang="en-US"/>
              <a:t> </a:t>
            </a:r>
            <a:r>
              <a:rPr lang="en-US" err="1"/>
              <a:t>bibendum</a:t>
            </a:r>
            <a:r>
              <a:rPr lang="en-US"/>
              <a:t> </a:t>
            </a:r>
            <a:r>
              <a:rPr lang="en-US" err="1"/>
              <a:t>pretium</a:t>
            </a:r>
            <a:r>
              <a:rPr lang="en-US"/>
              <a:t> </a:t>
            </a:r>
            <a:r>
              <a:rPr lang="en-US" err="1"/>
              <a:t>pellentesque</a:t>
            </a:r>
            <a:r>
              <a:rPr lang="en-US"/>
              <a:t>.</a:t>
            </a:r>
            <a:endParaRPr lang="en-GB"/>
          </a:p>
        </p:txBody>
      </p:sp>
      <p:sp>
        <p:nvSpPr>
          <p:cNvPr id="46" name="Text Placeholder 43">
            <a:extLst>
              <a:ext uri="{FF2B5EF4-FFF2-40B4-BE49-F238E27FC236}">
                <a16:creationId xmlns:a16="http://schemas.microsoft.com/office/drawing/2014/main" id="{3FAE43D5-5B87-4F22-AD24-8FFF32D5936E}"/>
              </a:ext>
            </a:extLst>
          </p:cNvPr>
          <p:cNvSpPr>
            <a:spLocks noGrp="1"/>
          </p:cNvSpPr>
          <p:nvPr>
            <p:ph type="body" sz="quarter" idx="26" hasCustomPrompt="1"/>
          </p:nvPr>
        </p:nvSpPr>
        <p:spPr>
          <a:xfrm>
            <a:off x="351033" y="1683773"/>
            <a:ext cx="2961193" cy="2886075"/>
          </a:xfrm>
        </p:spPr>
        <p:txBody>
          <a:bodyPr>
            <a:normAutofit/>
          </a:bodyPr>
          <a:lstStyle>
            <a:lvl1pPr marL="0" indent="0">
              <a:buNone/>
              <a:defRPr sz="1400" b="0">
                <a:latin typeface="Georgia" panose="02040502050405020303" pitchFamily="18" charset="0"/>
              </a:defRPr>
            </a:lvl1pPr>
          </a:lstStyle>
          <a:p>
            <a:pPr lvl="0"/>
            <a:r>
              <a:rPr lang="en-US"/>
              <a:t>Sed </a:t>
            </a:r>
            <a:r>
              <a:rPr lang="en-US" err="1"/>
              <a:t>eu</a:t>
            </a:r>
            <a:r>
              <a:rPr lang="en-US"/>
              <a:t> diam libero. Nunc dictum </a:t>
            </a:r>
            <a:r>
              <a:rPr lang="en-US" err="1"/>
              <a:t>mollis</a:t>
            </a:r>
            <a:r>
              <a:rPr lang="en-US"/>
              <a:t> </a:t>
            </a:r>
            <a:r>
              <a:rPr lang="en-US" err="1"/>
              <a:t>turpis</a:t>
            </a:r>
            <a:r>
              <a:rPr lang="en-US"/>
              <a:t> id cursus. Morbi </a:t>
            </a:r>
            <a:r>
              <a:rPr lang="en-US" err="1"/>
              <a:t>consequat</a:t>
            </a:r>
            <a:r>
              <a:rPr lang="en-US"/>
              <a:t> </a:t>
            </a:r>
            <a:r>
              <a:rPr lang="en-US" err="1"/>
              <a:t>orci</a:t>
            </a:r>
            <a:r>
              <a:rPr lang="en-US"/>
              <a:t> id cursus pharetra. </a:t>
            </a:r>
            <a:r>
              <a:rPr lang="en-US" err="1"/>
              <a:t>Nulla</a:t>
            </a:r>
            <a:r>
              <a:rPr lang="en-US"/>
              <a:t> </a:t>
            </a:r>
            <a:r>
              <a:rPr lang="en-US" err="1"/>
              <a:t>facilisi</a:t>
            </a:r>
            <a:r>
              <a:rPr lang="en-US"/>
              <a:t>. </a:t>
            </a:r>
            <a:r>
              <a:rPr lang="en-US" err="1"/>
              <a:t>Aliquam</a:t>
            </a:r>
            <a:r>
              <a:rPr lang="en-US"/>
              <a:t> </a:t>
            </a:r>
            <a:r>
              <a:rPr lang="en-US" err="1"/>
              <a:t>nec</a:t>
            </a:r>
            <a:r>
              <a:rPr lang="en-US"/>
              <a:t> </a:t>
            </a:r>
            <a:r>
              <a:rPr lang="en-US" err="1"/>
              <a:t>nibh</a:t>
            </a:r>
            <a:r>
              <a:rPr lang="en-US"/>
              <a:t> convallis, tempus </a:t>
            </a:r>
            <a:r>
              <a:rPr lang="en-US" err="1"/>
              <a:t>nibh</a:t>
            </a:r>
            <a:r>
              <a:rPr lang="en-US"/>
              <a:t> </a:t>
            </a:r>
            <a:r>
              <a:rPr lang="en-US" err="1"/>
              <a:t>nec</a:t>
            </a:r>
            <a:r>
              <a:rPr lang="en-US"/>
              <a:t>, </a:t>
            </a:r>
            <a:r>
              <a:rPr lang="en-US" err="1"/>
              <a:t>aliquet</a:t>
            </a:r>
            <a:r>
              <a:rPr lang="en-US"/>
              <a:t> </a:t>
            </a:r>
            <a:r>
              <a:rPr lang="en-US" err="1"/>
              <a:t>risus</a:t>
            </a:r>
            <a:r>
              <a:rPr lang="en-US"/>
              <a:t>. Ut </a:t>
            </a:r>
            <a:r>
              <a:rPr lang="en-US" err="1"/>
              <a:t>facilisis</a:t>
            </a:r>
            <a:r>
              <a:rPr lang="en-US"/>
              <a:t>, </a:t>
            </a:r>
            <a:r>
              <a:rPr lang="en-US" err="1"/>
              <a:t>lacus</a:t>
            </a:r>
            <a:r>
              <a:rPr lang="en-US"/>
              <a:t> </a:t>
            </a:r>
            <a:r>
              <a:rPr lang="en-US" err="1"/>
              <a:t>bibendum</a:t>
            </a:r>
            <a:r>
              <a:rPr lang="en-US"/>
              <a:t> </a:t>
            </a:r>
            <a:r>
              <a:rPr lang="en-US" err="1"/>
              <a:t>pretium</a:t>
            </a:r>
            <a:r>
              <a:rPr lang="en-US"/>
              <a:t> </a:t>
            </a:r>
            <a:r>
              <a:rPr lang="en-US" err="1"/>
              <a:t>pellentesque</a:t>
            </a:r>
            <a:r>
              <a:rPr lang="en-US"/>
              <a:t>, </a:t>
            </a:r>
            <a:r>
              <a:rPr lang="en-US" err="1"/>
              <a:t>est</a:t>
            </a:r>
            <a:r>
              <a:rPr lang="en-US"/>
              <a:t> </a:t>
            </a:r>
            <a:r>
              <a:rPr lang="en-US" err="1"/>
              <a:t>metus</a:t>
            </a:r>
            <a:r>
              <a:rPr lang="en-US"/>
              <a:t> </a:t>
            </a:r>
            <a:r>
              <a:rPr lang="en-US" err="1"/>
              <a:t>viverra</a:t>
            </a:r>
            <a:r>
              <a:rPr lang="en-US"/>
              <a:t> </a:t>
            </a:r>
            <a:r>
              <a:rPr lang="en-US" err="1"/>
              <a:t>erat</a:t>
            </a:r>
            <a:r>
              <a:rPr lang="en-US"/>
              <a:t>, vel </a:t>
            </a:r>
            <a:r>
              <a:rPr lang="en-US" err="1"/>
              <a:t>blandit</a:t>
            </a:r>
            <a:r>
              <a:rPr lang="en-US"/>
              <a:t> libero </a:t>
            </a:r>
            <a:r>
              <a:rPr lang="en-US" err="1"/>
              <a:t>arcu</a:t>
            </a:r>
            <a:r>
              <a:rPr lang="en-US"/>
              <a:t> </a:t>
            </a:r>
            <a:r>
              <a:rPr lang="en-US" err="1"/>
              <a:t>ut</a:t>
            </a:r>
            <a:r>
              <a:rPr lang="en-US"/>
              <a:t> </a:t>
            </a:r>
            <a:r>
              <a:rPr lang="en-US" err="1"/>
              <a:t>velit</a:t>
            </a:r>
            <a:r>
              <a:rPr lang="en-US"/>
              <a:t>. </a:t>
            </a:r>
            <a:r>
              <a:rPr lang="en-US" err="1"/>
              <a:t>Aliquam</a:t>
            </a:r>
            <a:r>
              <a:rPr lang="en-US"/>
              <a:t> </a:t>
            </a:r>
            <a:r>
              <a:rPr lang="en-US" err="1"/>
              <a:t>nec</a:t>
            </a:r>
            <a:r>
              <a:rPr lang="en-US"/>
              <a:t> </a:t>
            </a:r>
            <a:r>
              <a:rPr lang="en-US" err="1"/>
              <a:t>nibh</a:t>
            </a:r>
            <a:r>
              <a:rPr lang="en-US"/>
              <a:t> convallis.</a:t>
            </a:r>
            <a:endParaRPr lang="en-GB"/>
          </a:p>
        </p:txBody>
      </p:sp>
      <p:sp>
        <p:nvSpPr>
          <p:cNvPr id="48" name="Text Placeholder 47">
            <a:extLst>
              <a:ext uri="{FF2B5EF4-FFF2-40B4-BE49-F238E27FC236}">
                <a16:creationId xmlns:a16="http://schemas.microsoft.com/office/drawing/2014/main" id="{51AD1A11-EB36-4B4D-8BD2-C1BC9EED5745}"/>
              </a:ext>
            </a:extLst>
          </p:cNvPr>
          <p:cNvSpPr>
            <a:spLocks noGrp="1"/>
          </p:cNvSpPr>
          <p:nvPr>
            <p:ph type="body" sz="quarter" idx="27" hasCustomPrompt="1"/>
          </p:nvPr>
        </p:nvSpPr>
        <p:spPr>
          <a:xfrm>
            <a:off x="342900" y="4584701"/>
            <a:ext cx="3095625" cy="233168"/>
          </a:xfrm>
        </p:spPr>
        <p:txBody>
          <a:bodyPr>
            <a:noAutofit/>
          </a:bodyPr>
          <a:lstStyle>
            <a:lvl1pPr marL="0" indent="0">
              <a:buNone/>
              <a:defRPr sz="1200" b="1">
                <a:solidFill>
                  <a:schemeClr val="accent3"/>
                </a:solidFill>
              </a:defRPr>
            </a:lvl1pPr>
          </a:lstStyle>
          <a:p>
            <a:pPr lvl="0"/>
            <a:r>
              <a:rPr lang="en-GB"/>
              <a:t>FirstName Surname</a:t>
            </a:r>
          </a:p>
        </p:txBody>
      </p:sp>
      <p:sp>
        <p:nvSpPr>
          <p:cNvPr id="49" name="Text Placeholder 47">
            <a:extLst>
              <a:ext uri="{FF2B5EF4-FFF2-40B4-BE49-F238E27FC236}">
                <a16:creationId xmlns:a16="http://schemas.microsoft.com/office/drawing/2014/main" id="{15D974E1-F662-429E-B192-03B834B6AFC9}"/>
              </a:ext>
            </a:extLst>
          </p:cNvPr>
          <p:cNvSpPr>
            <a:spLocks noGrp="1"/>
          </p:cNvSpPr>
          <p:nvPr>
            <p:ph type="body" sz="quarter" idx="28" hasCustomPrompt="1"/>
          </p:nvPr>
        </p:nvSpPr>
        <p:spPr>
          <a:xfrm>
            <a:off x="4076701" y="4584701"/>
            <a:ext cx="3095625" cy="233168"/>
          </a:xfrm>
        </p:spPr>
        <p:txBody>
          <a:bodyPr>
            <a:noAutofit/>
          </a:bodyPr>
          <a:lstStyle>
            <a:lvl1pPr marL="0" indent="0">
              <a:buNone/>
              <a:defRPr sz="1200" b="1">
                <a:solidFill>
                  <a:schemeClr val="accent3"/>
                </a:solidFill>
              </a:defRPr>
            </a:lvl1pPr>
          </a:lstStyle>
          <a:p>
            <a:pPr lvl="0"/>
            <a:r>
              <a:rPr lang="en-GB"/>
              <a:t>FirstName Surname</a:t>
            </a:r>
          </a:p>
        </p:txBody>
      </p:sp>
      <p:sp>
        <p:nvSpPr>
          <p:cNvPr id="50" name="Text Placeholder 47">
            <a:extLst>
              <a:ext uri="{FF2B5EF4-FFF2-40B4-BE49-F238E27FC236}">
                <a16:creationId xmlns:a16="http://schemas.microsoft.com/office/drawing/2014/main" id="{86FD7D3A-0EAF-4AAD-9AE9-0074571EBEEB}"/>
              </a:ext>
            </a:extLst>
          </p:cNvPr>
          <p:cNvSpPr>
            <a:spLocks noGrp="1"/>
          </p:cNvSpPr>
          <p:nvPr>
            <p:ph type="body" sz="quarter" idx="29" hasCustomPrompt="1"/>
          </p:nvPr>
        </p:nvSpPr>
        <p:spPr>
          <a:xfrm>
            <a:off x="7823647" y="4584701"/>
            <a:ext cx="3095625" cy="233168"/>
          </a:xfrm>
        </p:spPr>
        <p:txBody>
          <a:bodyPr>
            <a:noAutofit/>
          </a:bodyPr>
          <a:lstStyle>
            <a:lvl1pPr marL="0" indent="0">
              <a:buNone/>
              <a:defRPr sz="1200" b="1">
                <a:solidFill>
                  <a:schemeClr val="accent3"/>
                </a:solidFill>
              </a:defRPr>
            </a:lvl1pPr>
          </a:lstStyle>
          <a:p>
            <a:pPr lvl="0"/>
            <a:r>
              <a:rPr lang="en-GB"/>
              <a:t>FirstName Surname</a:t>
            </a:r>
          </a:p>
        </p:txBody>
      </p:sp>
    </p:spTree>
    <p:extLst>
      <p:ext uri="{BB962C8B-B14F-4D97-AF65-F5344CB8AC3E}">
        <p14:creationId xmlns:p14="http://schemas.microsoft.com/office/powerpoint/2010/main" val="2726425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ll Type + Info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2BFC6-42F5-4959-A72F-EF7F0447B346}"/>
              </a:ext>
            </a:extLst>
          </p:cNvPr>
          <p:cNvSpPr>
            <a:spLocks noGrp="1"/>
          </p:cNvSpPr>
          <p:nvPr>
            <p:ph type="title"/>
          </p:nvPr>
        </p:nvSpPr>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A9CDBF25-0BB4-4372-9C89-4A3229482F5E}"/>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26FACE74-B237-42CB-B7E8-D725C6C6BCA5}"/>
              </a:ext>
            </a:extLst>
          </p:cNvPr>
          <p:cNvSpPr>
            <a:spLocks noGrp="1"/>
          </p:cNvSpPr>
          <p:nvPr>
            <p:ph type="sldNum" sz="quarter" idx="11"/>
          </p:nvPr>
        </p:nvSpPr>
        <p:spPr/>
        <p:txBody>
          <a:bodyPr/>
          <a:lstStyle/>
          <a:p>
            <a:fld id="{02D04341-8C01-452F-A83D-F1EAD0D47EAC}" type="slidenum">
              <a:rPr lang="en-GB" smtClean="0"/>
              <a:pPr/>
              <a:t>‹#›</a:t>
            </a:fld>
            <a:endParaRPr lang="en-GB"/>
          </a:p>
        </p:txBody>
      </p:sp>
      <p:sp>
        <p:nvSpPr>
          <p:cNvPr id="5" name="Text Placeholder 5">
            <a:extLst>
              <a:ext uri="{FF2B5EF4-FFF2-40B4-BE49-F238E27FC236}">
                <a16:creationId xmlns:a16="http://schemas.microsoft.com/office/drawing/2014/main" id="{3D154FBD-9E5F-404D-8F94-A2B49008205F}"/>
              </a:ext>
            </a:extLst>
          </p:cNvPr>
          <p:cNvSpPr>
            <a:spLocks noGrp="1"/>
          </p:cNvSpPr>
          <p:nvPr>
            <p:ph type="body" sz="quarter" idx="12"/>
          </p:nvPr>
        </p:nvSpPr>
        <p:spPr>
          <a:xfrm>
            <a:off x="298961" y="1050872"/>
            <a:ext cx="4190639" cy="4862566"/>
          </a:xfrm>
          <a:prstGeom prst="rect">
            <a:avLst/>
          </a:prstGeom>
        </p:spPr>
        <p:txBody>
          <a:bodyPr numCol="1"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hart Placeholder 6">
            <a:extLst>
              <a:ext uri="{FF2B5EF4-FFF2-40B4-BE49-F238E27FC236}">
                <a16:creationId xmlns:a16="http://schemas.microsoft.com/office/drawing/2014/main" id="{F5EF5348-A270-4F70-9969-E91433B82154}"/>
              </a:ext>
            </a:extLst>
          </p:cNvPr>
          <p:cNvSpPr>
            <a:spLocks noGrp="1"/>
          </p:cNvSpPr>
          <p:nvPr>
            <p:ph type="chart" sz="quarter" idx="13"/>
          </p:nvPr>
        </p:nvSpPr>
        <p:spPr>
          <a:xfrm>
            <a:off x="6055361" y="1182531"/>
            <a:ext cx="4730908" cy="4730908"/>
          </a:xfrm>
        </p:spPr>
        <p:txBody>
          <a:bodyPr/>
          <a:lstStyle/>
          <a:p>
            <a:endParaRPr lang="en-GB"/>
          </a:p>
        </p:txBody>
      </p:sp>
    </p:spTree>
    <p:extLst>
      <p:ext uri="{BB962C8B-B14F-4D97-AF65-F5344CB8AC3E}">
        <p14:creationId xmlns:p14="http://schemas.microsoft.com/office/powerpoint/2010/main" val="309334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8961" y="996919"/>
            <a:ext cx="6444739" cy="491651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0668000" y="6242856"/>
            <a:ext cx="1111487" cy="365125"/>
          </a:xfrm>
          <a:prstGeom prst="rect">
            <a:avLst/>
          </a:prstGeom>
        </p:spPr>
        <p:txBody>
          <a:bodyPr vert="horz" lIns="91440" tIns="45720" rIns="91440" bIns="45720" rtlCol="0" anchor="ctr"/>
          <a:lstStyle>
            <a:lvl1pPr algn="r">
              <a:defRPr sz="1200">
                <a:solidFill>
                  <a:schemeClr val="tx2"/>
                </a:solidFill>
                <a:latin typeface="Montserrat" panose="00000500000000000000" pitchFamily="2" charset="0"/>
              </a:defRPr>
            </a:lvl1pPr>
          </a:lstStyle>
          <a:p>
            <a:r>
              <a:rPr lang="en-GB"/>
              <a:t>cobis.org.uk</a:t>
            </a:r>
          </a:p>
        </p:txBody>
      </p:sp>
      <p:sp>
        <p:nvSpPr>
          <p:cNvPr id="8" name="Rectangle 7">
            <a:extLst>
              <a:ext uri="{FF2B5EF4-FFF2-40B4-BE49-F238E27FC236}">
                <a16:creationId xmlns:a16="http://schemas.microsoft.com/office/drawing/2014/main" id="{A0E7E798-221C-4680-8CB2-82D461628602}"/>
              </a:ext>
            </a:extLst>
          </p:cNvPr>
          <p:cNvSpPr/>
          <p:nvPr userDrawn="1"/>
        </p:nvSpPr>
        <p:spPr>
          <a:xfrm>
            <a:off x="0" y="0"/>
            <a:ext cx="51238" cy="68580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Montserrat" panose="00000500000000000000" pitchFamily="2" charset="0"/>
            </a:endParaRPr>
          </a:p>
        </p:txBody>
      </p:sp>
      <p:pic>
        <p:nvPicPr>
          <p:cNvPr id="33" name="Graphic 32">
            <a:extLst>
              <a:ext uri="{FF2B5EF4-FFF2-40B4-BE49-F238E27FC236}">
                <a16:creationId xmlns:a16="http://schemas.microsoft.com/office/drawing/2014/main" id="{0EB77433-FFDF-42AC-B990-6F42664FA5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98961" y="6053958"/>
            <a:ext cx="2610820" cy="546141"/>
          </a:xfrm>
          <a:prstGeom prst="rect">
            <a:avLst/>
          </a:prstGeom>
        </p:spPr>
      </p:pic>
      <p:sp>
        <p:nvSpPr>
          <p:cNvPr id="12" name="Title Placeholder 11">
            <a:extLst>
              <a:ext uri="{FF2B5EF4-FFF2-40B4-BE49-F238E27FC236}">
                <a16:creationId xmlns:a16="http://schemas.microsoft.com/office/drawing/2014/main" id="{770285F0-2AC4-496D-B8B4-63524B3689E3}"/>
              </a:ext>
            </a:extLst>
          </p:cNvPr>
          <p:cNvSpPr>
            <a:spLocks noGrp="1"/>
          </p:cNvSpPr>
          <p:nvPr>
            <p:ph type="title"/>
          </p:nvPr>
        </p:nvSpPr>
        <p:spPr>
          <a:xfrm>
            <a:off x="298961" y="315312"/>
            <a:ext cx="6444739" cy="681608"/>
          </a:xfrm>
          <a:prstGeom prst="rect">
            <a:avLst/>
          </a:prstGeom>
        </p:spPr>
        <p:txBody>
          <a:bodyPr vert="horz" lIns="0" tIns="0" rIns="0" bIns="0" rtlCol="0" anchor="t">
            <a:noAutofit/>
          </a:bodyPr>
          <a:lstStyle/>
          <a:p>
            <a:r>
              <a:rPr lang="en-US"/>
              <a:t>Click to edit Master title style</a:t>
            </a:r>
            <a:endParaRPr lang="en-GB"/>
          </a:p>
        </p:txBody>
      </p:sp>
      <p:sp>
        <p:nvSpPr>
          <p:cNvPr id="13" name="Slide Number Placeholder 12">
            <a:extLst>
              <a:ext uri="{FF2B5EF4-FFF2-40B4-BE49-F238E27FC236}">
                <a16:creationId xmlns:a16="http://schemas.microsoft.com/office/drawing/2014/main" id="{DAAE578C-4419-4AAE-B8DC-EC566DE710C0}"/>
              </a:ext>
            </a:extLst>
          </p:cNvPr>
          <p:cNvSpPr>
            <a:spLocks noGrp="1"/>
          </p:cNvSpPr>
          <p:nvPr>
            <p:ph type="sldNum" sz="quarter" idx="4"/>
          </p:nvPr>
        </p:nvSpPr>
        <p:spPr>
          <a:xfrm>
            <a:off x="9036287" y="315311"/>
            <a:ext cx="2743200" cy="365125"/>
          </a:xfrm>
          <a:prstGeom prst="rect">
            <a:avLst/>
          </a:prstGeom>
        </p:spPr>
        <p:txBody>
          <a:bodyPr vert="horz" lIns="0" tIns="0" rIns="0" bIns="0" rtlCol="0" anchor="t"/>
          <a:lstStyle>
            <a:lvl1pPr algn="r">
              <a:defRPr sz="1200">
                <a:solidFill>
                  <a:schemeClr val="accent3"/>
                </a:solidFill>
                <a:latin typeface="Montserrat" panose="00000500000000000000" pitchFamily="2" charset="0"/>
              </a:defRPr>
            </a:lvl1pPr>
          </a:lstStyle>
          <a:p>
            <a:fld id="{02D04341-8C01-452F-A83D-F1EAD0D47EAC}" type="slidenum">
              <a:rPr lang="en-GB" smtClean="0"/>
              <a:pPr/>
              <a:t>‹#›</a:t>
            </a:fld>
            <a:endParaRPr lang="en-GB"/>
          </a:p>
        </p:txBody>
      </p:sp>
    </p:spTree>
    <p:extLst>
      <p:ext uri="{BB962C8B-B14F-4D97-AF65-F5344CB8AC3E}">
        <p14:creationId xmlns:p14="http://schemas.microsoft.com/office/powerpoint/2010/main" val="3623106572"/>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75" r:id="rId3"/>
    <p:sldLayoutId id="2147483678" r:id="rId4"/>
    <p:sldLayoutId id="2147483676" r:id="rId5"/>
    <p:sldLayoutId id="2147483677" r:id="rId6"/>
    <p:sldLayoutId id="2147483679" r:id="rId7"/>
    <p:sldLayoutId id="2147483680" r:id="rId8"/>
    <p:sldLayoutId id="2147483682" r:id="rId9"/>
    <p:sldLayoutId id="2147483683" r:id="rId10"/>
    <p:sldLayoutId id="2147483684" r:id="rId11"/>
  </p:sldLayoutIdLst>
  <p:hf hdr="0" dt="0"/>
  <p:txStyles>
    <p:title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248" userDrawn="1">
          <p15:clr>
            <a:srgbClr val="F26B43"/>
          </p15:clr>
        </p15:guide>
        <p15:guide id="2" pos="5382" userDrawn="1">
          <p15:clr>
            <a:srgbClr val="F26B43"/>
          </p15:clr>
        </p15:guide>
        <p15:guide id="3" orient="horz" pos="37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jp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png"/><Relationship Id="rId1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hyperlink" Target="http://instagram.com/" TargetMode="External"/><Relationship Id="rId3" Type="http://schemas.openxmlformats.org/officeDocument/2006/relationships/hyperlink" Target="http://www.cobis.org.uk/" TargetMode="External"/><Relationship Id="rId7" Type="http://schemas.openxmlformats.org/officeDocument/2006/relationships/hyperlink" Target="http://facebook.co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3.png"/><Relationship Id="rId5" Type="http://schemas.openxmlformats.org/officeDocument/2006/relationships/hyperlink" Target="https://www.cobis.org.uk/about-us/meet-the-team" TargetMode="External"/><Relationship Id="rId10" Type="http://schemas.openxmlformats.org/officeDocument/2006/relationships/image" Target="../media/image4.png"/><Relationship Id="rId4" Type="http://schemas.openxmlformats.org/officeDocument/2006/relationships/image" Target="../media/image35.jpeg"/><Relationship Id="rId9" Type="http://schemas.openxmlformats.org/officeDocument/2006/relationships/hyperlink" Target="http://www.linkedin.com/company/cobi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62611B0A-C27E-894F-928B-C7DF873003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8428" y="6045580"/>
            <a:ext cx="942470" cy="665997"/>
          </a:xfrm>
          <a:prstGeom prst="rect">
            <a:avLst/>
          </a:prstGeom>
        </p:spPr>
      </p:pic>
      <p:pic>
        <p:nvPicPr>
          <p:cNvPr id="9" name="Picture 8">
            <a:extLst>
              <a:ext uri="{FF2B5EF4-FFF2-40B4-BE49-F238E27FC236}">
                <a16:creationId xmlns:a16="http://schemas.microsoft.com/office/drawing/2014/main" id="{87D5F397-0E3F-1D40-9805-D6CD364D400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71124" y="5968414"/>
            <a:ext cx="1233035" cy="743163"/>
          </a:xfrm>
          <a:prstGeom prst="rect">
            <a:avLst/>
          </a:prstGeom>
        </p:spPr>
      </p:pic>
      <p:pic>
        <p:nvPicPr>
          <p:cNvPr id="14" name="Picture Placeholder 13">
            <a:extLst>
              <a:ext uri="{FF2B5EF4-FFF2-40B4-BE49-F238E27FC236}">
                <a16:creationId xmlns:a16="http://schemas.microsoft.com/office/drawing/2014/main" id="{BD3EBFC8-A75C-4F3A-8020-B97AE1A32107}"/>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4144" r="19090"/>
          <a:stretch>
            <a:fillRect/>
          </a:stretch>
        </p:blipFill>
        <p:spPr>
          <a:xfrm>
            <a:off x="5335167" y="0"/>
            <a:ext cx="6858025" cy="6858001"/>
          </a:xfrm>
        </p:spPr>
      </p:pic>
      <p:sp>
        <p:nvSpPr>
          <p:cNvPr id="3" name="Title 1">
            <a:extLst>
              <a:ext uri="{FF2B5EF4-FFF2-40B4-BE49-F238E27FC236}">
                <a16:creationId xmlns:a16="http://schemas.microsoft.com/office/drawing/2014/main" id="{E2A54D3B-B606-0E83-4FBF-21988A9A92DD}"/>
              </a:ext>
            </a:extLst>
          </p:cNvPr>
          <p:cNvSpPr txBox="1">
            <a:spLocks/>
          </p:cNvSpPr>
          <p:nvPr/>
        </p:nvSpPr>
        <p:spPr>
          <a:xfrm>
            <a:off x="82299" y="2286871"/>
            <a:ext cx="5233858" cy="962686"/>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bg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GB" sz="3200" dirty="0">
              <a:latin typeface="Montserrat"/>
              <a:cs typeface="Arial"/>
            </a:endParaRPr>
          </a:p>
          <a:p>
            <a:r>
              <a:rPr lang="en-GB" sz="3200" dirty="0">
                <a:latin typeface="Montserrat"/>
                <a:cs typeface="Arial"/>
              </a:rPr>
              <a:t>2026/2027</a:t>
            </a:r>
          </a:p>
        </p:txBody>
      </p:sp>
      <p:sp>
        <p:nvSpPr>
          <p:cNvPr id="7" name="Title 6">
            <a:extLst>
              <a:ext uri="{FF2B5EF4-FFF2-40B4-BE49-F238E27FC236}">
                <a16:creationId xmlns:a16="http://schemas.microsoft.com/office/drawing/2014/main" id="{EA38C16D-A97F-D567-6590-C2D8408DA70A}"/>
              </a:ext>
            </a:extLst>
          </p:cNvPr>
          <p:cNvSpPr>
            <a:spLocks noGrp="1"/>
          </p:cNvSpPr>
          <p:nvPr>
            <p:ph type="ctrTitle"/>
          </p:nvPr>
        </p:nvSpPr>
        <p:spPr>
          <a:xfrm>
            <a:off x="86685" y="61749"/>
            <a:ext cx="5319160" cy="665997"/>
          </a:xfrm>
        </p:spPr>
        <p:txBody>
          <a:bodyPr/>
          <a:lstStyle/>
          <a:p>
            <a:r>
              <a:rPr lang="en-GB" sz="4000" b="0">
                <a:latin typeface="Montserrat"/>
                <a:cs typeface="Arial"/>
              </a:rPr>
              <a:t>What COBIS Membership Means for Our School and Your Child</a:t>
            </a:r>
            <a:br>
              <a:rPr lang="en-GB">
                <a:latin typeface="Montserrat"/>
                <a:cs typeface="Arial"/>
              </a:rPr>
            </a:br>
            <a:endParaRPr lang="en-GB"/>
          </a:p>
        </p:txBody>
      </p:sp>
    </p:spTree>
    <p:extLst>
      <p:ext uri="{BB962C8B-B14F-4D97-AF65-F5344CB8AC3E}">
        <p14:creationId xmlns:p14="http://schemas.microsoft.com/office/powerpoint/2010/main" val="1099316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39C3-2E27-4AAE-BAD7-00D10D0AED01}"/>
              </a:ext>
            </a:extLst>
          </p:cNvPr>
          <p:cNvSpPr>
            <a:spLocks noGrp="1"/>
          </p:cNvSpPr>
          <p:nvPr>
            <p:ph type="title"/>
          </p:nvPr>
        </p:nvSpPr>
        <p:spPr>
          <a:xfrm>
            <a:off x="150732" y="212903"/>
            <a:ext cx="7393068" cy="729227"/>
          </a:xfrm>
        </p:spPr>
        <p:txBody>
          <a:bodyPr/>
          <a:lstStyle/>
          <a:p>
            <a:r>
              <a:rPr lang="en-GB" sz="3600">
                <a:latin typeface="Montserrat"/>
                <a:cs typeface="Arial"/>
              </a:rPr>
              <a:t>Your Child’s School is a Member of COBIS </a:t>
            </a:r>
          </a:p>
        </p:txBody>
      </p:sp>
      <p:sp>
        <p:nvSpPr>
          <p:cNvPr id="7" name="Footer Placeholder 6">
            <a:extLst>
              <a:ext uri="{FF2B5EF4-FFF2-40B4-BE49-F238E27FC236}">
                <a16:creationId xmlns:a16="http://schemas.microsoft.com/office/drawing/2014/main" id="{8411ABAF-1024-4D9C-881A-ED42DA0ACC82}"/>
              </a:ext>
            </a:extLst>
          </p:cNvPr>
          <p:cNvSpPr>
            <a:spLocks noGrp="1"/>
          </p:cNvSpPr>
          <p:nvPr>
            <p:ph type="ftr" sz="quarter" idx="10"/>
          </p:nvPr>
        </p:nvSpPr>
        <p:spPr>
          <a:xfrm>
            <a:off x="10616431" y="6492875"/>
            <a:ext cx="1111487" cy="365125"/>
          </a:xfrm>
        </p:spPr>
        <p:txBody>
          <a:bodyPr/>
          <a:lstStyle/>
          <a:p>
            <a:r>
              <a:rPr lang="en-GB"/>
              <a:t>cobis.org.uk</a:t>
            </a:r>
          </a:p>
        </p:txBody>
      </p:sp>
      <p:sp>
        <p:nvSpPr>
          <p:cNvPr id="4" name="TextBox 3">
            <a:extLst>
              <a:ext uri="{FF2B5EF4-FFF2-40B4-BE49-F238E27FC236}">
                <a16:creationId xmlns:a16="http://schemas.microsoft.com/office/drawing/2014/main" id="{DA817220-F2BE-D4A7-2206-A0D1C079D4C1}"/>
              </a:ext>
            </a:extLst>
          </p:cNvPr>
          <p:cNvSpPr txBox="1"/>
          <p:nvPr/>
        </p:nvSpPr>
        <p:spPr>
          <a:xfrm>
            <a:off x="150731" y="1343480"/>
            <a:ext cx="7284925" cy="369332"/>
          </a:xfrm>
          <a:prstGeom prst="rect">
            <a:avLst/>
          </a:prstGeom>
          <a:noFill/>
        </p:spPr>
        <p:txBody>
          <a:bodyPr wrap="square" lIns="91440" tIns="45720" rIns="91440" bIns="45720" anchor="t">
            <a:spAutoFit/>
          </a:bodyPr>
          <a:lstStyle/>
          <a:p>
            <a:r>
              <a:rPr lang="en-GB">
                <a:solidFill>
                  <a:schemeClr val="accent1"/>
                </a:solidFill>
                <a:latin typeface="Montserrat"/>
              </a:rPr>
              <a:t>COBIS is a</a:t>
            </a:r>
            <a:r>
              <a:rPr lang="en-GB" b="0" i="0">
                <a:solidFill>
                  <a:schemeClr val="accent1"/>
                </a:solidFill>
                <a:effectLst/>
                <a:latin typeface="Montserrat"/>
              </a:rPr>
              <a:t> global network that includes</a:t>
            </a:r>
            <a:r>
              <a:rPr lang="en-GB">
                <a:solidFill>
                  <a:schemeClr val="accent1"/>
                </a:solidFill>
                <a:latin typeface="Montserrat"/>
              </a:rPr>
              <a:t>:</a:t>
            </a:r>
            <a:r>
              <a:rPr lang="en-GB" b="0" i="0">
                <a:solidFill>
                  <a:schemeClr val="accent1"/>
                </a:solidFill>
                <a:effectLst/>
                <a:latin typeface="Montserrat"/>
              </a:rPr>
              <a:t> </a:t>
            </a:r>
            <a:endParaRPr lang="en-GB">
              <a:solidFill>
                <a:schemeClr val="accent1"/>
              </a:solidFill>
              <a:effectLst/>
              <a:latin typeface="Montserrat"/>
            </a:endParaRPr>
          </a:p>
        </p:txBody>
      </p:sp>
      <p:sp>
        <p:nvSpPr>
          <p:cNvPr id="8" name="Title 1">
            <a:extLst>
              <a:ext uri="{FF2B5EF4-FFF2-40B4-BE49-F238E27FC236}">
                <a16:creationId xmlns:a16="http://schemas.microsoft.com/office/drawing/2014/main" id="{0DA7894A-6CDD-91E1-1584-9F7BC12973E3}"/>
              </a:ext>
            </a:extLst>
          </p:cNvPr>
          <p:cNvSpPr txBox="1">
            <a:spLocks/>
          </p:cNvSpPr>
          <p:nvPr/>
        </p:nvSpPr>
        <p:spPr>
          <a:xfrm>
            <a:off x="751773" y="2093491"/>
            <a:ext cx="2304473" cy="881335"/>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rPr>
              <a:t>350+</a:t>
            </a:r>
            <a:r>
              <a:rPr lang="en-GB" sz="3200" dirty="0">
                <a:solidFill>
                  <a:schemeClr val="tx1"/>
                </a:solidFill>
              </a:rPr>
              <a:t>                                 Member Schools</a:t>
            </a:r>
          </a:p>
        </p:txBody>
      </p:sp>
      <p:sp>
        <p:nvSpPr>
          <p:cNvPr id="9" name="Title 1">
            <a:extLst>
              <a:ext uri="{FF2B5EF4-FFF2-40B4-BE49-F238E27FC236}">
                <a16:creationId xmlns:a16="http://schemas.microsoft.com/office/drawing/2014/main" id="{47D4EE9F-4CC0-C481-9B65-3E84ADA6C1F8}"/>
              </a:ext>
            </a:extLst>
          </p:cNvPr>
          <p:cNvSpPr txBox="1">
            <a:spLocks/>
          </p:cNvSpPr>
          <p:nvPr/>
        </p:nvSpPr>
        <p:spPr>
          <a:xfrm>
            <a:off x="394655" y="4226169"/>
            <a:ext cx="2652280" cy="903620"/>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latin typeface="Montserrat"/>
                <a:cs typeface="Arial"/>
              </a:rPr>
              <a:t>200+                                 </a:t>
            </a:r>
            <a:r>
              <a:rPr lang="en-GB" sz="3200" dirty="0">
                <a:latin typeface="Montserrat"/>
                <a:cs typeface="Arial"/>
              </a:rPr>
              <a:t>*</a:t>
            </a:r>
            <a:r>
              <a:rPr lang="en-GB" sz="3200" dirty="0">
                <a:solidFill>
                  <a:schemeClr val="tx1"/>
                </a:solidFill>
                <a:latin typeface="Montserrat"/>
                <a:cs typeface="Arial"/>
              </a:rPr>
              <a:t>Supporting  </a:t>
            </a:r>
          </a:p>
          <a:p>
            <a:pPr algn="ctr"/>
            <a:r>
              <a:rPr lang="en-GB" sz="3200" dirty="0">
                <a:solidFill>
                  <a:schemeClr val="tx1"/>
                </a:solidFill>
                <a:latin typeface="Montserrat"/>
                <a:cs typeface="Arial"/>
              </a:rPr>
              <a:t>Associates</a:t>
            </a:r>
          </a:p>
        </p:txBody>
      </p:sp>
      <p:sp>
        <p:nvSpPr>
          <p:cNvPr id="10" name="Title 1">
            <a:extLst>
              <a:ext uri="{FF2B5EF4-FFF2-40B4-BE49-F238E27FC236}">
                <a16:creationId xmlns:a16="http://schemas.microsoft.com/office/drawing/2014/main" id="{57AD0D61-5395-6264-2DAF-E86995AE7B5E}"/>
              </a:ext>
            </a:extLst>
          </p:cNvPr>
          <p:cNvSpPr txBox="1">
            <a:spLocks/>
          </p:cNvSpPr>
          <p:nvPr/>
        </p:nvSpPr>
        <p:spPr>
          <a:xfrm>
            <a:off x="3056246" y="3363486"/>
            <a:ext cx="2304473" cy="881335"/>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a:solidFill>
                  <a:srgbClr val="FF0000"/>
                </a:solidFill>
              </a:rPr>
              <a:t>85+                                </a:t>
            </a:r>
            <a:r>
              <a:rPr lang="en-GB" sz="3200">
                <a:solidFill>
                  <a:schemeClr val="tx1"/>
                </a:solidFill>
              </a:rPr>
              <a:t>Countries </a:t>
            </a:r>
          </a:p>
        </p:txBody>
      </p:sp>
      <p:sp>
        <p:nvSpPr>
          <p:cNvPr id="13" name="Title 1">
            <a:extLst>
              <a:ext uri="{FF2B5EF4-FFF2-40B4-BE49-F238E27FC236}">
                <a16:creationId xmlns:a16="http://schemas.microsoft.com/office/drawing/2014/main" id="{ADD1C913-2217-2F93-BBE8-F575C4838966}"/>
              </a:ext>
            </a:extLst>
          </p:cNvPr>
          <p:cNvSpPr txBox="1">
            <a:spLocks/>
          </p:cNvSpPr>
          <p:nvPr/>
        </p:nvSpPr>
        <p:spPr>
          <a:xfrm>
            <a:off x="4476036" y="2093472"/>
            <a:ext cx="2304473" cy="881335"/>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rPr>
              <a:t>275,000+                                </a:t>
            </a:r>
            <a:r>
              <a:rPr lang="en-GB" sz="3200" dirty="0">
                <a:solidFill>
                  <a:schemeClr val="tx1"/>
                </a:solidFill>
              </a:rPr>
              <a:t>Students </a:t>
            </a:r>
          </a:p>
        </p:txBody>
      </p:sp>
      <p:sp>
        <p:nvSpPr>
          <p:cNvPr id="14" name="Title 1">
            <a:extLst>
              <a:ext uri="{FF2B5EF4-FFF2-40B4-BE49-F238E27FC236}">
                <a16:creationId xmlns:a16="http://schemas.microsoft.com/office/drawing/2014/main" id="{78C761EB-DC07-EAC9-56EF-020B4832305A}"/>
              </a:ext>
            </a:extLst>
          </p:cNvPr>
          <p:cNvSpPr txBox="1">
            <a:spLocks/>
          </p:cNvSpPr>
          <p:nvPr/>
        </p:nvSpPr>
        <p:spPr>
          <a:xfrm>
            <a:off x="4216070" y="5129789"/>
            <a:ext cx="2304473" cy="881335"/>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rPr>
              <a:t>20,000+                                 </a:t>
            </a:r>
            <a:r>
              <a:rPr lang="en-GB" sz="3200" dirty="0">
                <a:solidFill>
                  <a:schemeClr val="tx1"/>
                </a:solidFill>
              </a:rPr>
              <a:t>Teachers </a:t>
            </a:r>
          </a:p>
        </p:txBody>
      </p:sp>
      <p:pic>
        <p:nvPicPr>
          <p:cNvPr id="5" name="Picture 4" descr="A collage of people in blue uniforms">
            <a:extLst>
              <a:ext uri="{FF2B5EF4-FFF2-40B4-BE49-F238E27FC236}">
                <a16:creationId xmlns:a16="http://schemas.microsoft.com/office/drawing/2014/main" id="{2A08736C-1F58-967B-7D74-DAB420816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9033" y="0"/>
            <a:ext cx="4772967" cy="6858000"/>
          </a:xfrm>
          <a:prstGeom prst="rect">
            <a:avLst/>
          </a:prstGeom>
        </p:spPr>
      </p:pic>
      <p:sp>
        <p:nvSpPr>
          <p:cNvPr id="3" name="TextBox 2">
            <a:extLst>
              <a:ext uri="{FF2B5EF4-FFF2-40B4-BE49-F238E27FC236}">
                <a16:creationId xmlns:a16="http://schemas.microsoft.com/office/drawing/2014/main" id="{5F3AC0F1-ECC3-0EC7-AF4A-CC486ABCFC84}"/>
              </a:ext>
            </a:extLst>
          </p:cNvPr>
          <p:cNvSpPr txBox="1"/>
          <p:nvPr/>
        </p:nvSpPr>
        <p:spPr>
          <a:xfrm>
            <a:off x="481659" y="6596474"/>
            <a:ext cx="440831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a:latin typeface="Montserrat"/>
              </a:rPr>
              <a:t>*businesses that work with COBIS Member schools</a:t>
            </a:r>
            <a:endParaRPr lang="en-GB"/>
          </a:p>
        </p:txBody>
      </p:sp>
    </p:spTree>
    <p:extLst>
      <p:ext uri="{BB962C8B-B14F-4D97-AF65-F5344CB8AC3E}">
        <p14:creationId xmlns:p14="http://schemas.microsoft.com/office/powerpoint/2010/main" val="319060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1000"/>
                                        <p:tgtEl>
                                          <p:spTgt spid="9">
                                            <p:txEl>
                                              <p:pRg st="0" end="0"/>
                                            </p:txEl>
                                          </p:spTgt>
                                        </p:tgtEl>
                                      </p:cBhvr>
                                    </p:animEffect>
                                    <p:anim calcmode="lin" valueType="num">
                                      <p:cBhvr>
                                        <p:cTn id="2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Effect transition="in" filter="fade">
                                      <p:cBhvr>
                                        <p:cTn id="26" dur="1000"/>
                                        <p:tgtEl>
                                          <p:spTgt spid="9">
                                            <p:txEl>
                                              <p:pRg st="1" end="1"/>
                                            </p:txEl>
                                          </p:spTgt>
                                        </p:tgtEl>
                                      </p:cBhvr>
                                    </p:animEffect>
                                    <p:anim calcmode="lin" valueType="num">
                                      <p:cBhvr>
                                        <p:cTn id="27"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1000"/>
                                        <p:tgtEl>
                                          <p:spTgt spid="10">
                                            <p:txEl>
                                              <p:pRg st="0" end="0"/>
                                            </p:txEl>
                                          </p:spTgt>
                                        </p:tgtEl>
                                      </p:cBhvr>
                                    </p:animEffect>
                                    <p:anim calcmode="lin" valueType="num">
                                      <p:cBhvr>
                                        <p:cTn id="3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4">
                                            <p:txEl>
                                              <p:pRg st="0" end="0"/>
                                            </p:txEl>
                                          </p:spTgt>
                                        </p:tgtEl>
                                        <p:attrNameLst>
                                          <p:attrName>style.visibility</p:attrName>
                                        </p:attrNameLst>
                                      </p:cBhvr>
                                      <p:to>
                                        <p:strVal val="visible"/>
                                      </p:to>
                                    </p:set>
                                    <p:animEffect transition="in" filter="fade">
                                      <p:cBhvr>
                                        <p:cTn id="40" dur="1000"/>
                                        <p:tgtEl>
                                          <p:spTgt spid="14">
                                            <p:txEl>
                                              <p:pRg st="0" end="0"/>
                                            </p:txEl>
                                          </p:spTgt>
                                        </p:tgtEl>
                                      </p:cBhvr>
                                    </p:animEffect>
                                    <p:anim calcmode="lin" valueType="num">
                                      <p:cBhvr>
                                        <p:cTn id="41"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8F1595E-2E03-4C6E-BC2F-BA642E1F5310}"/>
              </a:ext>
            </a:extLst>
          </p:cNvPr>
          <p:cNvSpPr>
            <a:spLocks noGrp="1"/>
          </p:cNvSpPr>
          <p:nvPr>
            <p:ph type="subTitle" idx="1"/>
          </p:nvPr>
        </p:nvSpPr>
        <p:spPr>
          <a:xfrm>
            <a:off x="298959" y="1554392"/>
            <a:ext cx="4801359" cy="954909"/>
          </a:xfrm>
        </p:spPr>
        <p:txBody>
          <a:bodyPr/>
          <a:lstStyle/>
          <a:p>
            <a:r>
              <a:rPr lang="en-US" sz="2400" b="0" i="0">
                <a:solidFill>
                  <a:srgbClr val="FDFFF6"/>
                </a:solidFill>
                <a:effectLst/>
              </a:rPr>
              <a:t>COBIS’ Mission is to </a:t>
            </a:r>
            <a:r>
              <a:rPr lang="en-US" sz="2400" b="1" i="0">
                <a:solidFill>
                  <a:srgbClr val="FDFFF6"/>
                </a:solidFill>
                <a:effectLst/>
              </a:rPr>
              <a:t>support</a:t>
            </a:r>
            <a:r>
              <a:rPr lang="en-US" sz="2400" b="0" i="0">
                <a:solidFill>
                  <a:srgbClr val="FDFFF6"/>
                </a:solidFill>
                <a:effectLst/>
              </a:rPr>
              <a:t> and </a:t>
            </a:r>
            <a:r>
              <a:rPr lang="en-US" sz="2400" b="1" i="0">
                <a:solidFill>
                  <a:srgbClr val="FDFFF6"/>
                </a:solidFill>
                <a:effectLst/>
              </a:rPr>
              <a:t>empower</a:t>
            </a:r>
            <a:r>
              <a:rPr lang="en-US" sz="2400" b="0" i="0">
                <a:solidFill>
                  <a:srgbClr val="FDFFF6"/>
                </a:solidFill>
                <a:effectLst/>
              </a:rPr>
              <a:t> all British international schools in their provision of high-quality education.</a:t>
            </a:r>
            <a:endParaRPr lang="en-GB" sz="2400"/>
          </a:p>
        </p:txBody>
      </p:sp>
      <p:sp>
        <p:nvSpPr>
          <p:cNvPr id="2" name="Title 1">
            <a:extLst>
              <a:ext uri="{FF2B5EF4-FFF2-40B4-BE49-F238E27FC236}">
                <a16:creationId xmlns:a16="http://schemas.microsoft.com/office/drawing/2014/main" id="{43F999B5-02C8-48D8-9309-2A3D75B29E8D}"/>
              </a:ext>
            </a:extLst>
          </p:cNvPr>
          <p:cNvSpPr>
            <a:spLocks noGrp="1"/>
          </p:cNvSpPr>
          <p:nvPr>
            <p:ph type="ctrTitle"/>
          </p:nvPr>
        </p:nvSpPr>
        <p:spPr>
          <a:xfrm>
            <a:off x="298959" y="146423"/>
            <a:ext cx="4416049" cy="1094389"/>
          </a:xfrm>
        </p:spPr>
        <p:txBody>
          <a:bodyPr/>
          <a:lstStyle/>
          <a:p>
            <a:r>
              <a:rPr lang="en-GB" sz="4000"/>
              <a:t>COBIS Mission and Vision</a:t>
            </a:r>
          </a:p>
        </p:txBody>
      </p:sp>
      <p:pic>
        <p:nvPicPr>
          <p:cNvPr id="5" name="Picture 4" descr="A close up of a sign&#10;&#10;Description automatically generated">
            <a:extLst>
              <a:ext uri="{FF2B5EF4-FFF2-40B4-BE49-F238E27FC236}">
                <a16:creationId xmlns:a16="http://schemas.microsoft.com/office/drawing/2014/main" id="{62611B0A-C27E-894F-928B-C7DF87300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8428" y="6045580"/>
            <a:ext cx="942470" cy="665997"/>
          </a:xfrm>
          <a:prstGeom prst="rect">
            <a:avLst/>
          </a:prstGeom>
        </p:spPr>
      </p:pic>
      <p:pic>
        <p:nvPicPr>
          <p:cNvPr id="9" name="Picture 8">
            <a:extLst>
              <a:ext uri="{FF2B5EF4-FFF2-40B4-BE49-F238E27FC236}">
                <a16:creationId xmlns:a16="http://schemas.microsoft.com/office/drawing/2014/main" id="{87D5F397-0E3F-1D40-9805-D6CD364D4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71124" y="5968414"/>
            <a:ext cx="1233035" cy="743163"/>
          </a:xfrm>
          <a:prstGeom prst="rect">
            <a:avLst/>
          </a:prstGeom>
        </p:spPr>
      </p:pic>
      <p:pic>
        <p:nvPicPr>
          <p:cNvPr id="8" name="Picture Placeholder 7">
            <a:extLst>
              <a:ext uri="{FF2B5EF4-FFF2-40B4-BE49-F238E27FC236}">
                <a16:creationId xmlns:a16="http://schemas.microsoft.com/office/drawing/2014/main" id="{1B677E79-6B76-92EE-4B64-6ADFCE6DE5FF}"/>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6659" b="16659"/>
          <a:stretch>
            <a:fillRect/>
          </a:stretch>
        </p:blipFill>
        <p:spPr>
          <a:xfrm>
            <a:off x="5335167" y="0"/>
            <a:ext cx="6856833" cy="6858001"/>
          </a:xfrm>
        </p:spPr>
      </p:pic>
      <p:sp>
        <p:nvSpPr>
          <p:cNvPr id="10" name="TextBox 9">
            <a:extLst>
              <a:ext uri="{FF2B5EF4-FFF2-40B4-BE49-F238E27FC236}">
                <a16:creationId xmlns:a16="http://schemas.microsoft.com/office/drawing/2014/main" id="{16B1B07B-9019-1337-41CF-90B798031D68}"/>
              </a:ext>
            </a:extLst>
          </p:cNvPr>
          <p:cNvSpPr txBox="1"/>
          <p:nvPr/>
        </p:nvSpPr>
        <p:spPr>
          <a:xfrm>
            <a:off x="176593" y="3545763"/>
            <a:ext cx="5111439" cy="2308324"/>
          </a:xfrm>
          <a:prstGeom prst="rect">
            <a:avLst/>
          </a:prstGeom>
          <a:noFill/>
        </p:spPr>
        <p:txBody>
          <a:bodyPr wrap="square" rtlCol="0">
            <a:spAutoFit/>
          </a:bodyPr>
          <a:lstStyle/>
          <a:p>
            <a:r>
              <a:rPr lang="en-US" sz="2400" b="0" i="0">
                <a:solidFill>
                  <a:srgbClr val="FDFFF6"/>
                </a:solidFill>
                <a:effectLst/>
                <a:latin typeface="Montserrat" panose="00000500000000000000" pitchFamily="2" charset="0"/>
              </a:rPr>
              <a:t>COBIS’ Vision is to </a:t>
            </a:r>
            <a:r>
              <a:rPr lang="en-US" sz="2400" b="1" i="0">
                <a:solidFill>
                  <a:srgbClr val="FDFFF6"/>
                </a:solidFill>
                <a:effectLst/>
                <a:latin typeface="Montserrat" panose="00000500000000000000" pitchFamily="2" charset="0"/>
              </a:rPr>
              <a:t>reach</a:t>
            </a:r>
            <a:r>
              <a:rPr lang="en-US" sz="2400" b="0" i="0">
                <a:solidFill>
                  <a:srgbClr val="FDFFF6"/>
                </a:solidFill>
                <a:effectLst/>
                <a:latin typeface="Montserrat" panose="00000500000000000000" pitchFamily="2" charset="0"/>
              </a:rPr>
              <a:t> and </a:t>
            </a:r>
            <a:r>
              <a:rPr lang="en-US" sz="2400" b="1" i="0">
                <a:solidFill>
                  <a:srgbClr val="FDFFF6"/>
                </a:solidFill>
                <a:effectLst/>
                <a:latin typeface="Montserrat" panose="00000500000000000000" pitchFamily="2" charset="0"/>
              </a:rPr>
              <a:t>connect </a:t>
            </a:r>
            <a:r>
              <a:rPr lang="en-US" sz="2400" b="0" i="0">
                <a:solidFill>
                  <a:srgbClr val="FDFFF6"/>
                </a:solidFill>
                <a:effectLst/>
                <a:latin typeface="Montserrat" panose="00000500000000000000" pitchFamily="2" charset="0"/>
              </a:rPr>
              <a:t>all British international school communities in order to support them in developing students who will have a </a:t>
            </a:r>
            <a:r>
              <a:rPr lang="en-US" sz="2400" b="1" i="0">
                <a:solidFill>
                  <a:srgbClr val="FDFFF6"/>
                </a:solidFill>
                <a:effectLst/>
                <a:latin typeface="Montserrat" panose="00000500000000000000" pitchFamily="2" charset="0"/>
              </a:rPr>
              <a:t>positive</a:t>
            </a:r>
            <a:r>
              <a:rPr lang="en-US" sz="2400" b="0" i="0">
                <a:solidFill>
                  <a:srgbClr val="FDFFF6"/>
                </a:solidFill>
                <a:effectLst/>
                <a:latin typeface="Montserrat" panose="00000500000000000000" pitchFamily="2" charset="0"/>
              </a:rPr>
              <a:t> impact on society.</a:t>
            </a:r>
            <a:endParaRPr lang="en-GB" sz="2400">
              <a:latin typeface="Montserrat" panose="00000500000000000000" pitchFamily="2" charset="0"/>
            </a:endParaRPr>
          </a:p>
        </p:txBody>
      </p:sp>
    </p:spTree>
    <p:extLst>
      <p:ext uri="{BB962C8B-B14F-4D97-AF65-F5344CB8AC3E}">
        <p14:creationId xmlns:p14="http://schemas.microsoft.com/office/powerpoint/2010/main" val="194146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E87C6-3A34-A832-2AED-828F37B377B8}"/>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15FD01FE-49E7-D195-EA79-E576EFFDA87A}"/>
              </a:ext>
            </a:extLst>
          </p:cNvPr>
          <p:cNvSpPr txBox="1"/>
          <p:nvPr/>
        </p:nvSpPr>
        <p:spPr>
          <a:xfrm>
            <a:off x="283778" y="81030"/>
            <a:ext cx="9028387" cy="646331"/>
          </a:xfrm>
          <a:prstGeom prst="rect">
            <a:avLst/>
          </a:prstGeom>
          <a:noFill/>
        </p:spPr>
        <p:txBody>
          <a:bodyPr wrap="square">
            <a:spAutoFit/>
          </a:bodyPr>
          <a:lstStyle/>
          <a:p>
            <a:r>
              <a:rPr lang="en-GB" sz="3600" b="1">
                <a:latin typeface="Montserrat" panose="00000500000000000000" pitchFamily="2" charset="0"/>
              </a:rPr>
              <a:t>COBIS Guiding Principles</a:t>
            </a:r>
          </a:p>
        </p:txBody>
      </p:sp>
      <p:sp>
        <p:nvSpPr>
          <p:cNvPr id="18" name="TextBox 17">
            <a:extLst>
              <a:ext uri="{FF2B5EF4-FFF2-40B4-BE49-F238E27FC236}">
                <a16:creationId xmlns:a16="http://schemas.microsoft.com/office/drawing/2014/main" id="{F995250E-CB9F-CFFA-408C-907E935D2BBA}"/>
              </a:ext>
            </a:extLst>
          </p:cNvPr>
          <p:cNvSpPr txBox="1"/>
          <p:nvPr/>
        </p:nvSpPr>
        <p:spPr>
          <a:xfrm>
            <a:off x="283778" y="1038998"/>
            <a:ext cx="11225047" cy="646331"/>
          </a:xfrm>
          <a:prstGeom prst="rect">
            <a:avLst/>
          </a:prstGeom>
          <a:noFill/>
        </p:spPr>
        <p:txBody>
          <a:bodyPr wrap="square" lIns="91440" tIns="45720" rIns="91440" bIns="45720" anchor="t">
            <a:spAutoFit/>
          </a:bodyPr>
          <a:lstStyle/>
          <a:p>
            <a:pPr algn="ctr"/>
            <a:r>
              <a:rPr lang="en-GB" b="0">
                <a:latin typeface="Montserrat" panose="00000500000000000000" pitchFamily="2" charset="0"/>
              </a:rPr>
              <a:t>Our Guiding Principles, which guide how we operate and make decisions, are </a:t>
            </a:r>
            <a:r>
              <a:rPr lang="en-GB" b="1">
                <a:latin typeface="Montserrat" panose="00000500000000000000" pitchFamily="2" charset="0"/>
              </a:rPr>
              <a:t>Inclusivity</a:t>
            </a:r>
            <a:r>
              <a:rPr lang="en-GB" b="0">
                <a:latin typeface="Montserrat" panose="00000500000000000000" pitchFamily="2" charset="0"/>
              </a:rPr>
              <a:t>, </a:t>
            </a:r>
            <a:r>
              <a:rPr lang="en-GB" b="1">
                <a:latin typeface="Montserrat" panose="00000500000000000000" pitchFamily="2" charset="0"/>
              </a:rPr>
              <a:t>Collaboration</a:t>
            </a:r>
            <a:r>
              <a:rPr lang="en-GB" b="0">
                <a:latin typeface="Montserrat" panose="00000500000000000000" pitchFamily="2" charset="0"/>
              </a:rPr>
              <a:t> and </a:t>
            </a:r>
            <a:r>
              <a:rPr lang="en-GB" b="1">
                <a:latin typeface="Montserrat" panose="00000500000000000000" pitchFamily="2" charset="0"/>
              </a:rPr>
              <a:t>Ambition</a:t>
            </a:r>
            <a:r>
              <a:rPr lang="en-GB">
                <a:latin typeface="Montserrat" panose="00000500000000000000" pitchFamily="2" charset="0"/>
              </a:rPr>
              <a:t>. </a:t>
            </a:r>
            <a:endParaRPr lang="en-US">
              <a:latin typeface="Montserrat" panose="00000500000000000000" pitchFamily="2" charset="0"/>
            </a:endParaRPr>
          </a:p>
        </p:txBody>
      </p:sp>
      <p:sp>
        <p:nvSpPr>
          <p:cNvPr id="2" name="Text Placeholder 32">
            <a:extLst>
              <a:ext uri="{FF2B5EF4-FFF2-40B4-BE49-F238E27FC236}">
                <a16:creationId xmlns:a16="http://schemas.microsoft.com/office/drawing/2014/main" id="{7AC0A610-77C7-D113-9C89-09943A27A4D9}"/>
              </a:ext>
            </a:extLst>
          </p:cNvPr>
          <p:cNvSpPr txBox="1">
            <a:spLocks/>
          </p:cNvSpPr>
          <p:nvPr/>
        </p:nvSpPr>
        <p:spPr>
          <a:xfrm>
            <a:off x="7756392" y="5075043"/>
            <a:ext cx="3094870" cy="233579"/>
          </a:xfrm>
          <a:prstGeom prst="rect">
            <a:avLst/>
          </a:prstGeom>
        </p:spPr>
        <p:txBody>
          <a:bodyPr vert="horz" lIns="0" tIns="0" rIns="0" bIns="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200" kern="1200">
                <a:solidFill>
                  <a:schemeClr val="accent3"/>
                </a:solidFill>
                <a:latin typeface="Montserrat" panose="00000500000000000000" pitchFamily="2"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a:t> </a:t>
            </a:r>
          </a:p>
        </p:txBody>
      </p:sp>
      <p:sp>
        <p:nvSpPr>
          <p:cNvPr id="3" name="Text Placeholder 51">
            <a:extLst>
              <a:ext uri="{FF2B5EF4-FFF2-40B4-BE49-F238E27FC236}">
                <a16:creationId xmlns:a16="http://schemas.microsoft.com/office/drawing/2014/main" id="{096B0A3F-0EFB-542C-E078-4316492D5F79}"/>
              </a:ext>
            </a:extLst>
          </p:cNvPr>
          <p:cNvSpPr txBox="1">
            <a:spLocks/>
          </p:cNvSpPr>
          <p:nvPr/>
        </p:nvSpPr>
        <p:spPr>
          <a:xfrm>
            <a:off x="406074" y="3132275"/>
            <a:ext cx="3393507" cy="1904859"/>
          </a:xfrm>
          <a:prstGeom prst="rect">
            <a:avLst/>
          </a:prstGeom>
        </p:spPr>
        <p:txBody>
          <a:bodyPr vert="horz" lIns="0" tIns="0" rIns="0" bIns="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b="0" kern="1200">
                <a:solidFill>
                  <a:schemeClr val="accent1"/>
                </a:solidFill>
                <a:latin typeface="Georgia" panose="02040502050405020303" pitchFamily="18"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a:solidFill>
                  <a:srgbClr val="012169"/>
                </a:solidFill>
                <a:latin typeface="Montserrat" panose="00000500000000000000" pitchFamily="2" charset="0"/>
              </a:rPr>
              <a:t>We work with schools to ensure that every student and member of staff, in a broad range of school contexts, feels that they belong.</a:t>
            </a:r>
          </a:p>
        </p:txBody>
      </p:sp>
      <p:sp>
        <p:nvSpPr>
          <p:cNvPr id="4" name="TextBox 3">
            <a:extLst>
              <a:ext uri="{FF2B5EF4-FFF2-40B4-BE49-F238E27FC236}">
                <a16:creationId xmlns:a16="http://schemas.microsoft.com/office/drawing/2014/main" id="{F2598944-23FB-BAFC-EA88-4E39A39E58F5}"/>
              </a:ext>
            </a:extLst>
          </p:cNvPr>
          <p:cNvSpPr txBox="1"/>
          <p:nvPr/>
        </p:nvSpPr>
        <p:spPr>
          <a:xfrm>
            <a:off x="283778" y="1469111"/>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5" name="TextBox 4">
            <a:extLst>
              <a:ext uri="{FF2B5EF4-FFF2-40B4-BE49-F238E27FC236}">
                <a16:creationId xmlns:a16="http://schemas.microsoft.com/office/drawing/2014/main" id="{27542518-4811-030E-7B59-F4EF2BC853B4}"/>
              </a:ext>
            </a:extLst>
          </p:cNvPr>
          <p:cNvSpPr txBox="1"/>
          <p:nvPr/>
        </p:nvSpPr>
        <p:spPr>
          <a:xfrm>
            <a:off x="4007419" y="1469110"/>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6" name="TextBox 5">
            <a:extLst>
              <a:ext uri="{FF2B5EF4-FFF2-40B4-BE49-F238E27FC236}">
                <a16:creationId xmlns:a16="http://schemas.microsoft.com/office/drawing/2014/main" id="{51702E30-31C3-A05B-8980-73A15812128A}"/>
              </a:ext>
            </a:extLst>
          </p:cNvPr>
          <p:cNvSpPr txBox="1"/>
          <p:nvPr/>
        </p:nvSpPr>
        <p:spPr>
          <a:xfrm>
            <a:off x="7756392" y="1464430"/>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7" name="TextBox 6">
            <a:extLst>
              <a:ext uri="{FF2B5EF4-FFF2-40B4-BE49-F238E27FC236}">
                <a16:creationId xmlns:a16="http://schemas.microsoft.com/office/drawing/2014/main" id="{25F2E375-0B82-CAD1-0482-2A01DF7CD085}"/>
              </a:ext>
            </a:extLst>
          </p:cNvPr>
          <p:cNvSpPr txBox="1"/>
          <p:nvPr/>
        </p:nvSpPr>
        <p:spPr>
          <a:xfrm>
            <a:off x="4007419" y="3209658"/>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8" name="TextBox 7">
            <a:extLst>
              <a:ext uri="{FF2B5EF4-FFF2-40B4-BE49-F238E27FC236}">
                <a16:creationId xmlns:a16="http://schemas.microsoft.com/office/drawing/2014/main" id="{4B3883D8-1667-994A-C2DD-8A0C558C0261}"/>
              </a:ext>
            </a:extLst>
          </p:cNvPr>
          <p:cNvSpPr txBox="1"/>
          <p:nvPr/>
        </p:nvSpPr>
        <p:spPr>
          <a:xfrm>
            <a:off x="7756392" y="3608191"/>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9" name="TextBox 8">
            <a:extLst>
              <a:ext uri="{FF2B5EF4-FFF2-40B4-BE49-F238E27FC236}">
                <a16:creationId xmlns:a16="http://schemas.microsoft.com/office/drawing/2014/main" id="{BBD19115-C252-0B12-CE99-1BB744BBC475}"/>
              </a:ext>
            </a:extLst>
          </p:cNvPr>
          <p:cNvSpPr txBox="1"/>
          <p:nvPr/>
        </p:nvSpPr>
        <p:spPr>
          <a:xfrm>
            <a:off x="533625" y="2339103"/>
            <a:ext cx="2946725" cy="646331"/>
          </a:xfrm>
          <a:prstGeom prst="rect">
            <a:avLst/>
          </a:prstGeom>
          <a:noFill/>
        </p:spPr>
        <p:txBody>
          <a:bodyPr wrap="square">
            <a:spAutoFit/>
          </a:bodyPr>
          <a:lstStyle/>
          <a:p>
            <a:r>
              <a:rPr lang="en-GB" sz="3600" b="1" i="0">
                <a:solidFill>
                  <a:srgbClr val="012169"/>
                </a:solidFill>
                <a:effectLst/>
                <a:latin typeface="Montserrat" panose="00000500000000000000" pitchFamily="2" charset="0"/>
              </a:rPr>
              <a:t>Inclusivity</a:t>
            </a:r>
            <a:endParaRPr lang="en-GB" sz="3600">
              <a:latin typeface="Montserrat" panose="00000500000000000000" pitchFamily="2" charset="0"/>
            </a:endParaRPr>
          </a:p>
        </p:txBody>
      </p:sp>
      <p:sp>
        <p:nvSpPr>
          <p:cNvPr id="10" name="TextBox 9">
            <a:extLst>
              <a:ext uri="{FF2B5EF4-FFF2-40B4-BE49-F238E27FC236}">
                <a16:creationId xmlns:a16="http://schemas.microsoft.com/office/drawing/2014/main" id="{9DE05286-B0F7-88F8-189A-5F6F2894A79A}"/>
              </a:ext>
            </a:extLst>
          </p:cNvPr>
          <p:cNvSpPr txBox="1"/>
          <p:nvPr/>
        </p:nvSpPr>
        <p:spPr>
          <a:xfrm>
            <a:off x="4007419" y="2335056"/>
            <a:ext cx="3499643" cy="646331"/>
          </a:xfrm>
          <a:prstGeom prst="rect">
            <a:avLst/>
          </a:prstGeom>
          <a:noFill/>
        </p:spPr>
        <p:txBody>
          <a:bodyPr wrap="square">
            <a:spAutoFit/>
          </a:bodyPr>
          <a:lstStyle/>
          <a:p>
            <a:r>
              <a:rPr kumimoji="0" lang="en-GB" sz="3600" b="1" i="0" u="none" strike="noStrike" kern="1200" cap="none" spc="0" normalizeH="0" baseline="0" noProof="0">
                <a:ln>
                  <a:noFill/>
                </a:ln>
                <a:solidFill>
                  <a:srgbClr val="012169"/>
                </a:solidFill>
                <a:effectLst/>
                <a:uLnTx/>
                <a:uFillTx/>
                <a:latin typeface="Montserrat" panose="00000500000000000000" pitchFamily="2" charset="0"/>
              </a:rPr>
              <a:t>Collaboration</a:t>
            </a:r>
            <a:endParaRPr lang="en-GB">
              <a:latin typeface="Montserrat" panose="00000500000000000000" pitchFamily="2" charset="0"/>
            </a:endParaRPr>
          </a:p>
        </p:txBody>
      </p:sp>
      <p:sp>
        <p:nvSpPr>
          <p:cNvPr id="12" name="Text Placeholder 51">
            <a:extLst>
              <a:ext uri="{FF2B5EF4-FFF2-40B4-BE49-F238E27FC236}">
                <a16:creationId xmlns:a16="http://schemas.microsoft.com/office/drawing/2014/main" id="{BA76872B-A6F8-2E9B-D1F6-466E1A3B6F01}"/>
              </a:ext>
            </a:extLst>
          </p:cNvPr>
          <p:cNvSpPr txBox="1">
            <a:spLocks/>
          </p:cNvSpPr>
          <p:nvPr/>
        </p:nvSpPr>
        <p:spPr>
          <a:xfrm>
            <a:off x="4223507" y="3132275"/>
            <a:ext cx="3610476" cy="1904859"/>
          </a:xfrm>
          <a:prstGeom prst="rect">
            <a:avLst/>
          </a:prstGeom>
        </p:spPr>
        <p:txBody>
          <a:bodyPr vert="horz" lIns="0" tIns="0" rIns="0" bIns="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b="0" kern="1200">
                <a:solidFill>
                  <a:schemeClr val="accent1"/>
                </a:solidFill>
                <a:latin typeface="Georgia" panose="02040502050405020303" pitchFamily="18"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b="0" i="0">
                <a:solidFill>
                  <a:srgbClr val="012169"/>
                </a:solidFill>
                <a:effectLst/>
                <a:latin typeface="Montserrat" panose="00000500000000000000" pitchFamily="2" charset="0"/>
              </a:rPr>
              <a:t>We work in partnership with others aligned with our mission, vision and guiding principles, to ensure our members flourish and receive maximum value.</a:t>
            </a:r>
            <a:endParaRPr lang="en-US" sz="2000">
              <a:solidFill>
                <a:srgbClr val="012169"/>
              </a:solidFill>
              <a:latin typeface="Montserrat" panose="00000500000000000000" pitchFamily="2" charset="0"/>
            </a:endParaRPr>
          </a:p>
        </p:txBody>
      </p:sp>
      <p:sp>
        <p:nvSpPr>
          <p:cNvPr id="13" name="TextBox 12">
            <a:extLst>
              <a:ext uri="{FF2B5EF4-FFF2-40B4-BE49-F238E27FC236}">
                <a16:creationId xmlns:a16="http://schemas.microsoft.com/office/drawing/2014/main" id="{772E9D2D-6B74-0D39-9D91-C8431A4F560C}"/>
              </a:ext>
            </a:extLst>
          </p:cNvPr>
          <p:cNvSpPr txBox="1"/>
          <p:nvPr/>
        </p:nvSpPr>
        <p:spPr>
          <a:xfrm>
            <a:off x="8574060" y="2339103"/>
            <a:ext cx="2525278"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12169"/>
                </a:solidFill>
                <a:effectLst/>
                <a:uLnTx/>
                <a:uFillTx/>
                <a:latin typeface="Montserrat" panose="00000500000000000000" pitchFamily="2" charset="0"/>
              </a:rPr>
              <a:t>Ambition</a:t>
            </a:r>
            <a:endParaRPr kumimoji="0" lang="en-GB" sz="1800" b="0" i="0" u="none" strike="noStrike" kern="1200" cap="none" spc="0" normalizeH="0" baseline="0" noProof="0">
              <a:ln>
                <a:noFill/>
              </a:ln>
              <a:solidFill>
                <a:srgbClr val="232C65"/>
              </a:solidFill>
              <a:effectLst/>
              <a:uLnTx/>
              <a:uFillTx/>
              <a:latin typeface="Montserrat" panose="00000500000000000000" pitchFamily="2" charset="0"/>
            </a:endParaRPr>
          </a:p>
        </p:txBody>
      </p:sp>
      <p:sp>
        <p:nvSpPr>
          <p:cNvPr id="14" name="TextBox 13">
            <a:extLst>
              <a:ext uri="{FF2B5EF4-FFF2-40B4-BE49-F238E27FC236}">
                <a16:creationId xmlns:a16="http://schemas.microsoft.com/office/drawing/2014/main" id="{4C9EAB1C-4390-41B3-0237-C19F08AF2AE3}"/>
              </a:ext>
            </a:extLst>
          </p:cNvPr>
          <p:cNvSpPr txBox="1"/>
          <p:nvPr/>
        </p:nvSpPr>
        <p:spPr>
          <a:xfrm>
            <a:off x="8161245" y="2995839"/>
            <a:ext cx="3937956" cy="224676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i="0">
                <a:solidFill>
                  <a:srgbClr val="012169"/>
                </a:solidFill>
                <a:effectLst/>
                <a:latin typeface="Montserrat" panose="00000500000000000000" pitchFamily="2" charset="0"/>
              </a:rPr>
              <a:t>We continue to challenge ourselves to innovate and grow, as always with students as our focus. We stay true to our quality provision and the integrity of our practice.</a:t>
            </a:r>
            <a:endParaRPr kumimoji="0" lang="en-US" sz="2000" b="0" i="0" u="none" strike="noStrike" kern="1200" cap="none" spc="0" normalizeH="0" baseline="0" noProof="0">
              <a:ln>
                <a:noFill/>
              </a:ln>
              <a:solidFill>
                <a:srgbClr val="012169"/>
              </a:solidFill>
              <a:effectLst/>
              <a:uLnTx/>
              <a:uFillTx/>
              <a:latin typeface="Montserrat" panose="00000500000000000000" pitchFamily="2" charset="0"/>
            </a:endParaRPr>
          </a:p>
        </p:txBody>
      </p:sp>
    </p:spTree>
    <p:extLst>
      <p:ext uri="{BB962C8B-B14F-4D97-AF65-F5344CB8AC3E}">
        <p14:creationId xmlns:p14="http://schemas.microsoft.com/office/powerpoint/2010/main" val="101001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5378F-C415-D636-A375-E008C43A0B19}"/>
            </a:ext>
          </a:extLst>
        </p:cNvPr>
        <p:cNvGrpSpPr/>
        <p:nvPr/>
      </p:nvGrpSpPr>
      <p:grpSpPr>
        <a:xfrm>
          <a:off x="0" y="0"/>
          <a:ext cx="0" cy="0"/>
          <a:chOff x="0" y="0"/>
          <a:chExt cx="0" cy="0"/>
        </a:xfrm>
      </p:grpSpPr>
      <p:sp>
        <p:nvSpPr>
          <p:cNvPr id="23" name="Picture Placeholder 6">
            <a:extLst>
              <a:ext uri="{FF2B5EF4-FFF2-40B4-BE49-F238E27FC236}">
                <a16:creationId xmlns:a16="http://schemas.microsoft.com/office/drawing/2014/main" id="{B6381CA8-A334-1C16-AEFE-93928B43057D}"/>
              </a:ext>
            </a:extLst>
          </p:cNvPr>
          <p:cNvSpPr txBox="1">
            <a:spLocks/>
          </p:cNvSpPr>
          <p:nvPr/>
        </p:nvSpPr>
        <p:spPr>
          <a:xfrm>
            <a:off x="6243145" y="3048000"/>
            <a:ext cx="5612525" cy="2923492"/>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a:p>
        </p:txBody>
      </p:sp>
      <p:sp>
        <p:nvSpPr>
          <p:cNvPr id="5" name="TextBox 4">
            <a:extLst>
              <a:ext uri="{FF2B5EF4-FFF2-40B4-BE49-F238E27FC236}">
                <a16:creationId xmlns:a16="http://schemas.microsoft.com/office/drawing/2014/main" id="{3B0B83EF-88F1-37A5-2BE7-13D1E9E50F3E}"/>
              </a:ext>
            </a:extLst>
          </p:cNvPr>
          <p:cNvSpPr txBox="1"/>
          <p:nvPr/>
        </p:nvSpPr>
        <p:spPr>
          <a:xfrm>
            <a:off x="568667" y="129816"/>
            <a:ext cx="6289868" cy="646331"/>
          </a:xfrm>
          <a:prstGeom prst="rect">
            <a:avLst/>
          </a:prstGeom>
          <a:noFill/>
        </p:spPr>
        <p:txBody>
          <a:bodyPr wrap="square" lIns="91440" tIns="45720" rIns="91440" bIns="45720" anchor="t">
            <a:spAutoFit/>
          </a:bodyPr>
          <a:lstStyle/>
          <a:p>
            <a:r>
              <a:rPr lang="en-GB" sz="3600" b="1">
                <a:latin typeface="Montserrat"/>
              </a:rPr>
              <a:t>What is COBIS?</a:t>
            </a:r>
          </a:p>
        </p:txBody>
      </p:sp>
      <p:sp>
        <p:nvSpPr>
          <p:cNvPr id="7" name="TextBox 6">
            <a:extLst>
              <a:ext uri="{FF2B5EF4-FFF2-40B4-BE49-F238E27FC236}">
                <a16:creationId xmlns:a16="http://schemas.microsoft.com/office/drawing/2014/main" id="{F1C6E02E-F941-2AC5-8C65-679F451375EB}"/>
              </a:ext>
            </a:extLst>
          </p:cNvPr>
          <p:cNvSpPr txBox="1"/>
          <p:nvPr/>
        </p:nvSpPr>
        <p:spPr>
          <a:xfrm>
            <a:off x="213066" y="3432206"/>
            <a:ext cx="4853746" cy="2308324"/>
          </a:xfrm>
          <a:prstGeom prst="rect">
            <a:avLst/>
          </a:prstGeom>
          <a:noFill/>
        </p:spPr>
        <p:txBody>
          <a:bodyPr wrap="square" lIns="91440" tIns="45720" rIns="91440" bIns="45720" anchor="t">
            <a:spAutoFit/>
          </a:bodyPr>
          <a:lstStyle/>
          <a:p>
            <a:r>
              <a:rPr lang="en-GB" sz="2400" dirty="0">
                <a:latin typeface="Montserrat"/>
              </a:rPr>
              <a:t>They are the </a:t>
            </a:r>
            <a:r>
              <a:rPr lang="en-GB" sz="2400" dirty="0">
                <a:latin typeface="Montserrat" panose="00000500000000000000" pitchFamily="50" charset="0"/>
              </a:rPr>
              <a:t>leading membership association supporting quality assurance, safeguarding, professional learning and student enrichment.</a:t>
            </a:r>
          </a:p>
        </p:txBody>
      </p:sp>
      <p:pic>
        <p:nvPicPr>
          <p:cNvPr id="10" name="Picture 9" descr="A red and blue flame&#10;&#10;AI-generated content may be incorrect.">
            <a:extLst>
              <a:ext uri="{FF2B5EF4-FFF2-40B4-BE49-F238E27FC236}">
                <a16:creationId xmlns:a16="http://schemas.microsoft.com/office/drawing/2014/main" id="{84056A57-AD71-E2C2-E071-5D7719C83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26" y="-911"/>
            <a:ext cx="444089" cy="896386"/>
          </a:xfrm>
          <a:prstGeom prst="rect">
            <a:avLst/>
          </a:prstGeom>
        </p:spPr>
      </p:pic>
      <p:pic>
        <p:nvPicPr>
          <p:cNvPr id="4" name="Picture 3" descr="A group of girls in uniform standing in front of a chalkboard&#10;&#10;AI-generated content may be incorrect.">
            <a:extLst>
              <a:ext uri="{FF2B5EF4-FFF2-40B4-BE49-F238E27FC236}">
                <a16:creationId xmlns:a16="http://schemas.microsoft.com/office/drawing/2014/main" id="{D3D6523C-FEDD-1AB9-2C7D-674C6E06DD5C}"/>
              </a:ext>
            </a:extLst>
          </p:cNvPr>
          <p:cNvPicPr>
            <a:picLocks noChangeAspect="1"/>
          </p:cNvPicPr>
          <p:nvPr/>
        </p:nvPicPr>
        <p:blipFill>
          <a:blip r:embed="rId3"/>
          <a:stretch>
            <a:fillRect/>
          </a:stretch>
        </p:blipFill>
        <p:spPr>
          <a:xfrm>
            <a:off x="4823137" y="898769"/>
            <a:ext cx="7371728" cy="5265615"/>
          </a:xfrm>
          <a:prstGeom prst="rect">
            <a:avLst/>
          </a:prstGeom>
        </p:spPr>
      </p:pic>
      <p:sp>
        <p:nvSpPr>
          <p:cNvPr id="6" name="TextBox 5">
            <a:extLst>
              <a:ext uri="{FF2B5EF4-FFF2-40B4-BE49-F238E27FC236}">
                <a16:creationId xmlns:a16="http://schemas.microsoft.com/office/drawing/2014/main" id="{CF5B3F87-F573-8990-11B8-AD0B968337D1}"/>
              </a:ext>
            </a:extLst>
          </p:cNvPr>
          <p:cNvSpPr txBox="1"/>
          <p:nvPr/>
        </p:nvSpPr>
        <p:spPr>
          <a:xfrm>
            <a:off x="211015" y="973015"/>
            <a:ext cx="45212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Montserrat"/>
              </a:rPr>
              <a:t>The Council of British International Schools (COBIS), is a global membership network of quality-assured British international schools. </a:t>
            </a:r>
            <a:endParaRPr lang="en-US" sz="2400">
              <a:solidFill>
                <a:srgbClr val="232C65"/>
              </a:solidFill>
              <a:latin typeface="Montserrat"/>
            </a:endParaRPr>
          </a:p>
        </p:txBody>
      </p:sp>
    </p:spTree>
    <p:extLst>
      <p:ext uri="{BB962C8B-B14F-4D97-AF65-F5344CB8AC3E}">
        <p14:creationId xmlns:p14="http://schemas.microsoft.com/office/powerpoint/2010/main" val="348723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FC385-00B4-6C72-FC0B-1A57932A6810}"/>
            </a:ext>
          </a:extLst>
        </p:cNvPr>
        <p:cNvGrpSpPr/>
        <p:nvPr/>
      </p:nvGrpSpPr>
      <p:grpSpPr>
        <a:xfrm>
          <a:off x="0" y="0"/>
          <a:ext cx="0" cy="0"/>
          <a:chOff x="0" y="0"/>
          <a:chExt cx="0" cy="0"/>
        </a:xfrm>
      </p:grpSpPr>
      <p:sp>
        <p:nvSpPr>
          <p:cNvPr id="23" name="Picture Placeholder 6">
            <a:extLst>
              <a:ext uri="{FF2B5EF4-FFF2-40B4-BE49-F238E27FC236}">
                <a16:creationId xmlns:a16="http://schemas.microsoft.com/office/drawing/2014/main" id="{2880AD57-F076-9FE6-863C-1FB81DFA23E1}"/>
              </a:ext>
            </a:extLst>
          </p:cNvPr>
          <p:cNvSpPr txBox="1">
            <a:spLocks/>
          </p:cNvSpPr>
          <p:nvPr/>
        </p:nvSpPr>
        <p:spPr>
          <a:xfrm>
            <a:off x="6243145" y="3048000"/>
            <a:ext cx="5612525" cy="2923492"/>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a:p>
        </p:txBody>
      </p:sp>
      <p:sp>
        <p:nvSpPr>
          <p:cNvPr id="5" name="TextBox 4">
            <a:extLst>
              <a:ext uri="{FF2B5EF4-FFF2-40B4-BE49-F238E27FC236}">
                <a16:creationId xmlns:a16="http://schemas.microsoft.com/office/drawing/2014/main" id="{5A8720A0-D102-92C3-0623-F9712EDCB4BC}"/>
              </a:ext>
            </a:extLst>
          </p:cNvPr>
          <p:cNvSpPr txBox="1"/>
          <p:nvPr/>
        </p:nvSpPr>
        <p:spPr>
          <a:xfrm>
            <a:off x="141947" y="139976"/>
            <a:ext cx="6279708" cy="1754327"/>
          </a:xfrm>
          <a:prstGeom prst="rect">
            <a:avLst/>
          </a:prstGeom>
          <a:noFill/>
        </p:spPr>
        <p:txBody>
          <a:bodyPr wrap="square" lIns="91440" tIns="45720" rIns="91440" bIns="45720" anchor="t">
            <a:spAutoFit/>
          </a:bodyPr>
          <a:lstStyle/>
          <a:p>
            <a:r>
              <a:rPr lang="en-GB" sz="3600" b="1">
                <a:latin typeface="Montserrat"/>
              </a:rPr>
              <a:t>Our School’s COBIS Membership Is a Kitemark of Quality</a:t>
            </a:r>
          </a:p>
        </p:txBody>
      </p:sp>
      <p:pic>
        <p:nvPicPr>
          <p:cNvPr id="6" name="Picture Placeholder 5" descr="A group of boys sitting in a room">
            <a:extLst>
              <a:ext uri="{FF2B5EF4-FFF2-40B4-BE49-F238E27FC236}">
                <a16:creationId xmlns:a16="http://schemas.microsoft.com/office/drawing/2014/main" id="{76475944-8509-7BBD-0C4E-6DB87B5E0FDD}"/>
              </a:ext>
            </a:extLst>
          </p:cNvPr>
          <p:cNvPicPr>
            <a:picLocks noGrp="1" noChangeAspect="1"/>
          </p:cNvPicPr>
          <p:nvPr>
            <p:ph type="pic" sz="quarter" idx="13"/>
          </p:nvPr>
        </p:nvPicPr>
        <p:blipFill>
          <a:blip r:embed="rId2"/>
          <a:srcRect l="13814" r="28328"/>
          <a:stretch>
            <a:fillRect/>
          </a:stretch>
        </p:blipFill>
        <p:spPr>
          <a:xfrm>
            <a:off x="6242050" y="0"/>
            <a:ext cx="5951791" cy="6858007"/>
          </a:xfrm>
          <a:prstGeom prst="rect">
            <a:avLst/>
          </a:prstGeom>
        </p:spPr>
      </p:pic>
      <p:sp>
        <p:nvSpPr>
          <p:cNvPr id="8" name="TextBox 7">
            <a:extLst>
              <a:ext uri="{FF2B5EF4-FFF2-40B4-BE49-F238E27FC236}">
                <a16:creationId xmlns:a16="http://schemas.microsoft.com/office/drawing/2014/main" id="{C440AB7F-53CA-1A3D-5147-BECD33E75C75}"/>
              </a:ext>
            </a:extLst>
          </p:cNvPr>
          <p:cNvSpPr txBox="1"/>
          <p:nvPr/>
        </p:nvSpPr>
        <p:spPr>
          <a:xfrm>
            <a:off x="141556" y="2250998"/>
            <a:ext cx="6117148" cy="1908215"/>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000">
                <a:latin typeface="Montserrat"/>
              </a:rPr>
              <a:t>COBIS is an internationally recognised kitemark of quality. </a:t>
            </a:r>
            <a:r>
              <a:rPr lang="en-GB" sz="2000">
                <a:solidFill>
                  <a:schemeClr val="accent1"/>
                </a:solidFill>
                <a:latin typeface="Montserrat"/>
                <a:ea typeface="+mn-lt"/>
                <a:cs typeface="+mn-lt"/>
              </a:rPr>
              <a:t>Our school has demonstrated it meets the high standards required for COBIS membership</a:t>
            </a:r>
            <a:r>
              <a:rPr lang="en-GB" sz="1100">
                <a:latin typeface="Montserrat"/>
                <a:ea typeface="+mn-lt"/>
                <a:cs typeface="+mn-lt"/>
              </a:rPr>
              <a:t>.</a:t>
            </a:r>
            <a:endParaRPr lang="en-US" sz="1100">
              <a:solidFill>
                <a:srgbClr val="000000"/>
              </a:solidFill>
              <a:ea typeface="+mn-lt"/>
              <a:cs typeface="+mn-lt"/>
            </a:endParaRPr>
          </a:p>
          <a:p>
            <a:pPr marL="342900" indent="-342900">
              <a:buFont typeface="Arial" panose="020B0604020202020204" pitchFamily="34" charset="0"/>
              <a:buChar char="•"/>
            </a:pPr>
            <a:endParaRPr lang="en-GB" sz="2000">
              <a:latin typeface="Montserrat"/>
            </a:endParaRPr>
          </a:p>
          <a:p>
            <a:pPr marL="285750" indent="-285750">
              <a:buFont typeface="Arial" panose="020B0604020202020204" pitchFamily="34" charset="0"/>
              <a:buChar char="•"/>
            </a:pPr>
            <a:endParaRPr lang="en-GB">
              <a:latin typeface="Montserrat"/>
            </a:endParaRPr>
          </a:p>
        </p:txBody>
      </p:sp>
      <p:sp>
        <p:nvSpPr>
          <p:cNvPr id="4" name="TextBox 3">
            <a:extLst>
              <a:ext uri="{FF2B5EF4-FFF2-40B4-BE49-F238E27FC236}">
                <a16:creationId xmlns:a16="http://schemas.microsoft.com/office/drawing/2014/main" id="{84F32615-0895-DC0B-92E3-014D9DE4B645}"/>
              </a:ext>
            </a:extLst>
          </p:cNvPr>
          <p:cNvSpPr txBox="1"/>
          <p:nvPr/>
        </p:nvSpPr>
        <p:spPr>
          <a:xfrm>
            <a:off x="141111" y="3697023"/>
            <a:ext cx="6153150" cy="1631216"/>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000">
                <a:latin typeface="Montserrat"/>
                <a:ea typeface="+mn-lt"/>
                <a:cs typeface="+mn-lt"/>
              </a:rPr>
              <a:t>COBIS schools have access to world-class safeguarding, professional development opportunities, and student enrichment activities, ensuring that COBIS schools deliver excellence across the board. </a:t>
            </a:r>
            <a:endParaRPr lang="en-GB">
              <a:cs typeface="Arial" panose="020B0604020202020204"/>
            </a:endParaRPr>
          </a:p>
        </p:txBody>
      </p:sp>
    </p:spTree>
    <p:extLst>
      <p:ext uri="{BB962C8B-B14F-4D97-AF65-F5344CB8AC3E}">
        <p14:creationId xmlns:p14="http://schemas.microsoft.com/office/powerpoint/2010/main" val="12727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B739A1A-C0B5-9A1F-A67C-6752710FD860}"/>
              </a:ext>
            </a:extLst>
          </p:cNvPr>
          <p:cNvSpPr>
            <a:spLocks noGrp="1"/>
          </p:cNvSpPr>
          <p:nvPr>
            <p:ph type="ftr" sz="quarter" idx="10"/>
          </p:nvPr>
        </p:nvSpPr>
        <p:spPr>
          <a:xfrm>
            <a:off x="10398777" y="6242856"/>
            <a:ext cx="1752618" cy="365125"/>
          </a:xfrm>
        </p:spPr>
        <p:txBody>
          <a:bodyPr/>
          <a:lstStyle/>
          <a:p>
            <a:r>
              <a:rPr lang="en-GB" sz="1800"/>
              <a:t>cobis.org.uk</a:t>
            </a:r>
          </a:p>
        </p:txBody>
      </p:sp>
      <p:sp>
        <p:nvSpPr>
          <p:cNvPr id="6" name="TextBox 5">
            <a:extLst>
              <a:ext uri="{FF2B5EF4-FFF2-40B4-BE49-F238E27FC236}">
                <a16:creationId xmlns:a16="http://schemas.microsoft.com/office/drawing/2014/main" id="{FB4D82D3-9532-0D87-D61D-45F8BCE782F5}"/>
              </a:ext>
            </a:extLst>
          </p:cNvPr>
          <p:cNvSpPr txBox="1"/>
          <p:nvPr/>
        </p:nvSpPr>
        <p:spPr>
          <a:xfrm>
            <a:off x="99129" y="154521"/>
            <a:ext cx="11367157" cy="646331"/>
          </a:xfrm>
          <a:prstGeom prst="rect">
            <a:avLst/>
          </a:prstGeom>
          <a:noFill/>
        </p:spPr>
        <p:txBody>
          <a:bodyPr wrap="square" lIns="91440" tIns="45720" rIns="91440" bIns="45720" anchor="t">
            <a:spAutoFit/>
          </a:bodyPr>
          <a:lstStyle/>
          <a:p>
            <a:r>
              <a:rPr lang="en-GB" sz="3600" b="1">
                <a:latin typeface="Montserrat"/>
              </a:rPr>
              <a:t>Safeguarding and Child Protection </a:t>
            </a:r>
            <a:endParaRPr lang="en-GB" sz="3600">
              <a:latin typeface="Montserrat"/>
            </a:endParaRPr>
          </a:p>
        </p:txBody>
      </p:sp>
      <p:sp>
        <p:nvSpPr>
          <p:cNvPr id="12" name="TextBox 11">
            <a:extLst>
              <a:ext uri="{FF2B5EF4-FFF2-40B4-BE49-F238E27FC236}">
                <a16:creationId xmlns:a16="http://schemas.microsoft.com/office/drawing/2014/main" id="{1ABCFD0B-5BB4-7894-2443-42D08C047EC2}"/>
              </a:ext>
            </a:extLst>
          </p:cNvPr>
          <p:cNvSpPr txBox="1"/>
          <p:nvPr/>
        </p:nvSpPr>
        <p:spPr>
          <a:xfrm>
            <a:off x="110638" y="2727541"/>
            <a:ext cx="6761038" cy="1938992"/>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400">
                <a:latin typeface="Montserrat"/>
                <a:ea typeface="Calibri"/>
                <a:cs typeface="Calibri"/>
              </a:rPr>
              <a:t>COBIS schools meet rigorous international safeguarding, safer recruitment, and child protection standards, aligned with UK and global best practices.</a:t>
            </a:r>
            <a:endParaRPr lang="en-US" sz="2400">
              <a:latin typeface="Montserrat"/>
              <a:ea typeface="Calibri"/>
              <a:cs typeface="Calibri"/>
            </a:endParaRPr>
          </a:p>
        </p:txBody>
      </p:sp>
      <p:pic>
        <p:nvPicPr>
          <p:cNvPr id="24" name="Picture Placeholder 23" descr="A group of kids on a playground">
            <a:extLst>
              <a:ext uri="{FF2B5EF4-FFF2-40B4-BE49-F238E27FC236}">
                <a16:creationId xmlns:a16="http://schemas.microsoft.com/office/drawing/2014/main" id="{9AB72F92-B949-57C8-775B-763C54B4777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452" r="19452"/>
          <a:stretch>
            <a:fillRect/>
          </a:stretch>
        </p:blipFill>
        <p:spPr>
          <a:xfrm>
            <a:off x="6860167" y="1077975"/>
            <a:ext cx="5331833" cy="5807129"/>
          </a:xfrm>
        </p:spPr>
      </p:pic>
      <p:sp>
        <p:nvSpPr>
          <p:cNvPr id="2" name="TextBox 1">
            <a:extLst>
              <a:ext uri="{FF2B5EF4-FFF2-40B4-BE49-F238E27FC236}">
                <a16:creationId xmlns:a16="http://schemas.microsoft.com/office/drawing/2014/main" id="{DBA29221-9113-C54C-D563-8A5FF3194B74}"/>
              </a:ext>
            </a:extLst>
          </p:cNvPr>
          <p:cNvSpPr txBox="1"/>
          <p:nvPr/>
        </p:nvSpPr>
        <p:spPr>
          <a:xfrm>
            <a:off x="103554" y="4743938"/>
            <a:ext cx="675661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latin typeface="Montserrat"/>
                <a:ea typeface="+mn-lt"/>
                <a:cs typeface="+mn-lt"/>
              </a:rPr>
              <a:t>As a COBIS Member, your child's school has met the high standards COBIS sets for child safety and wellbeing.</a:t>
            </a:r>
            <a:endParaRPr lang="en-US" b="1">
              <a:latin typeface="Montserrat"/>
            </a:endParaRPr>
          </a:p>
        </p:txBody>
      </p:sp>
      <p:sp>
        <p:nvSpPr>
          <p:cNvPr id="5" name="TextBox 4">
            <a:extLst>
              <a:ext uri="{FF2B5EF4-FFF2-40B4-BE49-F238E27FC236}">
                <a16:creationId xmlns:a16="http://schemas.microsoft.com/office/drawing/2014/main" id="{942DF6EC-ADD5-0945-613D-15006DA1A0CE}"/>
              </a:ext>
            </a:extLst>
          </p:cNvPr>
          <p:cNvSpPr txBox="1"/>
          <p:nvPr/>
        </p:nvSpPr>
        <p:spPr>
          <a:xfrm>
            <a:off x="103554" y="1080477"/>
            <a:ext cx="676812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GB" sz="2400">
                <a:latin typeface="Montserrat"/>
              </a:rPr>
              <a:t>COBIS has an unfaltering commitment to promote the welfare of all children, young people and vulnerable adults to keep them safe.</a:t>
            </a:r>
            <a:r>
              <a:rPr lang="en-US" sz="2400">
                <a:latin typeface="Montserrat"/>
              </a:rPr>
              <a:t>​</a:t>
            </a:r>
            <a:endParaRPr lang="en-US"/>
          </a:p>
        </p:txBody>
      </p:sp>
    </p:spTree>
    <p:extLst>
      <p:ext uri="{BB962C8B-B14F-4D97-AF65-F5344CB8AC3E}">
        <p14:creationId xmlns:p14="http://schemas.microsoft.com/office/powerpoint/2010/main" val="327435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1000"/>
                                        <p:tgtEl>
                                          <p:spTgt spid="12">
                                            <p:txEl>
                                              <p:pRg st="0" end="0"/>
                                            </p:txEl>
                                          </p:spTgt>
                                        </p:tgtEl>
                                      </p:cBhvr>
                                    </p:animEffect>
                                    <p:anim calcmode="lin" valueType="num">
                                      <p:cBhvr>
                                        <p:cTn id="15"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1000"/>
                                        <p:tgtEl>
                                          <p:spTgt spid="2">
                                            <p:txEl>
                                              <p:pRg st="0" end="0"/>
                                            </p:txEl>
                                          </p:spTgt>
                                        </p:tgtEl>
                                      </p:cBhvr>
                                    </p:animEffect>
                                    <p:anim calcmode="lin" valueType="num">
                                      <p:cBhvr>
                                        <p:cTn id="2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7E47C-4E13-1C08-4987-AC830A2EF2B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5BF8D45-DA6B-7A7E-9CEE-069ACC1E3927}"/>
              </a:ext>
            </a:extLst>
          </p:cNvPr>
          <p:cNvSpPr txBox="1"/>
          <p:nvPr/>
        </p:nvSpPr>
        <p:spPr>
          <a:xfrm>
            <a:off x="244563" y="128137"/>
            <a:ext cx="10150168" cy="729227"/>
          </a:xfrm>
          <a:prstGeom prst="rect">
            <a:avLst/>
          </a:prstGeom>
        </p:spPr>
        <p:txBody>
          <a:bodyPr vert="horz" lIns="0" tIns="0" rIns="0" bIns="0" rtlCol="0" anchor="t">
            <a:noAutofit/>
          </a:bodyPr>
          <a:lstStyle/>
          <a:p>
            <a:pPr>
              <a:spcBef>
                <a:spcPct val="0"/>
              </a:spcBef>
              <a:spcAft>
                <a:spcPts val="600"/>
              </a:spcAft>
            </a:pPr>
            <a:r>
              <a:rPr lang="en-US" sz="3600" b="1">
                <a:solidFill>
                  <a:schemeClr val="accent1"/>
                </a:solidFill>
                <a:latin typeface="Montserrat"/>
                <a:ea typeface="+mj-ea"/>
                <a:cs typeface="Arial"/>
              </a:rPr>
              <a:t>High Standards of Teaching and Learning </a:t>
            </a:r>
          </a:p>
        </p:txBody>
      </p:sp>
      <p:sp>
        <p:nvSpPr>
          <p:cNvPr id="4" name="TextBox 3">
            <a:extLst>
              <a:ext uri="{FF2B5EF4-FFF2-40B4-BE49-F238E27FC236}">
                <a16:creationId xmlns:a16="http://schemas.microsoft.com/office/drawing/2014/main" id="{B1202A1D-DB6B-7478-4C42-745FDDE6F763}"/>
              </a:ext>
            </a:extLst>
          </p:cNvPr>
          <p:cNvSpPr txBox="1"/>
          <p:nvPr/>
        </p:nvSpPr>
        <p:spPr>
          <a:xfrm>
            <a:off x="165724" y="932831"/>
            <a:ext cx="6694542" cy="1938992"/>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400">
                <a:latin typeface="Montserrat"/>
                <a:ea typeface="Calibri"/>
                <a:cs typeface="Calibri"/>
              </a:rPr>
              <a:t>COBIS schools are committed to high standards in teaching and learning, world-class teachers and staff, and high-quality British orientated education delivered internationally. </a:t>
            </a:r>
            <a:endParaRPr lang="en-US" sz="2400">
              <a:latin typeface="Montserrat"/>
              <a:ea typeface="Calibri"/>
              <a:cs typeface="Calibri"/>
            </a:endParaRPr>
          </a:p>
        </p:txBody>
      </p:sp>
      <p:sp>
        <p:nvSpPr>
          <p:cNvPr id="9" name="TextBox 8">
            <a:extLst>
              <a:ext uri="{FF2B5EF4-FFF2-40B4-BE49-F238E27FC236}">
                <a16:creationId xmlns:a16="http://schemas.microsoft.com/office/drawing/2014/main" id="{E0536878-6F38-59B8-1D41-6CA356BBE2B6}"/>
              </a:ext>
            </a:extLst>
          </p:cNvPr>
          <p:cNvSpPr txBox="1"/>
          <p:nvPr/>
        </p:nvSpPr>
        <p:spPr>
          <a:xfrm>
            <a:off x="165724" y="2976597"/>
            <a:ext cx="6694542" cy="1569660"/>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400">
                <a:latin typeface="Montserrat"/>
                <a:ea typeface="Calibri"/>
                <a:cs typeface="Calibri"/>
              </a:rPr>
              <a:t>COBIS membership demonstrates a school’s commitment to quality assurance, continual improvement, and meeting rigorous standards.</a:t>
            </a:r>
            <a:endParaRPr lang="en-US" sz="2400">
              <a:latin typeface="Montserrat"/>
              <a:ea typeface="Calibri"/>
              <a:cs typeface="Calibri"/>
            </a:endParaRPr>
          </a:p>
        </p:txBody>
      </p:sp>
      <p:pic>
        <p:nvPicPr>
          <p:cNvPr id="7" name="Picture Placeholder 6" descr="A person in a lab coat&#10;&#10;AI-generated content may be incorrect.">
            <a:extLst>
              <a:ext uri="{FF2B5EF4-FFF2-40B4-BE49-F238E27FC236}">
                <a16:creationId xmlns:a16="http://schemas.microsoft.com/office/drawing/2014/main" id="{040BEE59-41E2-E45C-B53C-AE05B1C1E10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391" r="19391"/>
          <a:stretch>
            <a:fillRect/>
          </a:stretch>
        </p:blipFill>
        <p:spPr>
          <a:xfrm>
            <a:off x="6860167" y="857364"/>
            <a:ext cx="5331833" cy="5807129"/>
          </a:xfrm>
        </p:spPr>
      </p:pic>
      <p:sp>
        <p:nvSpPr>
          <p:cNvPr id="2" name="TextBox 1">
            <a:extLst>
              <a:ext uri="{FF2B5EF4-FFF2-40B4-BE49-F238E27FC236}">
                <a16:creationId xmlns:a16="http://schemas.microsoft.com/office/drawing/2014/main" id="{BAC06528-CF4C-ECAA-DF3F-8F9E4AAD5CB7}"/>
              </a:ext>
            </a:extLst>
          </p:cNvPr>
          <p:cNvSpPr txBox="1"/>
          <p:nvPr/>
        </p:nvSpPr>
        <p:spPr>
          <a:xfrm>
            <a:off x="162169" y="4822092"/>
            <a:ext cx="669454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latin typeface="Montserrat"/>
              </a:rPr>
              <a:t>As a COBIS Member, your child's school has proven its commitment to high-quality teaching and learning.</a:t>
            </a:r>
            <a:endParaRPr lang="en-US"/>
          </a:p>
        </p:txBody>
      </p:sp>
    </p:spTree>
    <p:extLst>
      <p:ext uri="{BB962C8B-B14F-4D97-AF65-F5344CB8AC3E}">
        <p14:creationId xmlns:p14="http://schemas.microsoft.com/office/powerpoint/2010/main" val="424895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1000"/>
                                        <p:tgtEl>
                                          <p:spTgt spid="2">
                                            <p:txEl>
                                              <p:pRg st="0" end="0"/>
                                            </p:txEl>
                                          </p:spTgt>
                                        </p:tgtEl>
                                      </p:cBhvr>
                                    </p:animEffect>
                                    <p:anim calcmode="lin" valueType="num">
                                      <p:cBhvr>
                                        <p:cTn id="2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A65F3-C410-14F2-CC67-5B17569E8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38842-BAA0-20D0-667A-AEED97337D5D}"/>
              </a:ext>
            </a:extLst>
          </p:cNvPr>
          <p:cNvSpPr>
            <a:spLocks noGrp="1"/>
          </p:cNvSpPr>
          <p:nvPr>
            <p:ph type="title"/>
          </p:nvPr>
        </p:nvSpPr>
        <p:spPr>
          <a:xfrm>
            <a:off x="176563" y="-1589"/>
            <a:ext cx="7497765" cy="813853"/>
          </a:xfrm>
        </p:spPr>
        <p:txBody>
          <a:bodyPr/>
          <a:lstStyle/>
          <a:p>
            <a:r>
              <a:rPr lang="en-GB" sz="3600">
                <a:latin typeface="Montserrat"/>
                <a:cs typeface="Arial"/>
              </a:rPr>
              <a:t>A Connected Global Community </a:t>
            </a:r>
          </a:p>
        </p:txBody>
      </p:sp>
      <p:sp>
        <p:nvSpPr>
          <p:cNvPr id="4" name="Rectangle 1">
            <a:extLst>
              <a:ext uri="{FF2B5EF4-FFF2-40B4-BE49-F238E27FC236}">
                <a16:creationId xmlns:a16="http://schemas.microsoft.com/office/drawing/2014/main" id="{D6B9CA54-9327-9B5A-8C62-4E05BEE2F6DC}"/>
              </a:ext>
            </a:extLst>
          </p:cNvPr>
          <p:cNvSpPr>
            <a:spLocks noChangeArrowheads="1"/>
          </p:cNvSpPr>
          <p:nvPr/>
        </p:nvSpPr>
        <p:spPr bwMode="auto">
          <a:xfrm>
            <a:off x="28656" y="2274206"/>
            <a:ext cx="726084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GB" sz="2000">
                <a:latin typeface="Montserrat"/>
              </a:rPr>
              <a:t>COBIS promotes common values of integrity, inclusion, respect, and continuous improvement. </a:t>
            </a:r>
          </a:p>
          <a:p>
            <a:pPr marL="342900" lvl="0" indent="-342900">
              <a:buFont typeface="Arial" panose="020B0604020202020204" pitchFamily="34" charset="0"/>
              <a:buChar char="•"/>
            </a:pPr>
            <a:endParaRPr lang="en-GB" sz="2400">
              <a:latin typeface="Montserrat" panose="00000500000000000000" pitchFamily="2" charset="0"/>
            </a:endParaRPr>
          </a:p>
        </p:txBody>
      </p:sp>
      <p:sp>
        <p:nvSpPr>
          <p:cNvPr id="3" name="TextBox 2">
            <a:extLst>
              <a:ext uri="{FF2B5EF4-FFF2-40B4-BE49-F238E27FC236}">
                <a16:creationId xmlns:a16="http://schemas.microsoft.com/office/drawing/2014/main" id="{B432ECB2-6740-7574-34C5-E3C1D75557C6}"/>
              </a:ext>
            </a:extLst>
          </p:cNvPr>
          <p:cNvSpPr txBox="1"/>
          <p:nvPr/>
        </p:nvSpPr>
        <p:spPr>
          <a:xfrm>
            <a:off x="28657" y="1114851"/>
            <a:ext cx="726599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000">
                <a:latin typeface="Montserrat"/>
              </a:rPr>
              <a:t>COBIS schools are part of a trusted network of British international schools in more than 85 countries around the world.</a:t>
            </a:r>
            <a:endParaRPr lang="en-US" sz="2000">
              <a:cs typeface="Arial" panose="020B0604020202020204"/>
            </a:endParaRPr>
          </a:p>
        </p:txBody>
      </p:sp>
      <p:pic>
        <p:nvPicPr>
          <p:cNvPr id="7" name="Picture 6" descr="A person and children reading a book&#10;&#10;AI-generated content may be incorrect.">
            <a:extLst>
              <a:ext uri="{FF2B5EF4-FFF2-40B4-BE49-F238E27FC236}">
                <a16:creationId xmlns:a16="http://schemas.microsoft.com/office/drawing/2014/main" id="{75D1530A-331A-2B88-F031-88E9E18CE32E}"/>
              </a:ext>
            </a:extLst>
          </p:cNvPr>
          <p:cNvPicPr>
            <a:picLocks noChangeAspect="1"/>
          </p:cNvPicPr>
          <p:nvPr/>
        </p:nvPicPr>
        <p:blipFill>
          <a:blip r:embed="rId3"/>
          <a:stretch>
            <a:fillRect/>
          </a:stretch>
        </p:blipFill>
        <p:spPr>
          <a:xfrm>
            <a:off x="7290637" y="-78154"/>
            <a:ext cx="4898571" cy="6858000"/>
          </a:xfrm>
          <a:prstGeom prst="rect">
            <a:avLst/>
          </a:prstGeom>
        </p:spPr>
      </p:pic>
      <p:sp>
        <p:nvSpPr>
          <p:cNvPr id="6" name="TextBox 5">
            <a:extLst>
              <a:ext uri="{FF2B5EF4-FFF2-40B4-BE49-F238E27FC236}">
                <a16:creationId xmlns:a16="http://schemas.microsoft.com/office/drawing/2014/main" id="{8295B87C-E07C-F485-FD05-DC76B4F724DA}"/>
              </a:ext>
            </a:extLst>
          </p:cNvPr>
          <p:cNvSpPr txBox="1"/>
          <p:nvPr/>
        </p:nvSpPr>
        <p:spPr>
          <a:xfrm>
            <a:off x="434" y="3238175"/>
            <a:ext cx="7294211" cy="1323439"/>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000">
                <a:latin typeface="Montserrat"/>
              </a:rPr>
              <a:t>COBIS provides opportunities for students from across the globe to come together for diverse international events and competitions, both virtually and online.</a:t>
            </a:r>
          </a:p>
        </p:txBody>
      </p:sp>
      <p:sp>
        <p:nvSpPr>
          <p:cNvPr id="8" name="TextBox 7">
            <a:extLst>
              <a:ext uri="{FF2B5EF4-FFF2-40B4-BE49-F238E27FC236}">
                <a16:creationId xmlns:a16="http://schemas.microsoft.com/office/drawing/2014/main" id="{76081BFC-C42C-747A-3DB4-D337A6D6BFB6}"/>
              </a:ext>
            </a:extLst>
          </p:cNvPr>
          <p:cNvSpPr txBox="1"/>
          <p:nvPr/>
        </p:nvSpPr>
        <p:spPr>
          <a:xfrm>
            <a:off x="180986" y="4790916"/>
            <a:ext cx="7297368" cy="22775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solidFill>
                  <a:schemeClr val="accent1"/>
                </a:solidFill>
                <a:latin typeface="Montserrat"/>
                <a:ea typeface="+mn-lt"/>
                <a:cs typeface="+mn-lt"/>
              </a:rPr>
              <a:t>As a COBIS Member, your child's school is part of a global network, sharing best practice and learning from each other.</a:t>
            </a:r>
            <a:endParaRPr lang="en-US" sz="2400">
              <a:solidFill>
                <a:schemeClr val="accent1"/>
              </a:solidFill>
              <a:latin typeface="Montserrat"/>
              <a:ea typeface="+mn-lt"/>
              <a:cs typeface="+mn-lt"/>
            </a:endParaRPr>
          </a:p>
          <a:p>
            <a:endParaRPr lang="en-GB" sz="2200" b="1">
              <a:latin typeface="Montserrat"/>
              <a:ea typeface="+mn-lt"/>
              <a:cs typeface="+mn-lt"/>
            </a:endParaRPr>
          </a:p>
          <a:p>
            <a:endParaRPr lang="en-GB" sz="2400">
              <a:latin typeface="Montserrat"/>
              <a:cs typeface="Arial"/>
            </a:endParaRPr>
          </a:p>
          <a:p>
            <a:endParaRPr lang="en-GB" sz="2400" b="1">
              <a:latin typeface="Montserrat"/>
            </a:endParaRPr>
          </a:p>
        </p:txBody>
      </p:sp>
    </p:spTree>
    <p:extLst>
      <p:ext uri="{BB962C8B-B14F-4D97-AF65-F5344CB8AC3E}">
        <p14:creationId xmlns:p14="http://schemas.microsoft.com/office/powerpoint/2010/main" val="404603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fade">
                                      <p:cBhvr>
                                        <p:cTn id="28" dur="1000"/>
                                        <p:tgtEl>
                                          <p:spTgt spid="8">
                                            <p:txEl>
                                              <p:pRg st="0" end="0"/>
                                            </p:txEl>
                                          </p:spTgt>
                                        </p:tgtEl>
                                      </p:cBhvr>
                                    </p:animEffect>
                                    <p:anim calcmode="lin" valueType="num">
                                      <p:cBhvr>
                                        <p:cTn id="29"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A0DFF4E-E41C-F412-F2A2-0DFB510EF383}"/>
              </a:ext>
            </a:extLst>
          </p:cNvPr>
          <p:cNvSpPr>
            <a:spLocks noGrp="1"/>
          </p:cNvSpPr>
          <p:nvPr>
            <p:ph type="title"/>
          </p:nvPr>
        </p:nvSpPr>
        <p:spPr>
          <a:xfrm>
            <a:off x="86870" y="2803"/>
            <a:ext cx="6907853" cy="844741"/>
          </a:xfrm>
        </p:spPr>
        <p:txBody>
          <a:bodyPr/>
          <a:lstStyle/>
          <a:p>
            <a:r>
              <a:rPr lang="en-GB" sz="3600">
                <a:latin typeface="Montserrat"/>
                <a:cs typeface="Arial"/>
              </a:rPr>
              <a:t>Developing Global Citizens</a:t>
            </a:r>
            <a:endParaRPr lang="en-GB" sz="3600"/>
          </a:p>
        </p:txBody>
      </p:sp>
      <p:sp>
        <p:nvSpPr>
          <p:cNvPr id="12" name="TextBox 11">
            <a:extLst>
              <a:ext uri="{FF2B5EF4-FFF2-40B4-BE49-F238E27FC236}">
                <a16:creationId xmlns:a16="http://schemas.microsoft.com/office/drawing/2014/main" id="{E1E6E8BC-17BC-5D07-D840-1493AB360540}"/>
              </a:ext>
            </a:extLst>
          </p:cNvPr>
          <p:cNvSpPr txBox="1"/>
          <p:nvPr/>
        </p:nvSpPr>
        <p:spPr>
          <a:xfrm>
            <a:off x="4634" y="356697"/>
            <a:ext cx="6743938" cy="1354217"/>
          </a:xfrm>
          <a:prstGeom prst="rect">
            <a:avLst/>
          </a:prstGeom>
          <a:noFill/>
        </p:spPr>
        <p:txBody>
          <a:bodyPr wrap="square" lIns="91440" tIns="45720" rIns="91440" bIns="45720" anchor="t">
            <a:spAutoFit/>
          </a:bodyPr>
          <a:lstStyle/>
          <a:p>
            <a:pPr lvl="0"/>
            <a:endParaRPr lang="en-GB" sz="2200">
              <a:latin typeface="Montserrat" panose="00000500000000000000" pitchFamily="2" charset="0"/>
            </a:endParaRPr>
          </a:p>
          <a:p>
            <a:pPr marL="342900" indent="-342900">
              <a:buFont typeface="Arial" panose="020B0604020202020204" pitchFamily="34" charset="0"/>
              <a:buChar char="•"/>
            </a:pPr>
            <a:r>
              <a:rPr lang="en-GB" sz="2000">
                <a:latin typeface="Montserrat"/>
              </a:rPr>
              <a:t>COBIS Student Events provide students with a global stage to share their creative talents in areas like art, drama, music, and poetry.</a:t>
            </a:r>
          </a:p>
        </p:txBody>
      </p:sp>
      <p:pic>
        <p:nvPicPr>
          <p:cNvPr id="4" name="Picture 3">
            <a:extLst>
              <a:ext uri="{FF2B5EF4-FFF2-40B4-BE49-F238E27FC236}">
                <a16:creationId xmlns:a16="http://schemas.microsoft.com/office/drawing/2014/main" id="{7C4A560E-D569-2763-E9C3-6EB2CAB89FD4}"/>
              </a:ext>
            </a:extLst>
          </p:cNvPr>
          <p:cNvPicPr>
            <a:picLocks noChangeAspect="1"/>
          </p:cNvPicPr>
          <p:nvPr/>
        </p:nvPicPr>
        <p:blipFill>
          <a:blip r:embed="rId3"/>
          <a:srcRect l="20612" r="20612"/>
          <a:stretch>
            <a:fillRect/>
          </a:stretch>
        </p:blipFill>
        <p:spPr>
          <a:xfrm>
            <a:off x="6733552" y="0"/>
            <a:ext cx="6038317" cy="6858006"/>
          </a:xfrm>
          <a:prstGeom prst="rect">
            <a:avLst/>
          </a:prstGeom>
        </p:spPr>
      </p:pic>
      <p:sp>
        <p:nvSpPr>
          <p:cNvPr id="3" name="TextBox 2">
            <a:extLst>
              <a:ext uri="{FF2B5EF4-FFF2-40B4-BE49-F238E27FC236}">
                <a16:creationId xmlns:a16="http://schemas.microsoft.com/office/drawing/2014/main" id="{7D31EB69-756C-DEAC-1C31-AAC662EAAC57}"/>
              </a:ext>
            </a:extLst>
          </p:cNvPr>
          <p:cNvSpPr txBox="1"/>
          <p:nvPr/>
        </p:nvSpPr>
        <p:spPr>
          <a:xfrm>
            <a:off x="-17059" y="1868850"/>
            <a:ext cx="6746455" cy="1015663"/>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000">
                <a:latin typeface="Montserrat"/>
              </a:rPr>
              <a:t>COBIS schools have co-curricular opportunities that include student leadership, arts, sports and esports competitions and much more.</a:t>
            </a:r>
          </a:p>
        </p:txBody>
      </p:sp>
      <p:sp>
        <p:nvSpPr>
          <p:cNvPr id="6" name="TextBox 5">
            <a:extLst>
              <a:ext uri="{FF2B5EF4-FFF2-40B4-BE49-F238E27FC236}">
                <a16:creationId xmlns:a16="http://schemas.microsoft.com/office/drawing/2014/main" id="{9FEFEE5E-4C1B-7809-BCA0-1906A96BDB31}"/>
              </a:ext>
            </a:extLst>
          </p:cNvPr>
          <p:cNvSpPr txBox="1"/>
          <p:nvPr/>
        </p:nvSpPr>
        <p:spPr>
          <a:xfrm>
            <a:off x="-7289" y="2730328"/>
            <a:ext cx="6747528" cy="1631216"/>
          </a:xfrm>
          <a:prstGeom prst="rect">
            <a:avLst/>
          </a:prstGeom>
          <a:noFill/>
        </p:spPr>
        <p:txBody>
          <a:bodyPr wrap="square" lIns="91440" tIns="45720" rIns="91440" bIns="45720" anchor="t">
            <a:spAutoFit/>
          </a:bodyPr>
          <a:lstStyle/>
          <a:p>
            <a:pPr lvl="0"/>
            <a:endParaRPr lang="en-GB" sz="2000">
              <a:latin typeface="Montserrat" panose="00000500000000000000" pitchFamily="2" charset="0"/>
            </a:endParaRPr>
          </a:p>
          <a:p>
            <a:pPr marL="342900" lvl="0" indent="-342900">
              <a:buFont typeface="Arial" panose="020B0604020202020204" pitchFamily="34" charset="0"/>
              <a:buChar char="•"/>
            </a:pPr>
            <a:r>
              <a:rPr lang="en-GB" sz="2000">
                <a:latin typeface="Montserrat"/>
              </a:rPr>
              <a:t>These opportunities enable students to feel part of a wider global community, develop international-mindedness and prepare for life after school. </a:t>
            </a:r>
          </a:p>
        </p:txBody>
      </p:sp>
      <p:sp>
        <p:nvSpPr>
          <p:cNvPr id="2" name="TextBox 1">
            <a:extLst>
              <a:ext uri="{FF2B5EF4-FFF2-40B4-BE49-F238E27FC236}">
                <a16:creationId xmlns:a16="http://schemas.microsoft.com/office/drawing/2014/main" id="{EF1E7E12-7B44-ECAD-7A60-23FE315FCF1F}"/>
              </a:ext>
            </a:extLst>
          </p:cNvPr>
          <p:cNvSpPr txBox="1"/>
          <p:nvPr/>
        </p:nvSpPr>
        <p:spPr>
          <a:xfrm>
            <a:off x="89444" y="4514541"/>
            <a:ext cx="673194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Montserrat"/>
                <a:ea typeface="+mn-lt"/>
                <a:cs typeface="+mn-lt"/>
              </a:rPr>
              <a:t>As a COBIS Member, your child's school gains access to global opportunities in arts, sports, leadership, and more, helping your child to </a:t>
            </a:r>
            <a:r>
              <a:rPr lang="en-GB" sz="2000" b="1">
                <a:latin typeface="Montserrat"/>
                <a:ea typeface="+mn-lt"/>
                <a:cs typeface="+mn-lt"/>
              </a:rPr>
              <a:t>to build skills and gain further confidence.</a:t>
            </a:r>
            <a:endParaRPr lang="en-US" sz="2000" b="1">
              <a:latin typeface="Montserrat"/>
              <a:cs typeface="Arial"/>
            </a:endParaRPr>
          </a:p>
        </p:txBody>
      </p:sp>
    </p:spTree>
    <p:extLst>
      <p:ext uri="{BB962C8B-B14F-4D97-AF65-F5344CB8AC3E}">
        <p14:creationId xmlns:p14="http://schemas.microsoft.com/office/powerpoint/2010/main" val="106075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26AE5-889F-E367-CF73-C28BE4C62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8BC69-8022-4B6E-1294-3416D1098247}"/>
              </a:ext>
            </a:extLst>
          </p:cNvPr>
          <p:cNvSpPr>
            <a:spLocks noGrp="1"/>
          </p:cNvSpPr>
          <p:nvPr>
            <p:ph type="title"/>
          </p:nvPr>
        </p:nvSpPr>
        <p:spPr>
          <a:xfrm>
            <a:off x="203365" y="0"/>
            <a:ext cx="6225090" cy="497362"/>
          </a:xfrm>
        </p:spPr>
        <p:txBody>
          <a:bodyPr/>
          <a:lstStyle/>
          <a:p>
            <a:r>
              <a:rPr lang="en-GB" sz="3200">
                <a:latin typeface="Montserrat"/>
                <a:cs typeface="Arial"/>
              </a:rPr>
              <a:t>Commitment to Staff Training and Professionalism</a:t>
            </a:r>
            <a:endParaRPr lang="en-GB" sz="3200"/>
          </a:p>
        </p:txBody>
      </p:sp>
      <p:sp>
        <p:nvSpPr>
          <p:cNvPr id="7" name="Footer Placeholder 6">
            <a:extLst>
              <a:ext uri="{FF2B5EF4-FFF2-40B4-BE49-F238E27FC236}">
                <a16:creationId xmlns:a16="http://schemas.microsoft.com/office/drawing/2014/main" id="{D085A63B-CEBE-AE82-8F44-BBFBF110A4C0}"/>
              </a:ext>
            </a:extLst>
          </p:cNvPr>
          <p:cNvSpPr>
            <a:spLocks noGrp="1"/>
          </p:cNvSpPr>
          <p:nvPr>
            <p:ph type="ftr" sz="quarter" idx="10"/>
          </p:nvPr>
        </p:nvSpPr>
        <p:spPr/>
        <p:txBody>
          <a:bodyPr/>
          <a:lstStyle/>
          <a:p>
            <a:r>
              <a:rPr lang="en-GB"/>
              <a:t>cobis.org.uk</a:t>
            </a:r>
          </a:p>
        </p:txBody>
      </p:sp>
      <p:sp>
        <p:nvSpPr>
          <p:cNvPr id="6" name="Text Placeholder 5">
            <a:extLst>
              <a:ext uri="{FF2B5EF4-FFF2-40B4-BE49-F238E27FC236}">
                <a16:creationId xmlns:a16="http://schemas.microsoft.com/office/drawing/2014/main" id="{9FF67C10-9E9A-908A-3003-7E995A6EA9F3}"/>
              </a:ext>
            </a:extLst>
          </p:cNvPr>
          <p:cNvSpPr>
            <a:spLocks noGrp="1"/>
          </p:cNvSpPr>
          <p:nvPr>
            <p:ph type="body" sz="quarter" idx="12"/>
          </p:nvPr>
        </p:nvSpPr>
        <p:spPr>
          <a:xfrm>
            <a:off x="203365" y="1072560"/>
            <a:ext cx="6228966" cy="1755390"/>
          </a:xfrm>
        </p:spPr>
        <p:txBody>
          <a:bodyPr vert="horz" lIns="0" tIns="0" rIns="0" bIns="0" numCol="1" spcCol="180000" rtlCol="0" anchor="t">
            <a:noAutofit/>
          </a:bodyPr>
          <a:lstStyle/>
          <a:p>
            <a:pPr marL="342900" lvl="0" indent="-342900">
              <a:buFont typeface="Arial" panose="020B0604020202020204" pitchFamily="34" charset="0"/>
              <a:buChar char="•"/>
            </a:pPr>
            <a:r>
              <a:rPr lang="en-GB" sz="2000" dirty="0">
                <a:latin typeface="Montserrat"/>
              </a:rPr>
              <a:t>COBIS creates pathways for teachers and leaders to continue to develop their skills and network through high-quality professional development, leadership training, and safeguarding updates.</a:t>
            </a:r>
          </a:p>
        </p:txBody>
      </p:sp>
      <p:pic>
        <p:nvPicPr>
          <p:cNvPr id="8" name="Picture 7" descr="A group of people in a classroom&#10;&#10;AI-generated content may be incorrect.">
            <a:extLst>
              <a:ext uri="{FF2B5EF4-FFF2-40B4-BE49-F238E27FC236}">
                <a16:creationId xmlns:a16="http://schemas.microsoft.com/office/drawing/2014/main" id="{52A2D796-ACA2-01CA-5259-ECBBDBB68A8F}"/>
              </a:ext>
            </a:extLst>
          </p:cNvPr>
          <p:cNvPicPr>
            <a:picLocks noChangeAspect="1"/>
          </p:cNvPicPr>
          <p:nvPr/>
        </p:nvPicPr>
        <p:blipFill rotWithShape="1">
          <a:blip r:embed="rId3"/>
          <a:srcRect l="12035" r="-12035"/>
          <a:stretch>
            <a:fillRect/>
          </a:stretch>
        </p:blipFill>
        <p:spPr>
          <a:xfrm>
            <a:off x="6510457" y="0"/>
            <a:ext cx="10288470" cy="6858000"/>
          </a:xfrm>
          <a:prstGeom prst="rect">
            <a:avLst/>
          </a:prstGeom>
        </p:spPr>
      </p:pic>
      <p:sp>
        <p:nvSpPr>
          <p:cNvPr id="4" name="TextBox 3">
            <a:extLst>
              <a:ext uri="{FF2B5EF4-FFF2-40B4-BE49-F238E27FC236}">
                <a16:creationId xmlns:a16="http://schemas.microsoft.com/office/drawing/2014/main" id="{71277DD2-7FC7-837B-CE2C-DA4B554FB9E5}"/>
              </a:ext>
            </a:extLst>
          </p:cNvPr>
          <p:cNvSpPr txBox="1"/>
          <p:nvPr/>
        </p:nvSpPr>
        <p:spPr>
          <a:xfrm>
            <a:off x="101600" y="2706612"/>
            <a:ext cx="6326855" cy="1323439"/>
          </a:xfrm>
          <a:prstGeom prst="rect">
            <a:avLst/>
          </a:prstGeom>
          <a:noFill/>
        </p:spPr>
        <p:txBody>
          <a:bodyPr wrap="square">
            <a:spAutoFit/>
          </a:bodyPr>
          <a:lstStyle/>
          <a:p>
            <a:pPr marL="342900" indent="-342900">
              <a:buFont typeface="Arial" panose="020B0604020202020204" pitchFamily="34" charset="0"/>
              <a:buChar char="•"/>
            </a:pPr>
            <a:r>
              <a:rPr lang="en-GB" sz="2000">
                <a:latin typeface="Montserrat"/>
              </a:rPr>
              <a:t>COBIS has a rich network of schools that keep teachers and school leaders connected and up to date with global educational best practice.</a:t>
            </a:r>
          </a:p>
        </p:txBody>
      </p:sp>
      <p:sp>
        <p:nvSpPr>
          <p:cNvPr id="9" name="TextBox 8">
            <a:extLst>
              <a:ext uri="{FF2B5EF4-FFF2-40B4-BE49-F238E27FC236}">
                <a16:creationId xmlns:a16="http://schemas.microsoft.com/office/drawing/2014/main" id="{726CEB8E-765A-338D-187F-703D22557235}"/>
              </a:ext>
            </a:extLst>
          </p:cNvPr>
          <p:cNvSpPr txBox="1"/>
          <p:nvPr/>
        </p:nvSpPr>
        <p:spPr>
          <a:xfrm>
            <a:off x="101600" y="4073709"/>
            <a:ext cx="6326855" cy="1015663"/>
          </a:xfrm>
          <a:prstGeom prst="rect">
            <a:avLst/>
          </a:prstGeom>
          <a:noFill/>
        </p:spPr>
        <p:txBody>
          <a:bodyPr wrap="square">
            <a:spAutoFit/>
          </a:bodyPr>
          <a:lstStyle/>
          <a:p>
            <a:pPr marL="342900" lvl="0" indent="-342900">
              <a:buFont typeface="Arial" panose="020B0604020202020204" pitchFamily="34" charset="0"/>
              <a:buChar char="•"/>
            </a:pPr>
            <a:r>
              <a:rPr lang="en-GB" sz="2000">
                <a:latin typeface="Montserrat"/>
              </a:rPr>
              <a:t>COBIS provides recruitment support for Member schools to attract, recruit, and retain the highest calibre of teachers.</a:t>
            </a:r>
          </a:p>
        </p:txBody>
      </p:sp>
      <p:sp>
        <p:nvSpPr>
          <p:cNvPr id="11" name="TextBox 10">
            <a:extLst>
              <a:ext uri="{FF2B5EF4-FFF2-40B4-BE49-F238E27FC236}">
                <a16:creationId xmlns:a16="http://schemas.microsoft.com/office/drawing/2014/main" id="{32C9E9BB-3968-1FC6-0D45-24DC6C55503C}"/>
              </a:ext>
            </a:extLst>
          </p:cNvPr>
          <p:cNvSpPr txBox="1"/>
          <p:nvPr/>
        </p:nvSpPr>
        <p:spPr>
          <a:xfrm>
            <a:off x="203365" y="5121213"/>
            <a:ext cx="6110514" cy="923330"/>
          </a:xfrm>
          <a:prstGeom prst="rect">
            <a:avLst/>
          </a:prstGeom>
          <a:noFill/>
        </p:spPr>
        <p:txBody>
          <a:bodyPr wrap="square">
            <a:spAutoFit/>
          </a:bodyPr>
          <a:lstStyle/>
          <a:p>
            <a:r>
              <a:rPr lang="en-GB" sz="1800" b="1">
                <a:latin typeface="Montserrat"/>
              </a:rPr>
              <a:t>COBIS Membership ensures your child is taught and supported by knowledgeable and highly qualified professionals.</a:t>
            </a:r>
          </a:p>
        </p:txBody>
      </p:sp>
    </p:spTree>
    <p:extLst>
      <p:ext uri="{BB962C8B-B14F-4D97-AF65-F5344CB8AC3E}">
        <p14:creationId xmlns:p14="http://schemas.microsoft.com/office/powerpoint/2010/main" val="128360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3354B-79B8-6238-79A1-89C50566EE8C}"/>
              </a:ext>
            </a:extLst>
          </p:cNvPr>
          <p:cNvSpPr>
            <a:spLocks noGrp="1"/>
          </p:cNvSpPr>
          <p:nvPr>
            <p:ph type="title"/>
          </p:nvPr>
        </p:nvSpPr>
        <p:spPr>
          <a:xfrm>
            <a:off x="127464" y="-3059"/>
            <a:ext cx="7417966" cy="581443"/>
          </a:xfrm>
        </p:spPr>
        <p:txBody>
          <a:bodyPr/>
          <a:lstStyle/>
          <a:p>
            <a:r>
              <a:rPr lang="en-GB" sz="3600">
                <a:latin typeface="Montserrat"/>
                <a:cs typeface="Arial"/>
              </a:rPr>
              <a:t>A Global and Local Organisation</a:t>
            </a:r>
            <a:endParaRPr lang="en-US"/>
          </a:p>
        </p:txBody>
      </p:sp>
      <p:sp>
        <p:nvSpPr>
          <p:cNvPr id="3" name="Footer Placeholder 2">
            <a:extLst>
              <a:ext uri="{FF2B5EF4-FFF2-40B4-BE49-F238E27FC236}">
                <a16:creationId xmlns:a16="http://schemas.microsoft.com/office/drawing/2014/main" id="{F3CE0BC6-EE8D-C726-9D8B-42A445286662}"/>
              </a:ext>
            </a:extLst>
          </p:cNvPr>
          <p:cNvSpPr>
            <a:spLocks noGrp="1"/>
          </p:cNvSpPr>
          <p:nvPr>
            <p:ph type="ftr" sz="quarter" idx="10"/>
          </p:nvPr>
        </p:nvSpPr>
        <p:spPr>
          <a:xfrm>
            <a:off x="10668000" y="6360126"/>
            <a:ext cx="1111487" cy="365125"/>
          </a:xfrm>
        </p:spPr>
        <p:txBody>
          <a:bodyPr/>
          <a:lstStyle/>
          <a:p>
            <a:r>
              <a:rPr lang="en-GB"/>
              <a:t>cobis.org.uk</a:t>
            </a:r>
          </a:p>
        </p:txBody>
      </p:sp>
      <p:sp>
        <p:nvSpPr>
          <p:cNvPr id="5" name="Text Placeholder 4">
            <a:extLst>
              <a:ext uri="{FF2B5EF4-FFF2-40B4-BE49-F238E27FC236}">
                <a16:creationId xmlns:a16="http://schemas.microsoft.com/office/drawing/2014/main" id="{DF9EB33A-843C-3DC9-268F-7F92FCCD822A}"/>
              </a:ext>
            </a:extLst>
          </p:cNvPr>
          <p:cNvSpPr>
            <a:spLocks noGrp="1"/>
          </p:cNvSpPr>
          <p:nvPr>
            <p:ph type="body" sz="quarter" idx="12"/>
          </p:nvPr>
        </p:nvSpPr>
        <p:spPr>
          <a:xfrm>
            <a:off x="131443" y="1183377"/>
            <a:ext cx="6558735" cy="3972823"/>
          </a:xfrm>
        </p:spPr>
        <p:txBody>
          <a:bodyPr vert="horz" lIns="0" tIns="0" rIns="0" bIns="0" numCol="1" spcCol="180000" rtlCol="0" anchor="t">
            <a:noAutofit/>
          </a:bodyPr>
          <a:lstStyle/>
          <a:p>
            <a:pPr marL="342900" lvl="0" indent="-342900">
              <a:buFont typeface="Arial" panose="020B0604020202020204" pitchFamily="34" charset="0"/>
              <a:buChar char="•"/>
            </a:pPr>
            <a:r>
              <a:rPr lang="en-GB" sz="2000" dirty="0"/>
              <a:t>COBIS works closely with local governments to support member schools, helping them understand and meet local regulatory requirements while maintaining the high standards expected of COBIS schools.</a:t>
            </a:r>
            <a:br>
              <a:rPr lang="en-GB" sz="2000" dirty="0"/>
            </a:br>
            <a:endParaRPr lang="en-GB" sz="2000" dirty="0"/>
          </a:p>
          <a:p>
            <a:pPr marL="342900" lvl="0" indent="-342900">
              <a:buFont typeface="Arial" panose="020B0604020202020204" pitchFamily="34" charset="0"/>
              <a:buChar char="•"/>
            </a:pPr>
            <a:r>
              <a:rPr lang="en-GB" sz="2000" dirty="0"/>
              <a:t>COBIS advocates on behalf of the international schools sector through ongoing engagement with the UK Government and ministries around the world, ensuring the interests of member schools and their communities are represented.</a:t>
            </a:r>
          </a:p>
          <a:p>
            <a:pPr marL="342900" indent="-342900">
              <a:buFont typeface="Arial" panose="020B0604020202020204" pitchFamily="34" charset="0"/>
              <a:buChar char="•"/>
            </a:pPr>
            <a:endParaRPr lang="en-GB" sz="1800" dirty="0">
              <a:latin typeface="Montserrat"/>
            </a:endParaRPr>
          </a:p>
          <a:p>
            <a:pPr marL="342900" lvl="0" indent="-342900">
              <a:buChar char="•"/>
            </a:pPr>
            <a:endParaRPr lang="en-GB" sz="1800" dirty="0"/>
          </a:p>
          <a:p>
            <a:pPr marL="342900" indent="-342900">
              <a:buChar char="•"/>
            </a:pPr>
            <a:endParaRPr lang="en-GB" sz="1800" dirty="0"/>
          </a:p>
        </p:txBody>
      </p:sp>
      <p:pic>
        <p:nvPicPr>
          <p:cNvPr id="10" name="Picture 9">
            <a:extLst>
              <a:ext uri="{FF2B5EF4-FFF2-40B4-BE49-F238E27FC236}">
                <a16:creationId xmlns:a16="http://schemas.microsoft.com/office/drawing/2014/main" id="{53EA9685-4A3E-BB0D-0D13-1E7B04334819}"/>
              </a:ext>
            </a:extLst>
          </p:cNvPr>
          <p:cNvPicPr>
            <a:picLocks noChangeAspect="1"/>
          </p:cNvPicPr>
          <p:nvPr/>
        </p:nvPicPr>
        <p:blipFill>
          <a:blip r:embed="rId3"/>
          <a:srcRect l="24912" r="24912"/>
          <a:stretch>
            <a:fillRect/>
          </a:stretch>
        </p:blipFill>
        <p:spPr>
          <a:xfrm>
            <a:off x="6935145" y="-653"/>
            <a:ext cx="5256539" cy="6984932"/>
          </a:xfrm>
          <a:prstGeom prst="rect">
            <a:avLst/>
          </a:prstGeom>
        </p:spPr>
      </p:pic>
      <p:sp>
        <p:nvSpPr>
          <p:cNvPr id="4" name="TextBox 3">
            <a:extLst>
              <a:ext uri="{FF2B5EF4-FFF2-40B4-BE49-F238E27FC236}">
                <a16:creationId xmlns:a16="http://schemas.microsoft.com/office/drawing/2014/main" id="{D6210FA6-D7AB-020B-D476-51F4E6E1DE19}"/>
              </a:ext>
            </a:extLst>
          </p:cNvPr>
          <p:cNvSpPr txBox="1"/>
          <p:nvPr/>
        </p:nvSpPr>
        <p:spPr>
          <a:xfrm>
            <a:off x="132905" y="5156201"/>
            <a:ext cx="693766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Montserrat"/>
                <a:ea typeface="+mn-lt"/>
                <a:cs typeface="+mn-lt"/>
              </a:rPr>
              <a:t>As a COBIS Member, your child's school is supported to deliver high-quality British education while adhering to local laws and cultural expectations.</a:t>
            </a:r>
            <a:endParaRPr lang="en-US" b="1">
              <a:latin typeface="Montserrat"/>
            </a:endParaRPr>
          </a:p>
          <a:p>
            <a:pPr algn="l"/>
            <a:endParaRPr lang="en-GB">
              <a:cs typeface="Arial"/>
            </a:endParaRPr>
          </a:p>
        </p:txBody>
      </p:sp>
    </p:spTree>
    <p:extLst>
      <p:ext uri="{BB962C8B-B14F-4D97-AF65-F5344CB8AC3E}">
        <p14:creationId xmlns:p14="http://schemas.microsoft.com/office/powerpoint/2010/main" val="73518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7E47C-4E13-1C08-4987-AC830A2EF2B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5BF8D45-DA6B-7A7E-9CEE-069ACC1E3927}"/>
              </a:ext>
            </a:extLst>
          </p:cNvPr>
          <p:cNvSpPr txBox="1"/>
          <p:nvPr/>
        </p:nvSpPr>
        <p:spPr>
          <a:xfrm>
            <a:off x="165624" y="228354"/>
            <a:ext cx="11048914" cy="500884"/>
          </a:xfrm>
          <a:prstGeom prst="rect">
            <a:avLst/>
          </a:prstGeom>
        </p:spPr>
        <p:txBody>
          <a:bodyPr vert="horz" lIns="0" tIns="0" rIns="0" bIns="0" rtlCol="0" anchor="t">
            <a:noAutofit/>
          </a:bodyPr>
          <a:lstStyle/>
          <a:p>
            <a:pPr algn="ctr"/>
            <a:r>
              <a:rPr lang="en-GB" sz="3200" b="1">
                <a:latin typeface="Montserrat"/>
              </a:rPr>
              <a:t>Recognised by Governments and Education Bodies</a:t>
            </a:r>
            <a:endParaRPr lang="en-GB" sz="3200">
              <a:latin typeface="Montserrat"/>
            </a:endParaRPr>
          </a:p>
        </p:txBody>
      </p:sp>
      <p:sp>
        <p:nvSpPr>
          <p:cNvPr id="13" name="Rectangle 3">
            <a:extLst>
              <a:ext uri="{FF2B5EF4-FFF2-40B4-BE49-F238E27FC236}">
                <a16:creationId xmlns:a16="http://schemas.microsoft.com/office/drawing/2014/main" id="{DF9FED35-9EAC-541E-24CE-3213040807BA}"/>
              </a:ext>
            </a:extLst>
          </p:cNvPr>
          <p:cNvSpPr>
            <a:spLocks noChangeArrowheads="1"/>
          </p:cNvSpPr>
          <p:nvPr/>
        </p:nvSpPr>
        <p:spPr bwMode="auto">
          <a:xfrm>
            <a:off x="156256" y="1050082"/>
            <a:ext cx="664017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lvl="0" indent="-342900">
              <a:buFont typeface="Arial" panose="020B0604020202020204" pitchFamily="34" charset="0"/>
              <a:buChar char="•"/>
            </a:pPr>
            <a:r>
              <a:rPr lang="en-GB" sz="2000" dirty="0">
                <a:latin typeface="Montserrat"/>
              </a:rPr>
              <a:t>COBIS is recognised by the UK Department for Education and UK Department for Business and Trade and we work closely with inspectorates, safeguarding organisations, and global education stakeholders.</a:t>
            </a:r>
          </a:p>
          <a:p>
            <a:pPr lvl="0"/>
            <a:endParaRPr lang="en-GB" sz="2000" dirty="0">
              <a:latin typeface="Montserrat" panose="00000500000000000000" pitchFamily="2" charset="0"/>
            </a:endParaRPr>
          </a:p>
        </p:txBody>
      </p:sp>
      <p:pic>
        <p:nvPicPr>
          <p:cNvPr id="15" name="Picture 3">
            <a:extLst>
              <a:ext uri="{FF2B5EF4-FFF2-40B4-BE49-F238E27FC236}">
                <a16:creationId xmlns:a16="http://schemas.microsoft.com/office/drawing/2014/main" id="{88640EDE-1FBE-E959-83E6-908804E4084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77082" y="6146378"/>
            <a:ext cx="1494918" cy="54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01ED659-2A6D-9DC2-98BD-844EAE286A6F}"/>
              </a:ext>
            </a:extLst>
          </p:cNvPr>
          <p:cNvSpPr txBox="1"/>
          <p:nvPr/>
        </p:nvSpPr>
        <p:spPr>
          <a:xfrm>
            <a:off x="162170" y="4685322"/>
            <a:ext cx="6631352" cy="13625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dirty="0">
                <a:latin typeface="Montserrat"/>
              </a:rPr>
              <a:t>COBIS Membership gives your child’s school a voice with the UK Government, international exam boards, and UK and international universities.</a:t>
            </a:r>
            <a:endParaRPr lang="en-US" b="1" dirty="0"/>
          </a:p>
        </p:txBody>
      </p:sp>
      <p:pic>
        <p:nvPicPr>
          <p:cNvPr id="5" name="Picture Placeholder 4" descr="A group of students sitting at a table&#10;&#10;AI-generated content may be incorrect.">
            <a:extLst>
              <a:ext uri="{FF2B5EF4-FFF2-40B4-BE49-F238E27FC236}">
                <a16:creationId xmlns:a16="http://schemas.microsoft.com/office/drawing/2014/main" id="{8EBF3287-E19F-7C7E-3B2B-1B4FF75D4E88}"/>
              </a:ext>
            </a:extLst>
          </p:cNvPr>
          <p:cNvPicPr>
            <a:picLocks noGrp="1" noChangeAspect="1"/>
          </p:cNvPicPr>
          <p:nvPr>
            <p:ph type="pic" sz="quarter" idx="13"/>
          </p:nvPr>
        </p:nvPicPr>
        <p:blipFill>
          <a:blip r:embed="rId4"/>
          <a:srcRect l="19399" r="19399"/>
          <a:stretch/>
        </p:blipFill>
        <p:spPr>
          <a:xfrm>
            <a:off x="6860167" y="894562"/>
            <a:ext cx="5331833" cy="5807129"/>
          </a:xfrm>
          <a:prstGeom prst="rect">
            <a:avLst/>
          </a:prstGeom>
        </p:spPr>
      </p:pic>
      <p:sp>
        <p:nvSpPr>
          <p:cNvPr id="4" name="TextBox 3">
            <a:extLst>
              <a:ext uri="{FF2B5EF4-FFF2-40B4-BE49-F238E27FC236}">
                <a16:creationId xmlns:a16="http://schemas.microsoft.com/office/drawing/2014/main" id="{4D043578-0285-1FFF-F08E-3C450AE52D42}"/>
              </a:ext>
            </a:extLst>
          </p:cNvPr>
          <p:cNvSpPr txBox="1"/>
          <p:nvPr/>
        </p:nvSpPr>
        <p:spPr>
          <a:xfrm>
            <a:off x="118627" y="2839107"/>
            <a:ext cx="6508474" cy="1631216"/>
          </a:xfrm>
          <a:prstGeom prst="rect">
            <a:avLst/>
          </a:prstGeom>
          <a:noFill/>
        </p:spPr>
        <p:txBody>
          <a:bodyPr wrap="square" lIns="91440" tIns="45720" rIns="91440" bIns="45720" anchor="t">
            <a:spAutoFit/>
          </a:bodyPr>
          <a:lstStyle/>
          <a:p>
            <a:pPr marL="342900" lvl="0" indent="-342900">
              <a:buFont typeface="Arial" panose="020B0604020202020204" pitchFamily="34" charset="0"/>
              <a:buChar char="•"/>
            </a:pPr>
            <a:r>
              <a:rPr lang="en-GB" sz="2000" dirty="0">
                <a:latin typeface="Montserrat"/>
              </a:rPr>
              <a:t>COBIS Accreditation also helps ensure schools align with both UK and international regulatory expectations as they </a:t>
            </a:r>
            <a:r>
              <a:rPr lang="en-US" altLang="en-US" sz="2000" dirty="0">
                <a:latin typeface="Montserrat"/>
              </a:rPr>
              <a:t>are </a:t>
            </a:r>
            <a:r>
              <a:rPr lang="en-GB" sz="2000" dirty="0">
                <a:latin typeface="Montserrat"/>
              </a:rPr>
              <a:t>externally validated</a:t>
            </a:r>
            <a:r>
              <a:rPr lang="en-US" altLang="en-US" sz="2000" dirty="0">
                <a:latin typeface="Montserrat"/>
              </a:rPr>
              <a:t> by the UK Quality Assurance Agency for Higher Education (QAA). </a:t>
            </a:r>
            <a:endParaRPr lang="en-GB" sz="2000" dirty="0">
              <a:latin typeface="Montserrat"/>
            </a:endParaRPr>
          </a:p>
        </p:txBody>
      </p:sp>
    </p:spTree>
    <p:extLst>
      <p:ext uri="{BB962C8B-B14F-4D97-AF65-F5344CB8AC3E}">
        <p14:creationId xmlns:p14="http://schemas.microsoft.com/office/powerpoint/2010/main" val="399145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7B929-CF79-3324-8D28-F8DE9B249447}"/>
              </a:ext>
            </a:extLst>
          </p:cNvPr>
          <p:cNvSpPr>
            <a:spLocks noGrp="1"/>
          </p:cNvSpPr>
          <p:nvPr>
            <p:ph type="title"/>
          </p:nvPr>
        </p:nvSpPr>
        <p:spPr>
          <a:xfrm>
            <a:off x="295355" y="173621"/>
            <a:ext cx="6444739" cy="681608"/>
          </a:xfrm>
        </p:spPr>
        <p:txBody>
          <a:bodyPr/>
          <a:lstStyle/>
          <a:p>
            <a:r>
              <a:rPr lang="en-GB" sz="3600">
                <a:latin typeface="Montserrat"/>
                <a:cs typeface="Arial"/>
              </a:rPr>
              <a:t>COBIS Partners</a:t>
            </a:r>
            <a:endParaRPr lang="en-US" sz="3600">
              <a:latin typeface="Montserrat"/>
              <a:cs typeface="Arial"/>
            </a:endParaRPr>
          </a:p>
        </p:txBody>
      </p:sp>
      <p:sp>
        <p:nvSpPr>
          <p:cNvPr id="3" name="Footer Placeholder 2">
            <a:extLst>
              <a:ext uri="{FF2B5EF4-FFF2-40B4-BE49-F238E27FC236}">
                <a16:creationId xmlns:a16="http://schemas.microsoft.com/office/drawing/2014/main" id="{3DC68E43-2554-93F0-36C7-D7F3903B4D29}"/>
              </a:ext>
            </a:extLst>
          </p:cNvPr>
          <p:cNvSpPr>
            <a:spLocks noGrp="1"/>
          </p:cNvSpPr>
          <p:nvPr>
            <p:ph type="ftr"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2C65"/>
                </a:solidFill>
                <a:effectLst/>
                <a:uLnTx/>
                <a:uFillTx/>
                <a:latin typeface="Arial" panose="020B0604020202020204"/>
                <a:ea typeface="+mn-ea"/>
                <a:cs typeface="+mn-cs"/>
              </a:rPr>
              <a:t>cobis.org.uk</a:t>
            </a:r>
          </a:p>
        </p:txBody>
      </p:sp>
      <p:grpSp>
        <p:nvGrpSpPr>
          <p:cNvPr id="5" name="Group 4">
            <a:extLst>
              <a:ext uri="{FF2B5EF4-FFF2-40B4-BE49-F238E27FC236}">
                <a16:creationId xmlns:a16="http://schemas.microsoft.com/office/drawing/2014/main" id="{8835D6E4-7FA5-76BB-39D3-E0CC707D5950}"/>
              </a:ext>
            </a:extLst>
          </p:cNvPr>
          <p:cNvGrpSpPr/>
          <p:nvPr/>
        </p:nvGrpSpPr>
        <p:grpSpPr>
          <a:xfrm>
            <a:off x="1720232" y="1862014"/>
            <a:ext cx="8372764" cy="4638883"/>
            <a:chOff x="330096" y="688122"/>
            <a:chExt cx="10885306" cy="5771587"/>
          </a:xfrm>
        </p:grpSpPr>
        <p:pic>
          <p:nvPicPr>
            <p:cNvPr id="6" name="Picture 5">
              <a:extLst>
                <a:ext uri="{FF2B5EF4-FFF2-40B4-BE49-F238E27FC236}">
                  <a16:creationId xmlns:a16="http://schemas.microsoft.com/office/drawing/2014/main" id="{F4E5D93A-14F0-228C-7E34-A5CB87DDC9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1370" y="2400429"/>
              <a:ext cx="1496947" cy="1036543"/>
            </a:xfrm>
            <a:prstGeom prst="rect">
              <a:avLst/>
            </a:prstGeom>
          </p:spPr>
        </p:pic>
        <p:pic>
          <p:nvPicPr>
            <p:cNvPr id="7" name="Picture 6">
              <a:extLst>
                <a:ext uri="{FF2B5EF4-FFF2-40B4-BE49-F238E27FC236}">
                  <a16:creationId xmlns:a16="http://schemas.microsoft.com/office/drawing/2014/main" id="{467F98E5-0943-9910-8933-B453D915F3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1581" y="2915441"/>
              <a:ext cx="1992289" cy="899646"/>
            </a:xfrm>
            <a:prstGeom prst="rect">
              <a:avLst/>
            </a:prstGeom>
            <a:ln>
              <a:noFill/>
            </a:ln>
          </p:spPr>
        </p:pic>
        <p:pic>
          <p:nvPicPr>
            <p:cNvPr id="1026" name="Picture 2">
              <a:extLst>
                <a:ext uri="{FF2B5EF4-FFF2-40B4-BE49-F238E27FC236}">
                  <a16:creationId xmlns:a16="http://schemas.microsoft.com/office/drawing/2014/main" id="{BC4CBDD3-EA0C-CC43-9A28-9ACDE99B0A7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56671" y="3312121"/>
              <a:ext cx="2074270" cy="207427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A582DD4-80B2-310D-9DF9-06F0252300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0096" y="4435851"/>
              <a:ext cx="1837571" cy="599968"/>
            </a:xfrm>
            <a:prstGeom prst="rect">
              <a:avLst/>
            </a:prstGeom>
          </p:spPr>
        </p:pic>
        <p:pic>
          <p:nvPicPr>
            <p:cNvPr id="9" name="Picture 8">
              <a:extLst>
                <a:ext uri="{FF2B5EF4-FFF2-40B4-BE49-F238E27FC236}">
                  <a16:creationId xmlns:a16="http://schemas.microsoft.com/office/drawing/2014/main" id="{4FAF7962-B47D-806D-133E-60CE92A17F8A}"/>
                </a:ext>
              </a:extLst>
            </p:cNvPr>
            <p:cNvPicPr>
              <a:picLocks noChangeAspect="1"/>
            </p:cNvPicPr>
            <p:nvPr/>
          </p:nvPicPr>
          <p:blipFill>
            <a:blip r:embed="rId6"/>
            <a:stretch>
              <a:fillRect/>
            </a:stretch>
          </p:blipFill>
          <p:spPr>
            <a:xfrm>
              <a:off x="4054812" y="1046043"/>
              <a:ext cx="2359506" cy="1365132"/>
            </a:xfrm>
            <a:prstGeom prst="rect">
              <a:avLst/>
            </a:prstGeom>
            <a:ln>
              <a:noFill/>
            </a:ln>
          </p:spPr>
        </p:pic>
        <p:pic>
          <p:nvPicPr>
            <p:cNvPr id="10" name="Picture 9">
              <a:extLst>
                <a:ext uri="{FF2B5EF4-FFF2-40B4-BE49-F238E27FC236}">
                  <a16:creationId xmlns:a16="http://schemas.microsoft.com/office/drawing/2014/main" id="{94E066CA-C27E-9A49-9372-A0BF79F05DF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29558" y="4512882"/>
              <a:ext cx="1298122" cy="1230031"/>
            </a:xfrm>
            <a:prstGeom prst="rect">
              <a:avLst/>
            </a:prstGeom>
          </p:spPr>
        </p:pic>
        <p:pic>
          <p:nvPicPr>
            <p:cNvPr id="11" name="Picture 10">
              <a:extLst>
                <a:ext uri="{FF2B5EF4-FFF2-40B4-BE49-F238E27FC236}">
                  <a16:creationId xmlns:a16="http://schemas.microsoft.com/office/drawing/2014/main" id="{1E417A18-21EB-EA64-876D-B1B5AE5114D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24409" y="4689376"/>
              <a:ext cx="1717229" cy="1717229"/>
            </a:xfrm>
            <a:prstGeom prst="rect">
              <a:avLst/>
            </a:prstGeom>
            <a:ln>
              <a:noFill/>
            </a:ln>
          </p:spPr>
        </p:pic>
        <p:pic>
          <p:nvPicPr>
            <p:cNvPr id="12" name="Picture 11">
              <a:extLst>
                <a:ext uri="{FF2B5EF4-FFF2-40B4-BE49-F238E27FC236}">
                  <a16:creationId xmlns:a16="http://schemas.microsoft.com/office/drawing/2014/main" id="{B15138A4-1451-6DBE-CB2D-54E5A796F6E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25259" y="2394695"/>
              <a:ext cx="1857732" cy="1125898"/>
            </a:xfrm>
            <a:prstGeom prst="rect">
              <a:avLst/>
            </a:prstGeom>
          </p:spPr>
        </p:pic>
        <p:pic>
          <p:nvPicPr>
            <p:cNvPr id="13" name="Picture 12" descr="A purple square with white text&#10;&#10;Description automatically generated">
              <a:extLst>
                <a:ext uri="{FF2B5EF4-FFF2-40B4-BE49-F238E27FC236}">
                  <a16:creationId xmlns:a16="http://schemas.microsoft.com/office/drawing/2014/main" id="{7A20F03B-513E-177A-BACD-8EE7797AB88B}"/>
                </a:ext>
              </a:extLst>
            </p:cNvPr>
            <p:cNvPicPr>
              <a:picLocks noChangeAspect="1"/>
            </p:cNvPicPr>
            <p:nvPr/>
          </p:nvPicPr>
          <p:blipFill>
            <a:blip r:embed="rId10"/>
            <a:stretch>
              <a:fillRect/>
            </a:stretch>
          </p:blipFill>
          <p:spPr>
            <a:xfrm>
              <a:off x="9467671" y="2618613"/>
              <a:ext cx="1717230" cy="1678782"/>
            </a:xfrm>
            <a:prstGeom prst="rect">
              <a:avLst/>
            </a:prstGeom>
          </p:spPr>
        </p:pic>
        <p:pic>
          <p:nvPicPr>
            <p:cNvPr id="14" name="Picture 13" descr="A black letter on a white background&#10;&#10;Description automatically generated">
              <a:extLst>
                <a:ext uri="{FF2B5EF4-FFF2-40B4-BE49-F238E27FC236}">
                  <a16:creationId xmlns:a16="http://schemas.microsoft.com/office/drawing/2014/main" id="{B2E81EF8-023A-4E0E-EA91-780312787DFF}"/>
                </a:ext>
              </a:extLst>
            </p:cNvPr>
            <p:cNvPicPr>
              <a:picLocks noChangeAspect="1"/>
            </p:cNvPicPr>
            <p:nvPr/>
          </p:nvPicPr>
          <p:blipFill>
            <a:blip r:embed="rId11"/>
            <a:stretch>
              <a:fillRect/>
            </a:stretch>
          </p:blipFill>
          <p:spPr>
            <a:xfrm>
              <a:off x="7063722" y="3770314"/>
              <a:ext cx="1879092" cy="743685"/>
            </a:xfrm>
            <a:prstGeom prst="rect">
              <a:avLst/>
            </a:prstGeom>
            <a:ln>
              <a:noFill/>
            </a:ln>
          </p:spPr>
        </p:pic>
        <p:pic>
          <p:nvPicPr>
            <p:cNvPr id="15" name="Picture 14" descr="A blue and yellow logo&#10;&#10;Description automatically generated">
              <a:extLst>
                <a:ext uri="{FF2B5EF4-FFF2-40B4-BE49-F238E27FC236}">
                  <a16:creationId xmlns:a16="http://schemas.microsoft.com/office/drawing/2014/main" id="{37446E34-B38B-A329-B09C-E0037DB07503}"/>
                </a:ext>
              </a:extLst>
            </p:cNvPr>
            <p:cNvPicPr>
              <a:picLocks noChangeAspect="1"/>
            </p:cNvPicPr>
            <p:nvPr/>
          </p:nvPicPr>
          <p:blipFill>
            <a:blip r:embed="rId12"/>
            <a:stretch>
              <a:fillRect/>
            </a:stretch>
          </p:blipFill>
          <p:spPr>
            <a:xfrm>
              <a:off x="4272966" y="5560062"/>
              <a:ext cx="2557820" cy="899647"/>
            </a:xfrm>
            <a:prstGeom prst="rect">
              <a:avLst/>
            </a:prstGeom>
            <a:ln>
              <a:noFill/>
            </a:ln>
          </p:spPr>
        </p:pic>
        <p:pic>
          <p:nvPicPr>
            <p:cNvPr id="16" name="Picture 15" descr="A close-up of a sign&#10;&#10;Description automatically generated">
              <a:extLst>
                <a:ext uri="{FF2B5EF4-FFF2-40B4-BE49-F238E27FC236}">
                  <a16:creationId xmlns:a16="http://schemas.microsoft.com/office/drawing/2014/main" id="{E6ED6404-42B9-7EA4-0BCB-C7D842D57753}"/>
                </a:ext>
              </a:extLst>
            </p:cNvPr>
            <p:cNvPicPr>
              <a:picLocks noChangeAspect="1"/>
            </p:cNvPicPr>
            <p:nvPr/>
          </p:nvPicPr>
          <p:blipFill>
            <a:blip r:embed="rId13"/>
            <a:stretch>
              <a:fillRect/>
            </a:stretch>
          </p:blipFill>
          <p:spPr>
            <a:xfrm>
              <a:off x="7654058" y="688122"/>
              <a:ext cx="2662687" cy="1233579"/>
            </a:xfrm>
            <a:prstGeom prst="rect">
              <a:avLst/>
            </a:prstGeom>
            <a:ln>
              <a:noFill/>
            </a:ln>
          </p:spPr>
        </p:pic>
        <p:pic>
          <p:nvPicPr>
            <p:cNvPr id="17" name="Picture 16" descr="A close-up of a logo&#10;&#10;Description automatically generated">
              <a:extLst>
                <a:ext uri="{FF2B5EF4-FFF2-40B4-BE49-F238E27FC236}">
                  <a16:creationId xmlns:a16="http://schemas.microsoft.com/office/drawing/2014/main" id="{43E3AE81-A796-90B7-76A3-61A4BB2848D0}"/>
                </a:ext>
              </a:extLst>
            </p:cNvPr>
            <p:cNvPicPr>
              <a:picLocks noChangeAspect="1"/>
            </p:cNvPicPr>
            <p:nvPr/>
          </p:nvPicPr>
          <p:blipFill>
            <a:blip r:embed="rId14"/>
            <a:stretch>
              <a:fillRect/>
            </a:stretch>
          </p:blipFill>
          <p:spPr>
            <a:xfrm>
              <a:off x="884365" y="1069587"/>
              <a:ext cx="2559709" cy="924824"/>
            </a:xfrm>
            <a:prstGeom prst="rect">
              <a:avLst/>
            </a:prstGeom>
            <a:ln>
              <a:noFill/>
            </a:ln>
          </p:spPr>
        </p:pic>
        <p:pic>
          <p:nvPicPr>
            <p:cNvPr id="18" name="Picture 17">
              <a:extLst>
                <a:ext uri="{FF2B5EF4-FFF2-40B4-BE49-F238E27FC236}">
                  <a16:creationId xmlns:a16="http://schemas.microsoft.com/office/drawing/2014/main" id="{C776AE30-1D3E-3EF8-ABE2-7B768701E17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114459" y="4688131"/>
              <a:ext cx="2100943" cy="882396"/>
            </a:xfrm>
            <a:prstGeom prst="rect">
              <a:avLst/>
            </a:prstGeom>
            <a:ln>
              <a:noFill/>
            </a:ln>
          </p:spPr>
        </p:pic>
      </p:grpSp>
      <p:sp>
        <p:nvSpPr>
          <p:cNvPr id="19" name="TextBox 18">
            <a:extLst>
              <a:ext uri="{FF2B5EF4-FFF2-40B4-BE49-F238E27FC236}">
                <a16:creationId xmlns:a16="http://schemas.microsoft.com/office/drawing/2014/main" id="{025D6292-61C4-BBFC-82A9-B03ADFD2B520}"/>
              </a:ext>
            </a:extLst>
          </p:cNvPr>
          <p:cNvSpPr txBox="1"/>
          <p:nvPr/>
        </p:nvSpPr>
        <p:spPr>
          <a:xfrm>
            <a:off x="296563" y="852616"/>
            <a:ext cx="1197987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chemeClr val="accent1"/>
                </a:solidFill>
                <a:latin typeface="Montserrat"/>
                <a:cs typeface="Segoe UI"/>
              </a:rPr>
              <a:t>COBIS partners with a number of organisations dedicated to developing British education, safeguarding, higher education, sustainability and more. </a:t>
            </a:r>
            <a:endParaRPr lang="en-US" sz="2400">
              <a:solidFill>
                <a:schemeClr val="accent1"/>
              </a:solidFill>
              <a:latin typeface="Montserrat"/>
            </a:endParaRPr>
          </a:p>
        </p:txBody>
      </p:sp>
      <p:pic>
        <p:nvPicPr>
          <p:cNvPr id="20" name="Picture 19">
            <a:extLst>
              <a:ext uri="{FF2B5EF4-FFF2-40B4-BE49-F238E27FC236}">
                <a16:creationId xmlns:a16="http://schemas.microsoft.com/office/drawing/2014/main" id="{BB3B9E85-0B31-8842-7BD1-6B308E69D7DF}"/>
              </a:ext>
            </a:extLst>
          </p:cNvPr>
          <p:cNvPicPr>
            <a:picLocks noChangeAspect="1"/>
          </p:cNvPicPr>
          <p:nvPr/>
        </p:nvPicPr>
        <p:blipFill>
          <a:blip r:embed="rId16">
            <a:extLst>
              <a:ext uri="{28A0092B-C50C-407E-A947-70E740481C1C}">
                <a14:useLocalDpi xmlns:a14="http://schemas.microsoft.com/office/drawing/2010/main" val="0"/>
              </a:ext>
            </a:extLst>
          </a:blip>
          <a:srcRect l="6688" t="22326" r="5972" b="23953"/>
          <a:stretch>
            <a:fillRect/>
          </a:stretch>
        </p:blipFill>
        <p:spPr>
          <a:xfrm>
            <a:off x="9774273" y="1923726"/>
            <a:ext cx="1511618" cy="929771"/>
          </a:xfrm>
          <a:prstGeom prst="rect">
            <a:avLst/>
          </a:prstGeom>
        </p:spPr>
      </p:pic>
      <p:pic>
        <p:nvPicPr>
          <p:cNvPr id="22" name="Picture 21">
            <a:extLst>
              <a:ext uri="{FF2B5EF4-FFF2-40B4-BE49-F238E27FC236}">
                <a16:creationId xmlns:a16="http://schemas.microsoft.com/office/drawing/2014/main" id="{7CB6C3DE-B4EC-7464-F23D-FC8898E7C95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27490" y="2168615"/>
            <a:ext cx="1645461" cy="743322"/>
          </a:xfrm>
          <a:prstGeom prst="rect">
            <a:avLst/>
          </a:prstGeom>
        </p:spPr>
      </p:pic>
      <p:sp>
        <p:nvSpPr>
          <p:cNvPr id="4" name="Rectangle 3">
            <a:extLst>
              <a:ext uri="{FF2B5EF4-FFF2-40B4-BE49-F238E27FC236}">
                <a16:creationId xmlns:a16="http://schemas.microsoft.com/office/drawing/2014/main" id="{65934BF6-EBCE-72E3-A4AA-266FEC06C283}"/>
              </a:ext>
            </a:extLst>
          </p:cNvPr>
          <p:cNvSpPr/>
          <p:nvPr/>
        </p:nvSpPr>
        <p:spPr>
          <a:xfrm>
            <a:off x="8476992" y="5010912"/>
            <a:ext cx="1672017" cy="9138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981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1000"/>
                                        <p:tgtEl>
                                          <p:spTgt spid="19">
                                            <p:txEl>
                                              <p:pRg st="0" end="0"/>
                                            </p:txEl>
                                          </p:spTgt>
                                        </p:tgtEl>
                                      </p:cBhvr>
                                    </p:animEffect>
                                    <p:anim calcmode="lin" valueType="num">
                                      <p:cBhvr>
                                        <p:cTn id="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A815C13-A982-4EB4-BEBF-9BD05F3AA0C0}"/>
              </a:ext>
            </a:extLst>
          </p:cNvPr>
          <p:cNvSpPr>
            <a:spLocks noGrp="1"/>
          </p:cNvSpPr>
          <p:nvPr>
            <p:ph type="subTitle" idx="1"/>
          </p:nvPr>
        </p:nvSpPr>
        <p:spPr>
          <a:xfrm>
            <a:off x="189714" y="719030"/>
            <a:ext cx="4966593" cy="1467602"/>
          </a:xfrm>
        </p:spPr>
        <p:txBody>
          <a:bodyPr/>
          <a:lstStyle/>
          <a:p>
            <a:pPr>
              <a:spcBef>
                <a:spcPts val="600"/>
              </a:spcBef>
            </a:pPr>
            <a:r>
              <a:rPr lang="en-GB" sz="2400" b="1">
                <a:latin typeface="Montserrat"/>
              </a:rPr>
              <a:t>If you have any questions, please </a:t>
            </a:r>
            <a:r>
              <a:rPr lang="en-GB" sz="2400" b="1">
                <a:latin typeface="Montserrat" panose="00000500000000000000" pitchFamily="2" charset="0"/>
              </a:rPr>
              <a:t>visit our website </a:t>
            </a:r>
          </a:p>
          <a:p>
            <a:pPr>
              <a:spcBef>
                <a:spcPts val="600"/>
              </a:spcBef>
            </a:pPr>
            <a:r>
              <a:rPr lang="en-GB" sz="2400" b="1">
                <a:latin typeface="Montserrat"/>
                <a:hlinkClick r:id="rId3"/>
              </a:rPr>
              <a:t>www.cobis.org.uk</a:t>
            </a:r>
            <a:endParaRPr lang="en-GB" sz="2400" b="1">
              <a:latin typeface="Montserrat" panose="00000500000000000000" pitchFamily="2" charset="0"/>
              <a:hlinkClick r:id="rId3"/>
            </a:endParaRPr>
          </a:p>
        </p:txBody>
      </p:sp>
      <p:sp>
        <p:nvSpPr>
          <p:cNvPr id="3" name="Title 2">
            <a:extLst>
              <a:ext uri="{FF2B5EF4-FFF2-40B4-BE49-F238E27FC236}">
                <a16:creationId xmlns:a16="http://schemas.microsoft.com/office/drawing/2014/main" id="{BDF3119F-650A-45AC-8147-35B354EA69A9}"/>
              </a:ext>
            </a:extLst>
          </p:cNvPr>
          <p:cNvSpPr>
            <a:spLocks noGrp="1"/>
          </p:cNvSpPr>
          <p:nvPr>
            <p:ph type="ctrTitle"/>
          </p:nvPr>
        </p:nvSpPr>
        <p:spPr>
          <a:xfrm>
            <a:off x="124013" y="115615"/>
            <a:ext cx="4416049" cy="665997"/>
          </a:xfrm>
        </p:spPr>
        <p:txBody>
          <a:bodyPr/>
          <a:lstStyle/>
          <a:p>
            <a:r>
              <a:rPr lang="en-GB"/>
              <a:t>Thank You!</a:t>
            </a:r>
          </a:p>
        </p:txBody>
      </p:sp>
      <p:pic>
        <p:nvPicPr>
          <p:cNvPr id="10" name="Picture 9" descr="A group of people looking at a globe&#10;&#10;AI-generated content may be incorrect.">
            <a:extLst>
              <a:ext uri="{FF2B5EF4-FFF2-40B4-BE49-F238E27FC236}">
                <a16:creationId xmlns:a16="http://schemas.microsoft.com/office/drawing/2014/main" id="{EE9D1105-6840-11FC-C787-904BAFD0F052}"/>
              </a:ext>
            </a:extLst>
          </p:cNvPr>
          <p:cNvPicPr>
            <a:picLocks noChangeAspect="1"/>
          </p:cNvPicPr>
          <p:nvPr/>
        </p:nvPicPr>
        <p:blipFill>
          <a:blip r:embed="rId4">
            <a:extLst>
              <a:ext uri="{28A0092B-C50C-407E-A947-70E740481C1C}">
                <a14:useLocalDpi xmlns:a14="http://schemas.microsoft.com/office/drawing/2010/main" val="0"/>
              </a:ext>
            </a:extLst>
          </a:blip>
          <a:srcRect l="20792"/>
          <a:stretch>
            <a:fillRect/>
          </a:stretch>
        </p:blipFill>
        <p:spPr>
          <a:xfrm>
            <a:off x="5276193" y="0"/>
            <a:ext cx="7567166" cy="6858000"/>
          </a:xfrm>
          <a:prstGeom prst="rect">
            <a:avLst/>
          </a:prstGeom>
        </p:spPr>
      </p:pic>
      <p:sp>
        <p:nvSpPr>
          <p:cNvPr id="4" name="TextBox 3">
            <a:extLst>
              <a:ext uri="{FF2B5EF4-FFF2-40B4-BE49-F238E27FC236}">
                <a16:creationId xmlns:a16="http://schemas.microsoft.com/office/drawing/2014/main" id="{5E53F4D7-1076-BF65-ACD5-21E9C66442EB}"/>
              </a:ext>
            </a:extLst>
          </p:cNvPr>
          <p:cNvSpPr txBox="1"/>
          <p:nvPr/>
        </p:nvSpPr>
        <p:spPr>
          <a:xfrm>
            <a:off x="124013" y="5507177"/>
            <a:ext cx="474459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chemeClr val="bg1"/>
                </a:solidFill>
                <a:latin typeface="Montserrat"/>
                <a:ea typeface="+mn-lt"/>
                <a:cs typeface="+mn-lt"/>
                <a:hlinkClick r:id="rId5">
                  <a:extLst>
                    <a:ext uri="{A12FA001-AC4F-418D-AE19-62706E023703}">
                      <ahyp:hlinkClr xmlns:ahyp="http://schemas.microsoft.com/office/drawing/2018/hyperlinkcolor" val="tx"/>
                    </a:ext>
                  </a:extLst>
                </a:hlinkClick>
              </a:rPr>
              <a:t>We're Here to Help – Meet the Team</a:t>
            </a:r>
            <a:endParaRPr lang="en-US" b="1">
              <a:solidFill>
                <a:schemeClr val="bg1"/>
              </a:solidFill>
              <a:latin typeface="Montserrat"/>
              <a:hlinkClick r:id="rId5">
                <a:extLst>
                  <a:ext uri="{A12FA001-AC4F-418D-AE19-62706E023703}">
                    <ahyp:hlinkClr xmlns:ahyp="http://schemas.microsoft.com/office/drawing/2018/hyperlinkcolor" val="tx"/>
                  </a:ext>
                </a:extLst>
              </a:hlinkClick>
            </a:endParaRPr>
          </a:p>
        </p:txBody>
      </p:sp>
      <p:grpSp>
        <p:nvGrpSpPr>
          <p:cNvPr id="5" name="Group 4">
            <a:extLst>
              <a:ext uri="{FF2B5EF4-FFF2-40B4-BE49-F238E27FC236}">
                <a16:creationId xmlns:a16="http://schemas.microsoft.com/office/drawing/2014/main" id="{2471FD8E-B248-008E-DD3A-BF4A55324F23}"/>
              </a:ext>
            </a:extLst>
          </p:cNvPr>
          <p:cNvGrpSpPr/>
          <p:nvPr/>
        </p:nvGrpSpPr>
        <p:grpSpPr>
          <a:xfrm>
            <a:off x="189714" y="4409091"/>
            <a:ext cx="5086479" cy="1106472"/>
            <a:chOff x="187244" y="4258820"/>
            <a:chExt cx="5086479" cy="1106472"/>
          </a:xfrm>
        </p:grpSpPr>
        <p:pic>
          <p:nvPicPr>
            <p:cNvPr id="6" name="Picture 5" descr="A blue and black square with a black background&#10;&#10;AI-generated content may be incorrect.">
              <a:extLst>
                <a:ext uri="{FF2B5EF4-FFF2-40B4-BE49-F238E27FC236}">
                  <a16:creationId xmlns:a16="http://schemas.microsoft.com/office/drawing/2014/main" id="{03C89B05-6B2B-C86A-17B2-9CE70D1562E8}"/>
                </a:ext>
              </a:extLst>
            </p:cNvPr>
            <p:cNvPicPr>
              <a:picLocks noChangeAspect="1"/>
            </p:cNvPicPr>
            <p:nvPr/>
          </p:nvPicPr>
          <p:blipFill>
            <a:blip r:embed="rId6"/>
            <a:stretch>
              <a:fillRect/>
            </a:stretch>
          </p:blipFill>
          <p:spPr>
            <a:xfrm>
              <a:off x="187244" y="4258820"/>
              <a:ext cx="291056" cy="1089347"/>
            </a:xfrm>
            <a:prstGeom prst="rect">
              <a:avLst/>
            </a:prstGeom>
          </p:spPr>
        </p:pic>
        <p:sp>
          <p:nvSpPr>
            <p:cNvPr id="7" name="TextBox 5">
              <a:extLst>
                <a:ext uri="{FF2B5EF4-FFF2-40B4-BE49-F238E27FC236}">
                  <a16:creationId xmlns:a16="http://schemas.microsoft.com/office/drawing/2014/main" id="{1047AB5A-8D9B-6793-C8D8-0E0299BA97F5}"/>
                </a:ext>
              </a:extLst>
            </p:cNvPr>
            <p:cNvSpPr txBox="1"/>
            <p:nvPr/>
          </p:nvSpPr>
          <p:spPr>
            <a:xfrm>
              <a:off x="490545" y="4262898"/>
              <a:ext cx="474459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latin typeface="Montserrat"/>
                  <a:ea typeface="+mn-lt"/>
                  <a:cs typeface="+mn-lt"/>
                  <a:hlinkClick r:id="rId7">
                    <a:extLst>
                      <a:ext uri="{A12FA001-AC4F-418D-AE19-62706E023703}">
                        <ahyp:hlinkClr xmlns:ahyp="http://schemas.microsoft.com/office/drawing/2018/hyperlinkcolor" val="tx"/>
                      </a:ext>
                    </a:extLst>
                  </a:hlinkClick>
                </a:rPr>
                <a:t>Facebook</a:t>
              </a:r>
              <a:r>
                <a:rPr lang="en-GB">
                  <a:solidFill>
                    <a:schemeClr val="bg1"/>
                  </a:solidFill>
                  <a:latin typeface="Montserrat"/>
                  <a:ea typeface="+mn-lt"/>
                  <a:cs typeface="+mn-lt"/>
                </a:rPr>
                <a:t> </a:t>
              </a:r>
              <a:endParaRPr lang="en-US">
                <a:solidFill>
                  <a:schemeClr val="bg1"/>
                </a:solidFill>
              </a:endParaRPr>
            </a:p>
          </p:txBody>
        </p:sp>
        <p:sp>
          <p:nvSpPr>
            <p:cNvPr id="8" name="TextBox 6">
              <a:extLst>
                <a:ext uri="{FF2B5EF4-FFF2-40B4-BE49-F238E27FC236}">
                  <a16:creationId xmlns:a16="http://schemas.microsoft.com/office/drawing/2014/main" id="{B7E81A6D-4B57-F9F2-E397-4597EE3A1B76}"/>
                </a:ext>
              </a:extLst>
            </p:cNvPr>
            <p:cNvSpPr txBox="1"/>
            <p:nvPr/>
          </p:nvSpPr>
          <p:spPr>
            <a:xfrm>
              <a:off x="529127" y="4629429"/>
              <a:ext cx="474459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latin typeface="Montserrat"/>
                  <a:ea typeface="+mn-lt"/>
                  <a:cs typeface="+mn-lt"/>
                  <a:hlinkClick r:id="rId8">
                    <a:extLst>
                      <a:ext uri="{A12FA001-AC4F-418D-AE19-62706E023703}">
                        <ahyp:hlinkClr xmlns:ahyp="http://schemas.microsoft.com/office/drawing/2018/hyperlinkcolor" val="tx"/>
                      </a:ext>
                    </a:extLst>
                  </a:hlinkClick>
                </a:rPr>
                <a:t>Instagram</a:t>
              </a:r>
              <a:endParaRPr lang="en-US">
                <a:solidFill>
                  <a:schemeClr val="bg1"/>
                </a:solidFill>
              </a:endParaRPr>
            </a:p>
          </p:txBody>
        </p:sp>
        <p:sp>
          <p:nvSpPr>
            <p:cNvPr id="9" name="TextBox 7">
              <a:extLst>
                <a:ext uri="{FF2B5EF4-FFF2-40B4-BE49-F238E27FC236}">
                  <a16:creationId xmlns:a16="http://schemas.microsoft.com/office/drawing/2014/main" id="{A36D55A5-0681-58D9-9877-F96B5D525E08}"/>
                </a:ext>
              </a:extLst>
            </p:cNvPr>
            <p:cNvSpPr txBox="1"/>
            <p:nvPr/>
          </p:nvSpPr>
          <p:spPr>
            <a:xfrm>
              <a:off x="529126" y="4995960"/>
              <a:ext cx="474459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latin typeface="Montserrat"/>
                  <a:ea typeface="+mn-lt"/>
                  <a:cs typeface="+mn-lt"/>
                  <a:hlinkClick r:id="rId9">
                    <a:extLst>
                      <a:ext uri="{A12FA001-AC4F-418D-AE19-62706E023703}">
                        <ahyp:hlinkClr xmlns:ahyp="http://schemas.microsoft.com/office/drawing/2018/hyperlinkcolor" val="tx"/>
                      </a:ext>
                    </a:extLst>
                  </a:hlinkClick>
                </a:rPr>
                <a:t>LinkedIn</a:t>
              </a:r>
              <a:r>
                <a:rPr lang="en-GB">
                  <a:solidFill>
                    <a:schemeClr val="bg1"/>
                  </a:solidFill>
                  <a:latin typeface="Montserrat"/>
                  <a:ea typeface="+mn-lt"/>
                  <a:cs typeface="+mn-lt"/>
                </a:rPr>
                <a:t> </a:t>
              </a:r>
              <a:endParaRPr lang="en-US">
                <a:solidFill>
                  <a:schemeClr val="bg1"/>
                </a:solidFill>
              </a:endParaRPr>
            </a:p>
          </p:txBody>
        </p:sp>
      </p:grpSp>
      <p:pic>
        <p:nvPicPr>
          <p:cNvPr id="11" name="Picture 10">
            <a:extLst>
              <a:ext uri="{FF2B5EF4-FFF2-40B4-BE49-F238E27FC236}">
                <a16:creationId xmlns:a16="http://schemas.microsoft.com/office/drawing/2014/main" id="{864A1B96-8ECF-5F10-693F-1E1E5FFE02E7}"/>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971124" y="5968414"/>
            <a:ext cx="1233035" cy="743163"/>
          </a:xfrm>
          <a:prstGeom prst="rect">
            <a:avLst/>
          </a:prstGeom>
        </p:spPr>
      </p:pic>
      <p:pic>
        <p:nvPicPr>
          <p:cNvPr id="12" name="Picture 11" descr="A close up of a sign&#10;&#10;Description automatically generated">
            <a:extLst>
              <a:ext uri="{FF2B5EF4-FFF2-40B4-BE49-F238E27FC236}">
                <a16:creationId xmlns:a16="http://schemas.microsoft.com/office/drawing/2014/main" id="{0FB41BD8-CD3D-7C26-7CE4-45C2A505C3C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98428" y="6045580"/>
            <a:ext cx="942470" cy="665997"/>
          </a:xfrm>
          <a:prstGeom prst="rect">
            <a:avLst/>
          </a:prstGeom>
        </p:spPr>
      </p:pic>
    </p:spTree>
    <p:extLst>
      <p:ext uri="{BB962C8B-B14F-4D97-AF65-F5344CB8AC3E}">
        <p14:creationId xmlns:p14="http://schemas.microsoft.com/office/powerpoint/2010/main" val="1245037319"/>
      </p:ext>
    </p:extLst>
  </p:cSld>
  <p:clrMapOvr>
    <a:masterClrMapping/>
  </p:clrMapOvr>
</p:sld>
</file>

<file path=ppt/theme/theme1.xml><?xml version="1.0" encoding="utf-8"?>
<a:theme xmlns:a="http://schemas.openxmlformats.org/drawingml/2006/main" name="COBIS">
  <a:themeElements>
    <a:clrScheme name="COBIS">
      <a:dk1>
        <a:srgbClr val="232C65"/>
      </a:dk1>
      <a:lt1>
        <a:sysClr val="window" lastClr="FFFFFF"/>
      </a:lt1>
      <a:dk2>
        <a:srgbClr val="232C65"/>
      </a:dk2>
      <a:lt2>
        <a:srgbClr val="EBEBEB"/>
      </a:lt2>
      <a:accent1>
        <a:srgbClr val="232C65"/>
      </a:accent1>
      <a:accent2>
        <a:srgbClr val="FFB901"/>
      </a:accent2>
      <a:accent3>
        <a:srgbClr val="EC2028"/>
      </a:accent3>
      <a:accent4>
        <a:srgbClr val="3A8EF7"/>
      </a:accent4>
      <a:accent5>
        <a:srgbClr val="A8BDC6"/>
      </a:accent5>
      <a:accent6>
        <a:srgbClr val="354951"/>
      </a:accent6>
      <a:hlink>
        <a:srgbClr val="6E91A0"/>
      </a:hlink>
      <a:folHlink>
        <a:srgbClr val="6E91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COBIS2.potx" id="{E02F22F9-B2F2-4930-85D1-9D5F29E48946}" vid="{3483B4B3-2F59-4F45-B555-10BC358126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7bc1c29-ab63-484e-9404-58e06a146d3a">
      <Terms xmlns="http://schemas.microsoft.com/office/infopath/2007/PartnerControls"/>
    </lcf76f155ced4ddcb4097134ff3c332f>
    <TaxCatchAll xmlns="73663b0a-8a1f-4c54-9eb9-3f82c4af712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B0D262BBFB2EF49BCF616C4D31E6097" ma:contentTypeVersion="21" ma:contentTypeDescription="Create a new document." ma:contentTypeScope="" ma:versionID="dd860476fc76b91ee1027cbe3ca0166a">
  <xsd:schema xmlns:xsd="http://www.w3.org/2001/XMLSchema" xmlns:xs="http://www.w3.org/2001/XMLSchema" xmlns:p="http://schemas.microsoft.com/office/2006/metadata/properties" xmlns:ns2="73663b0a-8a1f-4c54-9eb9-3f82c4af7123" xmlns:ns3="f7bc1c29-ab63-484e-9404-58e06a146d3a" targetNamespace="http://schemas.microsoft.com/office/2006/metadata/properties" ma:root="true" ma:fieldsID="e281551931889ca04a99a98b561cc39a" ns2:_="" ns3:_="">
    <xsd:import namespace="73663b0a-8a1f-4c54-9eb9-3f82c4af7123"/>
    <xsd:import namespace="f7bc1c29-ab63-484e-9404-58e06a146d3a"/>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663b0a-8a1f-4c54-9eb9-3f82c4af712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5" nillable="true" ma:displayName="Taxonomy Catch All Column" ma:hidden="true" ma:list="{7ffa009a-3f73-4e38-986b-7b0d1f81359a}" ma:internalName="TaxCatchAll" ma:showField="CatchAllData" ma:web="73663b0a-8a1f-4c54-9eb9-3f82c4af712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bc1c29-ab63-484e-9404-58e06a146d3a"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585e81d7-6b7b-4641-a6dd-0160e19a905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3E658E-9CE7-4DF2-8758-9F81E36C863B}">
  <ds:schemaRefs>
    <ds:schemaRef ds:uri="http://schemas.microsoft.com/sharepoint/v3/contenttype/forms"/>
  </ds:schemaRefs>
</ds:datastoreItem>
</file>

<file path=customXml/itemProps2.xml><?xml version="1.0" encoding="utf-8"?>
<ds:datastoreItem xmlns:ds="http://schemas.openxmlformats.org/officeDocument/2006/customXml" ds:itemID="{02EE6BA5-B214-492B-96C0-68390AAB0FF0}">
  <ds:schemaRefs>
    <ds:schemaRef ds:uri="73663b0a-8a1f-4c54-9eb9-3f82c4af7123"/>
    <ds:schemaRef ds:uri="f7bc1c29-ab63-484e-9404-58e06a146d3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05BF439-472A-4372-BE1F-4CD9FA85E1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663b0a-8a1f-4c54-9eb9-3f82c4af7123"/>
    <ds:schemaRef ds:uri="f7bc1c29-ab63-484e-9404-58e06a146d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TotalTime>
  <Words>1029</Words>
  <Application>Microsoft Office PowerPoint</Application>
  <PresentationFormat>Widescreen</PresentationFormat>
  <Paragraphs>92</Paragraphs>
  <Slides>15</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Georgia</vt:lpstr>
      <vt:lpstr>Montserrat</vt:lpstr>
      <vt:lpstr>Wingdings 3</vt:lpstr>
      <vt:lpstr>COBIS</vt:lpstr>
      <vt:lpstr>What COBIS Membership Means for Our School and Your Child </vt:lpstr>
      <vt:lpstr>Your Child’s School is a Member of COBIS </vt:lpstr>
      <vt:lpstr>COBIS Mission and Vision</vt:lpstr>
      <vt:lpstr>PowerPoint Presentation</vt:lpstr>
      <vt:lpstr>PowerPoint Presentation</vt:lpstr>
      <vt:lpstr>PowerPoint Presentation</vt:lpstr>
      <vt:lpstr>PowerPoint Presentation</vt:lpstr>
      <vt:lpstr>PowerPoint Presentation</vt:lpstr>
      <vt:lpstr>A Connected Global Community </vt:lpstr>
      <vt:lpstr>Developing Global Citizens</vt:lpstr>
      <vt:lpstr>Commitment to Staff Training and Professionalism</vt:lpstr>
      <vt:lpstr>A Global and Local Organisation</vt:lpstr>
      <vt:lpstr>PowerPoint Presentation</vt:lpstr>
      <vt:lpstr>COBIS Partners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Toby bennett</dc:creator>
  <cp:lastModifiedBy>Andrey Prikazchikov</cp:lastModifiedBy>
  <cp:revision>1</cp:revision>
  <dcterms:created xsi:type="dcterms:W3CDTF">2020-09-08T13:32:46Z</dcterms:created>
  <dcterms:modified xsi:type="dcterms:W3CDTF">2026-09-10T10:51:20Z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0x010100BB0D262BBFB2EF49BCF616C4D31E6097</vt:lpwstr>
  </property>
  <property fmtid="{D5CDD505-2E9C-101B-9397-08002B2CF9AE}" pid="3" name="MediaServiceImageTags">
    <vt:lpwstr/>
  </property>
</Properties>
</file>