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6"/>
  </p:notesMasterIdLst>
  <p:sldIdLst>
    <p:sldId id="256" r:id="rId5"/>
    <p:sldId id="287" r:id="rId6"/>
    <p:sldId id="281" r:id="rId7"/>
    <p:sldId id="1314" r:id="rId8"/>
    <p:sldId id="375" r:id="rId9"/>
    <p:sldId id="379" r:id="rId10"/>
    <p:sldId id="381" r:id="rId11"/>
    <p:sldId id="283" r:id="rId12"/>
    <p:sldId id="284" r:id="rId13"/>
    <p:sldId id="285" r:id="rId14"/>
    <p:sldId id="272" r:id="rId15"/>
    <p:sldId id="286" r:id="rId16"/>
    <p:sldId id="270" r:id="rId17"/>
    <p:sldId id="383" r:id="rId18"/>
    <p:sldId id="380" r:id="rId19"/>
    <p:sldId id="1315" r:id="rId20"/>
    <p:sldId id="275" r:id="rId21"/>
    <p:sldId id="378" r:id="rId22"/>
    <p:sldId id="277" r:id="rId23"/>
    <p:sldId id="374" r:id="rId24"/>
    <p:sldId id="28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DAD948-B045-37C3-A265-DFC3663D2045}" name="Koushiki Bandyopadhyay" initials="KB" userId="S::koushiki.bandyopadhyay@cobis.org.uk::4525b67a-711c-4fc6-9c8e-77e0ce837904" providerId="AD"/>
  <p188:author id="{16B38850-2418-60CD-C022-5DBCCB7380A5}" name="Natalie Williams" initials="NW" userId="S::Natalie.Williams@cobis.org.uk::2033c99c-f430-404d-9430-20fca66b65fa" providerId="AD"/>
  <p188:author id="{AC9492A4-F7D9-0F4A-2473-F739F755953D}" name="Koushiki Bandyopadhyay" initials="KB" userId="S::Koushiki.Bandyopadhyay@cobis.org.uk::4525b67a-711c-4fc6-9c8e-77e0ce837904" providerId="AD"/>
  <p188:author id="{3F670AA7-86FE-A3F4-B718-8F3380482FB9}" name="Fiona Rogers" initials="FR" userId="S::fiona.rogers@cobis.org.uk::3b961d39-59c2-4042-a5d4-3070264730b0" providerId="AD"/>
  <p188:author id="{0DC30CB2-D517-3D2F-AF3B-FF4FD030B39A}" name="Maeve O'Leary" initials="MO" userId="S::maeve.oleary@cobis.org.uk::aa48f0b4-5513-4528-8a02-bcafdb5bbd5e" providerId="AD"/>
  <p188:author id="{A13B5BF8-E907-7F51-2F0A-586A7A41F792}" name="Maeve O'Leary" initials="M" userId="S::Maeve.oLeary@cobis.org.uk::aa48f0b4-5513-4528-8a02-bcafdb5bbd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ED94E-8EB7-4B15-ACDA-1AFB3F8E19CB}" v="143" dt="2026-09-10T10:24:34.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y Prikazchikov" userId="4ab530ce-6ad9-4cbc-848b-66b2de46748b" providerId="ADAL" clId="{3B28AA8B-6518-481D-B539-3FBB903A91CC}"/>
    <pc:docChg chg="custSel modSld">
      <pc:chgData name="Andrey Prikazchikov" userId="4ab530ce-6ad9-4cbc-848b-66b2de46748b" providerId="ADAL" clId="{3B28AA8B-6518-481D-B539-3FBB903A91CC}" dt="2026-09-10T10:33:25.807" v="184" actId="14100"/>
      <pc:docMkLst>
        <pc:docMk/>
      </pc:docMkLst>
      <pc:sldChg chg="delSp modSp mod">
        <pc:chgData name="Andrey Prikazchikov" userId="4ab530ce-6ad9-4cbc-848b-66b2de46748b" providerId="ADAL" clId="{3B28AA8B-6518-481D-B539-3FBB903A91CC}" dt="2026-09-02T13:25:23.982" v="11" actId="478"/>
        <pc:sldMkLst>
          <pc:docMk/>
          <pc:sldMk cId="1099316816" sldId="256"/>
        </pc:sldMkLst>
        <pc:spChg chg="mod">
          <ac:chgData name="Andrey Prikazchikov" userId="4ab530ce-6ad9-4cbc-848b-66b2de46748b" providerId="ADAL" clId="{3B28AA8B-6518-481D-B539-3FBB903A91CC}" dt="2026-08-27T14:10:26.703" v="5" actId="20577"/>
          <ac:spMkLst>
            <pc:docMk/>
            <pc:sldMk cId="1099316816" sldId="256"/>
            <ac:spMk id="3" creationId="{E2A54D3B-B606-0E83-4FBF-21988A9A92DD}"/>
          </ac:spMkLst>
        </pc:spChg>
      </pc:sldChg>
      <pc:sldChg chg="modSp">
        <pc:chgData name="Andrey Prikazchikov" userId="4ab530ce-6ad9-4cbc-848b-66b2de46748b" providerId="ADAL" clId="{3B28AA8B-6518-481D-B539-3FBB903A91CC}" dt="2026-09-02T14:36:35.781" v="163" actId="20577"/>
        <pc:sldMkLst>
          <pc:docMk/>
          <pc:sldMk cId="3991453734" sldId="275"/>
        </pc:sldMkLst>
        <pc:spChg chg="mod">
          <ac:chgData name="Andrey Prikazchikov" userId="4ab530ce-6ad9-4cbc-848b-66b2de46748b" providerId="ADAL" clId="{3B28AA8B-6518-481D-B539-3FBB903A91CC}" dt="2026-09-02T14:36:35.781" v="163" actId="20577"/>
          <ac:spMkLst>
            <pc:docMk/>
            <pc:sldMk cId="3991453734" sldId="275"/>
            <ac:spMk id="8" creationId="{889EA222-121F-50D6-EEA0-2A7A4DA212FC}"/>
          </ac:spMkLst>
        </pc:spChg>
      </pc:sldChg>
      <pc:sldChg chg="delSp modSp mod delAnim">
        <pc:chgData name="Andrey Prikazchikov" userId="4ab530ce-6ad9-4cbc-848b-66b2de46748b" providerId="ADAL" clId="{3B28AA8B-6518-481D-B539-3FBB903A91CC}" dt="2026-09-02T14:34:34.405" v="125" actId="20577"/>
        <pc:sldMkLst>
          <pc:docMk/>
          <pc:sldMk cId="1767107483" sldId="277"/>
        </pc:sldMkLst>
        <pc:spChg chg="mod">
          <ac:chgData name="Andrey Prikazchikov" userId="4ab530ce-6ad9-4cbc-848b-66b2de46748b" providerId="ADAL" clId="{3B28AA8B-6518-481D-B539-3FBB903A91CC}" dt="2026-09-02T14:34:02.582" v="98" actId="20577"/>
          <ac:spMkLst>
            <pc:docMk/>
            <pc:sldMk cId="1767107483" sldId="277"/>
            <ac:spMk id="4" creationId="{01F96442-00F4-F61D-6E9E-80890382FC78}"/>
          </ac:spMkLst>
        </pc:spChg>
        <pc:spChg chg="mod">
          <ac:chgData name="Andrey Prikazchikov" userId="4ab530ce-6ad9-4cbc-848b-66b2de46748b" providerId="ADAL" clId="{3B28AA8B-6518-481D-B539-3FBB903A91CC}" dt="2026-09-02T14:34:34.405" v="125" actId="20577"/>
          <ac:spMkLst>
            <pc:docMk/>
            <pc:sldMk cId="1767107483" sldId="277"/>
            <ac:spMk id="6" creationId="{2D97EE1F-2DC2-4C15-E448-10D22674C886}"/>
          </ac:spMkLst>
        </pc:spChg>
      </pc:sldChg>
      <pc:sldChg chg="modSp">
        <pc:chgData name="Andrey Prikazchikov" userId="4ab530ce-6ad9-4cbc-848b-66b2de46748b" providerId="ADAL" clId="{3B28AA8B-6518-481D-B539-3FBB903A91CC}" dt="2026-09-02T14:38:52.236" v="170" actId="20577"/>
        <pc:sldMkLst>
          <pc:docMk/>
          <pc:sldMk cId="1060755785" sldId="283"/>
        </pc:sldMkLst>
        <pc:spChg chg="mod">
          <ac:chgData name="Andrey Prikazchikov" userId="4ab530ce-6ad9-4cbc-848b-66b2de46748b" providerId="ADAL" clId="{3B28AA8B-6518-481D-B539-3FBB903A91CC}" dt="2026-09-02T14:38:52.236" v="170" actId="20577"/>
          <ac:spMkLst>
            <pc:docMk/>
            <pc:sldMk cId="1060755785" sldId="283"/>
            <ac:spMk id="2" creationId="{C491B3D6-3194-1CC1-17B4-B4C557FCCD63}"/>
          </ac:spMkLst>
        </pc:spChg>
      </pc:sldChg>
      <pc:sldChg chg="addSp delSp modSp mod delAnim modAnim">
        <pc:chgData name="Andrey Prikazchikov" userId="4ab530ce-6ad9-4cbc-848b-66b2de46748b" providerId="ADAL" clId="{3B28AA8B-6518-481D-B539-3FBB903A91CC}" dt="2026-09-10T10:33:25.807" v="184" actId="14100"/>
        <pc:sldMkLst>
          <pc:docMk/>
          <pc:sldMk cId="4248956327" sldId="284"/>
        </pc:sldMkLst>
        <pc:spChg chg="add del mod">
          <ac:chgData name="Andrey Prikazchikov" userId="4ab530ce-6ad9-4cbc-848b-66b2de46748b" providerId="ADAL" clId="{3B28AA8B-6518-481D-B539-3FBB903A91CC}" dt="2026-09-10T10:32:39.251" v="179" actId="931"/>
          <ac:spMkLst>
            <pc:docMk/>
            <pc:sldMk cId="4248956327" sldId="284"/>
            <ac:spMk id="3" creationId="{2536A912-5E71-8128-77D2-1FF0A59EC636}"/>
          </ac:spMkLst>
        </pc:spChg>
        <pc:spChg chg="mod">
          <ac:chgData name="Andrey Prikazchikov" userId="4ab530ce-6ad9-4cbc-848b-66b2de46748b" providerId="ADAL" clId="{3B28AA8B-6518-481D-B539-3FBB903A91CC}" dt="2026-09-02T14:31:09.501" v="83" actId="1076"/>
          <ac:spMkLst>
            <pc:docMk/>
            <pc:sldMk cId="4248956327" sldId="284"/>
            <ac:spMk id="4" creationId="{B1202A1D-DB6B-7478-4C42-745FDDE6F763}"/>
          </ac:spMkLst>
        </pc:spChg>
        <pc:spChg chg="mod">
          <ac:chgData name="Andrey Prikazchikov" userId="4ab530ce-6ad9-4cbc-848b-66b2de46748b" providerId="ADAL" clId="{3B28AA8B-6518-481D-B539-3FBB903A91CC}" dt="2026-09-02T14:30:05.073" v="67" actId="14100"/>
          <ac:spMkLst>
            <pc:docMk/>
            <pc:sldMk cId="4248956327" sldId="284"/>
            <ac:spMk id="10" creationId="{F5BF8D45-DA6B-7A7E-9CEE-069ACC1E3927}"/>
          </ac:spMkLst>
        </pc:spChg>
        <pc:picChg chg="del">
          <ac:chgData name="Andrey Prikazchikov" userId="4ab530ce-6ad9-4cbc-848b-66b2de46748b" providerId="ADAL" clId="{3B28AA8B-6518-481D-B539-3FBB903A91CC}" dt="2026-09-10T10:32:14.968" v="178" actId="478"/>
          <ac:picMkLst>
            <pc:docMk/>
            <pc:sldMk cId="4248956327" sldId="284"/>
            <ac:picMk id="5" creationId="{6A847BEC-5448-5DC4-F400-06A35B1F655B}"/>
          </ac:picMkLst>
        </pc:picChg>
        <pc:picChg chg="add mod ord">
          <ac:chgData name="Andrey Prikazchikov" userId="4ab530ce-6ad9-4cbc-848b-66b2de46748b" providerId="ADAL" clId="{3B28AA8B-6518-481D-B539-3FBB903A91CC}" dt="2026-09-10T10:33:25.807" v="184" actId="14100"/>
          <ac:picMkLst>
            <pc:docMk/>
            <pc:sldMk cId="4248956327" sldId="284"/>
            <ac:picMk id="7" creationId="{3BAF3348-1981-4964-3373-342C5E3038EF}"/>
          </ac:picMkLst>
        </pc:picChg>
      </pc:sldChg>
      <pc:sldChg chg="modSp">
        <pc:chgData name="Andrey Prikazchikov" userId="4ab530ce-6ad9-4cbc-848b-66b2de46748b" providerId="ADAL" clId="{3B28AA8B-6518-481D-B539-3FBB903A91CC}" dt="2026-09-10T10:24:34.940" v="176" actId="20577"/>
        <pc:sldMkLst>
          <pc:docMk/>
          <pc:sldMk cId="3190608789" sldId="287"/>
        </pc:sldMkLst>
        <pc:spChg chg="mod">
          <ac:chgData name="Andrey Prikazchikov" userId="4ab530ce-6ad9-4cbc-848b-66b2de46748b" providerId="ADAL" clId="{3B28AA8B-6518-481D-B539-3FBB903A91CC}" dt="2026-09-02T13:25:48.032" v="15" actId="20577"/>
          <ac:spMkLst>
            <pc:docMk/>
            <pc:sldMk cId="3190608789" sldId="287"/>
            <ac:spMk id="9" creationId="{47D4EE9F-4CC0-C481-9B65-3E84ADA6C1F8}"/>
          </ac:spMkLst>
        </pc:spChg>
        <pc:spChg chg="mod">
          <ac:chgData name="Andrey Prikazchikov" userId="4ab530ce-6ad9-4cbc-848b-66b2de46748b" providerId="ADAL" clId="{3B28AA8B-6518-481D-B539-3FBB903A91CC}" dt="2026-09-10T10:24:18.862" v="174" actId="20577"/>
          <ac:spMkLst>
            <pc:docMk/>
            <pc:sldMk cId="3190608789" sldId="287"/>
            <ac:spMk id="13" creationId="{ADD1C913-2217-2F93-BBE8-F575C4838966}"/>
          </ac:spMkLst>
        </pc:spChg>
        <pc:spChg chg="mod">
          <ac:chgData name="Andrey Prikazchikov" userId="4ab530ce-6ad9-4cbc-848b-66b2de46748b" providerId="ADAL" clId="{3B28AA8B-6518-481D-B539-3FBB903A91CC}" dt="2026-09-10T10:24:34.940" v="176" actId="20577"/>
          <ac:spMkLst>
            <pc:docMk/>
            <pc:sldMk cId="3190608789" sldId="287"/>
            <ac:spMk id="14" creationId="{78C761EB-DC07-EAC9-56EF-020B4832305A}"/>
          </ac:spMkLst>
        </pc:spChg>
      </pc:sldChg>
      <pc:sldChg chg="addSp delSp modSp mod">
        <pc:chgData name="Andrey Prikazchikov" userId="4ab530ce-6ad9-4cbc-848b-66b2de46748b" providerId="ADAL" clId="{3B28AA8B-6518-481D-B539-3FBB903A91CC}" dt="2026-09-10T10:24:56.653" v="177" actId="478"/>
        <pc:sldMkLst>
          <pc:docMk/>
          <pc:sldMk cId="3109814069" sldId="374"/>
        </pc:sldMkLst>
        <pc:picChg chg="add mod">
          <ac:chgData name="Andrey Prikazchikov" userId="4ab530ce-6ad9-4cbc-848b-66b2de46748b" providerId="ADAL" clId="{3B28AA8B-6518-481D-B539-3FBB903A91CC}" dt="2026-08-27T14:10:58.193" v="8" actId="14100"/>
          <ac:picMkLst>
            <pc:docMk/>
            <pc:sldMk cId="3109814069" sldId="374"/>
            <ac:picMk id="5" creationId="{347FCDC6-0074-8E8A-C68F-013260744E01}"/>
          </ac:picMkLst>
        </pc:picChg>
        <pc:picChg chg="del">
          <ac:chgData name="Andrey Prikazchikov" userId="4ab530ce-6ad9-4cbc-848b-66b2de46748b" providerId="ADAL" clId="{3B28AA8B-6518-481D-B539-3FBB903A91CC}" dt="2026-09-10T10:24:56.653" v="177" actId="478"/>
          <ac:picMkLst>
            <pc:docMk/>
            <pc:sldMk cId="3109814069" sldId="374"/>
            <ac:picMk id="18" creationId="{C776AE30-1D3E-3EF8-ABE2-7B768701E175}"/>
          </ac:picMkLst>
        </pc:picChg>
        <pc:picChg chg="add mod">
          <ac:chgData name="Andrey Prikazchikov" userId="4ab530ce-6ad9-4cbc-848b-66b2de46748b" providerId="ADAL" clId="{3B28AA8B-6518-481D-B539-3FBB903A91CC}" dt="2026-08-27T14:11:16.007" v="10" actId="1076"/>
          <ac:picMkLst>
            <pc:docMk/>
            <pc:sldMk cId="3109814069" sldId="374"/>
            <ac:picMk id="20" creationId="{B14C919B-2747-D8A2-06AF-27BBA9C8EDAA}"/>
          </ac:picMkLst>
        </pc:picChg>
      </pc:sldChg>
      <pc:sldChg chg="modSp mod modAnim">
        <pc:chgData name="Andrey Prikazchikov" userId="4ab530ce-6ad9-4cbc-848b-66b2de46748b" providerId="ADAL" clId="{3B28AA8B-6518-481D-B539-3FBB903A91CC}" dt="2026-09-02T14:28:40.694" v="58" actId="20577"/>
        <pc:sldMkLst>
          <pc:docMk/>
          <pc:sldMk cId="2888485437" sldId="380"/>
        </pc:sldMkLst>
        <pc:spChg chg="mod">
          <ac:chgData name="Andrey Prikazchikov" userId="4ab530ce-6ad9-4cbc-848b-66b2de46748b" providerId="ADAL" clId="{3B28AA8B-6518-481D-B539-3FBB903A91CC}" dt="2026-09-02T14:26:10.945" v="23" actId="1076"/>
          <ac:spMkLst>
            <pc:docMk/>
            <pc:sldMk cId="2888485437" sldId="380"/>
            <ac:spMk id="2" creationId="{EAD3A66F-B35A-3216-A786-32765E99A899}"/>
          </ac:spMkLst>
        </pc:spChg>
        <pc:spChg chg="mod">
          <ac:chgData name="Andrey Prikazchikov" userId="4ab530ce-6ad9-4cbc-848b-66b2de46748b" providerId="ADAL" clId="{3B28AA8B-6518-481D-B539-3FBB903A91CC}" dt="2026-09-02T14:28:40.694" v="58" actId="20577"/>
          <ac:spMkLst>
            <pc:docMk/>
            <pc:sldMk cId="2888485437" sldId="380"/>
            <ac:spMk id="5" creationId="{CB4D9093-72F0-5711-B149-CC4717AF06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3B61A-B13C-4D01-A750-ED6A143589C6}"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B6B50-3C2B-4CE9-9AAE-2D5937BB4933}" type="slidenum">
              <a:rPr lang="en-GB" smtClean="0"/>
              <a:t>‹#›</a:t>
            </a:fld>
            <a:endParaRPr lang="en-GB"/>
          </a:p>
        </p:txBody>
      </p:sp>
    </p:spTree>
    <p:extLst>
      <p:ext uri="{BB962C8B-B14F-4D97-AF65-F5344CB8AC3E}">
        <p14:creationId xmlns:p14="http://schemas.microsoft.com/office/powerpoint/2010/main" val="243963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a:t>
            </a:fld>
            <a:endParaRPr lang="en-GB"/>
          </a:p>
        </p:txBody>
      </p:sp>
    </p:spTree>
    <p:extLst>
      <p:ext uri="{BB962C8B-B14F-4D97-AF65-F5344CB8AC3E}">
        <p14:creationId xmlns:p14="http://schemas.microsoft.com/office/powerpoint/2010/main" val="62081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2</a:t>
            </a:fld>
            <a:endParaRPr lang="en-GB"/>
          </a:p>
        </p:txBody>
      </p:sp>
    </p:spTree>
    <p:extLst>
      <p:ext uri="{BB962C8B-B14F-4D97-AF65-F5344CB8AC3E}">
        <p14:creationId xmlns:p14="http://schemas.microsoft.com/office/powerpoint/2010/main" val="408973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on this </a:t>
            </a:r>
          </a:p>
        </p:txBody>
      </p:sp>
      <p:sp>
        <p:nvSpPr>
          <p:cNvPr id="4" name="Slide Number Placeholder 3"/>
          <p:cNvSpPr>
            <a:spLocks noGrp="1"/>
          </p:cNvSpPr>
          <p:nvPr>
            <p:ph type="sldNum" sz="quarter" idx="5"/>
          </p:nvPr>
        </p:nvSpPr>
        <p:spPr/>
        <p:txBody>
          <a:bodyPr/>
          <a:lstStyle/>
          <a:p>
            <a:fld id="{744B6B50-3C2B-4CE9-9AAE-2D5937BB4933}" type="slidenum">
              <a:rPr lang="en-GB" smtClean="0"/>
              <a:t>8</a:t>
            </a:fld>
            <a:endParaRPr lang="en-GB"/>
          </a:p>
        </p:txBody>
      </p:sp>
    </p:spTree>
    <p:extLst>
      <p:ext uri="{BB962C8B-B14F-4D97-AF65-F5344CB8AC3E}">
        <p14:creationId xmlns:p14="http://schemas.microsoft.com/office/powerpoint/2010/main" val="2686005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Change this picture </a:t>
            </a:r>
          </a:p>
        </p:txBody>
      </p:sp>
      <p:sp>
        <p:nvSpPr>
          <p:cNvPr id="4" name="Slide Number Placeholder 3"/>
          <p:cNvSpPr>
            <a:spLocks noGrp="1"/>
          </p:cNvSpPr>
          <p:nvPr>
            <p:ph type="sldNum" sz="quarter" idx="5"/>
          </p:nvPr>
        </p:nvSpPr>
        <p:spPr/>
        <p:txBody>
          <a:bodyPr/>
          <a:lstStyle/>
          <a:p>
            <a:fld id="{744B6B50-3C2B-4CE9-9AAE-2D5937BB4933}" type="slidenum">
              <a:rPr lang="en-GB" smtClean="0"/>
              <a:t>9</a:t>
            </a:fld>
            <a:endParaRPr lang="en-GB"/>
          </a:p>
        </p:txBody>
      </p:sp>
    </p:spTree>
    <p:extLst>
      <p:ext uri="{BB962C8B-B14F-4D97-AF65-F5344CB8AC3E}">
        <p14:creationId xmlns:p14="http://schemas.microsoft.com/office/powerpoint/2010/main" val="1011558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10</a:t>
            </a:fld>
            <a:endParaRPr lang="en-GB"/>
          </a:p>
        </p:txBody>
      </p:sp>
    </p:spTree>
    <p:extLst>
      <p:ext uri="{BB962C8B-B14F-4D97-AF65-F5344CB8AC3E}">
        <p14:creationId xmlns:p14="http://schemas.microsoft.com/office/powerpoint/2010/main" val="4165431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11</a:t>
            </a:fld>
            <a:endParaRPr lang="en-GB"/>
          </a:p>
        </p:txBody>
      </p:sp>
    </p:spTree>
    <p:extLst>
      <p:ext uri="{BB962C8B-B14F-4D97-AF65-F5344CB8AC3E}">
        <p14:creationId xmlns:p14="http://schemas.microsoft.com/office/powerpoint/2010/main" val="4027047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 on this </a:t>
            </a:r>
          </a:p>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12</a:t>
            </a:fld>
            <a:endParaRPr lang="en-GB"/>
          </a:p>
        </p:txBody>
      </p:sp>
    </p:spTree>
    <p:extLst>
      <p:ext uri="{BB962C8B-B14F-4D97-AF65-F5344CB8AC3E}">
        <p14:creationId xmlns:p14="http://schemas.microsoft.com/office/powerpoint/2010/main" val="4102312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13</a:t>
            </a:fld>
            <a:endParaRPr lang="en-GB"/>
          </a:p>
        </p:txBody>
      </p:sp>
    </p:spTree>
    <p:extLst>
      <p:ext uri="{BB962C8B-B14F-4D97-AF65-F5344CB8AC3E}">
        <p14:creationId xmlns:p14="http://schemas.microsoft.com/office/powerpoint/2010/main" val="28094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A4F76-A053-BBF7-0D6B-89E4DB52E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73BB2-513F-AB43-F4D5-E1AAB78DB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3DF8A-F863-1333-F5A1-7B1A9F997FF5}"/>
              </a:ext>
            </a:extLst>
          </p:cNvPr>
          <p:cNvSpPr>
            <a:spLocks noGrp="1"/>
          </p:cNvSpPr>
          <p:nvPr>
            <p:ph type="body" idx="1"/>
          </p:nvPr>
        </p:nvSpPr>
        <p:spPr/>
        <p:txBody>
          <a:bodyPr/>
          <a:lstStyle/>
          <a:p>
            <a:r>
              <a:rPr lang="en-GB"/>
              <a:t>Work on this </a:t>
            </a:r>
          </a:p>
          <a:p>
            <a:endParaRPr lang="en-GB"/>
          </a:p>
        </p:txBody>
      </p:sp>
      <p:sp>
        <p:nvSpPr>
          <p:cNvPr id="4" name="Slide Number Placeholder 3">
            <a:extLst>
              <a:ext uri="{FF2B5EF4-FFF2-40B4-BE49-F238E27FC236}">
                <a16:creationId xmlns:a16="http://schemas.microsoft.com/office/drawing/2014/main" id="{D3BE85CA-5E70-CFD4-6DF4-488D50FD6792}"/>
              </a:ext>
            </a:extLst>
          </p:cNvPr>
          <p:cNvSpPr>
            <a:spLocks noGrp="1"/>
          </p:cNvSpPr>
          <p:nvPr>
            <p:ph type="sldNum" sz="quarter" idx="5"/>
          </p:nvPr>
        </p:nvSpPr>
        <p:spPr/>
        <p:txBody>
          <a:bodyPr/>
          <a:lstStyle/>
          <a:p>
            <a:fld id="{744B6B50-3C2B-4CE9-9AAE-2D5937BB4933}" type="slidenum">
              <a:rPr lang="en-GB" smtClean="0"/>
              <a:t>15</a:t>
            </a:fld>
            <a:endParaRPr lang="en-GB"/>
          </a:p>
        </p:txBody>
      </p:sp>
    </p:spTree>
    <p:extLst>
      <p:ext uri="{BB962C8B-B14F-4D97-AF65-F5344CB8AC3E}">
        <p14:creationId xmlns:p14="http://schemas.microsoft.com/office/powerpoint/2010/main" val="79718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AE76E-AF16-F153-DD59-EB9B654BF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17155-5B60-E708-867A-F3F48B4A7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C24B6-8702-105A-11A4-D88029DDC2D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68B575-9F1D-23D9-1989-BEB4D145CBC1}"/>
              </a:ext>
            </a:extLst>
          </p:cNvPr>
          <p:cNvSpPr>
            <a:spLocks noGrp="1"/>
          </p:cNvSpPr>
          <p:nvPr>
            <p:ph type="sldNum" sz="quarter" idx="5"/>
          </p:nvPr>
        </p:nvSpPr>
        <p:spPr/>
        <p:txBody>
          <a:bodyPr/>
          <a:lstStyle/>
          <a:p>
            <a:fld id="{744B6B50-3C2B-4CE9-9AAE-2D5937BB4933}" type="slidenum">
              <a:rPr lang="en-GB" smtClean="0"/>
              <a:t>16</a:t>
            </a:fld>
            <a:endParaRPr lang="en-GB"/>
          </a:p>
        </p:txBody>
      </p:sp>
    </p:spTree>
    <p:extLst>
      <p:ext uri="{BB962C8B-B14F-4D97-AF65-F5344CB8AC3E}">
        <p14:creationId xmlns:p14="http://schemas.microsoft.com/office/powerpoint/2010/main" val="3266663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17</a:t>
            </a:fld>
            <a:endParaRPr lang="en-GB"/>
          </a:p>
        </p:txBody>
      </p:sp>
    </p:spTree>
    <p:extLst>
      <p:ext uri="{BB962C8B-B14F-4D97-AF65-F5344CB8AC3E}">
        <p14:creationId xmlns:p14="http://schemas.microsoft.com/office/powerpoint/2010/main" val="1011558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19</a:t>
            </a:fld>
            <a:endParaRPr lang="en-GB"/>
          </a:p>
        </p:txBody>
      </p:sp>
    </p:spTree>
    <p:extLst>
      <p:ext uri="{BB962C8B-B14F-4D97-AF65-F5344CB8AC3E}">
        <p14:creationId xmlns:p14="http://schemas.microsoft.com/office/powerpoint/2010/main" val="633305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20</a:t>
            </a:fld>
            <a:endParaRPr lang="en-GB"/>
          </a:p>
        </p:txBody>
      </p:sp>
    </p:spTree>
    <p:extLst>
      <p:ext uri="{BB962C8B-B14F-4D97-AF65-F5344CB8AC3E}">
        <p14:creationId xmlns:p14="http://schemas.microsoft.com/office/powerpoint/2010/main" val="998107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44B6B50-3C2B-4CE9-9AAE-2D5937BB4933}" type="slidenum">
              <a:rPr lang="en-GB" smtClean="0"/>
              <a:t>21</a:t>
            </a:fld>
            <a:endParaRPr lang="en-GB"/>
          </a:p>
        </p:txBody>
      </p:sp>
    </p:spTree>
    <p:extLst>
      <p:ext uri="{BB962C8B-B14F-4D97-AF65-F5344CB8AC3E}">
        <p14:creationId xmlns:p14="http://schemas.microsoft.com/office/powerpoint/2010/main" val="32747520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8AF1294-83FB-4AF4-B20F-5878484FA4C9}"/>
              </a:ext>
            </a:extLst>
          </p:cNvPr>
          <p:cNvSpPr/>
          <p:nvPr userDrawn="1"/>
        </p:nvSpPr>
        <p:spPr>
          <a:xfrm>
            <a:off x="0" y="0"/>
            <a:ext cx="533516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panose="00000500000000000000" pitchFamily="2" charset="0"/>
            </a:endParaRPr>
          </a:p>
        </p:txBody>
      </p:sp>
      <p:sp>
        <p:nvSpPr>
          <p:cNvPr id="3" name="Subtitle 2"/>
          <p:cNvSpPr>
            <a:spLocks noGrp="1"/>
          </p:cNvSpPr>
          <p:nvPr>
            <p:ph type="subTitle" idx="1"/>
          </p:nvPr>
        </p:nvSpPr>
        <p:spPr>
          <a:xfrm>
            <a:off x="298962" y="981308"/>
            <a:ext cx="4150856" cy="954909"/>
          </a:xfrm>
          <a:prstGeom prst="rect">
            <a:avLst/>
          </a:prstGeom>
        </p:spPr>
        <p:txBody>
          <a:bodyPr anchor="t">
            <a:no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1" name="Graphic 10">
            <a:extLst>
              <a:ext uri="{FF2B5EF4-FFF2-40B4-BE49-F238E27FC236}">
                <a16:creationId xmlns:a16="http://schemas.microsoft.com/office/drawing/2014/main" id="{639D022B-7B94-4534-B338-ACA492D3E82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98962" y="6053959"/>
            <a:ext cx="2610820" cy="546141"/>
          </a:xfrm>
          <a:prstGeom prst="rect">
            <a:avLst/>
          </a:prstGeom>
        </p:spPr>
      </p:pic>
      <p:sp>
        <p:nvSpPr>
          <p:cNvPr id="2" name="Title 1"/>
          <p:cNvSpPr>
            <a:spLocks noGrp="1"/>
          </p:cNvSpPr>
          <p:nvPr>
            <p:ph type="ctrTitle"/>
          </p:nvPr>
        </p:nvSpPr>
        <p:spPr>
          <a:xfrm>
            <a:off x="298961" y="315311"/>
            <a:ext cx="4416049" cy="665997"/>
          </a:xfrm>
          <a:prstGeom prst="rect">
            <a:avLst/>
          </a:prstGeom>
        </p:spPr>
        <p:txBody>
          <a:bodyPr anchor="t">
            <a:noAutofit/>
          </a:bodyPr>
          <a:lstStyle>
            <a:lvl1pPr algn="l">
              <a:defRPr sz="2400">
                <a:solidFill>
                  <a:schemeClr val="bg1"/>
                </a:solidFill>
              </a:defRPr>
            </a:lvl1pPr>
          </a:lstStyle>
          <a:p>
            <a:r>
              <a:rPr lang="en-US"/>
              <a:t>Click to edit Master title style</a:t>
            </a:r>
          </a:p>
        </p:txBody>
      </p:sp>
      <p:sp>
        <p:nvSpPr>
          <p:cNvPr id="23" name="Rectangle 22">
            <a:extLst>
              <a:ext uri="{FF2B5EF4-FFF2-40B4-BE49-F238E27FC236}">
                <a16:creationId xmlns:a16="http://schemas.microsoft.com/office/drawing/2014/main" id="{3BCB96FE-9E9C-4A6D-8A56-AD25F5357DA9}"/>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
        <p:nvSpPr>
          <p:cNvPr id="14" name="Picture Placeholder 13">
            <a:extLst>
              <a:ext uri="{FF2B5EF4-FFF2-40B4-BE49-F238E27FC236}">
                <a16:creationId xmlns:a16="http://schemas.microsoft.com/office/drawing/2014/main" id="{B2AF3C80-A4A0-4B88-BDB9-187DB63017DE}"/>
              </a:ext>
            </a:extLst>
          </p:cNvPr>
          <p:cNvSpPr>
            <a:spLocks noGrp="1"/>
          </p:cNvSpPr>
          <p:nvPr>
            <p:ph type="pic" sz="quarter" idx="10"/>
          </p:nvPr>
        </p:nvSpPr>
        <p:spPr>
          <a:xfrm>
            <a:off x="5335167" y="0"/>
            <a:ext cx="6856833" cy="6858001"/>
          </a:xfrm>
          <a:prstGeom prst="rect">
            <a:avLst/>
          </a:prstGeo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2695859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 Big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48F0-652D-49BC-8151-31A30A4B6543}"/>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E3B0BCAB-3AE0-450D-9778-94316CE1CF67}"/>
              </a:ext>
            </a:extLst>
          </p:cNvPr>
          <p:cNvSpPr>
            <a:spLocks noGrp="1"/>
          </p:cNvSpPr>
          <p:nvPr>
            <p:ph type="ftr" sz="quarter" idx="10"/>
          </p:nvPr>
        </p:nvSpPr>
        <p:spPr>
          <a:xfrm>
            <a:off x="10647680" y="6242856"/>
            <a:ext cx="1131807" cy="365125"/>
          </a:xfrm>
        </p:spPr>
        <p:txBody>
          <a:bodyPr/>
          <a:lstStyle>
            <a:lvl1pPr>
              <a:defRPr sz="1200"/>
            </a:lvl1pPr>
          </a:lstStyle>
          <a:p>
            <a:r>
              <a:rPr lang="en-GB"/>
              <a:t>cobis.org.uk</a:t>
            </a:r>
          </a:p>
        </p:txBody>
      </p:sp>
      <p:sp>
        <p:nvSpPr>
          <p:cNvPr id="4" name="Slide Number Placeholder 3">
            <a:extLst>
              <a:ext uri="{FF2B5EF4-FFF2-40B4-BE49-F238E27FC236}">
                <a16:creationId xmlns:a16="http://schemas.microsoft.com/office/drawing/2014/main" id="{729EA21C-FD3E-4699-81A1-2A8BAE5D4651}"/>
              </a:ext>
            </a:extLst>
          </p:cNvPr>
          <p:cNvSpPr>
            <a:spLocks noGrp="1"/>
          </p:cNvSpPr>
          <p:nvPr>
            <p:ph type="sldNum" sz="quarter" idx="11"/>
          </p:nvPr>
        </p:nvSpPr>
        <p:spPr/>
        <p:txBody>
          <a:bodyPr/>
          <a:lstStyle>
            <a:lvl1pPr>
              <a:defRPr sz="1200">
                <a:solidFill>
                  <a:schemeClr val="accent3"/>
                </a:solidFill>
              </a:defRPr>
            </a:lvl1pPr>
          </a:lstStyle>
          <a:p>
            <a:fld id="{02D04341-8C01-452F-A83D-F1EAD0D47EAC}" type="slidenum">
              <a:rPr lang="en-GB" smtClean="0"/>
              <a:pPr/>
              <a:t>‹#›</a:t>
            </a:fld>
            <a:endParaRPr lang="en-GB"/>
          </a:p>
        </p:txBody>
      </p:sp>
      <p:sp>
        <p:nvSpPr>
          <p:cNvPr id="8" name="Text Placeholder 7">
            <a:extLst>
              <a:ext uri="{FF2B5EF4-FFF2-40B4-BE49-F238E27FC236}">
                <a16:creationId xmlns:a16="http://schemas.microsoft.com/office/drawing/2014/main" id="{FB95F76E-59A1-49F3-A9C1-7D5DA6060F61}"/>
              </a:ext>
            </a:extLst>
          </p:cNvPr>
          <p:cNvSpPr>
            <a:spLocks noGrp="1"/>
          </p:cNvSpPr>
          <p:nvPr>
            <p:ph type="body" sz="quarter" idx="12"/>
          </p:nvPr>
        </p:nvSpPr>
        <p:spPr>
          <a:xfrm>
            <a:off x="298449" y="1003064"/>
            <a:ext cx="6444739" cy="4910374"/>
          </a:xfrm>
        </p:spPr>
        <p:txBody>
          <a:bodyPr>
            <a:norm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114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 Medium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7" y="1001802"/>
            <a:ext cx="8245477" cy="4911636"/>
          </a:xfrm>
          <a:prstGeom prst="rect">
            <a:avLst/>
          </a:prstGeom>
        </p:spPr>
        <p:txBody>
          <a:bodyPr numCol="2"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176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 Small Ty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9" y="1001802"/>
            <a:ext cx="8245476" cy="4911636"/>
          </a:xfrm>
          <a:prstGeom prst="rect">
            <a:avLst/>
          </a:prstGeom>
        </p:spPr>
        <p:txBody>
          <a:bodyPr numCol="2"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287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ype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1" y="315311"/>
            <a:ext cx="7284925" cy="729227"/>
          </a:xfrm>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298449" y="1050870"/>
            <a:ext cx="4789255" cy="4862567"/>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6860167" y="1050870"/>
            <a:ext cx="5331833" cy="5807129"/>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865843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ype +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1" y="315311"/>
            <a:ext cx="7284925" cy="729227"/>
          </a:xfrm>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5ECB3F07-17C7-4565-AAD6-3BC21A61A4AB}"/>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08AAC1C0-73D3-49BC-8DD5-8BE011FF8BBD}"/>
              </a:ext>
            </a:extLst>
          </p:cNvPr>
          <p:cNvSpPr>
            <a:spLocks noGrp="1"/>
          </p:cNvSpPr>
          <p:nvPr>
            <p:ph type="sldNum" sz="quarter" idx="11"/>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6" name="Text Placeholder 5">
            <a:extLst>
              <a:ext uri="{FF2B5EF4-FFF2-40B4-BE49-F238E27FC236}">
                <a16:creationId xmlns:a16="http://schemas.microsoft.com/office/drawing/2014/main" id="{2C406B99-8076-416C-8980-4852927D673D}"/>
              </a:ext>
            </a:extLst>
          </p:cNvPr>
          <p:cNvSpPr>
            <a:spLocks noGrp="1"/>
          </p:cNvSpPr>
          <p:nvPr>
            <p:ph type="body" sz="quarter" idx="12"/>
          </p:nvPr>
        </p:nvSpPr>
        <p:spPr>
          <a:xfrm>
            <a:off x="7284864" y="1050872"/>
            <a:ext cx="4190639" cy="4862566"/>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298960" y="1050873"/>
            <a:ext cx="6795523" cy="4862565"/>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939666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DFA9-A044-4CDD-B7D2-492BD1196E6A}"/>
              </a:ext>
            </a:extLst>
          </p:cNvPr>
          <p:cNvSpPr>
            <a:spLocks noGrp="1"/>
          </p:cNvSpPr>
          <p:nvPr>
            <p:ph type="title"/>
          </p:nvPr>
        </p:nvSpPr>
        <p:spPr>
          <a:xfrm>
            <a:off x="298962" y="328313"/>
            <a:ext cx="7197542" cy="319251"/>
          </a:xfrm>
        </p:spPr>
        <p:txBody>
          <a:bodyPr lIns="0">
            <a:normAutofit/>
          </a:bodyPr>
          <a:lstStyle>
            <a:lvl1pPr>
              <a:defRPr sz="1800"/>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436B62CE-6187-444A-AAD0-CB469529AD58}"/>
              </a:ext>
            </a:extLst>
          </p:cNvPr>
          <p:cNvSpPr>
            <a:spLocks noGrp="1"/>
          </p:cNvSpPr>
          <p:nvPr>
            <p:ph type="ftr" sz="quarter" idx="14"/>
          </p:nvPr>
        </p:nvSpPr>
        <p:spPr/>
        <p:txBody>
          <a:bodyPr/>
          <a:lstStyle/>
          <a:p>
            <a:r>
              <a:rPr lang="en-GB"/>
              <a:t>cobis.org.uk</a:t>
            </a:r>
          </a:p>
        </p:txBody>
      </p:sp>
      <p:sp>
        <p:nvSpPr>
          <p:cNvPr id="8" name="Slide Number Placeholder 7">
            <a:extLst>
              <a:ext uri="{FF2B5EF4-FFF2-40B4-BE49-F238E27FC236}">
                <a16:creationId xmlns:a16="http://schemas.microsoft.com/office/drawing/2014/main" id="{6673F311-DE6B-468D-AF29-8ECDCC097D6C}"/>
              </a:ext>
            </a:extLst>
          </p:cNvPr>
          <p:cNvSpPr>
            <a:spLocks noGrp="1"/>
          </p:cNvSpPr>
          <p:nvPr>
            <p:ph type="sldNum" sz="quarter" idx="15"/>
          </p:nvPr>
        </p:nvSpPr>
        <p:spPr/>
        <p:txBody>
          <a:bodyPr/>
          <a:lstStyle>
            <a:lvl1pPr>
              <a:defRPr>
                <a:solidFill>
                  <a:schemeClr val="accent3"/>
                </a:solidFill>
              </a:defRPr>
            </a:lvl1pPr>
          </a:lstStyle>
          <a:p>
            <a:fld id="{02D04341-8C01-452F-A83D-F1EAD0D47EAC}" type="slidenum">
              <a:rPr lang="en-GB" smtClean="0"/>
              <a:pPr/>
              <a:t>‹#›</a:t>
            </a:fld>
            <a:endParaRPr lang="en-GB"/>
          </a:p>
        </p:txBody>
      </p:sp>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298961" y="753298"/>
            <a:ext cx="7197542" cy="6104702"/>
          </a:xfrm>
          <a:prstGeom prst="rect">
            <a:avLst/>
          </a:prstGeom>
        </p:spPr>
        <p:txBody>
          <a:bodyPr/>
          <a:lstStyle/>
          <a:p>
            <a:r>
              <a:rPr lang="en-US"/>
              <a:t>Click icon to add picture</a:t>
            </a:r>
            <a:endParaRPr lang="en-GB"/>
          </a:p>
        </p:txBody>
      </p:sp>
      <p:sp>
        <p:nvSpPr>
          <p:cNvPr id="10" name="Picture Placeholder 9">
            <a:extLst>
              <a:ext uri="{FF2B5EF4-FFF2-40B4-BE49-F238E27FC236}">
                <a16:creationId xmlns:a16="http://schemas.microsoft.com/office/drawing/2014/main" id="{32D718CC-1E68-4EFC-BEC5-8B82B5A5EB2F}"/>
              </a:ext>
            </a:extLst>
          </p:cNvPr>
          <p:cNvSpPr>
            <a:spLocks noGrp="1"/>
          </p:cNvSpPr>
          <p:nvPr>
            <p:ph type="pic" sz="quarter" idx="16"/>
          </p:nvPr>
        </p:nvSpPr>
        <p:spPr>
          <a:xfrm>
            <a:off x="7623175" y="3872157"/>
            <a:ext cx="4568825" cy="2985842"/>
          </a:xfrm>
          <a:prstGeom prst="rect">
            <a:avLst/>
          </a:prstGeom>
        </p:spPr>
        <p:txBody>
          <a:bodyPr/>
          <a:lstStyle/>
          <a:p>
            <a:endParaRPr lang="en-GB"/>
          </a:p>
        </p:txBody>
      </p:sp>
      <p:sp>
        <p:nvSpPr>
          <p:cNvPr id="11" name="Picture Placeholder 9">
            <a:extLst>
              <a:ext uri="{FF2B5EF4-FFF2-40B4-BE49-F238E27FC236}">
                <a16:creationId xmlns:a16="http://schemas.microsoft.com/office/drawing/2014/main" id="{85AECBC7-F8F6-42A1-8A91-6E51739CCCD5}"/>
              </a:ext>
            </a:extLst>
          </p:cNvPr>
          <p:cNvSpPr>
            <a:spLocks noGrp="1"/>
          </p:cNvSpPr>
          <p:nvPr>
            <p:ph type="pic" sz="quarter" idx="17"/>
          </p:nvPr>
        </p:nvSpPr>
        <p:spPr>
          <a:xfrm>
            <a:off x="7622409" y="753298"/>
            <a:ext cx="4568825" cy="2985842"/>
          </a:xfrm>
          <a:prstGeom prst="rect">
            <a:avLst/>
          </a:prstGeom>
        </p:spPr>
        <p:txBody>
          <a:bodyPr/>
          <a:lstStyle/>
          <a:p>
            <a:endParaRPr lang="en-GB"/>
          </a:p>
        </p:txBody>
      </p:sp>
    </p:spTree>
    <p:extLst>
      <p:ext uri="{BB962C8B-B14F-4D97-AF65-F5344CB8AC3E}">
        <p14:creationId xmlns:p14="http://schemas.microsoft.com/office/powerpoint/2010/main" val="192320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Big Typ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47298" y="0"/>
            <a:ext cx="12144702" cy="6858000"/>
          </a:xfrm>
          <a:prstGeom prst="rect">
            <a:avLst/>
          </a:prstGeom>
          <a:noFill/>
          <a:effectLst>
            <a:innerShdw blurRad="1016000" dist="1333500" dir="16200000">
              <a:schemeClr val="accent1">
                <a:alpha val="40000"/>
              </a:schemeClr>
            </a:innerShdw>
          </a:effectLst>
        </p:spPr>
        <p:txBody>
          <a:bodyPr/>
          <a:lstStyle/>
          <a:p>
            <a:r>
              <a:rPr lang="en-US"/>
              <a:t>Click icon to add picture</a:t>
            </a:r>
            <a:endParaRPr lang="en-GB"/>
          </a:p>
        </p:txBody>
      </p:sp>
      <p:sp>
        <p:nvSpPr>
          <p:cNvPr id="2" name="Title 1">
            <a:extLst>
              <a:ext uri="{FF2B5EF4-FFF2-40B4-BE49-F238E27FC236}">
                <a16:creationId xmlns:a16="http://schemas.microsoft.com/office/drawing/2014/main" id="{4A724C5E-DD5D-4EA8-89C3-AB72BE19A53E}"/>
              </a:ext>
            </a:extLst>
          </p:cNvPr>
          <p:cNvSpPr>
            <a:spLocks noGrp="1"/>
          </p:cNvSpPr>
          <p:nvPr>
            <p:ph type="title"/>
          </p:nvPr>
        </p:nvSpPr>
        <p:spPr>
          <a:xfrm>
            <a:off x="298961" y="315312"/>
            <a:ext cx="8244964" cy="681608"/>
          </a:xfrm>
        </p:spPr>
        <p:txBody>
          <a:bodyPr>
            <a:normAutofit/>
          </a:bodyPr>
          <a:lstStyle>
            <a:lvl1pPr>
              <a:defRPr sz="2800">
                <a:solidFill>
                  <a:schemeClr val="bg1"/>
                </a:solidFill>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9860E087-19B1-40DD-959D-801C6CFCA2A3}"/>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Tree>
    <p:extLst>
      <p:ext uri="{BB962C8B-B14F-4D97-AF65-F5344CB8AC3E}">
        <p14:creationId xmlns:p14="http://schemas.microsoft.com/office/powerpoint/2010/main" val="317536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Small Typ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E507B8D-EF64-4A3A-8CE2-37FF9515793F}"/>
              </a:ext>
            </a:extLst>
          </p:cNvPr>
          <p:cNvSpPr>
            <a:spLocks noGrp="1"/>
          </p:cNvSpPr>
          <p:nvPr>
            <p:ph type="pic" sz="quarter" idx="13"/>
          </p:nvPr>
        </p:nvSpPr>
        <p:spPr>
          <a:xfrm>
            <a:off x="47298" y="0"/>
            <a:ext cx="12144702" cy="6858000"/>
          </a:xfrm>
          <a:prstGeom prst="rect">
            <a:avLst/>
          </a:prstGeom>
          <a:noFill/>
          <a:effectLst>
            <a:innerShdw blurRad="1016000" dist="1333500" dir="16200000">
              <a:schemeClr val="accent1">
                <a:alpha val="40000"/>
              </a:schemeClr>
            </a:innerShdw>
          </a:effectLst>
        </p:spPr>
        <p:txBody>
          <a:bodyPr/>
          <a:lstStyle/>
          <a:p>
            <a:r>
              <a:rPr lang="en-US"/>
              <a:t>Click icon to add picture</a:t>
            </a:r>
            <a:endParaRPr lang="en-GB"/>
          </a:p>
        </p:txBody>
      </p:sp>
      <p:sp>
        <p:nvSpPr>
          <p:cNvPr id="2" name="Title 1">
            <a:extLst>
              <a:ext uri="{FF2B5EF4-FFF2-40B4-BE49-F238E27FC236}">
                <a16:creationId xmlns:a16="http://schemas.microsoft.com/office/drawing/2014/main" id="{4A724C5E-DD5D-4EA8-89C3-AB72BE19A53E}"/>
              </a:ext>
            </a:extLst>
          </p:cNvPr>
          <p:cNvSpPr>
            <a:spLocks noGrp="1"/>
          </p:cNvSpPr>
          <p:nvPr>
            <p:ph type="title"/>
          </p:nvPr>
        </p:nvSpPr>
        <p:spPr>
          <a:xfrm>
            <a:off x="298961" y="315312"/>
            <a:ext cx="8244964" cy="681608"/>
          </a:xfrm>
        </p:spPr>
        <p:txBody>
          <a:bodyPr>
            <a:normAutofit/>
          </a:bodyPr>
          <a:lstStyle>
            <a:lvl1pPr>
              <a:defRPr sz="1800">
                <a:solidFill>
                  <a:schemeClr val="bg1"/>
                </a:solidFill>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9860E087-19B1-40DD-959D-801C6CFCA2A3}"/>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spTree>
    <p:extLst>
      <p:ext uri="{BB962C8B-B14F-4D97-AF65-F5344CB8AC3E}">
        <p14:creationId xmlns:p14="http://schemas.microsoft.com/office/powerpoint/2010/main" val="3221862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1789-71D3-443A-8BEC-6483EDC6CAB6}"/>
              </a:ext>
            </a:extLst>
          </p:cNvPr>
          <p:cNvSpPr>
            <a:spLocks noGrp="1"/>
          </p:cNvSpPr>
          <p:nvPr>
            <p:ph type="title" hasCustomPrompt="1"/>
          </p:nvPr>
        </p:nvSpPr>
        <p:spPr/>
        <p:txBody>
          <a:bodyPr/>
          <a:lstStyle>
            <a:lvl1pPr>
              <a:defRPr/>
            </a:lvl1pPr>
          </a:lstStyle>
          <a:p>
            <a:r>
              <a:rPr lang="en-US"/>
              <a:t>Quotes</a:t>
            </a:r>
            <a:endParaRPr lang="en-GB"/>
          </a:p>
        </p:txBody>
      </p:sp>
      <p:sp>
        <p:nvSpPr>
          <p:cNvPr id="3" name="Footer Placeholder 2">
            <a:extLst>
              <a:ext uri="{FF2B5EF4-FFF2-40B4-BE49-F238E27FC236}">
                <a16:creationId xmlns:a16="http://schemas.microsoft.com/office/drawing/2014/main" id="{50B08357-FDE9-4B91-9153-28DCAD43B37E}"/>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470A5F3B-E919-4476-B7DE-4859F97B0C4F}"/>
              </a:ext>
            </a:extLst>
          </p:cNvPr>
          <p:cNvSpPr>
            <a:spLocks noGrp="1"/>
          </p:cNvSpPr>
          <p:nvPr>
            <p:ph type="sldNum" sz="quarter" idx="11"/>
          </p:nvPr>
        </p:nvSpPr>
        <p:spPr/>
        <p:txBody>
          <a:bodyPr/>
          <a:lstStyle/>
          <a:p>
            <a:fld id="{02D04341-8C01-452F-A83D-F1EAD0D47EAC}" type="slidenum">
              <a:rPr lang="en-GB" smtClean="0"/>
              <a:pPr/>
              <a:t>‹#›</a:t>
            </a:fld>
            <a:endParaRPr lang="en-GB"/>
          </a:p>
        </p:txBody>
      </p:sp>
      <p:sp>
        <p:nvSpPr>
          <p:cNvPr id="32" name="Text Placeholder 31">
            <a:extLst>
              <a:ext uri="{FF2B5EF4-FFF2-40B4-BE49-F238E27FC236}">
                <a16:creationId xmlns:a16="http://schemas.microsoft.com/office/drawing/2014/main" id="{73003D9A-C54F-4E69-AE9E-18D77C8F15DB}"/>
              </a:ext>
            </a:extLst>
          </p:cNvPr>
          <p:cNvSpPr>
            <a:spLocks noGrp="1"/>
          </p:cNvSpPr>
          <p:nvPr>
            <p:ph type="body" sz="quarter" idx="16" hasCustomPrompt="1"/>
          </p:nvPr>
        </p:nvSpPr>
        <p:spPr>
          <a:xfrm>
            <a:off x="4077456" y="4817868"/>
            <a:ext cx="3094870" cy="233579"/>
          </a:xfrm>
        </p:spPr>
        <p:txBody>
          <a:bodyPr>
            <a:noAutofit/>
          </a:bodyPr>
          <a:lstStyle>
            <a:lvl1pPr marL="0" indent="0">
              <a:buNone/>
              <a:defRPr sz="1200">
                <a:solidFill>
                  <a:schemeClr val="accent3"/>
                </a:solidFill>
              </a:defRPr>
            </a:lvl1pPr>
          </a:lstStyle>
          <a:p>
            <a:pPr lvl="0"/>
            <a:r>
              <a:rPr lang="en-GB"/>
              <a:t>Title</a:t>
            </a:r>
          </a:p>
        </p:txBody>
      </p:sp>
      <p:sp>
        <p:nvSpPr>
          <p:cNvPr id="34" name="Text Placeholder 31">
            <a:extLst>
              <a:ext uri="{FF2B5EF4-FFF2-40B4-BE49-F238E27FC236}">
                <a16:creationId xmlns:a16="http://schemas.microsoft.com/office/drawing/2014/main" id="{CFC0FB20-B2AE-4BDB-9F5E-A3FF5352F5EA}"/>
              </a:ext>
            </a:extLst>
          </p:cNvPr>
          <p:cNvSpPr>
            <a:spLocks noGrp="1"/>
          </p:cNvSpPr>
          <p:nvPr>
            <p:ph type="body" sz="quarter" idx="18" hasCustomPrompt="1"/>
          </p:nvPr>
        </p:nvSpPr>
        <p:spPr>
          <a:xfrm>
            <a:off x="7823647" y="4817868"/>
            <a:ext cx="3094870" cy="233579"/>
          </a:xfrm>
        </p:spPr>
        <p:txBody>
          <a:bodyPr>
            <a:noAutofit/>
          </a:bodyPr>
          <a:lstStyle>
            <a:lvl1pPr marL="0" indent="0">
              <a:buNone/>
              <a:defRPr sz="1200">
                <a:solidFill>
                  <a:schemeClr val="accent3"/>
                </a:solidFill>
              </a:defRPr>
            </a:lvl1pPr>
          </a:lstStyle>
          <a:p>
            <a:pPr lvl="0"/>
            <a:r>
              <a:rPr lang="en-GB"/>
              <a:t>Title</a:t>
            </a:r>
          </a:p>
        </p:txBody>
      </p:sp>
      <p:sp>
        <p:nvSpPr>
          <p:cNvPr id="36" name="Text Placeholder 31">
            <a:extLst>
              <a:ext uri="{FF2B5EF4-FFF2-40B4-BE49-F238E27FC236}">
                <a16:creationId xmlns:a16="http://schemas.microsoft.com/office/drawing/2014/main" id="{8B1BD938-12DB-4AD9-AAF9-978D17A6501D}"/>
              </a:ext>
            </a:extLst>
          </p:cNvPr>
          <p:cNvSpPr>
            <a:spLocks noGrp="1"/>
          </p:cNvSpPr>
          <p:nvPr>
            <p:ph type="body" sz="quarter" idx="20" hasCustomPrompt="1"/>
          </p:nvPr>
        </p:nvSpPr>
        <p:spPr>
          <a:xfrm>
            <a:off x="343656" y="4817868"/>
            <a:ext cx="3094870" cy="233579"/>
          </a:xfrm>
        </p:spPr>
        <p:txBody>
          <a:bodyPr>
            <a:noAutofit/>
          </a:bodyPr>
          <a:lstStyle>
            <a:lvl1pPr marL="0" indent="0">
              <a:buNone/>
              <a:defRPr sz="1200" b="0">
                <a:solidFill>
                  <a:schemeClr val="accent3"/>
                </a:solidFill>
              </a:defRPr>
            </a:lvl1pPr>
          </a:lstStyle>
          <a:p>
            <a:pPr lvl="0"/>
            <a:r>
              <a:rPr lang="en-GB"/>
              <a:t>Title</a:t>
            </a:r>
          </a:p>
        </p:txBody>
      </p:sp>
      <p:sp>
        <p:nvSpPr>
          <p:cNvPr id="44" name="Text Placeholder 43">
            <a:extLst>
              <a:ext uri="{FF2B5EF4-FFF2-40B4-BE49-F238E27FC236}">
                <a16:creationId xmlns:a16="http://schemas.microsoft.com/office/drawing/2014/main" id="{7D91C92F-B93C-41F1-A48C-CB53AA3B11F5}"/>
              </a:ext>
            </a:extLst>
          </p:cNvPr>
          <p:cNvSpPr>
            <a:spLocks noGrp="1"/>
          </p:cNvSpPr>
          <p:nvPr>
            <p:ph type="body" sz="quarter" idx="24" hasCustomPrompt="1"/>
          </p:nvPr>
        </p:nvSpPr>
        <p:spPr>
          <a:xfrm>
            <a:off x="7823647" y="1683775"/>
            <a:ext cx="2961193" cy="2886075"/>
          </a:xfrm>
        </p:spPr>
        <p:txBody>
          <a:bodyPr>
            <a:normAutofit/>
          </a:bodyPr>
          <a:lstStyle>
            <a:lvl1pPr marL="0" indent="0">
              <a:buNone/>
              <a:defRPr sz="1400" b="0">
                <a:latin typeface="Georgia" panose="02040502050405020303" pitchFamily="18" charset="0"/>
              </a:defRPr>
            </a:lvl1pPr>
          </a:lstStyle>
          <a:p>
            <a:pPr lvl="0"/>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 Morbi </a:t>
            </a:r>
            <a:r>
              <a:rPr lang="en-US" err="1"/>
              <a:t>consequat</a:t>
            </a:r>
            <a:r>
              <a:rPr lang="en-US"/>
              <a:t> </a:t>
            </a:r>
            <a:r>
              <a:rPr lang="en-US" err="1"/>
              <a:t>orci</a:t>
            </a:r>
            <a:r>
              <a:rPr lang="en-US"/>
              <a:t> id cursus pharetra. </a:t>
            </a:r>
            <a:r>
              <a:rPr lang="en-US" err="1"/>
              <a:t>Nulla</a:t>
            </a:r>
            <a:r>
              <a:rPr lang="en-US"/>
              <a:t> </a:t>
            </a:r>
            <a:r>
              <a:rPr lang="en-US" err="1"/>
              <a:t>facilisi</a:t>
            </a:r>
            <a:r>
              <a:rPr lang="en-US"/>
              <a:t>.</a:t>
            </a:r>
            <a:endParaRPr lang="en-GB"/>
          </a:p>
        </p:txBody>
      </p:sp>
      <p:sp>
        <p:nvSpPr>
          <p:cNvPr id="45" name="Text Placeholder 43">
            <a:extLst>
              <a:ext uri="{FF2B5EF4-FFF2-40B4-BE49-F238E27FC236}">
                <a16:creationId xmlns:a16="http://schemas.microsoft.com/office/drawing/2014/main" id="{CFFED587-D11E-4E47-989A-1499DFD5A09A}"/>
              </a:ext>
            </a:extLst>
          </p:cNvPr>
          <p:cNvSpPr>
            <a:spLocks noGrp="1"/>
          </p:cNvSpPr>
          <p:nvPr>
            <p:ph type="body" sz="quarter" idx="25" hasCustomPrompt="1"/>
          </p:nvPr>
        </p:nvSpPr>
        <p:spPr>
          <a:xfrm>
            <a:off x="4077456" y="1683774"/>
            <a:ext cx="2961193" cy="2886075"/>
          </a:xfrm>
        </p:spPr>
        <p:txBody>
          <a:bodyPr>
            <a:normAutofit/>
          </a:bodyPr>
          <a:lstStyle>
            <a:lvl1pPr marL="0" indent="0">
              <a:buNone/>
              <a:defRPr sz="1400" b="0">
                <a:latin typeface="Georgia" panose="02040502050405020303" pitchFamily="18" charset="0"/>
              </a:defRPr>
            </a:lvl1pPr>
          </a:lstStyle>
          <a:p>
            <a:pPr lvl="0"/>
            <a:r>
              <a:rPr lang="en-US"/>
              <a:t>Nunc dictum </a:t>
            </a:r>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a:t>
            </a:r>
            <a:endParaRPr lang="en-GB"/>
          </a:p>
        </p:txBody>
      </p:sp>
      <p:sp>
        <p:nvSpPr>
          <p:cNvPr id="46" name="Text Placeholder 43">
            <a:extLst>
              <a:ext uri="{FF2B5EF4-FFF2-40B4-BE49-F238E27FC236}">
                <a16:creationId xmlns:a16="http://schemas.microsoft.com/office/drawing/2014/main" id="{3FAE43D5-5B87-4F22-AD24-8FFF32D5936E}"/>
              </a:ext>
            </a:extLst>
          </p:cNvPr>
          <p:cNvSpPr>
            <a:spLocks noGrp="1"/>
          </p:cNvSpPr>
          <p:nvPr>
            <p:ph type="body" sz="quarter" idx="26" hasCustomPrompt="1"/>
          </p:nvPr>
        </p:nvSpPr>
        <p:spPr>
          <a:xfrm>
            <a:off x="351033" y="1683773"/>
            <a:ext cx="2961193" cy="2886075"/>
          </a:xfrm>
        </p:spPr>
        <p:txBody>
          <a:bodyPr>
            <a:normAutofit/>
          </a:bodyPr>
          <a:lstStyle>
            <a:lvl1pPr marL="0" indent="0">
              <a:buNone/>
              <a:defRPr sz="1400" b="0">
                <a:latin typeface="Georgia" panose="02040502050405020303" pitchFamily="18" charset="0"/>
              </a:defRPr>
            </a:lvl1pPr>
          </a:lstStyle>
          <a:p>
            <a:pPr lvl="0"/>
            <a:r>
              <a:rPr lang="en-US"/>
              <a:t>Sed </a:t>
            </a:r>
            <a:r>
              <a:rPr lang="en-US" err="1"/>
              <a:t>eu</a:t>
            </a:r>
            <a:r>
              <a:rPr lang="en-US"/>
              <a:t> diam libero. Nunc dictum </a:t>
            </a:r>
            <a:r>
              <a:rPr lang="en-US" err="1"/>
              <a:t>mollis</a:t>
            </a:r>
            <a:r>
              <a:rPr lang="en-US"/>
              <a:t> </a:t>
            </a:r>
            <a:r>
              <a:rPr lang="en-US" err="1"/>
              <a:t>turpis</a:t>
            </a:r>
            <a:r>
              <a:rPr lang="en-US"/>
              <a:t> id cursus. Morbi </a:t>
            </a:r>
            <a:r>
              <a:rPr lang="en-US" err="1"/>
              <a:t>consequat</a:t>
            </a:r>
            <a:r>
              <a:rPr lang="en-US"/>
              <a:t> </a:t>
            </a:r>
            <a:r>
              <a:rPr lang="en-US" err="1"/>
              <a:t>orci</a:t>
            </a:r>
            <a:r>
              <a:rPr lang="en-US"/>
              <a:t> id cursus pharetra. </a:t>
            </a:r>
            <a:r>
              <a:rPr lang="en-US" err="1"/>
              <a:t>Nulla</a:t>
            </a:r>
            <a:r>
              <a:rPr lang="en-US"/>
              <a:t> </a:t>
            </a:r>
            <a:r>
              <a:rPr lang="en-US" err="1"/>
              <a:t>facilisi</a:t>
            </a:r>
            <a:r>
              <a:rPr lang="en-US"/>
              <a:t>. </a:t>
            </a:r>
            <a:r>
              <a:rPr lang="en-US" err="1"/>
              <a:t>Aliquam</a:t>
            </a:r>
            <a:r>
              <a:rPr lang="en-US"/>
              <a:t> </a:t>
            </a:r>
            <a:r>
              <a:rPr lang="en-US" err="1"/>
              <a:t>nec</a:t>
            </a:r>
            <a:r>
              <a:rPr lang="en-US"/>
              <a:t> </a:t>
            </a:r>
            <a:r>
              <a:rPr lang="en-US" err="1"/>
              <a:t>nibh</a:t>
            </a:r>
            <a:r>
              <a:rPr lang="en-US"/>
              <a:t> convallis, tempus </a:t>
            </a:r>
            <a:r>
              <a:rPr lang="en-US" err="1"/>
              <a:t>nibh</a:t>
            </a:r>
            <a:r>
              <a:rPr lang="en-US"/>
              <a:t> </a:t>
            </a:r>
            <a:r>
              <a:rPr lang="en-US" err="1"/>
              <a:t>nec</a:t>
            </a:r>
            <a:r>
              <a:rPr lang="en-US"/>
              <a:t>, </a:t>
            </a:r>
            <a:r>
              <a:rPr lang="en-US" err="1"/>
              <a:t>aliquet</a:t>
            </a:r>
            <a:r>
              <a:rPr lang="en-US"/>
              <a:t> </a:t>
            </a:r>
            <a:r>
              <a:rPr lang="en-US" err="1"/>
              <a:t>risus</a:t>
            </a:r>
            <a:r>
              <a:rPr lang="en-US"/>
              <a:t>. Ut </a:t>
            </a:r>
            <a:r>
              <a:rPr lang="en-US" err="1"/>
              <a:t>facilisis</a:t>
            </a:r>
            <a:r>
              <a:rPr lang="en-US"/>
              <a:t>, </a:t>
            </a:r>
            <a:r>
              <a:rPr lang="en-US" err="1"/>
              <a:t>lacus</a:t>
            </a:r>
            <a:r>
              <a:rPr lang="en-US"/>
              <a:t> </a:t>
            </a:r>
            <a:r>
              <a:rPr lang="en-US" err="1"/>
              <a:t>bibendum</a:t>
            </a:r>
            <a:r>
              <a:rPr lang="en-US"/>
              <a:t> </a:t>
            </a:r>
            <a:r>
              <a:rPr lang="en-US" err="1"/>
              <a:t>pretium</a:t>
            </a:r>
            <a:r>
              <a:rPr lang="en-US"/>
              <a:t> </a:t>
            </a:r>
            <a:r>
              <a:rPr lang="en-US" err="1"/>
              <a:t>pellentesque</a:t>
            </a:r>
            <a:r>
              <a:rPr lang="en-US"/>
              <a:t>, </a:t>
            </a:r>
            <a:r>
              <a:rPr lang="en-US" err="1"/>
              <a:t>est</a:t>
            </a:r>
            <a:r>
              <a:rPr lang="en-US"/>
              <a:t> </a:t>
            </a:r>
            <a:r>
              <a:rPr lang="en-US" err="1"/>
              <a:t>metus</a:t>
            </a:r>
            <a:r>
              <a:rPr lang="en-US"/>
              <a:t> </a:t>
            </a:r>
            <a:r>
              <a:rPr lang="en-US" err="1"/>
              <a:t>viverra</a:t>
            </a:r>
            <a:r>
              <a:rPr lang="en-US"/>
              <a:t> </a:t>
            </a:r>
            <a:r>
              <a:rPr lang="en-US" err="1"/>
              <a:t>erat</a:t>
            </a:r>
            <a:r>
              <a:rPr lang="en-US"/>
              <a:t>, vel </a:t>
            </a:r>
            <a:r>
              <a:rPr lang="en-US" err="1"/>
              <a:t>blandit</a:t>
            </a:r>
            <a:r>
              <a:rPr lang="en-US"/>
              <a:t> libero </a:t>
            </a:r>
            <a:r>
              <a:rPr lang="en-US" err="1"/>
              <a:t>arcu</a:t>
            </a:r>
            <a:r>
              <a:rPr lang="en-US"/>
              <a:t> </a:t>
            </a:r>
            <a:r>
              <a:rPr lang="en-US" err="1"/>
              <a:t>ut</a:t>
            </a:r>
            <a:r>
              <a:rPr lang="en-US"/>
              <a:t> </a:t>
            </a:r>
            <a:r>
              <a:rPr lang="en-US" err="1"/>
              <a:t>velit</a:t>
            </a:r>
            <a:r>
              <a:rPr lang="en-US"/>
              <a:t>. </a:t>
            </a:r>
            <a:r>
              <a:rPr lang="en-US" err="1"/>
              <a:t>Aliquam</a:t>
            </a:r>
            <a:r>
              <a:rPr lang="en-US"/>
              <a:t> </a:t>
            </a:r>
            <a:r>
              <a:rPr lang="en-US" err="1"/>
              <a:t>nec</a:t>
            </a:r>
            <a:r>
              <a:rPr lang="en-US"/>
              <a:t> </a:t>
            </a:r>
            <a:r>
              <a:rPr lang="en-US" err="1"/>
              <a:t>nibh</a:t>
            </a:r>
            <a:r>
              <a:rPr lang="en-US"/>
              <a:t> convallis.</a:t>
            </a:r>
            <a:endParaRPr lang="en-GB"/>
          </a:p>
        </p:txBody>
      </p:sp>
      <p:sp>
        <p:nvSpPr>
          <p:cNvPr id="48" name="Text Placeholder 47">
            <a:extLst>
              <a:ext uri="{FF2B5EF4-FFF2-40B4-BE49-F238E27FC236}">
                <a16:creationId xmlns:a16="http://schemas.microsoft.com/office/drawing/2014/main" id="{51AD1A11-EB36-4B4D-8BD2-C1BC9EED5745}"/>
              </a:ext>
            </a:extLst>
          </p:cNvPr>
          <p:cNvSpPr>
            <a:spLocks noGrp="1"/>
          </p:cNvSpPr>
          <p:nvPr>
            <p:ph type="body" sz="quarter" idx="27" hasCustomPrompt="1"/>
          </p:nvPr>
        </p:nvSpPr>
        <p:spPr>
          <a:xfrm>
            <a:off x="342900"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
        <p:nvSpPr>
          <p:cNvPr id="49" name="Text Placeholder 47">
            <a:extLst>
              <a:ext uri="{FF2B5EF4-FFF2-40B4-BE49-F238E27FC236}">
                <a16:creationId xmlns:a16="http://schemas.microsoft.com/office/drawing/2014/main" id="{15D974E1-F662-429E-B192-03B834B6AFC9}"/>
              </a:ext>
            </a:extLst>
          </p:cNvPr>
          <p:cNvSpPr>
            <a:spLocks noGrp="1"/>
          </p:cNvSpPr>
          <p:nvPr>
            <p:ph type="body" sz="quarter" idx="28" hasCustomPrompt="1"/>
          </p:nvPr>
        </p:nvSpPr>
        <p:spPr>
          <a:xfrm>
            <a:off x="4076701"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
        <p:nvSpPr>
          <p:cNvPr id="50" name="Text Placeholder 47">
            <a:extLst>
              <a:ext uri="{FF2B5EF4-FFF2-40B4-BE49-F238E27FC236}">
                <a16:creationId xmlns:a16="http://schemas.microsoft.com/office/drawing/2014/main" id="{86FD7D3A-0EAF-4AAD-9AE9-0074571EBEEB}"/>
              </a:ext>
            </a:extLst>
          </p:cNvPr>
          <p:cNvSpPr>
            <a:spLocks noGrp="1"/>
          </p:cNvSpPr>
          <p:nvPr>
            <p:ph type="body" sz="quarter" idx="29" hasCustomPrompt="1"/>
          </p:nvPr>
        </p:nvSpPr>
        <p:spPr>
          <a:xfrm>
            <a:off x="7823647" y="4584701"/>
            <a:ext cx="3095625" cy="233168"/>
          </a:xfrm>
        </p:spPr>
        <p:txBody>
          <a:bodyPr>
            <a:noAutofit/>
          </a:bodyPr>
          <a:lstStyle>
            <a:lvl1pPr marL="0" indent="0">
              <a:buNone/>
              <a:defRPr sz="1200" b="1">
                <a:solidFill>
                  <a:schemeClr val="accent3"/>
                </a:solidFill>
              </a:defRPr>
            </a:lvl1pPr>
          </a:lstStyle>
          <a:p>
            <a:pPr lvl="0"/>
            <a:r>
              <a:rPr lang="en-GB"/>
              <a:t>FirstName Surname</a:t>
            </a:r>
          </a:p>
        </p:txBody>
      </p:sp>
    </p:spTree>
    <p:extLst>
      <p:ext uri="{BB962C8B-B14F-4D97-AF65-F5344CB8AC3E}">
        <p14:creationId xmlns:p14="http://schemas.microsoft.com/office/powerpoint/2010/main" val="2726425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 Type + Info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2BFC6-42F5-4959-A72F-EF7F0447B346}"/>
              </a:ext>
            </a:extLst>
          </p:cNvPr>
          <p:cNvSpPr>
            <a:spLocks noGrp="1"/>
          </p:cNvSpPr>
          <p:nvPr>
            <p:ph type="title"/>
          </p:nvPr>
        </p:nvSpPr>
        <p:spPr/>
        <p:txBody>
          <a:bodyPr/>
          <a:lstStyle>
            <a:lvl1pPr>
              <a:defRPr/>
            </a:lvl1pPr>
          </a:lstStyle>
          <a:p>
            <a:r>
              <a:rPr lang="en-US"/>
              <a:t>Click to edit Master title style</a:t>
            </a:r>
            <a:endParaRPr lang="en-GB"/>
          </a:p>
        </p:txBody>
      </p:sp>
      <p:sp>
        <p:nvSpPr>
          <p:cNvPr id="3" name="Footer Placeholder 2">
            <a:extLst>
              <a:ext uri="{FF2B5EF4-FFF2-40B4-BE49-F238E27FC236}">
                <a16:creationId xmlns:a16="http://schemas.microsoft.com/office/drawing/2014/main" id="{A9CDBF25-0BB4-4372-9C89-4A3229482F5E}"/>
              </a:ext>
            </a:extLst>
          </p:cNvPr>
          <p:cNvSpPr>
            <a:spLocks noGrp="1"/>
          </p:cNvSpPr>
          <p:nvPr>
            <p:ph type="ftr" sz="quarter" idx="10"/>
          </p:nvPr>
        </p:nvSpPr>
        <p:spPr/>
        <p:txBody>
          <a:bodyPr/>
          <a:lstStyle/>
          <a:p>
            <a:r>
              <a:rPr lang="en-GB"/>
              <a:t>cobis.org.uk</a:t>
            </a:r>
          </a:p>
        </p:txBody>
      </p:sp>
      <p:sp>
        <p:nvSpPr>
          <p:cNvPr id="4" name="Slide Number Placeholder 3">
            <a:extLst>
              <a:ext uri="{FF2B5EF4-FFF2-40B4-BE49-F238E27FC236}">
                <a16:creationId xmlns:a16="http://schemas.microsoft.com/office/drawing/2014/main" id="{26FACE74-B237-42CB-B7E8-D725C6C6BCA5}"/>
              </a:ext>
            </a:extLst>
          </p:cNvPr>
          <p:cNvSpPr>
            <a:spLocks noGrp="1"/>
          </p:cNvSpPr>
          <p:nvPr>
            <p:ph type="sldNum" sz="quarter" idx="11"/>
          </p:nvPr>
        </p:nvSpPr>
        <p:spPr/>
        <p:txBody>
          <a:bodyPr/>
          <a:lstStyle/>
          <a:p>
            <a:fld id="{02D04341-8C01-452F-A83D-F1EAD0D47EAC}" type="slidenum">
              <a:rPr lang="en-GB" smtClean="0"/>
              <a:pPr/>
              <a:t>‹#›</a:t>
            </a:fld>
            <a:endParaRPr lang="en-GB"/>
          </a:p>
        </p:txBody>
      </p:sp>
      <p:sp>
        <p:nvSpPr>
          <p:cNvPr id="5" name="Text Placeholder 5">
            <a:extLst>
              <a:ext uri="{FF2B5EF4-FFF2-40B4-BE49-F238E27FC236}">
                <a16:creationId xmlns:a16="http://schemas.microsoft.com/office/drawing/2014/main" id="{3D154FBD-9E5F-404D-8F94-A2B49008205F}"/>
              </a:ext>
            </a:extLst>
          </p:cNvPr>
          <p:cNvSpPr>
            <a:spLocks noGrp="1"/>
          </p:cNvSpPr>
          <p:nvPr>
            <p:ph type="body" sz="quarter" idx="12"/>
          </p:nvPr>
        </p:nvSpPr>
        <p:spPr>
          <a:xfrm>
            <a:off x="298961" y="1050872"/>
            <a:ext cx="4190639" cy="4862566"/>
          </a:xfrm>
          <a:prstGeom prst="rect">
            <a:avLst/>
          </a:prstGeom>
        </p:spPr>
        <p:txBody>
          <a:bodyPr numCol="1" spcCol="180000">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hart Placeholder 6">
            <a:extLst>
              <a:ext uri="{FF2B5EF4-FFF2-40B4-BE49-F238E27FC236}">
                <a16:creationId xmlns:a16="http://schemas.microsoft.com/office/drawing/2014/main" id="{F5EF5348-A270-4F70-9969-E91433B82154}"/>
              </a:ext>
            </a:extLst>
          </p:cNvPr>
          <p:cNvSpPr>
            <a:spLocks noGrp="1"/>
          </p:cNvSpPr>
          <p:nvPr>
            <p:ph type="chart" sz="quarter" idx="13"/>
          </p:nvPr>
        </p:nvSpPr>
        <p:spPr>
          <a:xfrm>
            <a:off x="6055361" y="1182531"/>
            <a:ext cx="4730908" cy="4730908"/>
          </a:xfrm>
        </p:spPr>
        <p:txBody>
          <a:bodyPr/>
          <a:lstStyle/>
          <a:p>
            <a:endParaRPr lang="en-GB"/>
          </a:p>
        </p:txBody>
      </p:sp>
    </p:spTree>
    <p:extLst>
      <p:ext uri="{BB962C8B-B14F-4D97-AF65-F5344CB8AC3E}">
        <p14:creationId xmlns:p14="http://schemas.microsoft.com/office/powerpoint/2010/main" val="3093349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8961" y="996919"/>
            <a:ext cx="6444739" cy="491651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0668000" y="6242856"/>
            <a:ext cx="1111487" cy="365125"/>
          </a:xfrm>
          <a:prstGeom prst="rect">
            <a:avLst/>
          </a:prstGeom>
        </p:spPr>
        <p:txBody>
          <a:bodyPr vert="horz" lIns="91440" tIns="45720" rIns="91440" bIns="45720" rtlCol="0" anchor="ctr"/>
          <a:lstStyle>
            <a:lvl1pPr algn="r">
              <a:defRPr sz="1200">
                <a:solidFill>
                  <a:schemeClr val="tx2"/>
                </a:solidFill>
                <a:latin typeface="Montserrat" panose="00000500000000000000" pitchFamily="2" charset="0"/>
              </a:defRPr>
            </a:lvl1pPr>
          </a:lstStyle>
          <a:p>
            <a:r>
              <a:rPr lang="en-GB"/>
              <a:t>cobis.org.uk</a:t>
            </a:r>
          </a:p>
        </p:txBody>
      </p:sp>
      <p:sp>
        <p:nvSpPr>
          <p:cNvPr id="8" name="Rectangle 7">
            <a:extLst>
              <a:ext uri="{FF2B5EF4-FFF2-40B4-BE49-F238E27FC236}">
                <a16:creationId xmlns:a16="http://schemas.microsoft.com/office/drawing/2014/main" id="{A0E7E798-221C-4680-8CB2-82D461628602}"/>
              </a:ext>
            </a:extLst>
          </p:cNvPr>
          <p:cNvSpPr/>
          <p:nvPr userDrawn="1"/>
        </p:nvSpPr>
        <p:spPr>
          <a:xfrm>
            <a:off x="0" y="0"/>
            <a:ext cx="51238" cy="685800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latin typeface="Montserrat" panose="00000500000000000000" pitchFamily="2" charset="0"/>
            </a:endParaRPr>
          </a:p>
        </p:txBody>
      </p:sp>
      <p:pic>
        <p:nvPicPr>
          <p:cNvPr id="33" name="Graphic 32">
            <a:extLst>
              <a:ext uri="{FF2B5EF4-FFF2-40B4-BE49-F238E27FC236}">
                <a16:creationId xmlns:a16="http://schemas.microsoft.com/office/drawing/2014/main" id="{0EB77433-FFDF-42AC-B990-6F42664FA5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8961" y="6053958"/>
            <a:ext cx="2610820" cy="546141"/>
          </a:xfrm>
          <a:prstGeom prst="rect">
            <a:avLst/>
          </a:prstGeom>
        </p:spPr>
      </p:pic>
      <p:sp>
        <p:nvSpPr>
          <p:cNvPr id="12" name="Title Placeholder 11">
            <a:extLst>
              <a:ext uri="{FF2B5EF4-FFF2-40B4-BE49-F238E27FC236}">
                <a16:creationId xmlns:a16="http://schemas.microsoft.com/office/drawing/2014/main" id="{770285F0-2AC4-496D-B8B4-63524B3689E3}"/>
              </a:ext>
            </a:extLst>
          </p:cNvPr>
          <p:cNvSpPr>
            <a:spLocks noGrp="1"/>
          </p:cNvSpPr>
          <p:nvPr>
            <p:ph type="title"/>
          </p:nvPr>
        </p:nvSpPr>
        <p:spPr>
          <a:xfrm>
            <a:off x="298961" y="315312"/>
            <a:ext cx="6444739" cy="681608"/>
          </a:xfrm>
          <a:prstGeom prst="rect">
            <a:avLst/>
          </a:prstGeom>
        </p:spPr>
        <p:txBody>
          <a:bodyPr vert="horz" lIns="0" tIns="0" rIns="0" bIns="0" rtlCol="0" anchor="t">
            <a:noAutofit/>
          </a:bodyPr>
          <a:lstStyle/>
          <a:p>
            <a:r>
              <a:rPr lang="en-US"/>
              <a:t>Click to edit Master title style</a:t>
            </a:r>
            <a:endParaRPr lang="en-GB"/>
          </a:p>
        </p:txBody>
      </p:sp>
      <p:sp>
        <p:nvSpPr>
          <p:cNvPr id="13" name="Slide Number Placeholder 12">
            <a:extLst>
              <a:ext uri="{FF2B5EF4-FFF2-40B4-BE49-F238E27FC236}">
                <a16:creationId xmlns:a16="http://schemas.microsoft.com/office/drawing/2014/main" id="{DAAE578C-4419-4AAE-B8DC-EC566DE710C0}"/>
              </a:ext>
            </a:extLst>
          </p:cNvPr>
          <p:cNvSpPr>
            <a:spLocks noGrp="1"/>
          </p:cNvSpPr>
          <p:nvPr>
            <p:ph type="sldNum" sz="quarter" idx="4"/>
          </p:nvPr>
        </p:nvSpPr>
        <p:spPr>
          <a:xfrm>
            <a:off x="9036287" y="315311"/>
            <a:ext cx="2743200" cy="365125"/>
          </a:xfrm>
          <a:prstGeom prst="rect">
            <a:avLst/>
          </a:prstGeom>
        </p:spPr>
        <p:txBody>
          <a:bodyPr vert="horz" lIns="0" tIns="0" rIns="0" bIns="0" rtlCol="0" anchor="t"/>
          <a:lstStyle>
            <a:lvl1pPr algn="r">
              <a:defRPr sz="1200">
                <a:solidFill>
                  <a:schemeClr val="accent3"/>
                </a:solidFill>
                <a:latin typeface="Montserrat" panose="00000500000000000000" pitchFamily="2" charset="0"/>
              </a:defRPr>
            </a:lvl1pPr>
          </a:lstStyle>
          <a:p>
            <a:fld id="{02D04341-8C01-452F-A83D-F1EAD0D47EAC}" type="slidenum">
              <a:rPr lang="en-GB" smtClean="0"/>
              <a:pPr/>
              <a:t>‹#›</a:t>
            </a:fld>
            <a:endParaRPr lang="en-GB"/>
          </a:p>
        </p:txBody>
      </p:sp>
    </p:spTree>
    <p:extLst>
      <p:ext uri="{BB962C8B-B14F-4D97-AF65-F5344CB8AC3E}">
        <p14:creationId xmlns:p14="http://schemas.microsoft.com/office/powerpoint/2010/main" val="3623106572"/>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5" r:id="rId3"/>
    <p:sldLayoutId id="2147483678" r:id="rId4"/>
    <p:sldLayoutId id="2147483676" r:id="rId5"/>
    <p:sldLayoutId id="2147483677" r:id="rId6"/>
    <p:sldLayoutId id="2147483679" r:id="rId7"/>
    <p:sldLayoutId id="2147483680" r:id="rId8"/>
    <p:sldLayoutId id="2147483682" r:id="rId9"/>
    <p:sldLayoutId id="2147483683" r:id="rId10"/>
    <p:sldLayoutId id="2147483684" r:id="rId11"/>
  </p:sldLayoutIdLst>
  <p:hf hdr="0" dt="0"/>
  <p:txStyles>
    <p:title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48" userDrawn="1">
          <p15:clr>
            <a:srgbClr val="F26B43"/>
          </p15:clr>
        </p15:guide>
        <p15:guide id="2" pos="5382" userDrawn="1">
          <p15:clr>
            <a:srgbClr val="F26B43"/>
          </p15:clr>
        </p15:guide>
        <p15:guide id="3" orient="horz" pos="37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svg"/><Relationship Id="rId2" Type="http://schemas.openxmlformats.org/officeDocument/2006/relationships/image" Target="../media/image10.svg"/><Relationship Id="rId1" Type="http://schemas.openxmlformats.org/officeDocument/2006/relationships/slideLayout" Target="../slideLayouts/slideLayout6.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cobis.org.uk/professional-learning/governor-resource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cobis.org.uk/services/lobbyi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www.cobis.org.uk/professional-learning/all-courses-and-conferences/safeguarding"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www.cobis.org.uk/our-network/search-for-cobis-members/cobis-supporting-associates-searc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mailto:comms@cobis.org.uk"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jpg"/><Relationship Id="rId2" Type="http://schemas.openxmlformats.org/officeDocument/2006/relationships/notesSlide" Target="../notesSlides/notesSlide13.xml"/><Relationship Id="rId16"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jpe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3.png"/><Relationship Id="rId3" Type="http://schemas.openxmlformats.org/officeDocument/2006/relationships/hyperlink" Target="https://www.linkedin.com/search/results/all/?fetchDeterministicClustersOnly=true&amp;heroEntityKey=urn%3Ali%3Afsd_profile%3AACoAAAMBvPIB8iO5RizSr2v6BwdfNPAZYkUgiMw&amp;keywords=natalie%20williams&amp;origin=RICH_QUERY_SUGGESTION&amp;position=0&amp;searchId=6bc2f850-6d1d-4f56-8afa-aa791725014e&amp;sid=xr~&amp;spellCorrectionEnabled=false" TargetMode="External"/><Relationship Id="rId7" Type="http://schemas.openxmlformats.org/officeDocument/2006/relationships/hyperlink" Target="https://www.cobis.org.uk/about-us/meet-the-team" TargetMode="External"/><Relationship Id="rId12"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5.jpeg"/><Relationship Id="rId11" Type="http://schemas.openxmlformats.org/officeDocument/2006/relationships/hyperlink" Target="http://www.linkedin.com/company/cobisorg" TargetMode="External"/><Relationship Id="rId5" Type="http://schemas.openxmlformats.org/officeDocument/2006/relationships/hyperlink" Target="http://www.cobis.org.uk/" TargetMode="External"/><Relationship Id="rId10" Type="http://schemas.openxmlformats.org/officeDocument/2006/relationships/hyperlink" Target="http://instagram.com/" TargetMode="External"/><Relationship Id="rId4" Type="http://schemas.openxmlformats.org/officeDocument/2006/relationships/hyperlink" Target="mailto:natalie.williams@cobis.org.uk" TargetMode="External"/><Relationship Id="rId9" Type="http://schemas.openxmlformats.org/officeDocument/2006/relationships/hyperlink" Target="http://faceboo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99B5-02C8-48D8-9309-2A3D75B29E8D}"/>
              </a:ext>
            </a:extLst>
          </p:cNvPr>
          <p:cNvSpPr>
            <a:spLocks noGrp="1"/>
          </p:cNvSpPr>
          <p:nvPr>
            <p:ph type="ctrTitle"/>
          </p:nvPr>
        </p:nvSpPr>
        <p:spPr>
          <a:xfrm>
            <a:off x="251827" y="413657"/>
            <a:ext cx="5083340" cy="1094389"/>
          </a:xfrm>
        </p:spPr>
        <p:txBody>
          <a:bodyPr/>
          <a:lstStyle/>
          <a:p>
            <a:r>
              <a:rPr lang="en-GB" sz="4000"/>
              <a:t>Your COBIS Membership</a:t>
            </a:r>
            <a:br>
              <a:rPr lang="en-GB" sz="4000"/>
            </a:br>
            <a:endParaRPr lang="en-GB" sz="4000"/>
          </a:p>
        </p:txBody>
      </p:sp>
      <p:pic>
        <p:nvPicPr>
          <p:cNvPr id="5" name="Picture 4" descr="A close up of a sign&#10;&#10;Description automatically generated">
            <a:extLst>
              <a:ext uri="{FF2B5EF4-FFF2-40B4-BE49-F238E27FC236}">
                <a16:creationId xmlns:a16="http://schemas.microsoft.com/office/drawing/2014/main" id="{62611B0A-C27E-894F-928B-C7DF87300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pic>
        <p:nvPicPr>
          <p:cNvPr id="9" name="Picture 8">
            <a:extLst>
              <a:ext uri="{FF2B5EF4-FFF2-40B4-BE49-F238E27FC236}">
                <a16:creationId xmlns:a16="http://schemas.microsoft.com/office/drawing/2014/main" id="{87D5F397-0E3F-1D40-9805-D6CD364D400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14" name="Picture Placeholder 13">
            <a:extLst>
              <a:ext uri="{FF2B5EF4-FFF2-40B4-BE49-F238E27FC236}">
                <a16:creationId xmlns:a16="http://schemas.microsoft.com/office/drawing/2014/main" id="{BD3EBFC8-A75C-4F3A-8020-B97AE1A32107}"/>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623" r="16623"/>
          <a:stretch/>
        </p:blipFill>
        <p:spPr>
          <a:xfrm>
            <a:off x="5335167" y="-1"/>
            <a:ext cx="6856833" cy="6858001"/>
          </a:xfrm>
        </p:spPr>
      </p:pic>
      <p:sp>
        <p:nvSpPr>
          <p:cNvPr id="3" name="Title 1">
            <a:extLst>
              <a:ext uri="{FF2B5EF4-FFF2-40B4-BE49-F238E27FC236}">
                <a16:creationId xmlns:a16="http://schemas.microsoft.com/office/drawing/2014/main" id="{E2A54D3B-B606-0E83-4FBF-21988A9A92DD}"/>
              </a:ext>
            </a:extLst>
          </p:cNvPr>
          <p:cNvSpPr txBox="1">
            <a:spLocks/>
          </p:cNvSpPr>
          <p:nvPr/>
        </p:nvSpPr>
        <p:spPr>
          <a:xfrm>
            <a:off x="251827" y="1921703"/>
            <a:ext cx="5083340" cy="1094389"/>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bg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000" dirty="0">
                <a:latin typeface="Montserrat"/>
                <a:cs typeface="Arial"/>
              </a:rPr>
              <a:t>2026/2027</a:t>
            </a:r>
          </a:p>
        </p:txBody>
      </p:sp>
    </p:spTree>
    <p:extLst>
      <p:ext uri="{BB962C8B-B14F-4D97-AF65-F5344CB8AC3E}">
        <p14:creationId xmlns:p14="http://schemas.microsoft.com/office/powerpoint/2010/main" val="109931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group of children posing for a photo">
            <a:extLst>
              <a:ext uri="{FF2B5EF4-FFF2-40B4-BE49-F238E27FC236}">
                <a16:creationId xmlns:a16="http://schemas.microsoft.com/office/drawing/2014/main" id="{B7548BBA-374E-B632-76B9-1BFDA28289F7}"/>
              </a:ext>
            </a:extLst>
          </p:cNvPr>
          <p:cNvPicPr>
            <a:picLocks noChangeAspect="1"/>
          </p:cNvPicPr>
          <p:nvPr/>
        </p:nvPicPr>
        <p:blipFill>
          <a:blip r:embed="rId3">
            <a:extLst>
              <a:ext uri="{28A0092B-C50C-407E-A947-70E740481C1C}">
                <a14:useLocalDpi xmlns:a14="http://schemas.microsoft.com/office/drawing/2010/main" val="0"/>
              </a:ext>
            </a:extLst>
          </a:blip>
          <a:srcRect l="56631"/>
          <a:stretch>
            <a:fillRect/>
          </a:stretch>
        </p:blipFill>
        <p:spPr>
          <a:xfrm>
            <a:off x="6520543" y="0"/>
            <a:ext cx="5671458" cy="6858000"/>
          </a:xfrm>
          <a:prstGeom prst="rect">
            <a:avLst/>
          </a:prstGeom>
        </p:spPr>
      </p:pic>
      <p:sp>
        <p:nvSpPr>
          <p:cNvPr id="2" name="Title 1">
            <a:extLst>
              <a:ext uri="{FF2B5EF4-FFF2-40B4-BE49-F238E27FC236}">
                <a16:creationId xmlns:a16="http://schemas.microsoft.com/office/drawing/2014/main" id="{7EAD39C3-2E27-4AAE-BAD7-00D10D0AED01}"/>
              </a:ext>
            </a:extLst>
          </p:cNvPr>
          <p:cNvSpPr>
            <a:spLocks noGrp="1"/>
          </p:cNvSpPr>
          <p:nvPr>
            <p:ph type="title"/>
          </p:nvPr>
        </p:nvSpPr>
        <p:spPr>
          <a:xfrm>
            <a:off x="150732" y="212903"/>
            <a:ext cx="7284925" cy="729227"/>
          </a:xfrm>
        </p:spPr>
        <p:txBody>
          <a:bodyPr/>
          <a:lstStyle/>
          <a:p>
            <a:r>
              <a:rPr lang="en-GB" sz="3600"/>
              <a:t>Welcome to COBIS </a:t>
            </a:r>
          </a:p>
        </p:txBody>
      </p:sp>
      <p:sp>
        <p:nvSpPr>
          <p:cNvPr id="7" name="Footer Placeholder 6">
            <a:extLst>
              <a:ext uri="{FF2B5EF4-FFF2-40B4-BE49-F238E27FC236}">
                <a16:creationId xmlns:a16="http://schemas.microsoft.com/office/drawing/2014/main" id="{8411ABAF-1024-4D9C-881A-ED42DA0ACC82}"/>
              </a:ext>
            </a:extLst>
          </p:cNvPr>
          <p:cNvSpPr>
            <a:spLocks noGrp="1"/>
          </p:cNvSpPr>
          <p:nvPr>
            <p:ph type="ftr" sz="quarter" idx="10"/>
          </p:nvPr>
        </p:nvSpPr>
        <p:spPr>
          <a:xfrm>
            <a:off x="10616431" y="6492875"/>
            <a:ext cx="1111487" cy="365125"/>
          </a:xfrm>
        </p:spPr>
        <p:txBody>
          <a:bodyPr/>
          <a:lstStyle/>
          <a:p>
            <a:r>
              <a:rPr lang="en-GB"/>
              <a:t>cobis.org.uk</a:t>
            </a:r>
          </a:p>
        </p:txBody>
      </p:sp>
      <p:sp>
        <p:nvSpPr>
          <p:cNvPr id="4" name="TextBox 3">
            <a:extLst>
              <a:ext uri="{FF2B5EF4-FFF2-40B4-BE49-F238E27FC236}">
                <a16:creationId xmlns:a16="http://schemas.microsoft.com/office/drawing/2014/main" id="{DA817220-F2BE-D4A7-2206-A0D1C079D4C1}"/>
              </a:ext>
            </a:extLst>
          </p:cNvPr>
          <p:cNvSpPr txBox="1"/>
          <p:nvPr/>
        </p:nvSpPr>
        <p:spPr>
          <a:xfrm>
            <a:off x="150731" y="1054867"/>
            <a:ext cx="7284925" cy="369332"/>
          </a:xfrm>
          <a:prstGeom prst="rect">
            <a:avLst/>
          </a:prstGeom>
          <a:noFill/>
        </p:spPr>
        <p:txBody>
          <a:bodyPr wrap="square" lIns="91440" tIns="45720" rIns="91440" bIns="45720" anchor="t">
            <a:spAutoFit/>
          </a:bodyPr>
          <a:lstStyle/>
          <a:p>
            <a:pPr algn="l" rtl="0">
              <a:buNone/>
            </a:pPr>
            <a:r>
              <a:rPr lang="en-GB" b="0" i="0">
                <a:solidFill>
                  <a:schemeClr val="accent1"/>
                </a:solidFill>
                <a:effectLst/>
                <a:latin typeface="Montserrat"/>
              </a:rPr>
              <a:t>Your school is part of a global network that includes</a:t>
            </a:r>
            <a:r>
              <a:rPr lang="en-GB">
                <a:solidFill>
                  <a:schemeClr val="accent1"/>
                </a:solidFill>
                <a:latin typeface="Montserrat"/>
              </a:rPr>
              <a:t>:</a:t>
            </a:r>
            <a:r>
              <a:rPr lang="en-GB" b="0" i="0">
                <a:solidFill>
                  <a:schemeClr val="accent1"/>
                </a:solidFill>
                <a:effectLst/>
                <a:latin typeface="Montserrat"/>
              </a:rPr>
              <a:t> </a:t>
            </a:r>
            <a:endParaRPr lang="en-GB">
              <a:solidFill>
                <a:schemeClr val="accent1"/>
              </a:solidFill>
              <a:effectLst/>
              <a:latin typeface="Montserrat"/>
            </a:endParaRPr>
          </a:p>
        </p:txBody>
      </p:sp>
      <p:sp>
        <p:nvSpPr>
          <p:cNvPr id="8" name="Title 1">
            <a:extLst>
              <a:ext uri="{FF2B5EF4-FFF2-40B4-BE49-F238E27FC236}">
                <a16:creationId xmlns:a16="http://schemas.microsoft.com/office/drawing/2014/main" id="{0DA7894A-6CDD-91E1-1584-9F7BC12973E3}"/>
              </a:ext>
            </a:extLst>
          </p:cNvPr>
          <p:cNvSpPr txBox="1">
            <a:spLocks/>
          </p:cNvSpPr>
          <p:nvPr/>
        </p:nvSpPr>
        <p:spPr>
          <a:xfrm>
            <a:off x="751773" y="2093491"/>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350+</a:t>
            </a:r>
            <a:r>
              <a:rPr lang="en-GB" sz="3200" dirty="0">
                <a:solidFill>
                  <a:schemeClr val="tx1"/>
                </a:solidFill>
              </a:rPr>
              <a:t>                                 Member Schools</a:t>
            </a:r>
          </a:p>
        </p:txBody>
      </p:sp>
      <p:sp>
        <p:nvSpPr>
          <p:cNvPr id="9" name="Title 1">
            <a:extLst>
              <a:ext uri="{FF2B5EF4-FFF2-40B4-BE49-F238E27FC236}">
                <a16:creationId xmlns:a16="http://schemas.microsoft.com/office/drawing/2014/main" id="{47D4EE9F-4CC0-C481-9B65-3E84ADA6C1F8}"/>
              </a:ext>
            </a:extLst>
          </p:cNvPr>
          <p:cNvSpPr txBox="1">
            <a:spLocks/>
          </p:cNvSpPr>
          <p:nvPr/>
        </p:nvSpPr>
        <p:spPr>
          <a:xfrm>
            <a:off x="394655" y="4226169"/>
            <a:ext cx="2652280" cy="903620"/>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latin typeface="Montserrat"/>
                <a:cs typeface="Arial"/>
              </a:rPr>
              <a:t>200+                                 </a:t>
            </a:r>
            <a:r>
              <a:rPr lang="en-GB" sz="3200" dirty="0">
                <a:solidFill>
                  <a:schemeClr val="tx1"/>
                </a:solidFill>
                <a:latin typeface="Montserrat"/>
                <a:cs typeface="Arial"/>
              </a:rPr>
              <a:t>Supporting  Associates*</a:t>
            </a:r>
            <a:endParaRPr lang="en-US" dirty="0">
              <a:solidFill>
                <a:schemeClr val="tx1"/>
              </a:solidFill>
            </a:endParaRPr>
          </a:p>
        </p:txBody>
      </p:sp>
      <p:sp>
        <p:nvSpPr>
          <p:cNvPr id="10" name="Title 1">
            <a:extLst>
              <a:ext uri="{FF2B5EF4-FFF2-40B4-BE49-F238E27FC236}">
                <a16:creationId xmlns:a16="http://schemas.microsoft.com/office/drawing/2014/main" id="{57AD0D61-5395-6264-2DAF-E86995AE7B5E}"/>
              </a:ext>
            </a:extLst>
          </p:cNvPr>
          <p:cNvSpPr txBox="1">
            <a:spLocks/>
          </p:cNvSpPr>
          <p:nvPr/>
        </p:nvSpPr>
        <p:spPr>
          <a:xfrm>
            <a:off x="3056246" y="3363486"/>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85+                                </a:t>
            </a:r>
            <a:r>
              <a:rPr lang="en-GB" sz="3200" dirty="0">
                <a:solidFill>
                  <a:schemeClr val="tx1"/>
                </a:solidFill>
              </a:rPr>
              <a:t>Countries </a:t>
            </a:r>
          </a:p>
        </p:txBody>
      </p:sp>
      <p:sp>
        <p:nvSpPr>
          <p:cNvPr id="13" name="Title 1">
            <a:extLst>
              <a:ext uri="{FF2B5EF4-FFF2-40B4-BE49-F238E27FC236}">
                <a16:creationId xmlns:a16="http://schemas.microsoft.com/office/drawing/2014/main" id="{ADD1C913-2217-2F93-BBE8-F575C4838966}"/>
              </a:ext>
            </a:extLst>
          </p:cNvPr>
          <p:cNvSpPr txBox="1">
            <a:spLocks/>
          </p:cNvSpPr>
          <p:nvPr/>
        </p:nvSpPr>
        <p:spPr>
          <a:xfrm>
            <a:off x="3791527" y="1731845"/>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275,000+                                </a:t>
            </a:r>
            <a:r>
              <a:rPr lang="en-GB" sz="3200" dirty="0">
                <a:solidFill>
                  <a:schemeClr val="tx1"/>
                </a:solidFill>
              </a:rPr>
              <a:t>Students </a:t>
            </a:r>
          </a:p>
        </p:txBody>
      </p:sp>
      <p:sp>
        <p:nvSpPr>
          <p:cNvPr id="14" name="Title 1">
            <a:extLst>
              <a:ext uri="{FF2B5EF4-FFF2-40B4-BE49-F238E27FC236}">
                <a16:creationId xmlns:a16="http://schemas.microsoft.com/office/drawing/2014/main" id="{78C761EB-DC07-EAC9-56EF-020B4832305A}"/>
              </a:ext>
            </a:extLst>
          </p:cNvPr>
          <p:cNvSpPr txBox="1">
            <a:spLocks/>
          </p:cNvSpPr>
          <p:nvPr/>
        </p:nvSpPr>
        <p:spPr>
          <a:xfrm>
            <a:off x="4216070" y="5129789"/>
            <a:ext cx="2304473" cy="881335"/>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3200" dirty="0">
                <a:solidFill>
                  <a:srgbClr val="FF0000"/>
                </a:solidFill>
              </a:rPr>
              <a:t>20,000+                                 </a:t>
            </a:r>
            <a:r>
              <a:rPr lang="en-GB" sz="3200" dirty="0">
                <a:solidFill>
                  <a:schemeClr val="tx1"/>
                </a:solidFill>
              </a:rPr>
              <a:t>Teachers </a:t>
            </a:r>
          </a:p>
        </p:txBody>
      </p:sp>
      <p:sp>
        <p:nvSpPr>
          <p:cNvPr id="3" name="TextBox 2">
            <a:extLst>
              <a:ext uri="{FF2B5EF4-FFF2-40B4-BE49-F238E27FC236}">
                <a16:creationId xmlns:a16="http://schemas.microsoft.com/office/drawing/2014/main" id="{E01614B1-4FA0-A61F-7B46-E5CA66430AEB}"/>
              </a:ext>
            </a:extLst>
          </p:cNvPr>
          <p:cNvSpPr txBox="1"/>
          <p:nvPr/>
        </p:nvSpPr>
        <p:spPr>
          <a:xfrm>
            <a:off x="396993" y="6596474"/>
            <a:ext cx="552851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latin typeface="Montserrat"/>
              </a:rPr>
              <a:t>*businesses that work with our member schools​</a:t>
            </a:r>
            <a:endParaRPr lang="en-GB" sz="1200">
              <a:cs typeface="Arial"/>
            </a:endParaRPr>
          </a:p>
        </p:txBody>
      </p:sp>
    </p:spTree>
    <p:extLst>
      <p:ext uri="{BB962C8B-B14F-4D97-AF65-F5344CB8AC3E}">
        <p14:creationId xmlns:p14="http://schemas.microsoft.com/office/powerpoint/2010/main" val="319060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1000"/>
                                        <p:tgtEl>
                                          <p:spTgt spid="10">
                                            <p:txEl>
                                              <p:pRg st="0" end="0"/>
                                            </p:txEl>
                                          </p:spTgt>
                                        </p:tgtEl>
                                      </p:cBhvr>
                                    </p:animEffect>
                                    <p:anim calcmode="lin" valueType="num">
                                      <p:cBhvr>
                                        <p:cTn id="2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fade">
                                      <p:cBhvr>
                                        <p:cTn id="35" dur="1000"/>
                                        <p:tgtEl>
                                          <p:spTgt spid="14">
                                            <p:txEl>
                                              <p:pRg st="0" end="0"/>
                                            </p:txEl>
                                          </p:spTgt>
                                        </p:tgtEl>
                                      </p:cBhvr>
                                    </p:animEffect>
                                    <p:anim calcmode="lin" valueType="num">
                                      <p:cBhvr>
                                        <p:cTn id="3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8F1595E-2E03-4C6E-BC2F-BA642E1F5310}"/>
              </a:ext>
            </a:extLst>
          </p:cNvPr>
          <p:cNvSpPr>
            <a:spLocks noGrp="1"/>
          </p:cNvSpPr>
          <p:nvPr>
            <p:ph type="subTitle" idx="1"/>
          </p:nvPr>
        </p:nvSpPr>
        <p:spPr>
          <a:xfrm>
            <a:off x="298959" y="1554392"/>
            <a:ext cx="4801359" cy="954909"/>
          </a:xfrm>
        </p:spPr>
        <p:txBody>
          <a:bodyPr/>
          <a:lstStyle/>
          <a:p>
            <a:r>
              <a:rPr lang="en-US" sz="2400" b="0" i="0">
                <a:solidFill>
                  <a:srgbClr val="FDFFF6"/>
                </a:solidFill>
                <a:effectLst/>
              </a:rPr>
              <a:t>COBIS’ Mission is to </a:t>
            </a:r>
            <a:r>
              <a:rPr lang="en-US" sz="2400" b="1" i="0">
                <a:solidFill>
                  <a:srgbClr val="FDFFF6"/>
                </a:solidFill>
                <a:effectLst/>
              </a:rPr>
              <a:t>support</a:t>
            </a:r>
            <a:r>
              <a:rPr lang="en-US" sz="2400" b="0" i="0">
                <a:solidFill>
                  <a:srgbClr val="FDFFF6"/>
                </a:solidFill>
                <a:effectLst/>
              </a:rPr>
              <a:t> and </a:t>
            </a:r>
            <a:r>
              <a:rPr lang="en-US" sz="2400" b="1" i="0">
                <a:solidFill>
                  <a:srgbClr val="FDFFF6"/>
                </a:solidFill>
                <a:effectLst/>
              </a:rPr>
              <a:t>empower</a:t>
            </a:r>
            <a:r>
              <a:rPr lang="en-US" sz="2400" b="0" i="0">
                <a:solidFill>
                  <a:srgbClr val="FDFFF6"/>
                </a:solidFill>
                <a:effectLst/>
              </a:rPr>
              <a:t> all British international schools in their provision of high-quality education.</a:t>
            </a:r>
            <a:endParaRPr lang="en-GB" sz="2400"/>
          </a:p>
        </p:txBody>
      </p:sp>
      <p:sp>
        <p:nvSpPr>
          <p:cNvPr id="2" name="Title 1">
            <a:extLst>
              <a:ext uri="{FF2B5EF4-FFF2-40B4-BE49-F238E27FC236}">
                <a16:creationId xmlns:a16="http://schemas.microsoft.com/office/drawing/2014/main" id="{43F999B5-02C8-48D8-9309-2A3D75B29E8D}"/>
              </a:ext>
            </a:extLst>
          </p:cNvPr>
          <p:cNvSpPr>
            <a:spLocks noGrp="1"/>
          </p:cNvSpPr>
          <p:nvPr>
            <p:ph type="ctrTitle"/>
          </p:nvPr>
        </p:nvSpPr>
        <p:spPr>
          <a:xfrm>
            <a:off x="298959" y="146423"/>
            <a:ext cx="4416049" cy="1094389"/>
          </a:xfrm>
        </p:spPr>
        <p:txBody>
          <a:bodyPr/>
          <a:lstStyle/>
          <a:p>
            <a:r>
              <a:rPr lang="en-GB" sz="4000"/>
              <a:t>COBIS Mission and Vision</a:t>
            </a:r>
          </a:p>
        </p:txBody>
      </p:sp>
      <p:pic>
        <p:nvPicPr>
          <p:cNvPr id="5" name="Picture 4" descr="A close up of a sign&#10;&#10;Description automatically generated">
            <a:extLst>
              <a:ext uri="{FF2B5EF4-FFF2-40B4-BE49-F238E27FC236}">
                <a16:creationId xmlns:a16="http://schemas.microsoft.com/office/drawing/2014/main" id="{62611B0A-C27E-894F-928B-C7DF87300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pic>
        <p:nvPicPr>
          <p:cNvPr id="9" name="Picture 8">
            <a:extLst>
              <a:ext uri="{FF2B5EF4-FFF2-40B4-BE49-F238E27FC236}">
                <a16:creationId xmlns:a16="http://schemas.microsoft.com/office/drawing/2014/main" id="{87D5F397-0E3F-1D40-9805-D6CD364D4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8" name="Picture Placeholder 7">
            <a:extLst>
              <a:ext uri="{FF2B5EF4-FFF2-40B4-BE49-F238E27FC236}">
                <a16:creationId xmlns:a16="http://schemas.microsoft.com/office/drawing/2014/main" id="{1B677E79-6B76-92EE-4B64-6ADFCE6DE5FF}"/>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6659" b="16659"/>
          <a:stretch>
            <a:fillRect/>
          </a:stretch>
        </p:blipFill>
        <p:spPr>
          <a:xfrm>
            <a:off x="5335167" y="0"/>
            <a:ext cx="6856833" cy="6858001"/>
          </a:xfrm>
        </p:spPr>
      </p:pic>
      <p:sp>
        <p:nvSpPr>
          <p:cNvPr id="10" name="TextBox 9">
            <a:extLst>
              <a:ext uri="{FF2B5EF4-FFF2-40B4-BE49-F238E27FC236}">
                <a16:creationId xmlns:a16="http://schemas.microsoft.com/office/drawing/2014/main" id="{16B1B07B-9019-1337-41CF-90B798031D68}"/>
              </a:ext>
            </a:extLst>
          </p:cNvPr>
          <p:cNvSpPr txBox="1"/>
          <p:nvPr/>
        </p:nvSpPr>
        <p:spPr>
          <a:xfrm>
            <a:off x="176593" y="3545763"/>
            <a:ext cx="5111439" cy="2308324"/>
          </a:xfrm>
          <a:prstGeom prst="rect">
            <a:avLst/>
          </a:prstGeom>
          <a:noFill/>
        </p:spPr>
        <p:txBody>
          <a:bodyPr wrap="square" rtlCol="0">
            <a:spAutoFit/>
          </a:bodyPr>
          <a:lstStyle/>
          <a:p>
            <a:r>
              <a:rPr lang="en-US" sz="2400" b="0" i="0">
                <a:solidFill>
                  <a:srgbClr val="FDFFF6"/>
                </a:solidFill>
                <a:effectLst/>
                <a:latin typeface="Montserrat" panose="00000500000000000000" pitchFamily="2" charset="0"/>
              </a:rPr>
              <a:t>COBIS’ Vision is to </a:t>
            </a:r>
            <a:r>
              <a:rPr lang="en-US" sz="2400" b="1" i="0">
                <a:solidFill>
                  <a:srgbClr val="FDFFF6"/>
                </a:solidFill>
                <a:effectLst/>
                <a:latin typeface="Montserrat" panose="00000500000000000000" pitchFamily="2" charset="0"/>
              </a:rPr>
              <a:t>reach</a:t>
            </a:r>
            <a:r>
              <a:rPr lang="en-US" sz="2400" b="0" i="0">
                <a:solidFill>
                  <a:srgbClr val="FDFFF6"/>
                </a:solidFill>
                <a:effectLst/>
                <a:latin typeface="Montserrat" panose="00000500000000000000" pitchFamily="2" charset="0"/>
              </a:rPr>
              <a:t> and </a:t>
            </a:r>
            <a:r>
              <a:rPr lang="en-US" sz="2400" b="1" i="0">
                <a:solidFill>
                  <a:srgbClr val="FDFFF6"/>
                </a:solidFill>
                <a:effectLst/>
                <a:latin typeface="Montserrat" panose="00000500000000000000" pitchFamily="2" charset="0"/>
              </a:rPr>
              <a:t>connect </a:t>
            </a:r>
            <a:r>
              <a:rPr lang="en-US" sz="2400" b="0" i="0">
                <a:solidFill>
                  <a:srgbClr val="FDFFF6"/>
                </a:solidFill>
                <a:effectLst/>
                <a:latin typeface="Montserrat" panose="00000500000000000000" pitchFamily="2" charset="0"/>
              </a:rPr>
              <a:t>all British international school communities in order to support them in developing students who will have a </a:t>
            </a:r>
            <a:r>
              <a:rPr lang="en-US" sz="2400" b="1" i="0">
                <a:solidFill>
                  <a:srgbClr val="FDFFF6"/>
                </a:solidFill>
                <a:effectLst/>
                <a:latin typeface="Montserrat" panose="00000500000000000000" pitchFamily="2" charset="0"/>
              </a:rPr>
              <a:t>positive</a:t>
            </a:r>
            <a:r>
              <a:rPr lang="en-US" sz="2400" b="0" i="0">
                <a:solidFill>
                  <a:srgbClr val="FDFFF6"/>
                </a:solidFill>
                <a:effectLst/>
                <a:latin typeface="Montserrat" panose="00000500000000000000" pitchFamily="2" charset="0"/>
              </a:rPr>
              <a:t> impact on society.</a:t>
            </a:r>
            <a:endParaRPr lang="en-GB" sz="2400">
              <a:latin typeface="Montserrat" panose="00000500000000000000" pitchFamily="2" charset="0"/>
            </a:endParaRPr>
          </a:p>
        </p:txBody>
      </p:sp>
    </p:spTree>
    <p:extLst>
      <p:ext uri="{BB962C8B-B14F-4D97-AF65-F5344CB8AC3E}">
        <p14:creationId xmlns:p14="http://schemas.microsoft.com/office/powerpoint/2010/main" val="194146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E87C6-3A34-A832-2AED-828F37B377B8}"/>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5FD01FE-49E7-D195-EA79-E576EFFDA87A}"/>
              </a:ext>
            </a:extLst>
          </p:cNvPr>
          <p:cNvSpPr txBox="1"/>
          <p:nvPr/>
        </p:nvSpPr>
        <p:spPr>
          <a:xfrm>
            <a:off x="283778" y="81030"/>
            <a:ext cx="9028387" cy="646331"/>
          </a:xfrm>
          <a:prstGeom prst="rect">
            <a:avLst/>
          </a:prstGeom>
          <a:noFill/>
        </p:spPr>
        <p:txBody>
          <a:bodyPr wrap="square">
            <a:spAutoFit/>
          </a:bodyPr>
          <a:lstStyle/>
          <a:p>
            <a:r>
              <a:rPr lang="en-GB" sz="3600" b="1">
                <a:latin typeface="Montserrat" panose="00000500000000000000" pitchFamily="2" charset="0"/>
              </a:rPr>
              <a:t>COBIS Guiding Principles</a:t>
            </a:r>
          </a:p>
        </p:txBody>
      </p:sp>
      <p:sp>
        <p:nvSpPr>
          <p:cNvPr id="18" name="TextBox 17">
            <a:extLst>
              <a:ext uri="{FF2B5EF4-FFF2-40B4-BE49-F238E27FC236}">
                <a16:creationId xmlns:a16="http://schemas.microsoft.com/office/drawing/2014/main" id="{F995250E-CB9F-CFFA-408C-907E935D2BBA}"/>
              </a:ext>
            </a:extLst>
          </p:cNvPr>
          <p:cNvSpPr txBox="1"/>
          <p:nvPr/>
        </p:nvSpPr>
        <p:spPr>
          <a:xfrm>
            <a:off x="283778" y="1038998"/>
            <a:ext cx="11225047" cy="646331"/>
          </a:xfrm>
          <a:prstGeom prst="rect">
            <a:avLst/>
          </a:prstGeom>
          <a:noFill/>
        </p:spPr>
        <p:txBody>
          <a:bodyPr wrap="square" lIns="91440" tIns="45720" rIns="91440" bIns="45720" anchor="t">
            <a:spAutoFit/>
          </a:bodyPr>
          <a:lstStyle/>
          <a:p>
            <a:pPr algn="ctr"/>
            <a:r>
              <a:rPr lang="en-GB" b="0">
                <a:latin typeface="Montserrat" panose="00000500000000000000" pitchFamily="2" charset="0"/>
              </a:rPr>
              <a:t>Our Guiding Principles, which guide how we operate and make decisions, are </a:t>
            </a:r>
            <a:r>
              <a:rPr lang="en-GB" b="1">
                <a:latin typeface="Montserrat" panose="00000500000000000000" pitchFamily="2" charset="0"/>
              </a:rPr>
              <a:t>Inclusivity</a:t>
            </a:r>
            <a:r>
              <a:rPr lang="en-GB" b="0">
                <a:latin typeface="Montserrat" panose="00000500000000000000" pitchFamily="2" charset="0"/>
              </a:rPr>
              <a:t>, </a:t>
            </a:r>
            <a:r>
              <a:rPr lang="en-GB" b="1">
                <a:latin typeface="Montserrat" panose="00000500000000000000" pitchFamily="2" charset="0"/>
              </a:rPr>
              <a:t>Collaboration</a:t>
            </a:r>
            <a:r>
              <a:rPr lang="en-GB" b="0">
                <a:latin typeface="Montserrat" panose="00000500000000000000" pitchFamily="2" charset="0"/>
              </a:rPr>
              <a:t> and </a:t>
            </a:r>
            <a:r>
              <a:rPr lang="en-GB" b="1">
                <a:latin typeface="Montserrat" panose="00000500000000000000" pitchFamily="2" charset="0"/>
              </a:rPr>
              <a:t>Ambition</a:t>
            </a:r>
            <a:r>
              <a:rPr lang="en-GB">
                <a:latin typeface="Montserrat" panose="00000500000000000000" pitchFamily="2" charset="0"/>
              </a:rPr>
              <a:t>. </a:t>
            </a:r>
            <a:endParaRPr lang="en-US">
              <a:latin typeface="Montserrat" panose="00000500000000000000" pitchFamily="2" charset="0"/>
            </a:endParaRPr>
          </a:p>
        </p:txBody>
      </p:sp>
      <p:sp>
        <p:nvSpPr>
          <p:cNvPr id="2" name="Text Placeholder 32">
            <a:extLst>
              <a:ext uri="{FF2B5EF4-FFF2-40B4-BE49-F238E27FC236}">
                <a16:creationId xmlns:a16="http://schemas.microsoft.com/office/drawing/2014/main" id="{7AC0A610-77C7-D113-9C89-09943A27A4D9}"/>
              </a:ext>
            </a:extLst>
          </p:cNvPr>
          <p:cNvSpPr txBox="1">
            <a:spLocks/>
          </p:cNvSpPr>
          <p:nvPr/>
        </p:nvSpPr>
        <p:spPr>
          <a:xfrm>
            <a:off x="7756392" y="5075043"/>
            <a:ext cx="3094870" cy="23357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200" kern="1200">
                <a:solidFill>
                  <a:schemeClr val="accent3"/>
                </a:solidFill>
                <a:latin typeface="Montserrat" panose="00000500000000000000" pitchFamily="2"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a:t> </a:t>
            </a:r>
          </a:p>
        </p:txBody>
      </p:sp>
      <p:sp>
        <p:nvSpPr>
          <p:cNvPr id="3" name="Text Placeholder 51">
            <a:extLst>
              <a:ext uri="{FF2B5EF4-FFF2-40B4-BE49-F238E27FC236}">
                <a16:creationId xmlns:a16="http://schemas.microsoft.com/office/drawing/2014/main" id="{096B0A3F-0EFB-542C-E078-4316492D5F79}"/>
              </a:ext>
            </a:extLst>
          </p:cNvPr>
          <p:cNvSpPr txBox="1">
            <a:spLocks/>
          </p:cNvSpPr>
          <p:nvPr/>
        </p:nvSpPr>
        <p:spPr>
          <a:xfrm>
            <a:off x="406074" y="3132275"/>
            <a:ext cx="3393507" cy="1904859"/>
          </a:xfrm>
          <a:prstGeom prst="rect">
            <a:avLst/>
          </a:prstGeom>
        </p:spPr>
        <p:txBody>
          <a:bodyPr vert="horz" lIns="0" tIns="0" rIns="0" bIns="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kern="1200">
                <a:solidFill>
                  <a:schemeClr val="accent1"/>
                </a:solidFill>
                <a:latin typeface="Georgia" panose="02040502050405020303" pitchFamily="18"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a:solidFill>
                  <a:srgbClr val="012169"/>
                </a:solidFill>
                <a:latin typeface="Montserrat" panose="00000500000000000000" pitchFamily="2" charset="0"/>
              </a:rPr>
              <a:t>We work with schools to ensure that every student and member of staff, in a broad range of school contexts, feels that they belong.</a:t>
            </a:r>
          </a:p>
        </p:txBody>
      </p:sp>
      <p:sp>
        <p:nvSpPr>
          <p:cNvPr id="4" name="TextBox 3">
            <a:extLst>
              <a:ext uri="{FF2B5EF4-FFF2-40B4-BE49-F238E27FC236}">
                <a16:creationId xmlns:a16="http://schemas.microsoft.com/office/drawing/2014/main" id="{F2598944-23FB-BAFC-EA88-4E39A39E58F5}"/>
              </a:ext>
            </a:extLst>
          </p:cNvPr>
          <p:cNvSpPr txBox="1"/>
          <p:nvPr/>
        </p:nvSpPr>
        <p:spPr>
          <a:xfrm>
            <a:off x="283778" y="1469111"/>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5" name="TextBox 4">
            <a:extLst>
              <a:ext uri="{FF2B5EF4-FFF2-40B4-BE49-F238E27FC236}">
                <a16:creationId xmlns:a16="http://schemas.microsoft.com/office/drawing/2014/main" id="{27542518-4811-030E-7B59-F4EF2BC853B4}"/>
              </a:ext>
            </a:extLst>
          </p:cNvPr>
          <p:cNvSpPr txBox="1"/>
          <p:nvPr/>
        </p:nvSpPr>
        <p:spPr>
          <a:xfrm>
            <a:off x="4007419" y="1469110"/>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6" name="TextBox 5">
            <a:extLst>
              <a:ext uri="{FF2B5EF4-FFF2-40B4-BE49-F238E27FC236}">
                <a16:creationId xmlns:a16="http://schemas.microsoft.com/office/drawing/2014/main" id="{51702E30-31C3-A05B-8980-73A15812128A}"/>
              </a:ext>
            </a:extLst>
          </p:cNvPr>
          <p:cNvSpPr txBox="1"/>
          <p:nvPr/>
        </p:nvSpPr>
        <p:spPr>
          <a:xfrm>
            <a:off x="7756392" y="1464430"/>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7" name="TextBox 6">
            <a:extLst>
              <a:ext uri="{FF2B5EF4-FFF2-40B4-BE49-F238E27FC236}">
                <a16:creationId xmlns:a16="http://schemas.microsoft.com/office/drawing/2014/main" id="{25F2E375-0B82-CAD1-0482-2A01DF7CD085}"/>
              </a:ext>
            </a:extLst>
          </p:cNvPr>
          <p:cNvSpPr txBox="1"/>
          <p:nvPr/>
        </p:nvSpPr>
        <p:spPr>
          <a:xfrm>
            <a:off x="4007419" y="3209658"/>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8" name="TextBox 7">
            <a:extLst>
              <a:ext uri="{FF2B5EF4-FFF2-40B4-BE49-F238E27FC236}">
                <a16:creationId xmlns:a16="http://schemas.microsoft.com/office/drawing/2014/main" id="{4B3883D8-1667-994A-C2DD-8A0C558C0261}"/>
              </a:ext>
            </a:extLst>
          </p:cNvPr>
          <p:cNvSpPr txBox="1"/>
          <p:nvPr/>
        </p:nvSpPr>
        <p:spPr>
          <a:xfrm>
            <a:off x="7756392" y="3608191"/>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9" name="TextBox 8">
            <a:extLst>
              <a:ext uri="{FF2B5EF4-FFF2-40B4-BE49-F238E27FC236}">
                <a16:creationId xmlns:a16="http://schemas.microsoft.com/office/drawing/2014/main" id="{BBD19115-C252-0B12-CE99-1BB744BBC475}"/>
              </a:ext>
            </a:extLst>
          </p:cNvPr>
          <p:cNvSpPr txBox="1"/>
          <p:nvPr/>
        </p:nvSpPr>
        <p:spPr>
          <a:xfrm>
            <a:off x="533625" y="2339103"/>
            <a:ext cx="2946725" cy="646331"/>
          </a:xfrm>
          <a:prstGeom prst="rect">
            <a:avLst/>
          </a:prstGeom>
          <a:noFill/>
        </p:spPr>
        <p:txBody>
          <a:bodyPr wrap="square">
            <a:spAutoFit/>
          </a:bodyPr>
          <a:lstStyle/>
          <a:p>
            <a:r>
              <a:rPr lang="en-GB" sz="3600" b="1" i="0">
                <a:solidFill>
                  <a:srgbClr val="012169"/>
                </a:solidFill>
                <a:effectLst/>
                <a:latin typeface="Montserrat" panose="00000500000000000000" pitchFamily="2" charset="0"/>
              </a:rPr>
              <a:t>Inclusivity</a:t>
            </a:r>
            <a:endParaRPr lang="en-GB" sz="3600">
              <a:latin typeface="Montserrat" panose="00000500000000000000" pitchFamily="2" charset="0"/>
            </a:endParaRPr>
          </a:p>
        </p:txBody>
      </p:sp>
      <p:sp>
        <p:nvSpPr>
          <p:cNvPr id="10" name="TextBox 9">
            <a:extLst>
              <a:ext uri="{FF2B5EF4-FFF2-40B4-BE49-F238E27FC236}">
                <a16:creationId xmlns:a16="http://schemas.microsoft.com/office/drawing/2014/main" id="{9DE05286-B0F7-88F8-189A-5F6F2894A79A}"/>
              </a:ext>
            </a:extLst>
          </p:cNvPr>
          <p:cNvSpPr txBox="1"/>
          <p:nvPr/>
        </p:nvSpPr>
        <p:spPr>
          <a:xfrm>
            <a:off x="4007419" y="2335056"/>
            <a:ext cx="3499643" cy="646331"/>
          </a:xfrm>
          <a:prstGeom prst="rect">
            <a:avLst/>
          </a:prstGeom>
          <a:noFill/>
        </p:spPr>
        <p:txBody>
          <a:bodyPr wrap="square">
            <a:spAutoFit/>
          </a:bodyPr>
          <a:lstStyle/>
          <a:p>
            <a:r>
              <a:rPr kumimoji="0" lang="en-GB" sz="3600" b="1" i="0" u="none" strike="noStrike" kern="1200" cap="none" spc="0" normalizeH="0" baseline="0" noProof="0">
                <a:ln>
                  <a:noFill/>
                </a:ln>
                <a:solidFill>
                  <a:srgbClr val="012169"/>
                </a:solidFill>
                <a:effectLst/>
                <a:uLnTx/>
                <a:uFillTx/>
                <a:latin typeface="Montserrat" panose="00000500000000000000" pitchFamily="2" charset="0"/>
              </a:rPr>
              <a:t>Collaboration</a:t>
            </a:r>
            <a:endParaRPr lang="en-GB">
              <a:latin typeface="Montserrat" panose="00000500000000000000" pitchFamily="2" charset="0"/>
            </a:endParaRPr>
          </a:p>
        </p:txBody>
      </p:sp>
      <p:sp>
        <p:nvSpPr>
          <p:cNvPr id="12" name="Text Placeholder 51">
            <a:extLst>
              <a:ext uri="{FF2B5EF4-FFF2-40B4-BE49-F238E27FC236}">
                <a16:creationId xmlns:a16="http://schemas.microsoft.com/office/drawing/2014/main" id="{BA76872B-A6F8-2E9B-D1F6-466E1A3B6F01}"/>
              </a:ext>
            </a:extLst>
          </p:cNvPr>
          <p:cNvSpPr txBox="1">
            <a:spLocks/>
          </p:cNvSpPr>
          <p:nvPr/>
        </p:nvSpPr>
        <p:spPr>
          <a:xfrm>
            <a:off x="4223507" y="3132275"/>
            <a:ext cx="3610476" cy="190485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kern="1200">
                <a:solidFill>
                  <a:schemeClr val="accent1"/>
                </a:solidFill>
                <a:latin typeface="Georgia" panose="02040502050405020303" pitchFamily="18"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b="0" i="0">
                <a:solidFill>
                  <a:srgbClr val="012169"/>
                </a:solidFill>
                <a:effectLst/>
                <a:latin typeface="Montserrat" panose="00000500000000000000" pitchFamily="2" charset="0"/>
              </a:rPr>
              <a:t>We work in partnership with others aligned with our mission, vision and guiding principles, to ensure our members flourish and receive maximum value.</a:t>
            </a:r>
            <a:endParaRPr lang="en-US" sz="2000">
              <a:solidFill>
                <a:srgbClr val="012169"/>
              </a:solidFill>
              <a:latin typeface="Montserrat" panose="00000500000000000000" pitchFamily="2" charset="0"/>
            </a:endParaRPr>
          </a:p>
        </p:txBody>
      </p:sp>
      <p:sp>
        <p:nvSpPr>
          <p:cNvPr id="13" name="TextBox 12">
            <a:extLst>
              <a:ext uri="{FF2B5EF4-FFF2-40B4-BE49-F238E27FC236}">
                <a16:creationId xmlns:a16="http://schemas.microsoft.com/office/drawing/2014/main" id="{772E9D2D-6B74-0D39-9D91-C8431A4F560C}"/>
              </a:ext>
            </a:extLst>
          </p:cNvPr>
          <p:cNvSpPr txBox="1"/>
          <p:nvPr/>
        </p:nvSpPr>
        <p:spPr>
          <a:xfrm>
            <a:off x="8574060" y="2339103"/>
            <a:ext cx="2525278"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12169"/>
                </a:solidFill>
                <a:effectLst/>
                <a:uLnTx/>
                <a:uFillTx/>
                <a:latin typeface="Montserrat" panose="00000500000000000000" pitchFamily="2" charset="0"/>
              </a:rPr>
              <a:t>Ambition</a:t>
            </a:r>
            <a:endParaRPr kumimoji="0" lang="en-GB" sz="1800" b="0" i="0" u="none" strike="noStrike" kern="1200" cap="none" spc="0" normalizeH="0" baseline="0" noProof="0">
              <a:ln>
                <a:noFill/>
              </a:ln>
              <a:solidFill>
                <a:srgbClr val="232C65"/>
              </a:solidFill>
              <a:effectLst/>
              <a:uLnTx/>
              <a:uFillTx/>
              <a:latin typeface="Montserrat" panose="00000500000000000000" pitchFamily="2" charset="0"/>
            </a:endParaRPr>
          </a:p>
        </p:txBody>
      </p:sp>
      <p:sp>
        <p:nvSpPr>
          <p:cNvPr id="14" name="TextBox 13">
            <a:extLst>
              <a:ext uri="{FF2B5EF4-FFF2-40B4-BE49-F238E27FC236}">
                <a16:creationId xmlns:a16="http://schemas.microsoft.com/office/drawing/2014/main" id="{4C9EAB1C-4390-41B3-0237-C19F08AF2AE3}"/>
              </a:ext>
            </a:extLst>
          </p:cNvPr>
          <p:cNvSpPr txBox="1"/>
          <p:nvPr/>
        </p:nvSpPr>
        <p:spPr>
          <a:xfrm>
            <a:off x="8161245" y="2995839"/>
            <a:ext cx="3937956" cy="22467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i="0">
                <a:solidFill>
                  <a:srgbClr val="012169"/>
                </a:solidFill>
                <a:effectLst/>
                <a:latin typeface="Montserrat" panose="00000500000000000000" pitchFamily="2" charset="0"/>
              </a:rPr>
              <a:t>We continue to challenge ourselves to innovate and grow, as always with students as our focus. We stay true to our quality provision and the integrity of our practice.</a:t>
            </a:r>
            <a:endParaRPr kumimoji="0" lang="en-US" sz="2000" b="0" i="0" u="none" strike="noStrike" kern="1200" cap="none" spc="0" normalizeH="0" baseline="0" noProof="0">
              <a:ln>
                <a:noFill/>
              </a:ln>
              <a:solidFill>
                <a:srgbClr val="012169"/>
              </a:solidFill>
              <a:effectLst/>
              <a:uLnTx/>
              <a:uFillTx/>
              <a:latin typeface="Montserrat" panose="00000500000000000000" pitchFamily="2" charset="0"/>
            </a:endParaRPr>
          </a:p>
        </p:txBody>
      </p:sp>
    </p:spTree>
    <p:extLst>
      <p:ext uri="{BB962C8B-B14F-4D97-AF65-F5344CB8AC3E}">
        <p14:creationId xmlns:p14="http://schemas.microsoft.com/office/powerpoint/2010/main" val="101001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EB86-4E7C-A3D6-6C2C-D2F5FE9F233E}"/>
              </a:ext>
            </a:extLst>
          </p:cNvPr>
          <p:cNvSpPr>
            <a:spLocks noGrp="1"/>
          </p:cNvSpPr>
          <p:nvPr>
            <p:ph type="title"/>
          </p:nvPr>
        </p:nvSpPr>
        <p:spPr>
          <a:xfrm>
            <a:off x="264554" y="250019"/>
            <a:ext cx="11662892" cy="729227"/>
          </a:xfrm>
        </p:spPr>
        <p:txBody>
          <a:bodyPr/>
          <a:lstStyle/>
          <a:p>
            <a:r>
              <a:rPr lang="en-GB" sz="3200">
                <a:latin typeface="Montserrat"/>
                <a:cs typeface="Arial"/>
              </a:rPr>
              <a:t>What COBIS Membership Means for Your School</a:t>
            </a:r>
            <a:endParaRPr lang="en-US"/>
          </a:p>
        </p:txBody>
      </p:sp>
      <p:sp>
        <p:nvSpPr>
          <p:cNvPr id="3" name="Footer Placeholder 2">
            <a:extLst>
              <a:ext uri="{FF2B5EF4-FFF2-40B4-BE49-F238E27FC236}">
                <a16:creationId xmlns:a16="http://schemas.microsoft.com/office/drawing/2014/main" id="{9727EC06-EA83-0164-2953-B84A1AED824E}"/>
              </a:ext>
            </a:extLst>
          </p:cNvPr>
          <p:cNvSpPr>
            <a:spLocks noGrp="1"/>
          </p:cNvSpPr>
          <p:nvPr>
            <p:ph type="ftr" sz="quarter" idx="10"/>
          </p:nvPr>
        </p:nvSpPr>
        <p:spPr/>
        <p:txBody>
          <a:bodyPr/>
          <a:lstStyle/>
          <a:p>
            <a:r>
              <a:rPr lang="en-GB"/>
              <a:t>cobis.org.uk</a:t>
            </a:r>
          </a:p>
        </p:txBody>
      </p:sp>
      <p:grpSp>
        <p:nvGrpSpPr>
          <p:cNvPr id="4" name="Group 3">
            <a:extLst>
              <a:ext uri="{FF2B5EF4-FFF2-40B4-BE49-F238E27FC236}">
                <a16:creationId xmlns:a16="http://schemas.microsoft.com/office/drawing/2014/main" id="{0E75DF75-5C36-72B4-768E-896EAAB43068}"/>
              </a:ext>
            </a:extLst>
          </p:cNvPr>
          <p:cNvGrpSpPr/>
          <p:nvPr/>
        </p:nvGrpSpPr>
        <p:grpSpPr>
          <a:xfrm>
            <a:off x="174659" y="971440"/>
            <a:ext cx="5210497" cy="809668"/>
            <a:chOff x="127622" y="1582922"/>
            <a:chExt cx="5210497" cy="809668"/>
          </a:xfrm>
        </p:grpSpPr>
        <p:pic>
          <p:nvPicPr>
            <p:cNvPr id="5" name="Graphic 4" descr="Arrow Right with solid fill">
              <a:extLst>
                <a:ext uri="{FF2B5EF4-FFF2-40B4-BE49-F238E27FC236}">
                  <a16:creationId xmlns:a16="http://schemas.microsoft.com/office/drawing/2014/main" id="{996FA4C7-DD41-B0F8-1387-CEE66BD41D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7622" y="1582922"/>
              <a:ext cx="562188" cy="562188"/>
            </a:xfrm>
            <a:prstGeom prst="rect">
              <a:avLst/>
            </a:prstGeom>
          </p:spPr>
        </p:pic>
        <p:sp>
          <p:nvSpPr>
            <p:cNvPr id="6" name="Title 1">
              <a:extLst>
                <a:ext uri="{FF2B5EF4-FFF2-40B4-BE49-F238E27FC236}">
                  <a16:creationId xmlns:a16="http://schemas.microsoft.com/office/drawing/2014/main" id="{C64E155A-8E70-4926-3BC7-614D389D1EC2}"/>
                </a:ext>
              </a:extLst>
            </p:cNvPr>
            <p:cNvSpPr txBox="1">
              <a:spLocks/>
            </p:cNvSpPr>
            <p:nvPr/>
          </p:nvSpPr>
          <p:spPr>
            <a:xfrm>
              <a:off x="548759" y="1663363"/>
              <a:ext cx="4789360" cy="729227"/>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0"/>
                <a:t>A trusted kitemark of quality</a:t>
              </a:r>
              <a:endParaRPr lang="en-GB" sz="3200" b="0"/>
            </a:p>
          </p:txBody>
        </p:sp>
      </p:grpSp>
      <p:grpSp>
        <p:nvGrpSpPr>
          <p:cNvPr id="8" name="Group 7">
            <a:extLst>
              <a:ext uri="{FF2B5EF4-FFF2-40B4-BE49-F238E27FC236}">
                <a16:creationId xmlns:a16="http://schemas.microsoft.com/office/drawing/2014/main" id="{5B1621B1-943F-8315-42EA-99BA19F79650}"/>
              </a:ext>
            </a:extLst>
          </p:cNvPr>
          <p:cNvGrpSpPr/>
          <p:nvPr/>
        </p:nvGrpSpPr>
        <p:grpSpPr>
          <a:xfrm>
            <a:off x="5506624" y="1232634"/>
            <a:ext cx="6506916" cy="748198"/>
            <a:chOff x="5677820" y="1599455"/>
            <a:chExt cx="6506916" cy="748198"/>
          </a:xfrm>
        </p:grpSpPr>
        <p:pic>
          <p:nvPicPr>
            <p:cNvPr id="10" name="Graphic 9" descr="Arrow Right with solid fill">
              <a:extLst>
                <a:ext uri="{FF2B5EF4-FFF2-40B4-BE49-F238E27FC236}">
                  <a16:creationId xmlns:a16="http://schemas.microsoft.com/office/drawing/2014/main" id="{57CC75EA-78DD-4110-C277-E3168D6B06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77820" y="1599455"/>
              <a:ext cx="562188" cy="562188"/>
            </a:xfrm>
            <a:prstGeom prst="rect">
              <a:avLst/>
            </a:prstGeom>
          </p:spPr>
        </p:pic>
        <p:sp>
          <p:nvSpPr>
            <p:cNvPr id="11" name="Title 1">
              <a:extLst>
                <a:ext uri="{FF2B5EF4-FFF2-40B4-BE49-F238E27FC236}">
                  <a16:creationId xmlns:a16="http://schemas.microsoft.com/office/drawing/2014/main" id="{1513833C-4BC7-D0E9-6B7F-A0CCE25E83A9}"/>
                </a:ext>
              </a:extLst>
            </p:cNvPr>
            <p:cNvSpPr txBox="1">
              <a:spLocks/>
            </p:cNvSpPr>
            <p:nvPr/>
          </p:nvSpPr>
          <p:spPr>
            <a:xfrm>
              <a:off x="5892036" y="1618426"/>
              <a:ext cx="6292700" cy="729227"/>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0"/>
                <a:t>Reassuring for parents and staff as COBIS schools adhere to high standards</a:t>
              </a:r>
              <a:endParaRPr lang="en-GB" sz="3200" b="0"/>
            </a:p>
          </p:txBody>
        </p:sp>
      </p:grpSp>
      <p:grpSp>
        <p:nvGrpSpPr>
          <p:cNvPr id="15" name="Group 14">
            <a:extLst>
              <a:ext uri="{FF2B5EF4-FFF2-40B4-BE49-F238E27FC236}">
                <a16:creationId xmlns:a16="http://schemas.microsoft.com/office/drawing/2014/main" id="{518DD535-C30F-9DF8-9B42-E582693BD9A8}"/>
              </a:ext>
            </a:extLst>
          </p:cNvPr>
          <p:cNvGrpSpPr/>
          <p:nvPr/>
        </p:nvGrpSpPr>
        <p:grpSpPr>
          <a:xfrm>
            <a:off x="990431" y="2218851"/>
            <a:ext cx="7368759" cy="821207"/>
            <a:chOff x="1662868" y="2608448"/>
            <a:chExt cx="7368759" cy="821207"/>
          </a:xfrm>
        </p:grpSpPr>
        <p:pic>
          <p:nvPicPr>
            <p:cNvPr id="18" name="Graphic 17" descr="Arrow Right with solid fill">
              <a:extLst>
                <a:ext uri="{FF2B5EF4-FFF2-40B4-BE49-F238E27FC236}">
                  <a16:creationId xmlns:a16="http://schemas.microsoft.com/office/drawing/2014/main" id="{DE1EC66A-3428-0F6A-D801-BA0CF32DA5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62868" y="2608448"/>
              <a:ext cx="562188" cy="562188"/>
            </a:xfrm>
            <a:prstGeom prst="rect">
              <a:avLst/>
            </a:prstGeom>
          </p:spPr>
        </p:pic>
        <p:sp>
          <p:nvSpPr>
            <p:cNvPr id="19" name="Title 1">
              <a:extLst>
                <a:ext uri="{FF2B5EF4-FFF2-40B4-BE49-F238E27FC236}">
                  <a16:creationId xmlns:a16="http://schemas.microsoft.com/office/drawing/2014/main" id="{9DFC9AE7-DC9E-B046-3A09-171AB7B9A9EA}"/>
                </a:ext>
              </a:extLst>
            </p:cNvPr>
            <p:cNvSpPr txBox="1">
              <a:spLocks/>
            </p:cNvSpPr>
            <p:nvPr/>
          </p:nvSpPr>
          <p:spPr>
            <a:xfrm>
              <a:off x="2310495" y="2700428"/>
              <a:ext cx="6721132" cy="729227"/>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b="0">
                  <a:latin typeface="Montserrat"/>
                  <a:cs typeface="Arial"/>
                </a:rPr>
                <a:t>Continuous support and development </a:t>
              </a:r>
              <a:endParaRPr lang="en-US"/>
            </a:p>
          </p:txBody>
        </p:sp>
      </p:grpSp>
      <p:grpSp>
        <p:nvGrpSpPr>
          <p:cNvPr id="20" name="Group 19">
            <a:extLst>
              <a:ext uri="{FF2B5EF4-FFF2-40B4-BE49-F238E27FC236}">
                <a16:creationId xmlns:a16="http://schemas.microsoft.com/office/drawing/2014/main" id="{7963C58C-EF87-0CC4-CFD8-8E9718DD6BD6}"/>
              </a:ext>
            </a:extLst>
          </p:cNvPr>
          <p:cNvGrpSpPr/>
          <p:nvPr/>
        </p:nvGrpSpPr>
        <p:grpSpPr>
          <a:xfrm>
            <a:off x="5506886" y="2724096"/>
            <a:ext cx="7211284" cy="818151"/>
            <a:chOff x="1165461" y="2610849"/>
            <a:chExt cx="7211284" cy="818151"/>
          </a:xfrm>
        </p:grpSpPr>
        <p:pic>
          <p:nvPicPr>
            <p:cNvPr id="21" name="Graphic 20" descr="Arrow Right with solid fill">
              <a:extLst>
                <a:ext uri="{FF2B5EF4-FFF2-40B4-BE49-F238E27FC236}">
                  <a16:creationId xmlns:a16="http://schemas.microsoft.com/office/drawing/2014/main" id="{8BF7E2B0-AF47-F47D-229B-5313CD8655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3481" y="2610849"/>
              <a:ext cx="562188" cy="562188"/>
            </a:xfrm>
            <a:prstGeom prst="rect">
              <a:avLst/>
            </a:prstGeom>
          </p:spPr>
        </p:pic>
        <p:sp>
          <p:nvSpPr>
            <p:cNvPr id="22" name="Title 1">
              <a:extLst>
                <a:ext uri="{FF2B5EF4-FFF2-40B4-BE49-F238E27FC236}">
                  <a16:creationId xmlns:a16="http://schemas.microsoft.com/office/drawing/2014/main" id="{81646781-026D-E9B3-E5C3-FD2A57B56294}"/>
                </a:ext>
              </a:extLst>
            </p:cNvPr>
            <p:cNvSpPr txBox="1">
              <a:spLocks/>
            </p:cNvSpPr>
            <p:nvPr/>
          </p:nvSpPr>
          <p:spPr>
            <a:xfrm>
              <a:off x="1165461" y="2699773"/>
              <a:ext cx="7211284" cy="729227"/>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0"/>
                <a:t>Global network and representation</a:t>
              </a:r>
              <a:endParaRPr lang="en-GB" sz="3200" b="0"/>
            </a:p>
          </p:txBody>
        </p:sp>
      </p:grpSp>
      <p:grpSp>
        <p:nvGrpSpPr>
          <p:cNvPr id="23" name="Group 22">
            <a:extLst>
              <a:ext uri="{FF2B5EF4-FFF2-40B4-BE49-F238E27FC236}">
                <a16:creationId xmlns:a16="http://schemas.microsoft.com/office/drawing/2014/main" id="{AD78D766-D643-1450-DD48-4C9BC7A8BEC2}"/>
              </a:ext>
            </a:extLst>
          </p:cNvPr>
          <p:cNvGrpSpPr/>
          <p:nvPr/>
        </p:nvGrpSpPr>
        <p:grpSpPr>
          <a:xfrm>
            <a:off x="174149" y="3432218"/>
            <a:ext cx="7211284" cy="820552"/>
            <a:chOff x="1303283" y="2608448"/>
            <a:chExt cx="7211284" cy="820552"/>
          </a:xfrm>
        </p:grpSpPr>
        <p:pic>
          <p:nvPicPr>
            <p:cNvPr id="31" name="Graphic 30" descr="Arrow Right with solid fill">
              <a:extLst>
                <a:ext uri="{FF2B5EF4-FFF2-40B4-BE49-F238E27FC236}">
                  <a16:creationId xmlns:a16="http://schemas.microsoft.com/office/drawing/2014/main" id="{1B0D926E-08DB-A5B2-CD2F-4EC656A72D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62868" y="2608448"/>
              <a:ext cx="562188" cy="562188"/>
            </a:xfrm>
            <a:prstGeom prst="rect">
              <a:avLst/>
            </a:prstGeom>
          </p:spPr>
        </p:pic>
        <p:sp>
          <p:nvSpPr>
            <p:cNvPr id="32" name="Title 1">
              <a:extLst>
                <a:ext uri="{FF2B5EF4-FFF2-40B4-BE49-F238E27FC236}">
                  <a16:creationId xmlns:a16="http://schemas.microsoft.com/office/drawing/2014/main" id="{94C490D4-E211-2424-C2AF-76B8D451346A}"/>
                </a:ext>
              </a:extLst>
            </p:cNvPr>
            <p:cNvSpPr txBox="1">
              <a:spLocks/>
            </p:cNvSpPr>
            <p:nvPr/>
          </p:nvSpPr>
          <p:spPr>
            <a:xfrm>
              <a:off x="1303283" y="2699773"/>
              <a:ext cx="7211284" cy="729227"/>
            </a:xfrm>
            <a:prstGeom prst="rect">
              <a:avLst/>
            </a:prstGeom>
          </p:spPr>
          <p:txBody>
            <a:bodyPr vert="horz" lIns="0" tIns="0" rIns="0" bIns="0" rtlCol="0" anchor="t">
              <a:noAutofit/>
            </a:bodyPr>
            <a:lstStyle>
              <a:lvl1pPr algn="l" defTabSz="457200" rtl="0" eaLnBrk="1" latinLnBrk="0" hangingPunct="1">
                <a:spcBef>
                  <a:spcPct val="0"/>
                </a:spcBef>
                <a:buNone/>
                <a:defRPr sz="2400" b="1" kern="1200">
                  <a:solidFill>
                    <a:schemeClr val="accent1"/>
                  </a:solidFill>
                  <a:latin typeface="Montserrat" panose="00000500000000000000" pitchFamily="2"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0"/>
                <a:t>Safeguarding and child protection</a:t>
              </a:r>
              <a:endParaRPr lang="en-GB" sz="3200" b="0"/>
            </a:p>
          </p:txBody>
        </p:sp>
      </p:grpSp>
      <p:grpSp>
        <p:nvGrpSpPr>
          <p:cNvPr id="33" name="Group 32">
            <a:extLst>
              <a:ext uri="{FF2B5EF4-FFF2-40B4-BE49-F238E27FC236}">
                <a16:creationId xmlns:a16="http://schemas.microsoft.com/office/drawing/2014/main" id="{2DE877E0-B0F8-C076-3D8B-ECA3F14E6B87}"/>
              </a:ext>
            </a:extLst>
          </p:cNvPr>
          <p:cNvGrpSpPr/>
          <p:nvPr/>
        </p:nvGrpSpPr>
        <p:grpSpPr>
          <a:xfrm>
            <a:off x="5387113" y="4066190"/>
            <a:ext cx="6749856" cy="874309"/>
            <a:chOff x="4321902" y="3147906"/>
            <a:chExt cx="6749856" cy="874309"/>
          </a:xfrm>
        </p:grpSpPr>
        <p:sp>
          <p:nvSpPr>
            <p:cNvPr id="34" name="TextBox 33">
              <a:extLst>
                <a:ext uri="{FF2B5EF4-FFF2-40B4-BE49-F238E27FC236}">
                  <a16:creationId xmlns:a16="http://schemas.microsoft.com/office/drawing/2014/main" id="{9840F1FD-326F-806F-33FF-E2E91FD30E44}"/>
                </a:ext>
              </a:extLst>
            </p:cNvPr>
            <p:cNvSpPr txBox="1"/>
            <p:nvPr/>
          </p:nvSpPr>
          <p:spPr>
            <a:xfrm>
              <a:off x="4602996" y="3191218"/>
              <a:ext cx="6468762" cy="830997"/>
            </a:xfrm>
            <a:prstGeom prst="rect">
              <a:avLst/>
            </a:prstGeom>
            <a:noFill/>
          </p:spPr>
          <p:txBody>
            <a:bodyPr wrap="square">
              <a:spAutoFit/>
            </a:bodyPr>
            <a:lstStyle/>
            <a:p>
              <a:pPr algn="ctr"/>
              <a:r>
                <a:rPr lang="en-GB" sz="2400">
                  <a:latin typeface="Montserrat" panose="00000500000000000000" pitchFamily="2" charset="0"/>
                </a:rPr>
                <a:t> Training for staff and staff recruitment support </a:t>
              </a:r>
            </a:p>
          </p:txBody>
        </p:sp>
        <p:pic>
          <p:nvPicPr>
            <p:cNvPr id="35" name="Graphic 34" descr="Arrow Right with solid fill">
              <a:extLst>
                <a:ext uri="{FF2B5EF4-FFF2-40B4-BE49-F238E27FC236}">
                  <a16:creationId xmlns:a16="http://schemas.microsoft.com/office/drawing/2014/main" id="{31115BF9-F790-E5C6-C17F-95E9AF13D6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21902" y="3147906"/>
              <a:ext cx="562188" cy="562188"/>
            </a:xfrm>
            <a:prstGeom prst="rect">
              <a:avLst/>
            </a:prstGeom>
          </p:spPr>
        </p:pic>
      </p:grpSp>
      <p:grpSp>
        <p:nvGrpSpPr>
          <p:cNvPr id="36" name="Group 35">
            <a:extLst>
              <a:ext uri="{FF2B5EF4-FFF2-40B4-BE49-F238E27FC236}">
                <a16:creationId xmlns:a16="http://schemas.microsoft.com/office/drawing/2014/main" id="{A85A0115-B6A0-DF15-6FA2-3928A3E21B8F}"/>
              </a:ext>
            </a:extLst>
          </p:cNvPr>
          <p:cNvGrpSpPr/>
          <p:nvPr/>
        </p:nvGrpSpPr>
        <p:grpSpPr>
          <a:xfrm>
            <a:off x="692228" y="4821780"/>
            <a:ext cx="6177933" cy="562188"/>
            <a:chOff x="4321902" y="3147906"/>
            <a:chExt cx="6177933" cy="562188"/>
          </a:xfrm>
        </p:grpSpPr>
        <p:pic>
          <p:nvPicPr>
            <p:cNvPr id="37" name="Graphic 36" descr="Arrow Right with solid fill">
              <a:extLst>
                <a:ext uri="{FF2B5EF4-FFF2-40B4-BE49-F238E27FC236}">
                  <a16:creationId xmlns:a16="http://schemas.microsoft.com/office/drawing/2014/main" id="{DA38F4C5-9C32-D7BC-3847-9E6AC0621D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21902" y="3147906"/>
              <a:ext cx="562188" cy="562188"/>
            </a:xfrm>
            <a:prstGeom prst="rect">
              <a:avLst/>
            </a:prstGeom>
          </p:spPr>
        </p:pic>
        <p:sp>
          <p:nvSpPr>
            <p:cNvPr id="38" name="TextBox 37">
              <a:extLst>
                <a:ext uri="{FF2B5EF4-FFF2-40B4-BE49-F238E27FC236}">
                  <a16:creationId xmlns:a16="http://schemas.microsoft.com/office/drawing/2014/main" id="{9EC5BA9B-B349-A114-7D25-AE648C11553E}"/>
                </a:ext>
              </a:extLst>
            </p:cNvPr>
            <p:cNvSpPr txBox="1"/>
            <p:nvPr/>
          </p:nvSpPr>
          <p:spPr>
            <a:xfrm>
              <a:off x="4403835" y="3198167"/>
              <a:ext cx="6096000" cy="461665"/>
            </a:xfrm>
            <a:prstGeom prst="rect">
              <a:avLst/>
            </a:prstGeom>
            <a:noFill/>
          </p:spPr>
          <p:txBody>
            <a:bodyPr wrap="square">
              <a:spAutoFit/>
            </a:bodyPr>
            <a:lstStyle/>
            <a:p>
              <a:pPr algn="ctr"/>
              <a:r>
                <a:rPr lang="en-GB" sz="2400">
                  <a:latin typeface="Montserrat" panose="00000500000000000000" pitchFamily="2" charset="0"/>
                </a:rPr>
                <a:t>Governor training and resources</a:t>
              </a:r>
            </a:p>
          </p:txBody>
        </p:sp>
      </p:grpSp>
      <p:grpSp>
        <p:nvGrpSpPr>
          <p:cNvPr id="13" name="Group 12">
            <a:extLst>
              <a:ext uri="{FF2B5EF4-FFF2-40B4-BE49-F238E27FC236}">
                <a16:creationId xmlns:a16="http://schemas.microsoft.com/office/drawing/2014/main" id="{708E0DA7-AC30-6373-EE55-DAE08F321FD5}"/>
              </a:ext>
            </a:extLst>
          </p:cNvPr>
          <p:cNvGrpSpPr/>
          <p:nvPr/>
        </p:nvGrpSpPr>
        <p:grpSpPr>
          <a:xfrm>
            <a:off x="5510702" y="5378699"/>
            <a:ext cx="6742377" cy="1250590"/>
            <a:chOff x="3757458" y="3147906"/>
            <a:chExt cx="6742377" cy="1250590"/>
          </a:xfrm>
        </p:grpSpPr>
        <p:pic>
          <p:nvPicPr>
            <p:cNvPr id="9" name="Graphic 8" descr="Arrow Right with solid fill">
              <a:extLst>
                <a:ext uri="{FF2B5EF4-FFF2-40B4-BE49-F238E27FC236}">
                  <a16:creationId xmlns:a16="http://schemas.microsoft.com/office/drawing/2014/main" id="{B03FDD46-EBF3-6320-F28A-B4FD0FD93E5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57458" y="3147906"/>
              <a:ext cx="562188" cy="562188"/>
            </a:xfrm>
            <a:prstGeom prst="rect">
              <a:avLst/>
            </a:prstGeom>
          </p:spPr>
        </p:pic>
        <p:sp>
          <p:nvSpPr>
            <p:cNvPr id="12" name="TextBox 11">
              <a:extLst>
                <a:ext uri="{FF2B5EF4-FFF2-40B4-BE49-F238E27FC236}">
                  <a16:creationId xmlns:a16="http://schemas.microsoft.com/office/drawing/2014/main" id="{043091CC-DC1E-3450-E6E2-BBE41562524F}"/>
                </a:ext>
              </a:extLst>
            </p:cNvPr>
            <p:cNvSpPr txBox="1"/>
            <p:nvPr/>
          </p:nvSpPr>
          <p:spPr>
            <a:xfrm>
              <a:off x="4403835" y="3198167"/>
              <a:ext cx="6096000" cy="1200329"/>
            </a:xfrm>
            <a:prstGeom prst="rect">
              <a:avLst/>
            </a:prstGeom>
            <a:noFill/>
          </p:spPr>
          <p:txBody>
            <a:bodyPr wrap="square" lIns="91440" tIns="45720" rIns="91440" bIns="45720" anchor="t">
              <a:spAutoFit/>
            </a:bodyPr>
            <a:lstStyle/>
            <a:p>
              <a:r>
                <a:rPr lang="en-GB" sz="2400">
                  <a:solidFill>
                    <a:schemeClr val="accent1"/>
                  </a:solidFill>
                  <a:latin typeface="Montserrat"/>
                  <a:ea typeface="+mn-lt"/>
                  <a:cs typeface="+mn-lt"/>
                </a:rPr>
                <a:t>Opportunities for student enrichment and global connection</a:t>
              </a:r>
              <a:endParaRPr lang="en-US" sz="2400">
                <a:solidFill>
                  <a:schemeClr val="accent1"/>
                </a:solidFill>
                <a:latin typeface="Montserrat"/>
                <a:cs typeface="Arial" panose="020B0604020202020204"/>
              </a:endParaRPr>
            </a:p>
            <a:p>
              <a:pPr algn="ctr"/>
              <a:endParaRPr lang="en-GB" sz="2400">
                <a:latin typeface="Montserrat" panose="00000500000000000000" pitchFamily="2" charset="0"/>
              </a:endParaRPr>
            </a:p>
          </p:txBody>
        </p:sp>
      </p:grpSp>
    </p:spTree>
    <p:extLst>
      <p:ext uri="{BB962C8B-B14F-4D97-AF65-F5344CB8AC3E}">
        <p14:creationId xmlns:p14="http://schemas.microsoft.com/office/powerpoint/2010/main" val="177171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0D300-BF08-7E78-23A9-29BDE3724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972EA-FF1C-E3CE-0229-8FDE0239FB9D}"/>
              </a:ext>
            </a:extLst>
          </p:cNvPr>
          <p:cNvSpPr>
            <a:spLocks noGrp="1"/>
          </p:cNvSpPr>
          <p:nvPr>
            <p:ph type="title"/>
          </p:nvPr>
        </p:nvSpPr>
        <p:spPr>
          <a:xfrm>
            <a:off x="292441" y="77565"/>
            <a:ext cx="6309354" cy="729227"/>
          </a:xfrm>
        </p:spPr>
        <p:txBody>
          <a:bodyPr/>
          <a:lstStyle/>
          <a:p>
            <a:r>
              <a:rPr lang="en-GB" sz="3600">
                <a:latin typeface="Montserrat"/>
                <a:cs typeface="Arial"/>
              </a:rPr>
              <a:t>COBIS Membership Is a Kitemark of Quality </a:t>
            </a:r>
          </a:p>
        </p:txBody>
      </p:sp>
      <p:sp>
        <p:nvSpPr>
          <p:cNvPr id="3" name="Footer Placeholder 2">
            <a:extLst>
              <a:ext uri="{FF2B5EF4-FFF2-40B4-BE49-F238E27FC236}">
                <a16:creationId xmlns:a16="http://schemas.microsoft.com/office/drawing/2014/main" id="{EA934C81-8C8C-C4BD-3CC5-129C4D7F7A38}"/>
              </a:ext>
            </a:extLst>
          </p:cNvPr>
          <p:cNvSpPr>
            <a:spLocks noGrp="1"/>
          </p:cNvSpPr>
          <p:nvPr>
            <p:ph type="ftr" sz="quarter" idx="10"/>
          </p:nvPr>
        </p:nvSpPr>
        <p:spPr/>
        <p:txBody>
          <a:bodyPr/>
          <a:lstStyle/>
          <a:p>
            <a:r>
              <a:rPr lang="en-GB"/>
              <a:t>cobis.org.uk</a:t>
            </a:r>
          </a:p>
        </p:txBody>
      </p:sp>
      <p:sp>
        <p:nvSpPr>
          <p:cNvPr id="5" name="TextBox 4">
            <a:extLst>
              <a:ext uri="{FF2B5EF4-FFF2-40B4-BE49-F238E27FC236}">
                <a16:creationId xmlns:a16="http://schemas.microsoft.com/office/drawing/2014/main" id="{A39F32E8-F7C4-42EA-5541-438B1E360D63}"/>
              </a:ext>
            </a:extLst>
          </p:cNvPr>
          <p:cNvSpPr txBox="1"/>
          <p:nvPr/>
        </p:nvSpPr>
        <p:spPr>
          <a:xfrm>
            <a:off x="28845" y="1500735"/>
            <a:ext cx="6830743" cy="4339650"/>
          </a:xfrm>
          <a:prstGeom prst="rect">
            <a:avLst/>
          </a:prstGeom>
          <a:noFill/>
        </p:spPr>
        <p:txBody>
          <a:bodyPr wrap="square" lIns="91440" tIns="45720" rIns="91440" bIns="45720" anchor="t">
            <a:spAutoFit/>
          </a:bodyPr>
          <a:lstStyle/>
          <a:p>
            <a:pPr marL="342900" indent="-342900">
              <a:buFont typeface="Arial,Sans-Serif" panose="020B0604020202020204" pitchFamily="34" charset="0"/>
              <a:buChar char="•"/>
            </a:pPr>
            <a:r>
              <a:rPr lang="en-GB" sz="2000">
                <a:latin typeface="Montserrat"/>
              </a:rPr>
              <a:t>COBIS is an internationally recognised kitemark of quality. COBIS membership demonstrates that your school has met the world-class COBIS standards.</a:t>
            </a:r>
          </a:p>
          <a:p>
            <a:pPr marL="285750" indent="-285750">
              <a:buFont typeface="Arial" panose="020B0604020202020204" pitchFamily="34" charset="0"/>
              <a:buChar char="•"/>
            </a:pPr>
            <a:endParaRPr lang="en-GB">
              <a:latin typeface="Montserrat"/>
            </a:endParaRPr>
          </a:p>
          <a:p>
            <a:pPr marL="342900" indent="-342900">
              <a:buFont typeface="Arial" panose="020B0604020202020204" pitchFamily="34" charset="0"/>
              <a:buChar char="•"/>
            </a:pPr>
            <a:r>
              <a:rPr lang="en-GB" sz="2000">
                <a:latin typeface="Montserrat"/>
                <a:ea typeface="+mn-lt"/>
                <a:cs typeface="+mn-lt"/>
              </a:rPr>
              <a:t>COBIS membership allows your school to be a part of a global network o</a:t>
            </a:r>
            <a:r>
              <a:rPr lang="en-GB" sz="2000">
                <a:effectLst/>
                <a:latin typeface="Montserrat"/>
              </a:rPr>
              <a:t>f high-quality British international schools.</a:t>
            </a:r>
            <a:r>
              <a:rPr lang="en-GB" sz="2000">
                <a:latin typeface="Montserrat"/>
              </a:rPr>
              <a:t> </a:t>
            </a:r>
          </a:p>
          <a:p>
            <a:pPr marL="342900" indent="-342900">
              <a:buFont typeface="Arial" panose="020B0604020202020204" pitchFamily="34" charset="0"/>
              <a:buChar char="•"/>
            </a:pPr>
            <a:endParaRPr lang="en-GB" sz="1800">
              <a:effectLst/>
              <a:latin typeface="Segoe UI" panose="020B0502040204020203"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GB" sz="2000">
                <a:latin typeface="Montserrat"/>
                <a:ea typeface="+mn-lt"/>
                <a:cs typeface="+mn-lt"/>
              </a:rPr>
              <a:t>COBIS membership also means your school has access to world-class safeguarding, professional development opportunities, and student enrichment activities, ensuring that COBIS schools deliver excellence across the board. </a:t>
            </a:r>
            <a:endParaRPr lang="en-US" altLang="en-US" sz="2000">
              <a:latin typeface="Montserrat"/>
            </a:endParaRPr>
          </a:p>
        </p:txBody>
      </p:sp>
      <p:pic>
        <p:nvPicPr>
          <p:cNvPr id="8" name="Picture 7" descr="A group of boys sitting in a room&#10;&#10;AI-generated content may be incorrect.">
            <a:extLst>
              <a:ext uri="{FF2B5EF4-FFF2-40B4-BE49-F238E27FC236}">
                <a16:creationId xmlns:a16="http://schemas.microsoft.com/office/drawing/2014/main" id="{4A3CA978-7DDC-2E77-352B-C34600B53BE7}"/>
              </a:ext>
            </a:extLst>
          </p:cNvPr>
          <p:cNvPicPr>
            <a:picLocks noChangeAspect="1"/>
          </p:cNvPicPr>
          <p:nvPr/>
        </p:nvPicPr>
        <p:blipFill>
          <a:blip r:embed="rId2"/>
          <a:srcRect l="18827" r="-11626"/>
          <a:stretch>
            <a:fillRect/>
          </a:stretch>
        </p:blipFill>
        <p:spPr>
          <a:xfrm>
            <a:off x="6927199" y="0"/>
            <a:ext cx="9546192" cy="6858007"/>
          </a:xfrm>
          <a:prstGeom prst="rect">
            <a:avLst/>
          </a:prstGeom>
        </p:spPr>
      </p:pic>
    </p:spTree>
    <p:extLst>
      <p:ext uri="{BB962C8B-B14F-4D97-AF65-F5344CB8AC3E}">
        <p14:creationId xmlns:p14="http://schemas.microsoft.com/office/powerpoint/2010/main" val="131077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E96E6-4D19-E6C7-4C94-8302797F3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524BA-4D5C-9935-2EA2-119931C6AD82}"/>
              </a:ext>
            </a:extLst>
          </p:cNvPr>
          <p:cNvSpPr>
            <a:spLocks noGrp="1"/>
          </p:cNvSpPr>
          <p:nvPr>
            <p:ph type="title"/>
          </p:nvPr>
        </p:nvSpPr>
        <p:spPr>
          <a:xfrm>
            <a:off x="145729" y="78896"/>
            <a:ext cx="7284925" cy="729227"/>
          </a:xfrm>
        </p:spPr>
        <p:txBody>
          <a:bodyPr/>
          <a:lstStyle/>
          <a:p>
            <a:r>
              <a:rPr lang="en-GB" sz="3600">
                <a:latin typeface="Montserrat"/>
                <a:cs typeface="Arial"/>
              </a:rPr>
              <a:t>Your School Can Access:</a:t>
            </a:r>
          </a:p>
        </p:txBody>
      </p:sp>
      <p:sp>
        <p:nvSpPr>
          <p:cNvPr id="7" name="Footer Placeholder 6">
            <a:extLst>
              <a:ext uri="{FF2B5EF4-FFF2-40B4-BE49-F238E27FC236}">
                <a16:creationId xmlns:a16="http://schemas.microsoft.com/office/drawing/2014/main" id="{549A0252-66A0-0414-5FDB-6D76005354E0}"/>
              </a:ext>
            </a:extLst>
          </p:cNvPr>
          <p:cNvSpPr>
            <a:spLocks noGrp="1"/>
          </p:cNvSpPr>
          <p:nvPr>
            <p:ph type="ftr" sz="quarter" idx="10"/>
          </p:nvPr>
        </p:nvSpPr>
        <p:spPr/>
        <p:txBody>
          <a:bodyPr/>
          <a:lstStyle/>
          <a:p>
            <a:r>
              <a:rPr lang="en-GB"/>
              <a:t>cobis.org.uk</a:t>
            </a:r>
          </a:p>
        </p:txBody>
      </p:sp>
      <p:sp>
        <p:nvSpPr>
          <p:cNvPr id="34" name="Rectangle 1">
            <a:extLst>
              <a:ext uri="{FF2B5EF4-FFF2-40B4-BE49-F238E27FC236}">
                <a16:creationId xmlns:a16="http://schemas.microsoft.com/office/drawing/2014/main" id="{28B9411E-343F-9B73-6E2A-6D70EB01D56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5" name="Rectangle 2">
            <a:extLst>
              <a:ext uri="{FF2B5EF4-FFF2-40B4-BE49-F238E27FC236}">
                <a16:creationId xmlns:a16="http://schemas.microsoft.com/office/drawing/2014/main" id="{0A78A320-A600-5E5C-E432-4D2138F8CA6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6" name="Rectangle 3">
            <a:extLst>
              <a:ext uri="{FF2B5EF4-FFF2-40B4-BE49-F238E27FC236}">
                <a16:creationId xmlns:a16="http://schemas.microsoft.com/office/drawing/2014/main" id="{262794C9-49B9-B795-36E0-D5038FD1080F}"/>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nvGrpSpPr>
          <p:cNvPr id="4" name="Group 3">
            <a:extLst>
              <a:ext uri="{FF2B5EF4-FFF2-40B4-BE49-F238E27FC236}">
                <a16:creationId xmlns:a16="http://schemas.microsoft.com/office/drawing/2014/main" id="{8ED79B89-75CB-BC3E-EB0A-D6E0219AAB9B}"/>
              </a:ext>
            </a:extLst>
          </p:cNvPr>
          <p:cNvGrpSpPr/>
          <p:nvPr/>
        </p:nvGrpSpPr>
        <p:grpSpPr>
          <a:xfrm>
            <a:off x="0" y="136159"/>
            <a:ext cx="12496800" cy="2267065"/>
            <a:chOff x="0" y="0"/>
            <a:chExt cx="12496800" cy="2267065"/>
          </a:xfrm>
        </p:grpSpPr>
        <p:sp>
          <p:nvSpPr>
            <p:cNvPr id="14" name="TextBox 13">
              <a:extLst>
                <a:ext uri="{FF2B5EF4-FFF2-40B4-BE49-F238E27FC236}">
                  <a16:creationId xmlns:a16="http://schemas.microsoft.com/office/drawing/2014/main" id="{F9EFBD06-34BF-12F8-034C-094461E65AF4}"/>
                </a:ext>
              </a:extLst>
            </p:cNvPr>
            <p:cNvSpPr txBox="1"/>
            <p:nvPr/>
          </p:nvSpPr>
          <p:spPr>
            <a:xfrm>
              <a:off x="669029" y="1251402"/>
              <a:ext cx="5797039" cy="1015663"/>
            </a:xfrm>
            <a:prstGeom prst="rect">
              <a:avLst/>
            </a:prstGeom>
            <a:noFill/>
          </p:spPr>
          <p:txBody>
            <a:bodyPr wrap="square" lIns="91440" tIns="45720" rIns="91440" bIns="45720" anchor="t">
              <a:spAutoFit/>
            </a:bodyPr>
            <a:lstStyle/>
            <a:p>
              <a:r>
                <a:rPr lang="en-GB" sz="2000">
                  <a:latin typeface="Montserrat"/>
                </a:rPr>
                <a:t>Continuing Professional Development (CPD) and reduced rates for Conferences and Training</a:t>
              </a:r>
            </a:p>
          </p:txBody>
        </p:sp>
        <p:pic>
          <p:nvPicPr>
            <p:cNvPr id="18" name="Graphic 17" descr="Books on shelf outline">
              <a:extLst>
                <a:ext uri="{FF2B5EF4-FFF2-40B4-BE49-F238E27FC236}">
                  <a16:creationId xmlns:a16="http://schemas.microsoft.com/office/drawing/2014/main" id="{93DAC2A6-292C-0A44-D734-88EA28DABA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5729" y="1573306"/>
              <a:ext cx="624840" cy="624840"/>
            </a:xfrm>
            <a:prstGeom prst="rect">
              <a:avLst/>
            </a:prstGeom>
          </p:spPr>
        </p:pic>
        <p:sp>
          <p:nvSpPr>
            <p:cNvPr id="20" name="Rectangle 1">
              <a:extLst>
                <a:ext uri="{FF2B5EF4-FFF2-40B4-BE49-F238E27FC236}">
                  <a16:creationId xmlns:a16="http://schemas.microsoft.com/office/drawing/2014/main" id="{9362448C-BF9C-6D77-1E15-D4E55069098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1" name="Rectangle 3">
              <a:extLst>
                <a:ext uri="{FF2B5EF4-FFF2-40B4-BE49-F238E27FC236}">
                  <a16:creationId xmlns:a16="http://schemas.microsoft.com/office/drawing/2014/main" id="{E7A5CF59-C21E-E40D-2904-0F8ACA646945}"/>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pSp>
      <p:grpSp>
        <p:nvGrpSpPr>
          <p:cNvPr id="22" name="Group 21">
            <a:extLst>
              <a:ext uri="{FF2B5EF4-FFF2-40B4-BE49-F238E27FC236}">
                <a16:creationId xmlns:a16="http://schemas.microsoft.com/office/drawing/2014/main" id="{8DAA4534-3F7A-4FCB-9058-2F2EA0CE9561}"/>
              </a:ext>
            </a:extLst>
          </p:cNvPr>
          <p:cNvGrpSpPr/>
          <p:nvPr/>
        </p:nvGrpSpPr>
        <p:grpSpPr>
          <a:xfrm>
            <a:off x="4900776" y="605102"/>
            <a:ext cx="7243940" cy="551688"/>
            <a:chOff x="4868547" y="691427"/>
            <a:chExt cx="7243940" cy="551688"/>
          </a:xfrm>
        </p:grpSpPr>
        <p:pic>
          <p:nvPicPr>
            <p:cNvPr id="24" name="Graphic 23" descr="Newspaper outline">
              <a:extLst>
                <a:ext uri="{FF2B5EF4-FFF2-40B4-BE49-F238E27FC236}">
                  <a16:creationId xmlns:a16="http://schemas.microsoft.com/office/drawing/2014/main" id="{BA883600-292E-6577-2C21-6EC45F4077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68547" y="691427"/>
              <a:ext cx="551688" cy="551688"/>
            </a:xfrm>
            <a:prstGeom prst="rect">
              <a:avLst/>
            </a:prstGeom>
          </p:spPr>
        </p:pic>
        <p:sp>
          <p:nvSpPr>
            <p:cNvPr id="26" name="TextBox 25">
              <a:extLst>
                <a:ext uri="{FF2B5EF4-FFF2-40B4-BE49-F238E27FC236}">
                  <a16:creationId xmlns:a16="http://schemas.microsoft.com/office/drawing/2014/main" id="{AE6FEAF1-62A1-6580-82E9-F1F63129EBFC}"/>
                </a:ext>
              </a:extLst>
            </p:cNvPr>
            <p:cNvSpPr txBox="1"/>
            <p:nvPr/>
          </p:nvSpPr>
          <p:spPr>
            <a:xfrm>
              <a:off x="5349557" y="754212"/>
              <a:ext cx="67629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Montserrat"/>
                </a:rPr>
                <a:t>News, emails, blogs and thought leadership</a:t>
              </a:r>
              <a:endParaRPr lang="en-US" sz="2000"/>
            </a:p>
          </p:txBody>
        </p:sp>
      </p:grpSp>
      <p:grpSp>
        <p:nvGrpSpPr>
          <p:cNvPr id="28" name="Group 27">
            <a:extLst>
              <a:ext uri="{FF2B5EF4-FFF2-40B4-BE49-F238E27FC236}">
                <a16:creationId xmlns:a16="http://schemas.microsoft.com/office/drawing/2014/main" id="{9348A899-2AF2-A230-DCD2-E5CAAD0C3BF2}"/>
              </a:ext>
            </a:extLst>
          </p:cNvPr>
          <p:cNvGrpSpPr/>
          <p:nvPr/>
        </p:nvGrpSpPr>
        <p:grpSpPr>
          <a:xfrm>
            <a:off x="6458708" y="1901906"/>
            <a:ext cx="5290507" cy="652272"/>
            <a:chOff x="6636952" y="2238750"/>
            <a:chExt cx="5290507" cy="652272"/>
          </a:xfrm>
        </p:grpSpPr>
        <p:pic>
          <p:nvPicPr>
            <p:cNvPr id="30" name="Graphic 29" descr="Classroom outline">
              <a:extLst>
                <a:ext uri="{FF2B5EF4-FFF2-40B4-BE49-F238E27FC236}">
                  <a16:creationId xmlns:a16="http://schemas.microsoft.com/office/drawing/2014/main" id="{1AD629AD-6EE2-320A-B917-436CAD642D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6952" y="2238750"/>
              <a:ext cx="652272" cy="652272"/>
            </a:xfrm>
            <a:prstGeom prst="rect">
              <a:avLst/>
            </a:prstGeom>
          </p:spPr>
        </p:pic>
        <p:sp>
          <p:nvSpPr>
            <p:cNvPr id="32" name="TextBox 31">
              <a:extLst>
                <a:ext uri="{FF2B5EF4-FFF2-40B4-BE49-F238E27FC236}">
                  <a16:creationId xmlns:a16="http://schemas.microsoft.com/office/drawing/2014/main" id="{75D73A91-E50A-18DD-BEE1-BC2B6BF542A7}"/>
                </a:ext>
              </a:extLst>
            </p:cNvPr>
            <p:cNvSpPr txBox="1"/>
            <p:nvPr/>
          </p:nvSpPr>
          <p:spPr>
            <a:xfrm>
              <a:off x="7188594" y="2359792"/>
              <a:ext cx="4738865" cy="400110"/>
            </a:xfrm>
            <a:prstGeom prst="rect">
              <a:avLst/>
            </a:prstGeom>
            <a:noFill/>
          </p:spPr>
          <p:txBody>
            <a:bodyPr wrap="square" lIns="91440" tIns="45720" rIns="91440" bIns="45720" anchor="t">
              <a:spAutoFit/>
            </a:bodyPr>
            <a:lstStyle/>
            <a:p>
              <a:r>
                <a:rPr lang="en-GB" sz="2000">
                  <a:solidFill>
                    <a:srgbClr val="002060"/>
                  </a:solidFill>
                  <a:latin typeface="Montserrat"/>
                </a:rPr>
                <a:t>S</a:t>
              </a:r>
              <a:r>
                <a:rPr lang="en-GB" sz="2000">
                  <a:solidFill>
                    <a:srgbClr val="232C65"/>
                  </a:solidFill>
                  <a:latin typeface="Montserrat"/>
                </a:rPr>
                <a:t>tudent</a:t>
              </a:r>
              <a:r>
                <a:rPr lang="en-GB" sz="2000">
                  <a:latin typeface="Montserrat"/>
                </a:rPr>
                <a:t> Competitions and Events </a:t>
              </a:r>
            </a:p>
          </p:txBody>
        </p:sp>
      </p:grpSp>
      <p:grpSp>
        <p:nvGrpSpPr>
          <p:cNvPr id="37" name="Group 36">
            <a:extLst>
              <a:ext uri="{FF2B5EF4-FFF2-40B4-BE49-F238E27FC236}">
                <a16:creationId xmlns:a16="http://schemas.microsoft.com/office/drawing/2014/main" id="{B8388F5B-0BB7-353A-4645-CBE948A199E1}"/>
              </a:ext>
            </a:extLst>
          </p:cNvPr>
          <p:cNvGrpSpPr/>
          <p:nvPr/>
        </p:nvGrpSpPr>
        <p:grpSpPr>
          <a:xfrm>
            <a:off x="727861" y="2672760"/>
            <a:ext cx="7144410" cy="757062"/>
            <a:chOff x="894128" y="3047502"/>
            <a:chExt cx="7144410" cy="757062"/>
          </a:xfrm>
        </p:grpSpPr>
        <p:pic>
          <p:nvPicPr>
            <p:cNvPr id="39" name="Graphic 38" descr="Contract outline">
              <a:extLst>
                <a:ext uri="{FF2B5EF4-FFF2-40B4-BE49-F238E27FC236}">
                  <a16:creationId xmlns:a16="http://schemas.microsoft.com/office/drawing/2014/main" id="{6CC6204E-9722-7AAE-DB0B-3DF88E244D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4128" y="3047502"/>
              <a:ext cx="624840" cy="624840"/>
            </a:xfrm>
            <a:prstGeom prst="rect">
              <a:avLst/>
            </a:prstGeom>
          </p:spPr>
        </p:pic>
        <p:sp>
          <p:nvSpPr>
            <p:cNvPr id="40" name="TextBox 39">
              <a:extLst>
                <a:ext uri="{FF2B5EF4-FFF2-40B4-BE49-F238E27FC236}">
                  <a16:creationId xmlns:a16="http://schemas.microsoft.com/office/drawing/2014/main" id="{EFB7BE81-5650-0DAD-EFFB-FFD0B353AE9F}"/>
                </a:ext>
              </a:extLst>
            </p:cNvPr>
            <p:cNvSpPr txBox="1"/>
            <p:nvPr/>
          </p:nvSpPr>
          <p:spPr>
            <a:xfrm>
              <a:off x="1442216" y="3096678"/>
              <a:ext cx="6596322" cy="707886"/>
            </a:xfrm>
            <a:prstGeom prst="rect">
              <a:avLst/>
            </a:prstGeom>
            <a:noFill/>
          </p:spPr>
          <p:txBody>
            <a:bodyPr wrap="square" lIns="91440" tIns="45720" rIns="91440" bIns="45720" anchor="t">
              <a:spAutoFit/>
            </a:bodyPr>
            <a:lstStyle/>
            <a:p>
              <a:r>
                <a:rPr lang="en-GB" sz="2000">
                  <a:latin typeface="Montserrat"/>
                </a:rPr>
                <a:t>Safeguarding and Safer Recruitment support through free prohibition checks </a:t>
              </a:r>
              <a:endParaRPr lang="en-GB" sz="2000">
                <a:latin typeface="Montserrat" panose="00000500000000000000" pitchFamily="2" charset="0"/>
              </a:endParaRPr>
            </a:p>
          </p:txBody>
        </p:sp>
      </p:grpSp>
      <p:grpSp>
        <p:nvGrpSpPr>
          <p:cNvPr id="41" name="Group 40">
            <a:extLst>
              <a:ext uri="{FF2B5EF4-FFF2-40B4-BE49-F238E27FC236}">
                <a16:creationId xmlns:a16="http://schemas.microsoft.com/office/drawing/2014/main" id="{D767DF41-61C1-BD6F-F063-C2479EE1AA2D}"/>
              </a:ext>
            </a:extLst>
          </p:cNvPr>
          <p:cNvGrpSpPr/>
          <p:nvPr/>
        </p:nvGrpSpPr>
        <p:grpSpPr>
          <a:xfrm>
            <a:off x="7000825" y="3336527"/>
            <a:ext cx="5410889" cy="707886"/>
            <a:chOff x="7016680" y="3672342"/>
            <a:chExt cx="5410889" cy="707886"/>
          </a:xfrm>
        </p:grpSpPr>
        <p:pic>
          <p:nvPicPr>
            <p:cNvPr id="42" name="Graphic 41" descr="Monitor outline">
              <a:extLst>
                <a:ext uri="{FF2B5EF4-FFF2-40B4-BE49-F238E27FC236}">
                  <a16:creationId xmlns:a16="http://schemas.microsoft.com/office/drawing/2014/main" id="{16EF7390-3F83-D5E6-58C9-A962C7E795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16680" y="3738198"/>
              <a:ext cx="576174" cy="576174"/>
            </a:xfrm>
            <a:prstGeom prst="rect">
              <a:avLst/>
            </a:prstGeom>
          </p:spPr>
        </p:pic>
        <p:sp>
          <p:nvSpPr>
            <p:cNvPr id="43" name="TextBox 42">
              <a:extLst>
                <a:ext uri="{FF2B5EF4-FFF2-40B4-BE49-F238E27FC236}">
                  <a16:creationId xmlns:a16="http://schemas.microsoft.com/office/drawing/2014/main" id="{84E897C0-ED2D-E226-4334-DF5A3E68D565}"/>
                </a:ext>
              </a:extLst>
            </p:cNvPr>
            <p:cNvSpPr txBox="1"/>
            <p:nvPr/>
          </p:nvSpPr>
          <p:spPr>
            <a:xfrm>
              <a:off x="7592854" y="3672342"/>
              <a:ext cx="48347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Montserrat"/>
                </a:rPr>
                <a:t>Webinars and online networking</a:t>
              </a:r>
              <a:r>
                <a:rPr lang="en-GB" sz="2000">
                  <a:solidFill>
                    <a:srgbClr val="232C65"/>
                  </a:solidFill>
                  <a:latin typeface="Montserrat"/>
                </a:rPr>
                <a:t> opportunities</a:t>
              </a:r>
              <a:r>
                <a:rPr lang="en-US" sz="2000">
                  <a:solidFill>
                    <a:srgbClr val="000000"/>
                  </a:solidFill>
                  <a:latin typeface="Montserrat"/>
                </a:rPr>
                <a:t>​</a:t>
              </a:r>
              <a:endParaRPr lang="en-US"/>
            </a:p>
          </p:txBody>
        </p:sp>
      </p:grpSp>
      <p:grpSp>
        <p:nvGrpSpPr>
          <p:cNvPr id="44" name="Group 43">
            <a:extLst>
              <a:ext uri="{FF2B5EF4-FFF2-40B4-BE49-F238E27FC236}">
                <a16:creationId xmlns:a16="http://schemas.microsoft.com/office/drawing/2014/main" id="{93B4332B-D0D0-B8C2-2057-38778148DA5F}"/>
              </a:ext>
            </a:extLst>
          </p:cNvPr>
          <p:cNvGrpSpPr/>
          <p:nvPr/>
        </p:nvGrpSpPr>
        <p:grpSpPr>
          <a:xfrm>
            <a:off x="184999" y="3663154"/>
            <a:ext cx="6272951" cy="696669"/>
            <a:chOff x="193117" y="4239690"/>
            <a:chExt cx="6272951" cy="696669"/>
          </a:xfrm>
        </p:grpSpPr>
        <p:pic>
          <p:nvPicPr>
            <p:cNvPr id="45" name="Graphic 44" descr="Customer review outline">
              <a:extLst>
                <a:ext uri="{FF2B5EF4-FFF2-40B4-BE49-F238E27FC236}">
                  <a16:creationId xmlns:a16="http://schemas.microsoft.com/office/drawing/2014/main" id="{FBD47F91-68D9-CF67-73CD-F76E6ABA8E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3117" y="4239690"/>
              <a:ext cx="696669" cy="696669"/>
            </a:xfrm>
            <a:prstGeom prst="rect">
              <a:avLst/>
            </a:prstGeom>
          </p:spPr>
        </p:pic>
        <p:sp>
          <p:nvSpPr>
            <p:cNvPr id="46" name="TextBox 45">
              <a:extLst>
                <a:ext uri="{FF2B5EF4-FFF2-40B4-BE49-F238E27FC236}">
                  <a16:creationId xmlns:a16="http://schemas.microsoft.com/office/drawing/2014/main" id="{5E73A38E-070B-1C86-133C-7EF297DD4003}"/>
                </a:ext>
              </a:extLst>
            </p:cNvPr>
            <p:cNvSpPr txBox="1"/>
            <p:nvPr/>
          </p:nvSpPr>
          <p:spPr>
            <a:xfrm>
              <a:off x="821436" y="4357477"/>
              <a:ext cx="5644632" cy="400110"/>
            </a:xfrm>
            <a:prstGeom prst="rect">
              <a:avLst/>
            </a:prstGeom>
            <a:noFill/>
          </p:spPr>
          <p:txBody>
            <a:bodyPr wrap="square" lIns="91440" tIns="45720" rIns="91440" bIns="45720" anchor="t">
              <a:spAutoFit/>
            </a:bodyPr>
            <a:lstStyle/>
            <a:p>
              <a:r>
                <a:rPr lang="en-GB" sz="2000">
                  <a:latin typeface="Montserrat"/>
                </a:rPr>
                <a:t>Lobbying and Representation</a:t>
              </a:r>
              <a:endParaRPr lang="en-GB" sz="2000">
                <a:latin typeface="Montserrat" panose="00000500000000000000" pitchFamily="2" charset="0"/>
              </a:endParaRPr>
            </a:p>
          </p:txBody>
        </p:sp>
      </p:grpSp>
      <p:grpSp>
        <p:nvGrpSpPr>
          <p:cNvPr id="47" name="Group 46">
            <a:extLst>
              <a:ext uri="{FF2B5EF4-FFF2-40B4-BE49-F238E27FC236}">
                <a16:creationId xmlns:a16="http://schemas.microsoft.com/office/drawing/2014/main" id="{658D85C0-F6E4-DE03-B2D7-6722B033B50F}"/>
              </a:ext>
            </a:extLst>
          </p:cNvPr>
          <p:cNvGrpSpPr/>
          <p:nvPr/>
        </p:nvGrpSpPr>
        <p:grpSpPr>
          <a:xfrm>
            <a:off x="4900776" y="4108815"/>
            <a:ext cx="3397197" cy="696669"/>
            <a:chOff x="5724501" y="4588025"/>
            <a:chExt cx="3397197" cy="696669"/>
          </a:xfrm>
        </p:grpSpPr>
        <p:pic>
          <p:nvPicPr>
            <p:cNvPr id="48" name="Graphic 47" descr="Books outline">
              <a:extLst>
                <a:ext uri="{FF2B5EF4-FFF2-40B4-BE49-F238E27FC236}">
                  <a16:creationId xmlns:a16="http://schemas.microsoft.com/office/drawing/2014/main" id="{B0790060-9579-A590-2E2A-5C6DE67C84A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24501" y="4588025"/>
              <a:ext cx="696669" cy="696669"/>
            </a:xfrm>
            <a:prstGeom prst="rect">
              <a:avLst/>
            </a:prstGeom>
          </p:spPr>
        </p:pic>
        <p:sp>
          <p:nvSpPr>
            <p:cNvPr id="49" name="TextBox 48">
              <a:extLst>
                <a:ext uri="{FF2B5EF4-FFF2-40B4-BE49-F238E27FC236}">
                  <a16:creationId xmlns:a16="http://schemas.microsoft.com/office/drawing/2014/main" id="{AC9379F2-A111-776C-6C97-06252C1B29FF}"/>
                </a:ext>
              </a:extLst>
            </p:cNvPr>
            <p:cNvSpPr txBox="1"/>
            <p:nvPr/>
          </p:nvSpPr>
          <p:spPr>
            <a:xfrm>
              <a:off x="6378498" y="4696522"/>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Montserrat"/>
                </a:rPr>
                <a:t>Sector Research</a:t>
              </a:r>
              <a:endParaRPr lang="en-US"/>
            </a:p>
          </p:txBody>
        </p:sp>
      </p:grpSp>
      <p:grpSp>
        <p:nvGrpSpPr>
          <p:cNvPr id="50" name="Group 49">
            <a:extLst>
              <a:ext uri="{FF2B5EF4-FFF2-40B4-BE49-F238E27FC236}">
                <a16:creationId xmlns:a16="http://schemas.microsoft.com/office/drawing/2014/main" id="{467C946C-3B40-C2E3-87EA-C1D136D2E4A6}"/>
              </a:ext>
            </a:extLst>
          </p:cNvPr>
          <p:cNvGrpSpPr/>
          <p:nvPr/>
        </p:nvGrpSpPr>
        <p:grpSpPr>
          <a:xfrm>
            <a:off x="728675" y="4721699"/>
            <a:ext cx="6701979" cy="809993"/>
            <a:chOff x="1140055" y="5296143"/>
            <a:chExt cx="6701979" cy="809993"/>
          </a:xfrm>
        </p:grpSpPr>
        <p:pic>
          <p:nvPicPr>
            <p:cNvPr id="51" name="Graphic 50" descr="Briefcase outline">
              <a:extLst>
                <a:ext uri="{FF2B5EF4-FFF2-40B4-BE49-F238E27FC236}">
                  <a16:creationId xmlns:a16="http://schemas.microsoft.com/office/drawing/2014/main" id="{3069DB4B-3A02-A0DE-3E01-A748CFF469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40055" y="5296143"/>
              <a:ext cx="604323" cy="604323"/>
            </a:xfrm>
            <a:prstGeom prst="rect">
              <a:avLst/>
            </a:prstGeom>
          </p:spPr>
        </p:pic>
        <p:sp>
          <p:nvSpPr>
            <p:cNvPr id="52" name="TextBox 51">
              <a:extLst>
                <a:ext uri="{FF2B5EF4-FFF2-40B4-BE49-F238E27FC236}">
                  <a16:creationId xmlns:a16="http://schemas.microsoft.com/office/drawing/2014/main" id="{971400D7-0764-F55F-7368-82AEBF133BCF}"/>
                </a:ext>
              </a:extLst>
            </p:cNvPr>
            <p:cNvSpPr txBox="1"/>
            <p:nvPr/>
          </p:nvSpPr>
          <p:spPr>
            <a:xfrm>
              <a:off x="1744378" y="5398250"/>
              <a:ext cx="6097656" cy="707886"/>
            </a:xfrm>
            <a:prstGeom prst="rect">
              <a:avLst/>
            </a:prstGeom>
            <a:noFill/>
          </p:spPr>
          <p:txBody>
            <a:bodyPr wrap="square" lIns="91440" tIns="45720" rIns="91440" bIns="45720" anchor="t">
              <a:spAutoFit/>
            </a:bodyPr>
            <a:lstStyle/>
            <a:p>
              <a:r>
                <a:rPr lang="en-GB" sz="2000" i="0">
                  <a:solidFill>
                    <a:srgbClr val="002060"/>
                  </a:solidFill>
                  <a:effectLst/>
                  <a:latin typeface="Montserrat"/>
                </a:rPr>
                <a:t>Staff Recruitment </a:t>
              </a:r>
              <a:r>
                <a:rPr lang="en-GB" sz="2000">
                  <a:solidFill>
                    <a:srgbClr val="002060"/>
                  </a:solidFill>
                  <a:latin typeface="Montserrat"/>
                </a:rPr>
                <a:t>Support through Global Jobs service </a:t>
              </a:r>
              <a:endParaRPr lang="en-GB" sz="2000" i="0">
                <a:solidFill>
                  <a:srgbClr val="232C65"/>
                </a:solidFill>
                <a:effectLst/>
                <a:latin typeface="Montserrat"/>
              </a:endParaRPr>
            </a:p>
          </p:txBody>
        </p:sp>
      </p:grpSp>
      <p:grpSp>
        <p:nvGrpSpPr>
          <p:cNvPr id="53" name="Group 52">
            <a:extLst>
              <a:ext uri="{FF2B5EF4-FFF2-40B4-BE49-F238E27FC236}">
                <a16:creationId xmlns:a16="http://schemas.microsoft.com/office/drawing/2014/main" id="{DE15AE0C-73C8-B67B-5758-D672DF0357F7}"/>
              </a:ext>
            </a:extLst>
          </p:cNvPr>
          <p:cNvGrpSpPr/>
          <p:nvPr/>
        </p:nvGrpSpPr>
        <p:grpSpPr>
          <a:xfrm>
            <a:off x="3939056" y="5690765"/>
            <a:ext cx="3491598" cy="748398"/>
            <a:chOff x="8072588" y="5381597"/>
            <a:chExt cx="3491598" cy="748398"/>
          </a:xfrm>
        </p:grpSpPr>
        <p:pic>
          <p:nvPicPr>
            <p:cNvPr id="54" name="Graphic 53" descr="Handshake outline">
              <a:extLst>
                <a:ext uri="{FF2B5EF4-FFF2-40B4-BE49-F238E27FC236}">
                  <a16:creationId xmlns:a16="http://schemas.microsoft.com/office/drawing/2014/main" id="{247207C7-4903-484E-698D-A81CF6AB424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72588" y="5381597"/>
              <a:ext cx="748398" cy="748398"/>
            </a:xfrm>
            <a:prstGeom prst="rect">
              <a:avLst/>
            </a:prstGeom>
          </p:spPr>
        </p:pic>
        <p:sp>
          <p:nvSpPr>
            <p:cNvPr id="55" name="TextBox 54">
              <a:extLst>
                <a:ext uri="{FF2B5EF4-FFF2-40B4-BE49-F238E27FC236}">
                  <a16:creationId xmlns:a16="http://schemas.microsoft.com/office/drawing/2014/main" id="{84EAEC07-8E87-1976-4E7A-AC359F62BFCE}"/>
                </a:ext>
              </a:extLst>
            </p:cNvPr>
            <p:cNvSpPr txBox="1"/>
            <p:nvPr/>
          </p:nvSpPr>
          <p:spPr>
            <a:xfrm>
              <a:off x="8820986" y="5500356"/>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Montserrat"/>
                </a:rPr>
                <a:t>Buddy Scheme</a:t>
              </a:r>
              <a:endParaRPr lang="en-US" sz="2000">
                <a:cs typeface="Arial"/>
              </a:endParaRPr>
            </a:p>
          </p:txBody>
        </p:sp>
      </p:grpSp>
      <p:pic>
        <p:nvPicPr>
          <p:cNvPr id="6" name="Picture 5" descr="A blue text on a black background">
            <a:extLst>
              <a:ext uri="{FF2B5EF4-FFF2-40B4-BE49-F238E27FC236}">
                <a16:creationId xmlns:a16="http://schemas.microsoft.com/office/drawing/2014/main" id="{17396144-BB48-F2BC-C1E3-1832BAB74E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21129" y="1039621"/>
            <a:ext cx="3635468" cy="870074"/>
          </a:xfrm>
          <a:prstGeom prst="rect">
            <a:avLst/>
          </a:prstGeom>
        </p:spPr>
      </p:pic>
      <p:grpSp>
        <p:nvGrpSpPr>
          <p:cNvPr id="10" name="Group 9">
            <a:extLst>
              <a:ext uri="{FF2B5EF4-FFF2-40B4-BE49-F238E27FC236}">
                <a16:creationId xmlns:a16="http://schemas.microsoft.com/office/drawing/2014/main" id="{0F85F815-7891-C213-2192-A592F3F1526D}"/>
              </a:ext>
            </a:extLst>
          </p:cNvPr>
          <p:cNvGrpSpPr/>
          <p:nvPr/>
        </p:nvGrpSpPr>
        <p:grpSpPr>
          <a:xfrm>
            <a:off x="7288912" y="4981596"/>
            <a:ext cx="6875187" cy="712088"/>
            <a:chOff x="1259067" y="3992062"/>
            <a:chExt cx="6875187" cy="712088"/>
          </a:xfrm>
        </p:grpSpPr>
        <p:pic>
          <p:nvPicPr>
            <p:cNvPr id="11" name="Graphic 10" descr="Globe outline">
              <a:extLst>
                <a:ext uri="{FF2B5EF4-FFF2-40B4-BE49-F238E27FC236}">
                  <a16:creationId xmlns:a16="http://schemas.microsoft.com/office/drawing/2014/main" id="{01FED41E-65B1-9A33-8835-24AEA26F983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59067" y="3992062"/>
              <a:ext cx="712088" cy="712088"/>
            </a:xfrm>
            <a:prstGeom prst="rect">
              <a:avLst/>
            </a:prstGeom>
          </p:spPr>
        </p:pic>
        <p:sp>
          <p:nvSpPr>
            <p:cNvPr id="12" name="TextBox 11">
              <a:extLst>
                <a:ext uri="{FF2B5EF4-FFF2-40B4-BE49-F238E27FC236}">
                  <a16:creationId xmlns:a16="http://schemas.microsoft.com/office/drawing/2014/main" id="{F4237386-FD54-BF53-F260-71DA11BEDDB7}"/>
                </a:ext>
              </a:extLst>
            </p:cNvPr>
            <p:cNvSpPr txBox="1"/>
            <p:nvPr/>
          </p:nvSpPr>
          <p:spPr>
            <a:xfrm>
              <a:off x="1862042" y="4163440"/>
              <a:ext cx="6272212" cy="400110"/>
            </a:xfrm>
            <a:prstGeom prst="rect">
              <a:avLst/>
            </a:prstGeom>
            <a:noFill/>
          </p:spPr>
          <p:txBody>
            <a:bodyPr wrap="square" lIns="91440" tIns="45720" rIns="91440" bIns="45720" anchor="t">
              <a:spAutoFit/>
            </a:bodyPr>
            <a:lstStyle/>
            <a:p>
              <a:r>
                <a:rPr lang="en-GB" sz="2000">
                  <a:latin typeface="Montserrat"/>
                </a:rPr>
                <a:t>Access to a global network </a:t>
              </a:r>
              <a:endParaRPr lang="en-US" sz="2000">
                <a:cs typeface="Arial"/>
              </a:endParaRPr>
            </a:p>
          </p:txBody>
        </p:sp>
      </p:grpSp>
    </p:spTree>
    <p:extLst>
      <p:ext uri="{BB962C8B-B14F-4D97-AF65-F5344CB8AC3E}">
        <p14:creationId xmlns:p14="http://schemas.microsoft.com/office/powerpoint/2010/main" val="349738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1000"/>
                                        <p:tgtEl>
                                          <p:spTgt spid="44"/>
                                        </p:tgtEl>
                                      </p:cBhvr>
                                    </p:animEffect>
                                    <p:anim calcmode="lin" valueType="num">
                                      <p:cBhvr>
                                        <p:cTn id="50" dur="1000" fill="hold"/>
                                        <p:tgtEl>
                                          <p:spTgt spid="44"/>
                                        </p:tgtEl>
                                        <p:attrNameLst>
                                          <p:attrName>ppt_x</p:attrName>
                                        </p:attrNameLst>
                                      </p:cBhvr>
                                      <p:tavLst>
                                        <p:tav tm="0">
                                          <p:val>
                                            <p:strVal val="#ppt_x"/>
                                          </p:val>
                                        </p:tav>
                                        <p:tav tm="100000">
                                          <p:val>
                                            <p:strVal val="#ppt_x"/>
                                          </p:val>
                                        </p:tav>
                                      </p:tavLst>
                                    </p:anim>
                                    <p:anim calcmode="lin" valueType="num">
                                      <p:cBhvr>
                                        <p:cTn id="5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1000"/>
                                        <p:tgtEl>
                                          <p:spTgt spid="47"/>
                                        </p:tgtEl>
                                      </p:cBhvr>
                                    </p:animEffect>
                                    <p:anim calcmode="lin" valueType="num">
                                      <p:cBhvr>
                                        <p:cTn id="57" dur="1000" fill="hold"/>
                                        <p:tgtEl>
                                          <p:spTgt spid="47"/>
                                        </p:tgtEl>
                                        <p:attrNameLst>
                                          <p:attrName>ppt_x</p:attrName>
                                        </p:attrNameLst>
                                      </p:cBhvr>
                                      <p:tavLst>
                                        <p:tav tm="0">
                                          <p:val>
                                            <p:strVal val="#ppt_x"/>
                                          </p:val>
                                        </p:tav>
                                        <p:tav tm="100000">
                                          <p:val>
                                            <p:strVal val="#ppt_x"/>
                                          </p:val>
                                        </p:tav>
                                      </p:tavLst>
                                    </p:anim>
                                    <p:anim calcmode="lin" valueType="num">
                                      <p:cBhvr>
                                        <p:cTn id="5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1000"/>
                                        <p:tgtEl>
                                          <p:spTgt spid="50"/>
                                        </p:tgtEl>
                                      </p:cBhvr>
                                    </p:animEffect>
                                    <p:anim calcmode="lin" valueType="num">
                                      <p:cBhvr>
                                        <p:cTn id="64" dur="1000" fill="hold"/>
                                        <p:tgtEl>
                                          <p:spTgt spid="50"/>
                                        </p:tgtEl>
                                        <p:attrNameLst>
                                          <p:attrName>ppt_x</p:attrName>
                                        </p:attrNameLst>
                                      </p:cBhvr>
                                      <p:tavLst>
                                        <p:tav tm="0">
                                          <p:val>
                                            <p:strVal val="#ppt_x"/>
                                          </p:val>
                                        </p:tav>
                                        <p:tav tm="100000">
                                          <p:val>
                                            <p:strVal val="#ppt_x"/>
                                          </p:val>
                                        </p:tav>
                                      </p:tavLst>
                                    </p:anim>
                                    <p:anim calcmode="lin" valueType="num">
                                      <p:cBhvr>
                                        <p:cTn id="65"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1000"/>
                                        <p:tgtEl>
                                          <p:spTgt spid="10"/>
                                        </p:tgtEl>
                                      </p:cBhvr>
                                    </p:animEffect>
                                    <p:anim calcmode="lin" valueType="num">
                                      <p:cBhvr>
                                        <p:cTn id="71" dur="1000" fill="hold"/>
                                        <p:tgtEl>
                                          <p:spTgt spid="10"/>
                                        </p:tgtEl>
                                        <p:attrNameLst>
                                          <p:attrName>ppt_x</p:attrName>
                                        </p:attrNameLst>
                                      </p:cBhvr>
                                      <p:tavLst>
                                        <p:tav tm="0">
                                          <p:val>
                                            <p:strVal val="#ppt_x"/>
                                          </p:val>
                                        </p:tav>
                                        <p:tav tm="100000">
                                          <p:val>
                                            <p:strVal val="#ppt_x"/>
                                          </p:val>
                                        </p:tav>
                                      </p:tavLst>
                                    </p:anim>
                                    <p:anim calcmode="lin" valueType="num">
                                      <p:cBhvr>
                                        <p:cTn id="7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1000"/>
                                        <p:tgtEl>
                                          <p:spTgt spid="53"/>
                                        </p:tgtEl>
                                      </p:cBhvr>
                                    </p:animEffect>
                                    <p:anim calcmode="lin" valueType="num">
                                      <p:cBhvr>
                                        <p:cTn id="78" dur="1000" fill="hold"/>
                                        <p:tgtEl>
                                          <p:spTgt spid="53"/>
                                        </p:tgtEl>
                                        <p:attrNameLst>
                                          <p:attrName>ppt_x</p:attrName>
                                        </p:attrNameLst>
                                      </p:cBhvr>
                                      <p:tavLst>
                                        <p:tav tm="0">
                                          <p:val>
                                            <p:strVal val="#ppt_x"/>
                                          </p:val>
                                        </p:tav>
                                        <p:tav tm="100000">
                                          <p:val>
                                            <p:strVal val="#ppt_x"/>
                                          </p:val>
                                        </p:tav>
                                      </p:tavLst>
                                    </p:anim>
                                    <p:anim calcmode="lin" valueType="num">
                                      <p:cBhvr>
                                        <p:cTn id="7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A0DFF4E-E41C-F412-F2A2-0DFB510EF383}"/>
              </a:ext>
            </a:extLst>
          </p:cNvPr>
          <p:cNvSpPr>
            <a:spLocks noGrp="1"/>
          </p:cNvSpPr>
          <p:nvPr>
            <p:ph type="title"/>
          </p:nvPr>
        </p:nvSpPr>
        <p:spPr>
          <a:xfrm>
            <a:off x="190518" y="70543"/>
            <a:ext cx="6534862" cy="729227"/>
          </a:xfrm>
        </p:spPr>
        <p:txBody>
          <a:bodyPr/>
          <a:lstStyle/>
          <a:p>
            <a:r>
              <a:rPr lang="en-GB" sz="3600">
                <a:latin typeface="Montserrat"/>
                <a:cs typeface="Arial"/>
              </a:rPr>
              <a:t>COBIS Membership Attracts Top Teachers</a:t>
            </a:r>
            <a:endParaRPr lang="en-GB" sz="3600"/>
          </a:p>
          <a:p>
            <a:pPr marL="285750" indent="-285750" algn="ctr">
              <a:buFont typeface="Arial"/>
              <a:buChar char="•"/>
            </a:pPr>
            <a:endParaRPr lang="en-GB" sz="3600"/>
          </a:p>
          <a:p>
            <a:pPr algn="ctr"/>
            <a:endParaRPr lang="en-GB" sz="3600"/>
          </a:p>
        </p:txBody>
      </p:sp>
      <p:sp>
        <p:nvSpPr>
          <p:cNvPr id="2" name="TextBox 1">
            <a:extLst>
              <a:ext uri="{FF2B5EF4-FFF2-40B4-BE49-F238E27FC236}">
                <a16:creationId xmlns:a16="http://schemas.microsoft.com/office/drawing/2014/main" id="{C491B3D6-3194-1CC1-17B4-B4C557FCCD63}"/>
              </a:ext>
            </a:extLst>
          </p:cNvPr>
          <p:cNvSpPr txBox="1"/>
          <p:nvPr/>
        </p:nvSpPr>
        <p:spPr>
          <a:xfrm>
            <a:off x="78907" y="870313"/>
            <a:ext cx="6534862" cy="8309967"/>
          </a:xfrm>
          <a:prstGeom prst="rect">
            <a:avLst/>
          </a:prstGeom>
          <a:noFill/>
        </p:spPr>
        <p:txBody>
          <a:bodyPr wrap="square" lIns="91440" tIns="45720" rIns="91440" bIns="45720" anchor="t">
            <a:spAutoFit/>
          </a:bodyPr>
          <a:lstStyle/>
          <a:p>
            <a:pPr lvl="0">
              <a:spcAft>
                <a:spcPts val="800"/>
              </a:spcAft>
              <a:buSzPts val="1000"/>
            </a:pPr>
            <a:endParaRPr lang="en-GB" sz="2000" dirty="0">
              <a:latin typeface="Montserrat" panose="00000500000000000000" pitchFamily="2" charset="0"/>
            </a:endParaRPr>
          </a:p>
          <a:p>
            <a:pPr marL="342900" indent="-342900">
              <a:spcAft>
                <a:spcPts val="800"/>
              </a:spcAft>
              <a:buSzPts val="1000"/>
              <a:buFont typeface="Arial" panose="020B0604020202020204" pitchFamily="34" charset="0"/>
              <a:buChar char="•"/>
            </a:pPr>
            <a:r>
              <a:rPr lang="en-GB" sz="2400" dirty="0">
                <a:latin typeface="Montserrat"/>
              </a:rPr>
              <a:t>COBIS Membership is a trusted mark of quality. It signals to educators that the school meets rigorous standards, making it an attractive place to work.</a:t>
            </a:r>
          </a:p>
          <a:p>
            <a:pPr marL="342900" indent="-342900">
              <a:spcAft>
                <a:spcPts val="800"/>
              </a:spcAft>
              <a:buSzPts val="1000"/>
              <a:buFont typeface="Arial" panose="020B0604020202020204" pitchFamily="34" charset="0"/>
              <a:buChar char="•"/>
            </a:pPr>
            <a:r>
              <a:rPr lang="en-GB" sz="2400" dirty="0">
                <a:latin typeface="Montserrat"/>
              </a:rPr>
              <a:t>During a survey*, member schools revealed that "Kitemark of Quality" was one of the top reasons schools joined COBIS.  </a:t>
            </a:r>
            <a:endParaRPr lang="en-GB" dirty="0"/>
          </a:p>
          <a:p>
            <a:pPr marL="342900" lvl="0" indent="-342900">
              <a:spcAft>
                <a:spcPts val="800"/>
              </a:spcAft>
              <a:buSzPts val="1000"/>
              <a:buFont typeface="Arial" panose="020B0604020202020204" pitchFamily="34" charset="0"/>
              <a:buChar char="•"/>
            </a:pPr>
            <a:r>
              <a:rPr lang="en-GB" sz="2400" dirty="0">
                <a:latin typeface="Montserrat"/>
              </a:rPr>
              <a:t>COBIS also provides access to world-class professional development, helping teachers grow and improving student outcomes.</a:t>
            </a:r>
          </a:p>
          <a:p>
            <a:pPr lvl="0" algn="r">
              <a:spcAft>
                <a:spcPts val="800"/>
              </a:spcAft>
              <a:buSzPts val="1000"/>
            </a:pPr>
            <a:r>
              <a:rPr lang="en-GB" sz="1200" dirty="0">
                <a:latin typeface="Montserrat"/>
              </a:rPr>
              <a:t>                                                                                                                                                                </a:t>
            </a:r>
          </a:p>
          <a:p>
            <a:pPr lvl="0" algn="r">
              <a:spcAft>
                <a:spcPts val="800"/>
              </a:spcAft>
              <a:buSzPts val="1000"/>
            </a:pPr>
            <a:endParaRPr lang="en-GB" sz="1200" dirty="0">
              <a:latin typeface="Montserrat"/>
            </a:endParaRPr>
          </a:p>
          <a:p>
            <a:pPr lvl="0">
              <a:spcAft>
                <a:spcPts val="800"/>
              </a:spcAft>
              <a:buSzPts val="1000"/>
            </a:pPr>
            <a:r>
              <a:rPr lang="en-GB" sz="1200" dirty="0">
                <a:latin typeface="Montserrat"/>
              </a:rPr>
              <a:t>*COBIS Value Proposition Research 2025</a:t>
            </a:r>
          </a:p>
          <a:p>
            <a:pPr lvl="0">
              <a:spcAft>
                <a:spcPts val="800"/>
              </a:spcAft>
              <a:buSzPts val="1000"/>
            </a:pPr>
            <a:endParaRPr lang="en-GB" dirty="0">
              <a:latin typeface="Montserrat" panose="00000500000000000000" pitchFamily="2" charset="0"/>
              <a:ea typeface="Aptos" panose="020B0004020202020204" pitchFamily="34" charset="0"/>
              <a:cs typeface="Times New Roman" panose="02020603050405020304" pitchFamily="18" charset="0"/>
            </a:endParaRPr>
          </a:p>
          <a:p>
            <a:pPr>
              <a:spcAft>
                <a:spcPts val="800"/>
              </a:spcAft>
              <a:buSzPts val="1000"/>
            </a:pPr>
            <a:endParaRPr lang="en-US" altLang="en-US" dirty="0">
              <a:latin typeface="Montserrat" panose="00000500000000000000" pitchFamily="2" charset="0"/>
            </a:endParaRPr>
          </a:p>
          <a:p>
            <a:pPr marL="342900" indent="-342900">
              <a:spcAft>
                <a:spcPts val="800"/>
              </a:spcAft>
              <a:buSzPts val="1000"/>
              <a:buFont typeface="Arial" panose="020B0604020202020204" pitchFamily="34" charset="0"/>
              <a:buChar char="•"/>
            </a:pPr>
            <a:endParaRPr lang="en-GB" dirty="0">
              <a:latin typeface="Montserrat" panose="00000500000000000000" pitchFamily="2" charset="0"/>
            </a:endParaRPr>
          </a:p>
          <a:p>
            <a:pPr marL="342900" indent="-342900">
              <a:spcAft>
                <a:spcPts val="800"/>
              </a:spcAft>
              <a:buSzPts val="1000"/>
              <a:buFont typeface="Arial" panose="020B0604020202020204" pitchFamily="34" charset="0"/>
              <a:buChar char="•"/>
            </a:pPr>
            <a:endParaRPr lang="en-GB" dirty="0">
              <a:latin typeface="Montserrat" panose="00000500000000000000" pitchFamily="2" charset="0"/>
            </a:endParaRPr>
          </a:p>
          <a:p>
            <a:pPr marL="342900" indent="-342900">
              <a:spcAft>
                <a:spcPts val="800"/>
              </a:spcAft>
              <a:buSzPts val="1000"/>
              <a:buFont typeface="Arial" panose="020B0604020202020204" pitchFamily="34" charset="0"/>
              <a:buChar char="•"/>
            </a:pPr>
            <a:endParaRPr lang="en-GB" dirty="0">
              <a:latin typeface="Montserrat" panose="00000500000000000000" pitchFamily="2" charset="0"/>
            </a:endParaRPr>
          </a:p>
          <a:p>
            <a:pPr marL="342900" lvl="0" indent="-342900">
              <a:spcAft>
                <a:spcPts val="800"/>
              </a:spcAft>
              <a:buSzPts val="1000"/>
              <a:buFont typeface="Arial" panose="020B0604020202020204" pitchFamily="34" charset="0"/>
              <a:buChar char="•"/>
            </a:pPr>
            <a:endParaRPr lang="en-GB" sz="2000" kern="150" dirty="0">
              <a:effectLst/>
              <a:latin typeface="Montserrat" panose="00000500000000000000" pitchFamily="2" charset="0"/>
              <a:ea typeface="Aptos" panose="020B0004020202020204" pitchFamily="34" charset="0"/>
              <a:cs typeface="Times New Roman" panose="02020603050405020304" pitchFamily="18" charset="0"/>
            </a:endParaRPr>
          </a:p>
        </p:txBody>
      </p:sp>
      <p:pic>
        <p:nvPicPr>
          <p:cNvPr id="7" name="Picture Placeholder 6" descr="A person and children reading a book&#10;&#10;AI-generated content may be incorrect.">
            <a:extLst>
              <a:ext uri="{FF2B5EF4-FFF2-40B4-BE49-F238E27FC236}">
                <a16:creationId xmlns:a16="http://schemas.microsoft.com/office/drawing/2014/main" id="{71F41433-8B70-35C0-1380-07E0D3253263}"/>
              </a:ext>
            </a:extLst>
          </p:cNvPr>
          <p:cNvPicPr>
            <a:picLocks noGrp="1" noChangeAspect="1"/>
          </p:cNvPicPr>
          <p:nvPr>
            <p:ph type="pic" sz="quarter" idx="13"/>
          </p:nvPr>
        </p:nvPicPr>
        <p:blipFill>
          <a:blip r:embed="rId3"/>
          <a:srcRect t="8912" b="8912"/>
          <a:stretch>
            <a:fillRect/>
          </a:stretch>
        </p:blipFill>
        <p:spPr>
          <a:xfrm>
            <a:off x="6613769" y="0"/>
            <a:ext cx="5961063" cy="6858000"/>
          </a:xfrm>
        </p:spPr>
      </p:pic>
    </p:spTree>
    <p:extLst>
      <p:ext uri="{BB962C8B-B14F-4D97-AF65-F5344CB8AC3E}">
        <p14:creationId xmlns:p14="http://schemas.microsoft.com/office/powerpoint/2010/main" val="106075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E47C-4E13-1C08-4987-AC830A2EF2B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5BF8D45-DA6B-7A7E-9CEE-069ACC1E3927}"/>
              </a:ext>
            </a:extLst>
          </p:cNvPr>
          <p:cNvSpPr txBox="1"/>
          <p:nvPr/>
        </p:nvSpPr>
        <p:spPr>
          <a:xfrm>
            <a:off x="244563" y="128137"/>
            <a:ext cx="6615025" cy="1334903"/>
          </a:xfrm>
          <a:prstGeom prst="rect">
            <a:avLst/>
          </a:prstGeom>
        </p:spPr>
        <p:txBody>
          <a:bodyPr vert="horz" lIns="0" tIns="0" rIns="0" bIns="0" rtlCol="0" anchor="t">
            <a:noAutofit/>
          </a:bodyPr>
          <a:lstStyle/>
          <a:p>
            <a:pPr>
              <a:spcBef>
                <a:spcPct val="0"/>
              </a:spcBef>
              <a:spcAft>
                <a:spcPts val="600"/>
              </a:spcAft>
            </a:pPr>
            <a:r>
              <a:rPr lang="en-GB" sz="2800" b="1" dirty="0">
                <a:latin typeface="Montserrat" panose="00000500000000000000" pitchFamily="50" charset="0"/>
              </a:rPr>
              <a:t>Supporting Effective Governance and School Leadership</a:t>
            </a:r>
            <a:endParaRPr lang="en-US" sz="2800" b="1" dirty="0">
              <a:solidFill>
                <a:schemeClr val="accent1"/>
              </a:solidFill>
              <a:latin typeface="Montserrat" panose="00000500000000000000" pitchFamily="50" charset="0"/>
              <a:ea typeface="+mj-ea"/>
              <a:cs typeface="Arial" panose="020B0604020202020204" pitchFamily="34" charset="0"/>
            </a:endParaRPr>
          </a:p>
        </p:txBody>
      </p:sp>
      <p:sp>
        <p:nvSpPr>
          <p:cNvPr id="4" name="TextBox 3">
            <a:extLst>
              <a:ext uri="{FF2B5EF4-FFF2-40B4-BE49-F238E27FC236}">
                <a16:creationId xmlns:a16="http://schemas.microsoft.com/office/drawing/2014/main" id="{B1202A1D-DB6B-7478-4C42-745FDDE6F763}"/>
              </a:ext>
            </a:extLst>
          </p:cNvPr>
          <p:cNvSpPr txBox="1"/>
          <p:nvPr/>
        </p:nvSpPr>
        <p:spPr>
          <a:xfrm>
            <a:off x="204805" y="1210607"/>
            <a:ext cx="6694542" cy="5170646"/>
          </a:xfrm>
          <a:prstGeom prst="rect">
            <a:avLst/>
          </a:prstGeom>
          <a:noFill/>
        </p:spPr>
        <p:txBody>
          <a:bodyPr wrap="square">
            <a:spAutoFit/>
          </a:bodyPr>
          <a:lstStyle/>
          <a:p>
            <a:pPr marL="342900" lvl="0" indent="-342900">
              <a:buFont typeface="Arial" panose="020B0604020202020204" pitchFamily="34" charset="0"/>
              <a:buChar char="•"/>
            </a:pPr>
            <a:r>
              <a:rPr lang="en-GB" sz="2000" dirty="0">
                <a:latin typeface="Montserrat" panose="00000500000000000000" pitchFamily="50" charset="0"/>
              </a:rPr>
              <a:t>Governor training and resources, including safeguarding and governance guidance.</a:t>
            </a:r>
            <a:br>
              <a:rPr lang="en-GB" sz="2000" dirty="0">
                <a:latin typeface="Montserrat" panose="00000500000000000000" pitchFamily="50" charset="0"/>
              </a:rPr>
            </a:br>
            <a:endParaRPr lang="en-GB" sz="2000" dirty="0">
              <a:latin typeface="Montserrat" panose="00000500000000000000" pitchFamily="50" charset="0"/>
            </a:endParaRPr>
          </a:p>
          <a:p>
            <a:pPr marL="342900" lvl="0" indent="-342900">
              <a:buFont typeface="Arial" panose="020B0604020202020204" pitchFamily="34" charset="0"/>
              <a:buChar char="•"/>
            </a:pPr>
            <a:r>
              <a:rPr lang="en-GB" sz="2000" dirty="0">
                <a:latin typeface="Montserrat" panose="00000500000000000000" pitchFamily="50" charset="0"/>
              </a:rPr>
              <a:t>Access to the COBIS Guide to Good Governance.</a:t>
            </a:r>
            <a:br>
              <a:rPr lang="en-GB" sz="2000" dirty="0">
                <a:latin typeface="Montserrat" panose="00000500000000000000" pitchFamily="50" charset="0"/>
              </a:rPr>
            </a:br>
            <a:endParaRPr lang="en-GB" sz="2000" dirty="0">
              <a:latin typeface="Montserrat" panose="00000500000000000000" pitchFamily="50" charset="0"/>
            </a:endParaRPr>
          </a:p>
          <a:p>
            <a:pPr marL="342900" lvl="0" indent="-342900">
              <a:buFont typeface="Arial" panose="020B0604020202020204" pitchFamily="34" charset="0"/>
              <a:buChar char="•"/>
            </a:pPr>
            <a:r>
              <a:rPr lang="en-GB" sz="2000" dirty="0">
                <a:latin typeface="Montserrat" panose="00000500000000000000" pitchFamily="50" charset="0"/>
              </a:rPr>
              <a:t>Networking opportunities with governors and school leaders from across the global COBIS community.</a:t>
            </a:r>
            <a:br>
              <a:rPr lang="en-GB" sz="2000" dirty="0">
                <a:latin typeface="Montserrat" panose="00000500000000000000" pitchFamily="50" charset="0"/>
              </a:rPr>
            </a:br>
            <a:endParaRPr lang="en-GB" sz="2000" dirty="0">
              <a:latin typeface="Montserrat" panose="00000500000000000000" pitchFamily="50" charset="0"/>
            </a:endParaRPr>
          </a:p>
          <a:p>
            <a:pPr marL="342900" lvl="0" indent="-342900">
              <a:buFont typeface="Arial" panose="020B0604020202020204" pitchFamily="34" charset="0"/>
              <a:buChar char="•"/>
            </a:pPr>
            <a:r>
              <a:rPr lang="en-GB" sz="2000" dirty="0">
                <a:latin typeface="Montserrat" panose="00000500000000000000" pitchFamily="50" charset="0"/>
              </a:rPr>
              <a:t>Insights into sector trends, compliance requirements and emerging risks affecting British international schools.</a:t>
            </a:r>
            <a:br>
              <a:rPr lang="en-GB" sz="2000" dirty="0">
                <a:latin typeface="Montserrat" panose="00000500000000000000" pitchFamily="50" charset="0"/>
              </a:rPr>
            </a:br>
            <a:endParaRPr lang="en-GB" sz="2000" dirty="0">
              <a:latin typeface="Montserrat" panose="00000500000000000000" pitchFamily="50" charset="0"/>
            </a:endParaRPr>
          </a:p>
          <a:p>
            <a:pPr marL="342900" lvl="0" indent="-342900">
              <a:buFont typeface="Arial" panose="020B0604020202020204" pitchFamily="34" charset="0"/>
              <a:buChar char="•"/>
            </a:pPr>
            <a:r>
              <a:rPr lang="en-GB" sz="2000" dirty="0">
                <a:latin typeface="Montserrat" panose="00000500000000000000" pitchFamily="50" charset="0"/>
              </a:rPr>
              <a:t>Support for strategic decision-making through research, advocacy and policy engagement.</a:t>
            </a:r>
          </a:p>
          <a:p>
            <a:pPr marL="457200" indent="-457200">
              <a:buFont typeface="Arial" panose="020B0604020202020204" pitchFamily="34" charset="0"/>
              <a:buChar char="•"/>
            </a:pPr>
            <a:endParaRPr lang="en-GB" sz="3000" dirty="0">
              <a:latin typeface="Montserrat" panose="00000500000000000000" pitchFamily="2" charset="0"/>
            </a:endParaRPr>
          </a:p>
        </p:txBody>
      </p:sp>
      <p:pic>
        <p:nvPicPr>
          <p:cNvPr id="7" name="Picture Placeholder 6">
            <a:extLst>
              <a:ext uri="{FF2B5EF4-FFF2-40B4-BE49-F238E27FC236}">
                <a16:creationId xmlns:a16="http://schemas.microsoft.com/office/drawing/2014/main" id="{3BAF3348-1981-4964-3373-342C5E3038E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391" r="19391"/>
          <a:stretch>
            <a:fillRect/>
          </a:stretch>
        </p:blipFill>
        <p:spPr>
          <a:xfrm>
            <a:off x="6977127" y="0"/>
            <a:ext cx="6297271" cy="6858629"/>
          </a:xfrm>
          <a:prstGeom prst="rect">
            <a:avLst/>
          </a:prstGeom>
        </p:spPr>
      </p:pic>
    </p:spTree>
    <p:extLst>
      <p:ext uri="{BB962C8B-B14F-4D97-AF65-F5344CB8AC3E}">
        <p14:creationId xmlns:p14="http://schemas.microsoft.com/office/powerpoint/2010/main" val="424895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B739A1A-C0B5-9A1F-A67C-6752710FD860}"/>
              </a:ext>
            </a:extLst>
          </p:cNvPr>
          <p:cNvSpPr>
            <a:spLocks noGrp="1"/>
          </p:cNvSpPr>
          <p:nvPr>
            <p:ph type="ftr" sz="quarter" idx="10"/>
          </p:nvPr>
        </p:nvSpPr>
        <p:spPr/>
        <p:txBody>
          <a:bodyPr/>
          <a:lstStyle/>
          <a:p>
            <a:r>
              <a:rPr lang="en-GB" sz="1800"/>
              <a:t>cobis.org.uk</a:t>
            </a:r>
          </a:p>
        </p:txBody>
      </p:sp>
      <p:sp>
        <p:nvSpPr>
          <p:cNvPr id="4" name="Slide Number Placeholder 3">
            <a:extLst>
              <a:ext uri="{FF2B5EF4-FFF2-40B4-BE49-F238E27FC236}">
                <a16:creationId xmlns:a16="http://schemas.microsoft.com/office/drawing/2014/main" id="{9E6FDE7E-D01E-F20D-6A5D-62766E95FCF5}"/>
              </a:ext>
            </a:extLst>
          </p:cNvPr>
          <p:cNvSpPr>
            <a:spLocks noGrp="1"/>
          </p:cNvSpPr>
          <p:nvPr>
            <p:ph type="sldNum" sz="quarter" idx="11"/>
          </p:nvPr>
        </p:nvSpPr>
        <p:spPr/>
        <p:txBody>
          <a:bodyPr/>
          <a:lstStyle/>
          <a:p>
            <a:fld id="{02D04341-8C01-452F-A83D-F1EAD0D47EAC}" type="slidenum">
              <a:rPr lang="en-GB" sz="1800" smtClean="0"/>
              <a:pPr/>
              <a:t>10</a:t>
            </a:fld>
            <a:endParaRPr lang="en-GB" sz="1800"/>
          </a:p>
        </p:txBody>
      </p:sp>
      <p:sp>
        <p:nvSpPr>
          <p:cNvPr id="7" name="Text Placeholder 4">
            <a:extLst>
              <a:ext uri="{FF2B5EF4-FFF2-40B4-BE49-F238E27FC236}">
                <a16:creationId xmlns:a16="http://schemas.microsoft.com/office/drawing/2014/main" id="{0F2819E4-001D-CD44-24CA-479B58A8F6BE}"/>
              </a:ext>
            </a:extLst>
          </p:cNvPr>
          <p:cNvSpPr txBox="1">
            <a:spLocks/>
          </p:cNvSpPr>
          <p:nvPr/>
        </p:nvSpPr>
        <p:spPr>
          <a:xfrm>
            <a:off x="1945306" y="2424030"/>
            <a:ext cx="4698114" cy="729227"/>
          </a:xfrm>
          <a:prstGeom prst="rect">
            <a:avLst/>
          </a:prstGeom>
        </p:spPr>
        <p:txBody>
          <a:bodyPr vert="horz" lIns="0" tIns="0" rIns="0" bIns="0" numCol="1" spcCol="180000" rtlCol="0" anchor="t">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kern="1200">
                <a:solidFill>
                  <a:schemeClr val="accent1"/>
                </a:solidFill>
                <a:latin typeface="Montserrat" panose="00000500000000000000" pitchFamily="2" charset="0"/>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a:latin typeface="Montserrat"/>
              </a:rPr>
              <a:t>COBIS Guide to Good Governance</a:t>
            </a:r>
          </a:p>
        </p:txBody>
      </p:sp>
      <p:sp>
        <p:nvSpPr>
          <p:cNvPr id="11" name="TextBox 10">
            <a:extLst>
              <a:ext uri="{FF2B5EF4-FFF2-40B4-BE49-F238E27FC236}">
                <a16:creationId xmlns:a16="http://schemas.microsoft.com/office/drawing/2014/main" id="{0DE0B334-30EC-2DBB-52B9-3E217C395594}"/>
              </a:ext>
            </a:extLst>
          </p:cNvPr>
          <p:cNvSpPr txBox="1"/>
          <p:nvPr/>
        </p:nvSpPr>
        <p:spPr>
          <a:xfrm>
            <a:off x="30404" y="5190436"/>
            <a:ext cx="6314806" cy="830997"/>
          </a:xfrm>
          <a:prstGeom prst="rect">
            <a:avLst/>
          </a:prstGeom>
          <a:noFill/>
        </p:spPr>
        <p:txBody>
          <a:bodyPr wrap="square">
            <a:spAutoFit/>
          </a:bodyPr>
          <a:lstStyle/>
          <a:p>
            <a:pPr algn="ctr"/>
            <a:r>
              <a:rPr lang="en-GB" sz="2400" b="1">
                <a:solidFill>
                  <a:schemeClr val="accent1"/>
                </a:solidFill>
                <a:latin typeface="Montserrat" panose="00000500000000000000" pitchFamily="2" charset="0"/>
                <a:hlinkClick r:id="rId3">
                  <a:extLst>
                    <a:ext uri="{A12FA001-AC4F-418D-AE19-62706E023703}">
                      <ahyp:hlinkClr xmlns:ahyp="http://schemas.microsoft.com/office/drawing/2018/hyperlinkcolor" val="tx"/>
                    </a:ext>
                  </a:extLst>
                </a:hlinkClick>
              </a:rPr>
              <a:t>View Governor Resources and Training</a:t>
            </a:r>
            <a:endParaRPr lang="en-GB" sz="2400" b="1">
              <a:solidFill>
                <a:schemeClr val="accent1"/>
              </a:solidFill>
              <a:latin typeface="Montserrat" panose="00000500000000000000" pitchFamily="2" charset="0"/>
            </a:endParaRPr>
          </a:p>
        </p:txBody>
      </p:sp>
      <p:sp>
        <p:nvSpPr>
          <p:cNvPr id="2" name="Text Placeholder 4">
            <a:extLst>
              <a:ext uri="{FF2B5EF4-FFF2-40B4-BE49-F238E27FC236}">
                <a16:creationId xmlns:a16="http://schemas.microsoft.com/office/drawing/2014/main" id="{68F7A77E-5BD5-0FC9-D3F5-6E24C909F048}"/>
              </a:ext>
            </a:extLst>
          </p:cNvPr>
          <p:cNvSpPr txBox="1">
            <a:spLocks/>
          </p:cNvSpPr>
          <p:nvPr/>
        </p:nvSpPr>
        <p:spPr>
          <a:xfrm>
            <a:off x="117743" y="1252065"/>
            <a:ext cx="6072991" cy="729227"/>
          </a:xfrm>
          <a:prstGeom prst="rect">
            <a:avLst/>
          </a:prstGeom>
        </p:spPr>
        <p:txBody>
          <a:bodyPr vert="horz" lIns="0" tIns="0" rIns="0" bIns="0" numCol="1" spcCol="180000" rtlCol="0" anchor="t">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kern="1200">
                <a:solidFill>
                  <a:schemeClr val="accent1"/>
                </a:solidFill>
                <a:latin typeface="Montserrat" panose="00000500000000000000" pitchFamily="2" charset="0"/>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a:latin typeface="Montserrat"/>
              </a:rPr>
              <a:t>Child Protection and Safeguarding </a:t>
            </a:r>
            <a:r>
              <a:rPr lang="en-GB" sz="2000" b="1">
                <a:latin typeface="Montserrat"/>
              </a:rPr>
              <a:t>Training</a:t>
            </a:r>
            <a:r>
              <a:rPr lang="en-GB" sz="2000">
                <a:latin typeface="Montserrat"/>
              </a:rPr>
              <a:t> for Governors, Trustees, and School Owners</a:t>
            </a:r>
          </a:p>
        </p:txBody>
      </p:sp>
      <p:sp>
        <p:nvSpPr>
          <p:cNvPr id="10" name="Text Placeholder 4">
            <a:extLst>
              <a:ext uri="{FF2B5EF4-FFF2-40B4-BE49-F238E27FC236}">
                <a16:creationId xmlns:a16="http://schemas.microsoft.com/office/drawing/2014/main" id="{2BD856FE-498E-E7A8-FCB3-09B6E191AD63}"/>
              </a:ext>
            </a:extLst>
          </p:cNvPr>
          <p:cNvSpPr txBox="1">
            <a:spLocks/>
          </p:cNvSpPr>
          <p:nvPr/>
        </p:nvSpPr>
        <p:spPr>
          <a:xfrm>
            <a:off x="1119230" y="4236351"/>
            <a:ext cx="5978256" cy="729227"/>
          </a:xfrm>
          <a:prstGeom prst="rect">
            <a:avLst/>
          </a:prstGeom>
        </p:spPr>
        <p:txBody>
          <a:bodyPr vert="horz" lIns="0" tIns="0" rIns="0" bIns="0" numCol="1" spcCol="180000" rtlCol="0" anchor="t">
            <a:noAutofit/>
          </a:bodyPr>
          <a:lstStyle>
            <a:lvl1pPr marL="0" marR="0" indent="0" algn="l" defTabSz="457200" rtl="0" eaLnBrk="1" fontAlgn="auto" latinLnBrk="0" hangingPunct="1">
              <a:lnSpc>
                <a:spcPct val="100000"/>
              </a:lnSpc>
              <a:spcBef>
                <a:spcPts val="1000"/>
              </a:spcBef>
              <a:spcAft>
                <a:spcPts val="0"/>
              </a:spcAft>
              <a:buClr>
                <a:schemeClr val="accent1"/>
              </a:buClr>
              <a:buSzPct val="80000"/>
              <a:buFont typeface="Arial" panose="020B0604020202020204" pitchFamily="34" charset="0"/>
              <a:buNone/>
              <a:tabLst/>
              <a:defRPr sz="1400" kern="1200">
                <a:solidFill>
                  <a:schemeClr val="accent1"/>
                </a:solidFill>
                <a:latin typeface="Montserrat" panose="00000500000000000000" pitchFamily="2" charset="0"/>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accent1"/>
                </a:solidFill>
                <a:latin typeface="Montserrat" panose="00000500000000000000" pitchFamily="2"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a:latin typeface="Montserrat"/>
              </a:rPr>
              <a:t>COBIS </a:t>
            </a:r>
            <a:r>
              <a:rPr lang="en-GB" sz="2000" b="1">
                <a:latin typeface="Montserrat"/>
              </a:rPr>
              <a:t>Webinars</a:t>
            </a:r>
            <a:r>
              <a:rPr lang="en-GB" sz="2000">
                <a:latin typeface="Montserrat"/>
              </a:rPr>
              <a:t>, </a:t>
            </a:r>
            <a:r>
              <a:rPr lang="en-GB" sz="2000" b="1">
                <a:latin typeface="Montserrat"/>
              </a:rPr>
              <a:t>Blogs</a:t>
            </a:r>
            <a:r>
              <a:rPr lang="en-GB" sz="2000">
                <a:latin typeface="Montserrat"/>
              </a:rPr>
              <a:t>, and </a:t>
            </a:r>
            <a:r>
              <a:rPr lang="en-GB" sz="2000" b="1">
                <a:latin typeface="Montserrat"/>
              </a:rPr>
              <a:t>networking</a:t>
            </a:r>
            <a:r>
              <a:rPr lang="en-GB" sz="2000">
                <a:latin typeface="Montserrat"/>
              </a:rPr>
              <a:t> opportunities with the COBIS Network </a:t>
            </a:r>
          </a:p>
        </p:txBody>
      </p:sp>
      <p:sp>
        <p:nvSpPr>
          <p:cNvPr id="6" name="TextBox 5">
            <a:extLst>
              <a:ext uri="{FF2B5EF4-FFF2-40B4-BE49-F238E27FC236}">
                <a16:creationId xmlns:a16="http://schemas.microsoft.com/office/drawing/2014/main" id="{FB4D82D3-9532-0D87-D61D-45F8BCE782F5}"/>
              </a:ext>
            </a:extLst>
          </p:cNvPr>
          <p:cNvSpPr txBox="1"/>
          <p:nvPr/>
        </p:nvSpPr>
        <p:spPr>
          <a:xfrm>
            <a:off x="30404" y="143709"/>
            <a:ext cx="6496520" cy="584775"/>
          </a:xfrm>
          <a:prstGeom prst="rect">
            <a:avLst/>
          </a:prstGeom>
          <a:noFill/>
        </p:spPr>
        <p:txBody>
          <a:bodyPr wrap="square">
            <a:spAutoFit/>
          </a:bodyPr>
          <a:lstStyle/>
          <a:p>
            <a:pPr>
              <a:spcBef>
                <a:spcPct val="0"/>
              </a:spcBef>
              <a:spcAft>
                <a:spcPts val="600"/>
              </a:spcAft>
            </a:pPr>
            <a:r>
              <a:rPr lang="en-US" sz="3200" b="1">
                <a:solidFill>
                  <a:schemeClr val="accent1"/>
                </a:solidFill>
                <a:latin typeface="Montserrat" panose="00000500000000000000" pitchFamily="2" charset="0"/>
                <a:ea typeface="+mj-ea"/>
                <a:cs typeface="Arial" panose="020B0604020202020204" pitchFamily="34" charset="0"/>
              </a:rPr>
              <a:t>Governor Resources Include: </a:t>
            </a:r>
          </a:p>
        </p:txBody>
      </p:sp>
      <p:pic>
        <p:nvPicPr>
          <p:cNvPr id="13" name="Picture Placeholder 12" descr="A group of people in lab coats&#10;&#10;AI-generated content may be incorrect.">
            <a:extLst>
              <a:ext uri="{FF2B5EF4-FFF2-40B4-BE49-F238E27FC236}">
                <a16:creationId xmlns:a16="http://schemas.microsoft.com/office/drawing/2014/main" id="{6FA98F9A-31EC-3203-B952-A6ECADC57203}"/>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2166" r="22166"/>
          <a:stretch>
            <a:fillRect/>
          </a:stretch>
        </p:blipFill>
        <p:spPr>
          <a:xfrm>
            <a:off x="6432550" y="0"/>
            <a:ext cx="5759450" cy="6858000"/>
          </a:xfrm>
        </p:spPr>
      </p:pic>
      <p:sp>
        <p:nvSpPr>
          <p:cNvPr id="8" name="TextBox 7">
            <a:extLst>
              <a:ext uri="{FF2B5EF4-FFF2-40B4-BE49-F238E27FC236}">
                <a16:creationId xmlns:a16="http://schemas.microsoft.com/office/drawing/2014/main" id="{6AF29DCF-E7E5-F8D9-DD39-A698EFAE554D}"/>
              </a:ext>
            </a:extLst>
          </p:cNvPr>
          <p:cNvSpPr txBox="1"/>
          <p:nvPr/>
        </p:nvSpPr>
        <p:spPr>
          <a:xfrm>
            <a:off x="29420" y="3253035"/>
            <a:ext cx="6161314" cy="400110"/>
          </a:xfrm>
          <a:prstGeom prst="rect">
            <a:avLst/>
          </a:prstGeom>
          <a:noFill/>
        </p:spPr>
        <p:txBody>
          <a:bodyPr wrap="square">
            <a:spAutoFit/>
          </a:bodyPr>
          <a:lstStyle/>
          <a:p>
            <a:r>
              <a:rPr lang="en-GB" sz="2000">
                <a:latin typeface="Montserrat"/>
              </a:rPr>
              <a:t>Safeguarding and Background Checks</a:t>
            </a:r>
            <a:endParaRPr lang="en-GB" sz="2000"/>
          </a:p>
        </p:txBody>
      </p:sp>
    </p:spTree>
    <p:extLst>
      <p:ext uri="{BB962C8B-B14F-4D97-AF65-F5344CB8AC3E}">
        <p14:creationId xmlns:p14="http://schemas.microsoft.com/office/powerpoint/2010/main" val="327435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fade">
                                      <p:cBhvr>
                                        <p:cTn id="28" dur="1000"/>
                                        <p:tgtEl>
                                          <p:spTgt spid="10">
                                            <p:txEl>
                                              <p:pRg st="0" end="0"/>
                                            </p:txEl>
                                          </p:spTgt>
                                        </p:tgtEl>
                                      </p:cBhvr>
                                    </p:animEffect>
                                    <p:anim calcmode="lin" valueType="num">
                                      <p:cBhvr>
                                        <p:cTn id="2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1000"/>
                                        <p:tgtEl>
                                          <p:spTgt spid="11">
                                            <p:txEl>
                                              <p:pRg st="0" end="0"/>
                                            </p:txEl>
                                          </p:spTgt>
                                        </p:tgtEl>
                                      </p:cBhvr>
                                    </p:animEffect>
                                    <p:anim calcmode="lin" valueType="num">
                                      <p:cBhvr>
                                        <p:cTn id="36"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A65F3-C410-14F2-CC67-5B17569E8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38842-BAA0-20D0-667A-AEED97337D5D}"/>
              </a:ext>
            </a:extLst>
          </p:cNvPr>
          <p:cNvSpPr>
            <a:spLocks noGrp="1"/>
          </p:cNvSpPr>
          <p:nvPr>
            <p:ph type="title"/>
          </p:nvPr>
        </p:nvSpPr>
        <p:spPr>
          <a:xfrm>
            <a:off x="165625" y="237695"/>
            <a:ext cx="9301608" cy="813853"/>
          </a:xfrm>
        </p:spPr>
        <p:txBody>
          <a:bodyPr/>
          <a:lstStyle/>
          <a:p>
            <a:r>
              <a:rPr lang="en-GB" sz="3600"/>
              <a:t>Lobbying and Influence</a:t>
            </a:r>
          </a:p>
        </p:txBody>
      </p:sp>
      <p:pic>
        <p:nvPicPr>
          <p:cNvPr id="20" name="Picture Placeholder 19" descr="A group of children in lab coats&#10;&#10;AI-generated content may be incorrect.">
            <a:extLst>
              <a:ext uri="{FF2B5EF4-FFF2-40B4-BE49-F238E27FC236}">
                <a16:creationId xmlns:a16="http://schemas.microsoft.com/office/drawing/2014/main" id="{362176A1-5C53-466C-AFE9-A22827844D9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370" r="24414"/>
          <a:stretch>
            <a:fillRect/>
          </a:stretch>
        </p:blipFill>
        <p:spPr>
          <a:xfrm>
            <a:off x="6512011" y="12680"/>
            <a:ext cx="5679989" cy="6858000"/>
          </a:xfrm>
        </p:spPr>
      </p:pic>
      <p:sp>
        <p:nvSpPr>
          <p:cNvPr id="3" name="TextBox 2">
            <a:extLst>
              <a:ext uri="{FF2B5EF4-FFF2-40B4-BE49-F238E27FC236}">
                <a16:creationId xmlns:a16="http://schemas.microsoft.com/office/drawing/2014/main" id="{1E1F36B8-F11D-930A-9C7F-7FD4AD6337A0}"/>
              </a:ext>
            </a:extLst>
          </p:cNvPr>
          <p:cNvSpPr txBox="1"/>
          <p:nvPr/>
        </p:nvSpPr>
        <p:spPr>
          <a:xfrm>
            <a:off x="1546876" y="5617654"/>
            <a:ext cx="3269553" cy="523220"/>
          </a:xfrm>
          <a:prstGeom prst="rect">
            <a:avLst/>
          </a:prstGeom>
          <a:noFill/>
        </p:spPr>
        <p:txBody>
          <a:bodyPr wrap="square">
            <a:spAutoFit/>
          </a:bodyPr>
          <a:lstStyle/>
          <a:p>
            <a:pPr lvl="0"/>
            <a:r>
              <a:rPr lang="en-GB" sz="2800" b="1">
                <a:latin typeface="Montserrat" panose="00000500000000000000" pitchFamily="2" charset="0"/>
                <a:hlinkClick r:id="rId4"/>
              </a:rPr>
              <a:t>COBIS Lobbying </a:t>
            </a:r>
            <a:endParaRPr lang="en-GB" sz="2800" b="1">
              <a:latin typeface="Montserrat" panose="00000500000000000000" pitchFamily="2" charset="0"/>
            </a:endParaRPr>
          </a:p>
        </p:txBody>
      </p:sp>
      <p:sp>
        <p:nvSpPr>
          <p:cNvPr id="4" name="Rectangle 1">
            <a:extLst>
              <a:ext uri="{FF2B5EF4-FFF2-40B4-BE49-F238E27FC236}">
                <a16:creationId xmlns:a16="http://schemas.microsoft.com/office/drawing/2014/main" id="{D6B9CA54-9327-9B5A-8C62-4E05BEE2F6DC}"/>
              </a:ext>
            </a:extLst>
          </p:cNvPr>
          <p:cNvSpPr>
            <a:spLocks noChangeArrowheads="1"/>
          </p:cNvSpPr>
          <p:nvPr/>
        </p:nvSpPr>
        <p:spPr bwMode="auto">
          <a:xfrm>
            <a:off x="92053" y="908673"/>
            <a:ext cx="6346386"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i="0" u="none" strike="noStrike" cap="none" normalizeH="0" baseline="0">
                <a:ln>
                  <a:noFill/>
                </a:ln>
                <a:solidFill>
                  <a:schemeClr val="tx1"/>
                </a:solidFill>
                <a:effectLst/>
                <a:latin typeface="Montserrat" panose="00000500000000000000" pitchFamily="2" charset="0"/>
              </a:rPr>
              <a:t>COBIS champions the interests of British international schools by engaging with UK government departments, including the Department for Education.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i="0" u="none" strike="noStrike" cap="none" normalizeH="0" baseline="0">
              <a:ln>
                <a:noFill/>
              </a:ln>
              <a:solidFill>
                <a:schemeClr val="tx1"/>
              </a:solidFill>
              <a:effectLst/>
              <a:latin typeface="Montserrat" panose="00000500000000000000" pitchFamily="2"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i="0" u="none" strike="noStrike" cap="none" normalizeH="0" baseline="0">
                <a:ln>
                  <a:noFill/>
                </a:ln>
                <a:solidFill>
                  <a:schemeClr val="tx1"/>
                </a:solidFill>
                <a:effectLst/>
                <a:latin typeface="Montserrat" panose="00000500000000000000" pitchFamily="2" charset="0"/>
              </a:rPr>
              <a:t>We work to shape education policy that affects global school communities and collaborate with sector partners to present a united voice on key issues.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i="0" u="none" strike="noStrike" cap="none" normalizeH="0" baseline="0">
              <a:ln>
                <a:noFill/>
              </a:ln>
              <a:solidFill>
                <a:schemeClr val="tx1"/>
              </a:solidFill>
              <a:effectLst/>
              <a:latin typeface="Montserrat" panose="00000500000000000000" pitchFamily="2" charset="0"/>
            </a:endParaRPr>
          </a:p>
          <a:p>
            <a:pPr marL="342900" lvl="0" indent="-342900" defTabSz="914400" eaLnBrk="0" fontAlgn="base" hangingPunct="0">
              <a:spcBef>
                <a:spcPct val="0"/>
              </a:spcBef>
              <a:spcAft>
                <a:spcPct val="0"/>
              </a:spcAft>
              <a:buFont typeface="Arial" panose="020B0604020202020204" pitchFamily="34" charset="0"/>
              <a:buChar char="•"/>
            </a:pPr>
            <a:r>
              <a:rPr lang="en-GB" sz="2000">
                <a:latin typeface="Montserrat" panose="00000500000000000000" pitchFamily="2" charset="0"/>
              </a:rPr>
              <a:t>We also engage in direct dialogue with policymakers to ensure fair recognition and support, and to promote the value and contribution of British schools overseas on the global stage.</a:t>
            </a:r>
            <a:endParaRPr kumimoji="0" lang="en-US" altLang="en-US" sz="2000" i="0" u="none" strike="noStrike" cap="none" normalizeH="0" baseline="0">
              <a:ln>
                <a:noFill/>
              </a:ln>
              <a:solidFill>
                <a:schemeClr val="tx1"/>
              </a:solidFill>
              <a:effectLst/>
              <a:latin typeface="Montserrat" panose="00000500000000000000" pitchFamily="2" charset="0"/>
            </a:endParaRPr>
          </a:p>
        </p:txBody>
      </p:sp>
    </p:spTree>
    <p:extLst>
      <p:ext uri="{BB962C8B-B14F-4D97-AF65-F5344CB8AC3E}">
        <p14:creationId xmlns:p14="http://schemas.microsoft.com/office/powerpoint/2010/main" val="404603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354B-79B8-6238-79A1-89C50566EE8C}"/>
              </a:ext>
            </a:extLst>
          </p:cNvPr>
          <p:cNvSpPr>
            <a:spLocks noGrp="1"/>
          </p:cNvSpPr>
          <p:nvPr>
            <p:ph type="title"/>
          </p:nvPr>
        </p:nvSpPr>
        <p:spPr>
          <a:xfrm>
            <a:off x="141213" y="0"/>
            <a:ext cx="9769949" cy="581443"/>
          </a:xfrm>
        </p:spPr>
        <p:txBody>
          <a:bodyPr/>
          <a:lstStyle/>
          <a:p>
            <a:r>
              <a:rPr lang="en-GB" sz="3600"/>
              <a:t>Working With Local Governments</a:t>
            </a:r>
          </a:p>
        </p:txBody>
      </p:sp>
      <p:sp>
        <p:nvSpPr>
          <p:cNvPr id="3" name="Footer Placeholder 2">
            <a:extLst>
              <a:ext uri="{FF2B5EF4-FFF2-40B4-BE49-F238E27FC236}">
                <a16:creationId xmlns:a16="http://schemas.microsoft.com/office/drawing/2014/main" id="{F3CE0BC6-EE8D-C726-9D8B-42A445286662}"/>
              </a:ext>
            </a:extLst>
          </p:cNvPr>
          <p:cNvSpPr>
            <a:spLocks noGrp="1"/>
          </p:cNvSpPr>
          <p:nvPr>
            <p:ph type="ftr" sz="quarter" idx="10"/>
          </p:nvPr>
        </p:nvSpPr>
        <p:spPr>
          <a:xfrm>
            <a:off x="10668000" y="6360126"/>
            <a:ext cx="1111487" cy="365125"/>
          </a:xfrm>
        </p:spPr>
        <p:txBody>
          <a:bodyPr/>
          <a:lstStyle/>
          <a:p>
            <a:r>
              <a:rPr lang="en-GB"/>
              <a:t>cobis.org.uk</a:t>
            </a:r>
          </a:p>
        </p:txBody>
      </p:sp>
      <p:sp>
        <p:nvSpPr>
          <p:cNvPr id="5" name="Text Placeholder 4">
            <a:extLst>
              <a:ext uri="{FF2B5EF4-FFF2-40B4-BE49-F238E27FC236}">
                <a16:creationId xmlns:a16="http://schemas.microsoft.com/office/drawing/2014/main" id="{DF9EB33A-843C-3DC9-268F-7F92FCCD822A}"/>
              </a:ext>
            </a:extLst>
          </p:cNvPr>
          <p:cNvSpPr>
            <a:spLocks noGrp="1"/>
          </p:cNvSpPr>
          <p:nvPr>
            <p:ph type="body" sz="quarter" idx="12"/>
          </p:nvPr>
        </p:nvSpPr>
        <p:spPr>
          <a:xfrm>
            <a:off x="179833" y="548601"/>
            <a:ext cx="7489112" cy="2993108"/>
          </a:xfrm>
        </p:spPr>
        <p:txBody>
          <a:bodyPr>
            <a:noAutofit/>
          </a:bodyPr>
          <a:lstStyle/>
          <a:p>
            <a:pPr marL="342900" lvl="0" indent="-342900">
              <a:buFont typeface="Arial" panose="020B0604020202020204" pitchFamily="34" charset="0"/>
              <a:buChar char="•"/>
            </a:pPr>
            <a:r>
              <a:rPr lang="en-GB" sz="1800"/>
              <a:t>COBIS collaborates with local governments to support Member schools.</a:t>
            </a:r>
          </a:p>
          <a:p>
            <a:pPr marL="342900" lvl="0" indent="-342900">
              <a:buFont typeface="Arial" panose="020B0604020202020204" pitchFamily="34" charset="0"/>
              <a:buChar char="•"/>
            </a:pPr>
            <a:r>
              <a:rPr lang="en-GB" sz="1800"/>
              <a:t>We help schools navigate local regulations and promote adherence to both local requirements and COBIS standards.</a:t>
            </a:r>
          </a:p>
          <a:p>
            <a:pPr marL="342900" lvl="0" indent="-342900">
              <a:buFont typeface="Arial" panose="020B0604020202020204" pitchFamily="34" charset="0"/>
              <a:buChar char="•"/>
            </a:pPr>
            <a:r>
              <a:rPr lang="en-GB" sz="1800"/>
              <a:t>We ensure that British international schools maintain high-quality education while respecting the legal and cultural frameworks of their host countries.</a:t>
            </a:r>
          </a:p>
          <a:p>
            <a:pPr marL="342900" indent="-342900">
              <a:buFont typeface="Arial" panose="020B0604020202020204" pitchFamily="34" charset="0"/>
              <a:buChar char="•"/>
            </a:pPr>
            <a:r>
              <a:rPr lang="en-GB" sz="1800">
                <a:latin typeface="Montserrat"/>
              </a:rPr>
              <a:t>COBIS Accreditation also helps ensure schools aligns with both UK and international regulatory expectations as COBIS Accreditation and Compliance scheme is</a:t>
            </a:r>
            <a:r>
              <a:rPr lang="en-US" sz="1800">
                <a:latin typeface="Montserrat"/>
              </a:rPr>
              <a:t> </a:t>
            </a:r>
            <a:r>
              <a:rPr lang="en-GB" sz="1800">
                <a:latin typeface="Montserrat"/>
              </a:rPr>
              <a:t>externally validated</a:t>
            </a:r>
            <a:r>
              <a:rPr lang="en-US" altLang="en-US" sz="1800">
                <a:latin typeface="Montserrat"/>
              </a:rPr>
              <a:t> by the UK Quality Assurance Agency for Higher Education (QAA).</a:t>
            </a:r>
            <a:endParaRPr lang="en-GB" sz="1800"/>
          </a:p>
          <a:p>
            <a:pPr marL="342900" lvl="0" indent="-342900">
              <a:buFont typeface="Arial" panose="020B0604020202020204" pitchFamily="34" charset="0"/>
              <a:buChar char="•"/>
            </a:pPr>
            <a:r>
              <a:rPr lang="en-GB" sz="1800"/>
              <a:t>We represent the needs of our sector in ongoing discussions with the UK Government and international ministries. </a:t>
            </a:r>
          </a:p>
          <a:p>
            <a:pPr marL="285750" lvl="0" indent="-285750">
              <a:buFont typeface="Arial" panose="020B0604020202020204" pitchFamily="34" charset="0"/>
              <a:buChar char="•"/>
            </a:pPr>
            <a:r>
              <a:rPr lang="en-GB" sz="1800"/>
              <a:t>COBIS sheds light on topics like international teacher training, safeguarding, pre-employment checks, quality assurance, curriculum, assessment redesign, visas and mobility of teachers at these forums. </a:t>
            </a:r>
          </a:p>
          <a:p>
            <a:pPr marL="342900" lvl="0" indent="-342900">
              <a:buFont typeface="Arial" panose="020B0604020202020204" pitchFamily="34" charset="0"/>
              <a:buChar char="•"/>
            </a:pPr>
            <a:endParaRPr lang="en-GB" sz="1800"/>
          </a:p>
          <a:p>
            <a:pPr marL="342900" lvl="0" indent="-342900">
              <a:buFont typeface="Arial" panose="020B0604020202020204" pitchFamily="34" charset="0"/>
              <a:buChar char="•"/>
            </a:pPr>
            <a:endParaRPr lang="en-GB" sz="1800"/>
          </a:p>
          <a:p>
            <a:pPr marL="342900" lvl="0" indent="-342900">
              <a:buFont typeface="Arial" panose="020B0604020202020204" pitchFamily="34" charset="0"/>
              <a:buChar char="•"/>
            </a:pPr>
            <a:endParaRPr lang="en-GB" sz="1800"/>
          </a:p>
        </p:txBody>
      </p:sp>
      <p:pic>
        <p:nvPicPr>
          <p:cNvPr id="10" name="Picture Placeholder 9" descr="A child in a classroom clapping her hands&#10;&#10;AI-generated content may be incorrect.">
            <a:extLst>
              <a:ext uri="{FF2B5EF4-FFF2-40B4-BE49-F238E27FC236}">
                <a16:creationId xmlns:a16="http://schemas.microsoft.com/office/drawing/2014/main" id="{8416A121-DA22-9A0A-BC6E-7AC4248B56E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345" t="2216" r="19099"/>
          <a:stretch>
            <a:fillRect/>
          </a:stretch>
        </p:blipFill>
        <p:spPr>
          <a:xfrm>
            <a:off x="7630325" y="675525"/>
            <a:ext cx="4561675" cy="5684601"/>
          </a:xfrm>
        </p:spPr>
      </p:pic>
      <p:pic>
        <p:nvPicPr>
          <p:cNvPr id="6" name="Picture 3">
            <a:extLst>
              <a:ext uri="{FF2B5EF4-FFF2-40B4-BE49-F238E27FC236}">
                <a16:creationId xmlns:a16="http://schemas.microsoft.com/office/drawing/2014/main" id="{E9D5B128-6393-6CAC-19F9-588E65980D0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08613" y="6129190"/>
            <a:ext cx="1631552" cy="59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18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26AE5-889F-E367-CF73-C28BE4C62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8BC69-8022-4B6E-1294-3416D1098247}"/>
              </a:ext>
            </a:extLst>
          </p:cNvPr>
          <p:cNvSpPr>
            <a:spLocks noGrp="1"/>
          </p:cNvSpPr>
          <p:nvPr>
            <p:ph type="title"/>
          </p:nvPr>
        </p:nvSpPr>
        <p:spPr>
          <a:xfrm>
            <a:off x="213876" y="316322"/>
            <a:ext cx="7284925" cy="729227"/>
          </a:xfrm>
        </p:spPr>
        <p:txBody>
          <a:bodyPr/>
          <a:lstStyle/>
          <a:p>
            <a:r>
              <a:rPr lang="en-GB" sz="3600"/>
              <a:t>Safeguarding</a:t>
            </a:r>
          </a:p>
        </p:txBody>
      </p:sp>
      <p:sp>
        <p:nvSpPr>
          <p:cNvPr id="7" name="Footer Placeholder 6">
            <a:extLst>
              <a:ext uri="{FF2B5EF4-FFF2-40B4-BE49-F238E27FC236}">
                <a16:creationId xmlns:a16="http://schemas.microsoft.com/office/drawing/2014/main" id="{D085A63B-CEBE-AE82-8F44-BBFBF110A4C0}"/>
              </a:ext>
            </a:extLst>
          </p:cNvPr>
          <p:cNvSpPr>
            <a:spLocks noGrp="1"/>
          </p:cNvSpPr>
          <p:nvPr>
            <p:ph type="ftr" sz="quarter" idx="10"/>
          </p:nvPr>
        </p:nvSpPr>
        <p:spPr/>
        <p:txBody>
          <a:bodyPr/>
          <a:lstStyle/>
          <a:p>
            <a:r>
              <a:rPr lang="en-GB"/>
              <a:t>cobis.org.uk</a:t>
            </a:r>
          </a:p>
        </p:txBody>
      </p:sp>
      <p:sp>
        <p:nvSpPr>
          <p:cNvPr id="8" name="Slide Number Placeholder 7">
            <a:extLst>
              <a:ext uri="{FF2B5EF4-FFF2-40B4-BE49-F238E27FC236}">
                <a16:creationId xmlns:a16="http://schemas.microsoft.com/office/drawing/2014/main" id="{60BDE0DC-8484-6EC5-1CE5-7B19C56C313D}"/>
              </a:ext>
            </a:extLst>
          </p:cNvPr>
          <p:cNvSpPr>
            <a:spLocks noGrp="1"/>
          </p:cNvSpPr>
          <p:nvPr>
            <p:ph type="sldNum" sz="quarter" idx="11"/>
          </p:nvPr>
        </p:nvSpPr>
        <p:spPr/>
        <p:txBody>
          <a:bodyPr/>
          <a:lstStyle/>
          <a:p>
            <a:fld id="{02D04341-8C01-452F-A83D-F1EAD0D47EAC}" type="slidenum">
              <a:rPr lang="en-GB" smtClean="0"/>
              <a:pPr/>
              <a:t>13</a:t>
            </a:fld>
            <a:endParaRPr lang="en-GB"/>
          </a:p>
        </p:txBody>
      </p:sp>
      <p:sp>
        <p:nvSpPr>
          <p:cNvPr id="6" name="Text Placeholder 5">
            <a:extLst>
              <a:ext uri="{FF2B5EF4-FFF2-40B4-BE49-F238E27FC236}">
                <a16:creationId xmlns:a16="http://schemas.microsoft.com/office/drawing/2014/main" id="{9FF67C10-9E9A-908A-3003-7E995A6EA9F3}"/>
              </a:ext>
            </a:extLst>
          </p:cNvPr>
          <p:cNvSpPr>
            <a:spLocks noGrp="1"/>
          </p:cNvSpPr>
          <p:nvPr>
            <p:ph type="body" sz="quarter" idx="12"/>
          </p:nvPr>
        </p:nvSpPr>
        <p:spPr>
          <a:xfrm>
            <a:off x="316505" y="1048537"/>
            <a:ext cx="6042253" cy="1755390"/>
          </a:xfrm>
        </p:spPr>
        <p:txBody>
          <a:bodyPr/>
          <a:lstStyle/>
          <a:p>
            <a:pPr marL="342900" indent="-342900">
              <a:buFont typeface="Arial" panose="020B0604020202020204" pitchFamily="34" charset="0"/>
              <a:buChar char="•"/>
            </a:pPr>
            <a:r>
              <a:rPr lang="en-GB" sz="2400"/>
              <a:t>We believe that children, young people and vulnerable adults should never experience abuse of any kind.</a:t>
            </a:r>
          </a:p>
          <a:p>
            <a:pPr marL="342900" indent="-342900">
              <a:buFont typeface="Arial" panose="020B0604020202020204" pitchFamily="34" charset="0"/>
              <a:buChar char="•"/>
            </a:pPr>
            <a:r>
              <a:rPr lang="en-GB" sz="2400"/>
              <a:t>We have an unfaltering commitment to promote the welfare of all children, young people and vulnerable adults to keep them safe.</a:t>
            </a:r>
          </a:p>
          <a:p>
            <a:pPr marL="342900" indent="-342900">
              <a:buFont typeface="Arial" panose="020B0604020202020204" pitchFamily="34" charset="0"/>
              <a:buChar char="•"/>
            </a:pPr>
            <a:r>
              <a:rPr lang="en-GB" sz="2400"/>
              <a:t>COBIS is committed to reducing risk connected to all safeguarding and child protection matters.</a:t>
            </a:r>
          </a:p>
        </p:txBody>
      </p:sp>
      <p:pic>
        <p:nvPicPr>
          <p:cNvPr id="11" name="Picture 10" descr="A group of kids on a playground&#10;&#10;AI-generated content may be incorrect.">
            <a:extLst>
              <a:ext uri="{FF2B5EF4-FFF2-40B4-BE49-F238E27FC236}">
                <a16:creationId xmlns:a16="http://schemas.microsoft.com/office/drawing/2014/main" id="{25B5A3F2-0963-33DE-E036-9DA5FB0FF7FF}"/>
              </a:ext>
            </a:extLst>
          </p:cNvPr>
          <p:cNvPicPr>
            <a:picLocks noChangeAspect="1"/>
          </p:cNvPicPr>
          <p:nvPr/>
        </p:nvPicPr>
        <p:blipFill>
          <a:blip r:embed="rId3">
            <a:extLst>
              <a:ext uri="{28A0092B-C50C-407E-A947-70E740481C1C}">
                <a14:useLocalDpi xmlns:a14="http://schemas.microsoft.com/office/drawing/2010/main" val="0"/>
              </a:ext>
            </a:extLst>
          </a:blip>
          <a:srcRect l="17790" r="23590"/>
          <a:stretch>
            <a:fillRect/>
          </a:stretch>
        </p:blipFill>
        <p:spPr>
          <a:xfrm>
            <a:off x="6454547" y="0"/>
            <a:ext cx="6042253" cy="6858000"/>
          </a:xfrm>
          <a:prstGeom prst="rect">
            <a:avLst/>
          </a:prstGeom>
        </p:spPr>
      </p:pic>
      <p:sp>
        <p:nvSpPr>
          <p:cNvPr id="4" name="TextBox 3">
            <a:extLst>
              <a:ext uri="{FF2B5EF4-FFF2-40B4-BE49-F238E27FC236}">
                <a16:creationId xmlns:a16="http://schemas.microsoft.com/office/drawing/2014/main" id="{2E1C536E-9F13-60B7-09BB-B39C9722F4B7}"/>
              </a:ext>
            </a:extLst>
          </p:cNvPr>
          <p:cNvSpPr txBox="1"/>
          <p:nvPr/>
        </p:nvSpPr>
        <p:spPr>
          <a:xfrm>
            <a:off x="114666" y="5217338"/>
            <a:ext cx="6240671" cy="64633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800" b="1" u="sng">
                <a:latin typeface="Montserrat"/>
                <a:hlinkClick r:id="rId4"/>
              </a:rPr>
              <a:t>Check out more information about COBIS Safeguarding </a:t>
            </a:r>
            <a:endParaRPr lang="en-GB" sz="1800" b="1" u="sng">
              <a:latin typeface="Montserrat"/>
            </a:endParaRPr>
          </a:p>
        </p:txBody>
      </p:sp>
    </p:spTree>
    <p:extLst>
      <p:ext uri="{BB962C8B-B14F-4D97-AF65-F5344CB8AC3E}">
        <p14:creationId xmlns:p14="http://schemas.microsoft.com/office/powerpoint/2010/main" val="128360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5518C4A-C4AA-D03E-95BC-71ACEF2AE8E0}"/>
              </a:ext>
            </a:extLst>
          </p:cNvPr>
          <p:cNvSpPr>
            <a:spLocks noGrp="1"/>
          </p:cNvSpPr>
          <p:nvPr>
            <p:ph type="ftr" sz="quarter" idx="10"/>
          </p:nvPr>
        </p:nvSpPr>
        <p:spPr/>
        <p:txBody>
          <a:bodyPr/>
          <a:lstStyle/>
          <a:p>
            <a:r>
              <a:rPr lang="en-GB"/>
              <a:t>cobis.org.uk</a:t>
            </a:r>
          </a:p>
        </p:txBody>
      </p:sp>
      <p:sp>
        <p:nvSpPr>
          <p:cNvPr id="14" name="TextBox 13">
            <a:extLst>
              <a:ext uri="{FF2B5EF4-FFF2-40B4-BE49-F238E27FC236}">
                <a16:creationId xmlns:a16="http://schemas.microsoft.com/office/drawing/2014/main" id="{05629B12-3C1C-22E7-43FB-D27834B22380}"/>
              </a:ext>
            </a:extLst>
          </p:cNvPr>
          <p:cNvSpPr txBox="1"/>
          <p:nvPr/>
        </p:nvSpPr>
        <p:spPr>
          <a:xfrm>
            <a:off x="152419" y="108980"/>
            <a:ext cx="11172805" cy="523220"/>
          </a:xfrm>
          <a:prstGeom prst="rect">
            <a:avLst/>
          </a:prstGeom>
          <a:noFill/>
        </p:spPr>
        <p:txBody>
          <a:bodyPr wrap="square">
            <a:spAutoFit/>
          </a:bodyPr>
          <a:lstStyle/>
          <a:p>
            <a:r>
              <a:rPr lang="en-GB" sz="2800" b="1">
                <a:latin typeface="Montserrat" panose="00000500000000000000" pitchFamily="2" charset="0"/>
              </a:rPr>
              <a:t>How can your staff access Safeguarding support?</a:t>
            </a:r>
          </a:p>
        </p:txBody>
      </p:sp>
      <p:grpSp>
        <p:nvGrpSpPr>
          <p:cNvPr id="11" name="Group 10">
            <a:extLst>
              <a:ext uri="{FF2B5EF4-FFF2-40B4-BE49-F238E27FC236}">
                <a16:creationId xmlns:a16="http://schemas.microsoft.com/office/drawing/2014/main" id="{3A8202D3-26EE-4EE1-4538-258B23CA5939}"/>
              </a:ext>
            </a:extLst>
          </p:cNvPr>
          <p:cNvGrpSpPr/>
          <p:nvPr/>
        </p:nvGrpSpPr>
        <p:grpSpPr>
          <a:xfrm>
            <a:off x="213544" y="663859"/>
            <a:ext cx="6656664" cy="1200329"/>
            <a:chOff x="3379235" y="1658404"/>
            <a:chExt cx="6656664" cy="1200329"/>
          </a:xfrm>
        </p:grpSpPr>
        <p:pic>
          <p:nvPicPr>
            <p:cNvPr id="13" name="Graphic 12" descr="Arrow Right with solid fill">
              <a:extLst>
                <a:ext uri="{FF2B5EF4-FFF2-40B4-BE49-F238E27FC236}">
                  <a16:creationId xmlns:a16="http://schemas.microsoft.com/office/drawing/2014/main" id="{BFA18659-BDCA-86C9-3C81-D92014719F6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79235" y="1820666"/>
              <a:ext cx="562188" cy="562188"/>
            </a:xfrm>
            <a:prstGeom prst="rect">
              <a:avLst/>
            </a:prstGeom>
          </p:spPr>
        </p:pic>
        <p:sp>
          <p:nvSpPr>
            <p:cNvPr id="15" name="TextBox 14">
              <a:extLst>
                <a:ext uri="{FF2B5EF4-FFF2-40B4-BE49-F238E27FC236}">
                  <a16:creationId xmlns:a16="http://schemas.microsoft.com/office/drawing/2014/main" id="{9559410C-2271-CF8F-69E2-9184F6A2EA20}"/>
                </a:ext>
              </a:extLst>
            </p:cNvPr>
            <p:cNvSpPr txBox="1"/>
            <p:nvPr/>
          </p:nvSpPr>
          <p:spPr>
            <a:xfrm>
              <a:off x="3941423" y="1658404"/>
              <a:ext cx="6094476" cy="1200329"/>
            </a:xfrm>
            <a:prstGeom prst="rect">
              <a:avLst/>
            </a:prstGeom>
            <a:noFill/>
          </p:spPr>
          <p:txBody>
            <a:bodyPr wrap="square" lIns="91440" tIns="45720" rIns="91440" bIns="45720" anchor="t">
              <a:spAutoFit/>
            </a:bodyPr>
            <a:lstStyle/>
            <a:p>
              <a:r>
                <a:rPr lang="en-GB" b="1">
                  <a:latin typeface="Montserrat"/>
                  <a:cs typeface="Segoe UI"/>
                </a:rPr>
                <a:t>Access vital pre-employment checks</a:t>
              </a:r>
              <a:r>
                <a:rPr lang="en-GB" sz="1800" b="1">
                  <a:latin typeface="Montserrat"/>
                  <a:cs typeface="Arial"/>
                </a:rPr>
                <a:t>: </a:t>
              </a:r>
              <a:r>
                <a:rPr lang="en-GB" sz="1800" b="0">
                  <a:latin typeface="Montserrat"/>
                  <a:cs typeface="Arial"/>
                </a:rPr>
                <a:t>The </a:t>
              </a:r>
              <a:r>
                <a:rPr lang="en-GB" b="0">
                  <a:latin typeface="Montserrat"/>
                  <a:cs typeface="Arial"/>
                </a:rPr>
                <a:t>International Child Protection Certificate (ICPC) and free prohibition checks to support schools to make informed decisions.</a:t>
              </a:r>
              <a:endParaRPr lang="en-GB"/>
            </a:p>
          </p:txBody>
        </p:sp>
      </p:grpSp>
      <p:grpSp>
        <p:nvGrpSpPr>
          <p:cNvPr id="16" name="Group 15">
            <a:extLst>
              <a:ext uri="{FF2B5EF4-FFF2-40B4-BE49-F238E27FC236}">
                <a16:creationId xmlns:a16="http://schemas.microsoft.com/office/drawing/2014/main" id="{9C774CA1-1631-CED9-68D1-E4D05C864F4E}"/>
              </a:ext>
            </a:extLst>
          </p:cNvPr>
          <p:cNvGrpSpPr/>
          <p:nvPr/>
        </p:nvGrpSpPr>
        <p:grpSpPr>
          <a:xfrm>
            <a:off x="6659294" y="1198667"/>
            <a:ext cx="6656664" cy="923330"/>
            <a:chOff x="3379235" y="1640095"/>
            <a:chExt cx="6656664" cy="923330"/>
          </a:xfrm>
        </p:grpSpPr>
        <p:grpSp>
          <p:nvGrpSpPr>
            <p:cNvPr id="17" name="Group 16">
              <a:extLst>
                <a:ext uri="{FF2B5EF4-FFF2-40B4-BE49-F238E27FC236}">
                  <a16:creationId xmlns:a16="http://schemas.microsoft.com/office/drawing/2014/main" id="{DFFA7A08-3A8F-3A5A-8482-0F931A188B63}"/>
                </a:ext>
              </a:extLst>
            </p:cNvPr>
            <p:cNvGrpSpPr/>
            <p:nvPr/>
          </p:nvGrpSpPr>
          <p:grpSpPr>
            <a:xfrm>
              <a:off x="3379235" y="1658404"/>
              <a:ext cx="6656664" cy="724450"/>
              <a:chOff x="3379235" y="1658404"/>
              <a:chExt cx="6656664" cy="724450"/>
            </a:xfrm>
          </p:grpSpPr>
          <p:pic>
            <p:nvPicPr>
              <p:cNvPr id="22" name="Graphic 21" descr="Arrow Right with solid fill">
                <a:extLst>
                  <a:ext uri="{FF2B5EF4-FFF2-40B4-BE49-F238E27FC236}">
                    <a16:creationId xmlns:a16="http://schemas.microsoft.com/office/drawing/2014/main" id="{F4CDFF03-41B0-E5EA-7876-25AD558CC69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79235" y="1820666"/>
                <a:ext cx="562188" cy="562188"/>
              </a:xfrm>
              <a:prstGeom prst="rect">
                <a:avLst/>
              </a:prstGeom>
            </p:spPr>
          </p:pic>
          <p:sp>
            <p:nvSpPr>
              <p:cNvPr id="24" name="TextBox 23">
                <a:extLst>
                  <a:ext uri="{FF2B5EF4-FFF2-40B4-BE49-F238E27FC236}">
                    <a16:creationId xmlns:a16="http://schemas.microsoft.com/office/drawing/2014/main" id="{068B4C41-D7AE-9CA5-869D-02034358EBD7}"/>
                  </a:ext>
                </a:extLst>
              </p:cNvPr>
              <p:cNvSpPr txBox="1"/>
              <p:nvPr/>
            </p:nvSpPr>
            <p:spPr>
              <a:xfrm>
                <a:off x="3941423" y="1658404"/>
                <a:ext cx="6094476" cy="369332"/>
              </a:xfrm>
              <a:prstGeom prst="rect">
                <a:avLst/>
              </a:prstGeom>
              <a:noFill/>
            </p:spPr>
            <p:txBody>
              <a:bodyPr wrap="square">
                <a:spAutoFit/>
              </a:bodyPr>
              <a:lstStyle/>
              <a:p>
                <a:endParaRPr lang="en-GB"/>
              </a:p>
            </p:txBody>
          </p:sp>
        </p:grpSp>
        <p:sp>
          <p:nvSpPr>
            <p:cNvPr id="18" name="TextBox 17">
              <a:extLst>
                <a:ext uri="{FF2B5EF4-FFF2-40B4-BE49-F238E27FC236}">
                  <a16:creationId xmlns:a16="http://schemas.microsoft.com/office/drawing/2014/main" id="{4AC7D7BB-4175-799D-571F-8D0C4394D7D1}"/>
                </a:ext>
              </a:extLst>
            </p:cNvPr>
            <p:cNvSpPr txBox="1"/>
            <p:nvPr/>
          </p:nvSpPr>
          <p:spPr>
            <a:xfrm>
              <a:off x="3941423" y="1640095"/>
              <a:ext cx="5146955" cy="923330"/>
            </a:xfrm>
            <a:prstGeom prst="rect">
              <a:avLst/>
            </a:prstGeom>
            <a:noFill/>
          </p:spPr>
          <p:txBody>
            <a:bodyPr wrap="square">
              <a:spAutoFit/>
            </a:bodyPr>
            <a:lstStyle/>
            <a:p>
              <a:r>
                <a:rPr lang="en-GB" b="1">
                  <a:latin typeface="Montserrat" panose="00000500000000000000" pitchFamily="2" charset="0"/>
                </a:rPr>
                <a:t>Training: </a:t>
              </a:r>
              <a:r>
                <a:rPr lang="en-GB">
                  <a:latin typeface="Montserrat" panose="00000500000000000000" pitchFamily="2" charset="0"/>
                </a:rPr>
                <a:t>Advanced Training for Designated Safeguarding Leads, Safer Recruitment in International Schools.</a:t>
              </a:r>
            </a:p>
          </p:txBody>
        </p:sp>
      </p:grpSp>
      <p:grpSp>
        <p:nvGrpSpPr>
          <p:cNvPr id="26" name="Group 25">
            <a:extLst>
              <a:ext uri="{FF2B5EF4-FFF2-40B4-BE49-F238E27FC236}">
                <a16:creationId xmlns:a16="http://schemas.microsoft.com/office/drawing/2014/main" id="{3D818E4F-0247-DFBC-7286-86E5E82B4FA3}"/>
              </a:ext>
            </a:extLst>
          </p:cNvPr>
          <p:cNvGrpSpPr/>
          <p:nvPr/>
        </p:nvGrpSpPr>
        <p:grpSpPr>
          <a:xfrm>
            <a:off x="2625874" y="2329139"/>
            <a:ext cx="7694149" cy="1477328"/>
            <a:chOff x="3379235" y="1640095"/>
            <a:chExt cx="6656664" cy="1477328"/>
          </a:xfrm>
        </p:grpSpPr>
        <p:grpSp>
          <p:nvGrpSpPr>
            <p:cNvPr id="27" name="Group 26">
              <a:extLst>
                <a:ext uri="{FF2B5EF4-FFF2-40B4-BE49-F238E27FC236}">
                  <a16:creationId xmlns:a16="http://schemas.microsoft.com/office/drawing/2014/main" id="{1522E627-A557-BB93-3B95-3287BBC3568B}"/>
                </a:ext>
              </a:extLst>
            </p:cNvPr>
            <p:cNvGrpSpPr/>
            <p:nvPr/>
          </p:nvGrpSpPr>
          <p:grpSpPr>
            <a:xfrm>
              <a:off x="3379235" y="1640095"/>
              <a:ext cx="6656664" cy="562188"/>
              <a:chOff x="3379235" y="1640095"/>
              <a:chExt cx="6656664" cy="562188"/>
            </a:xfrm>
          </p:grpSpPr>
          <p:pic>
            <p:nvPicPr>
              <p:cNvPr id="29" name="Graphic 28" descr="Arrow Right with solid fill">
                <a:extLst>
                  <a:ext uri="{FF2B5EF4-FFF2-40B4-BE49-F238E27FC236}">
                    <a16:creationId xmlns:a16="http://schemas.microsoft.com/office/drawing/2014/main" id="{BA413C5A-0B48-06AD-B569-8F8189912A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79235" y="1640095"/>
                <a:ext cx="562188" cy="562188"/>
              </a:xfrm>
              <a:prstGeom prst="rect">
                <a:avLst/>
              </a:prstGeom>
            </p:spPr>
          </p:pic>
          <p:sp>
            <p:nvSpPr>
              <p:cNvPr id="30" name="TextBox 29">
                <a:extLst>
                  <a:ext uri="{FF2B5EF4-FFF2-40B4-BE49-F238E27FC236}">
                    <a16:creationId xmlns:a16="http://schemas.microsoft.com/office/drawing/2014/main" id="{81B883C2-AA42-3CBD-64AA-AED43FF7D273}"/>
                  </a:ext>
                </a:extLst>
              </p:cNvPr>
              <p:cNvSpPr txBox="1"/>
              <p:nvPr/>
            </p:nvSpPr>
            <p:spPr>
              <a:xfrm>
                <a:off x="3941423" y="1658404"/>
                <a:ext cx="6094476" cy="369332"/>
              </a:xfrm>
              <a:prstGeom prst="rect">
                <a:avLst/>
              </a:prstGeom>
              <a:noFill/>
            </p:spPr>
            <p:txBody>
              <a:bodyPr wrap="square">
                <a:spAutoFit/>
              </a:bodyPr>
              <a:lstStyle/>
              <a:p>
                <a:endParaRPr lang="en-GB"/>
              </a:p>
            </p:txBody>
          </p:sp>
        </p:grpSp>
        <p:sp>
          <p:nvSpPr>
            <p:cNvPr id="28" name="TextBox 27">
              <a:extLst>
                <a:ext uri="{FF2B5EF4-FFF2-40B4-BE49-F238E27FC236}">
                  <a16:creationId xmlns:a16="http://schemas.microsoft.com/office/drawing/2014/main" id="{64713135-43EC-8E88-F6FC-490808774D63}"/>
                </a:ext>
              </a:extLst>
            </p:cNvPr>
            <p:cNvSpPr txBox="1"/>
            <p:nvPr/>
          </p:nvSpPr>
          <p:spPr>
            <a:xfrm>
              <a:off x="3941423" y="1640095"/>
              <a:ext cx="5146955" cy="1477328"/>
            </a:xfrm>
            <a:prstGeom prst="rect">
              <a:avLst/>
            </a:prstGeom>
            <a:noFill/>
          </p:spPr>
          <p:txBody>
            <a:bodyPr wrap="square">
              <a:spAutoFit/>
            </a:bodyPr>
            <a:lstStyle/>
            <a:p>
              <a:r>
                <a:rPr lang="en-GB">
                  <a:latin typeface="Montserrat"/>
                  <a:cs typeface="Segoe UI"/>
                </a:rPr>
                <a:t>At COBIS, we</a:t>
              </a:r>
              <a:r>
                <a:rPr lang="en-GB">
                  <a:latin typeface="Montserrat"/>
                  <a:ea typeface="+mn-lt"/>
                  <a:cs typeface="Segoe UI"/>
                </a:rPr>
                <a:t> have a dedicated </a:t>
              </a:r>
              <a:r>
                <a:rPr lang="en-GB">
                  <a:latin typeface="Montserrat"/>
                  <a:cs typeface="Segoe UI"/>
                </a:rPr>
                <a:t>Safeguarding </a:t>
              </a:r>
              <a:r>
                <a:rPr lang="en-GB">
                  <a:latin typeface="Montserrat"/>
                  <a:ea typeface="+mn-lt"/>
                  <a:cs typeface="Segoe UI"/>
                </a:rPr>
                <a:t>Officer who </a:t>
              </a:r>
              <a:r>
                <a:rPr lang="en-GB">
                  <a:latin typeface="Montserrat"/>
                  <a:cs typeface="Segoe UI"/>
                </a:rPr>
                <a:t>is on hand to support</a:t>
              </a:r>
              <a:r>
                <a:rPr lang="en-GB">
                  <a:latin typeface="Montserrat"/>
                  <a:ea typeface="+mn-lt"/>
                  <a:cs typeface="Segoe UI"/>
                </a:rPr>
                <a:t> and regular Safeguarding updates to keep you up to date with Safeguarding regulations. </a:t>
              </a:r>
              <a:endParaRPr lang="en-US">
                <a:latin typeface="Montserrat"/>
              </a:endParaRPr>
            </a:p>
          </p:txBody>
        </p:sp>
      </p:grpSp>
      <p:grpSp>
        <p:nvGrpSpPr>
          <p:cNvPr id="31" name="Group 30">
            <a:extLst>
              <a:ext uri="{FF2B5EF4-FFF2-40B4-BE49-F238E27FC236}">
                <a16:creationId xmlns:a16="http://schemas.microsoft.com/office/drawing/2014/main" id="{779E7917-7BC8-F21A-1ED8-85AF8DA59878}"/>
              </a:ext>
            </a:extLst>
          </p:cNvPr>
          <p:cNvGrpSpPr/>
          <p:nvPr/>
        </p:nvGrpSpPr>
        <p:grpSpPr>
          <a:xfrm>
            <a:off x="266089" y="3966674"/>
            <a:ext cx="7694149" cy="646331"/>
            <a:chOff x="3379235" y="1640095"/>
            <a:chExt cx="6656664" cy="646331"/>
          </a:xfrm>
        </p:grpSpPr>
        <p:grpSp>
          <p:nvGrpSpPr>
            <p:cNvPr id="32" name="Group 31">
              <a:extLst>
                <a:ext uri="{FF2B5EF4-FFF2-40B4-BE49-F238E27FC236}">
                  <a16:creationId xmlns:a16="http://schemas.microsoft.com/office/drawing/2014/main" id="{B4C3E23C-FE58-A8B5-6EC7-B8ADD5EB620D}"/>
                </a:ext>
              </a:extLst>
            </p:cNvPr>
            <p:cNvGrpSpPr/>
            <p:nvPr/>
          </p:nvGrpSpPr>
          <p:grpSpPr>
            <a:xfrm>
              <a:off x="3379235" y="1640095"/>
              <a:ext cx="6656664" cy="562188"/>
              <a:chOff x="3379235" y="1640095"/>
              <a:chExt cx="6656664" cy="562188"/>
            </a:xfrm>
          </p:grpSpPr>
          <p:pic>
            <p:nvPicPr>
              <p:cNvPr id="34" name="Graphic 33" descr="Arrow Right with solid fill">
                <a:extLst>
                  <a:ext uri="{FF2B5EF4-FFF2-40B4-BE49-F238E27FC236}">
                    <a16:creationId xmlns:a16="http://schemas.microsoft.com/office/drawing/2014/main" id="{91F4F02C-4A6B-9AF0-3EE2-BF414FABC4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79235" y="1640095"/>
                <a:ext cx="562188" cy="562188"/>
              </a:xfrm>
              <a:prstGeom prst="rect">
                <a:avLst/>
              </a:prstGeom>
            </p:spPr>
          </p:pic>
          <p:sp>
            <p:nvSpPr>
              <p:cNvPr id="35" name="TextBox 34">
                <a:extLst>
                  <a:ext uri="{FF2B5EF4-FFF2-40B4-BE49-F238E27FC236}">
                    <a16:creationId xmlns:a16="http://schemas.microsoft.com/office/drawing/2014/main" id="{DC301B0D-64FF-5CDC-B986-AC4E347C9A86}"/>
                  </a:ext>
                </a:extLst>
              </p:cNvPr>
              <p:cNvSpPr txBox="1"/>
              <p:nvPr/>
            </p:nvSpPr>
            <p:spPr>
              <a:xfrm>
                <a:off x="3941423" y="1658404"/>
                <a:ext cx="6094476" cy="369332"/>
              </a:xfrm>
              <a:prstGeom prst="rect">
                <a:avLst/>
              </a:prstGeom>
              <a:noFill/>
            </p:spPr>
            <p:txBody>
              <a:bodyPr wrap="square">
                <a:spAutoFit/>
              </a:bodyPr>
              <a:lstStyle/>
              <a:p>
                <a:endParaRPr lang="en-GB"/>
              </a:p>
            </p:txBody>
          </p:sp>
        </p:grpSp>
        <p:sp>
          <p:nvSpPr>
            <p:cNvPr id="33" name="TextBox 32">
              <a:extLst>
                <a:ext uri="{FF2B5EF4-FFF2-40B4-BE49-F238E27FC236}">
                  <a16:creationId xmlns:a16="http://schemas.microsoft.com/office/drawing/2014/main" id="{9AB0161A-F5FE-643C-B532-07E6E7A0C219}"/>
                </a:ext>
              </a:extLst>
            </p:cNvPr>
            <p:cNvSpPr txBox="1"/>
            <p:nvPr/>
          </p:nvSpPr>
          <p:spPr>
            <a:xfrm>
              <a:off x="3941423" y="1640095"/>
              <a:ext cx="5146955" cy="646331"/>
            </a:xfrm>
            <a:prstGeom prst="rect">
              <a:avLst/>
            </a:prstGeom>
            <a:noFill/>
          </p:spPr>
          <p:txBody>
            <a:bodyPr wrap="square">
              <a:spAutoFit/>
            </a:bodyPr>
            <a:lstStyle/>
            <a:p>
              <a:r>
                <a:rPr lang="en-GB">
                  <a:latin typeface="Montserrat"/>
                  <a:cs typeface="Arial"/>
                </a:rPr>
                <a:t>Access COBIS Global Jobs to support safer school recruitment.</a:t>
              </a:r>
              <a:endParaRPr lang="en-US"/>
            </a:p>
          </p:txBody>
        </p:sp>
      </p:grpSp>
      <p:grpSp>
        <p:nvGrpSpPr>
          <p:cNvPr id="36" name="Group 35">
            <a:extLst>
              <a:ext uri="{FF2B5EF4-FFF2-40B4-BE49-F238E27FC236}">
                <a16:creationId xmlns:a16="http://schemas.microsoft.com/office/drawing/2014/main" id="{E4609715-4333-C147-1BD6-D3487CF1B7E9}"/>
              </a:ext>
            </a:extLst>
          </p:cNvPr>
          <p:cNvGrpSpPr/>
          <p:nvPr/>
        </p:nvGrpSpPr>
        <p:grpSpPr>
          <a:xfrm>
            <a:off x="5074684" y="4806643"/>
            <a:ext cx="7694149" cy="1832445"/>
            <a:chOff x="3379235" y="1561976"/>
            <a:chExt cx="6656664" cy="1832445"/>
          </a:xfrm>
        </p:grpSpPr>
        <p:grpSp>
          <p:nvGrpSpPr>
            <p:cNvPr id="37" name="Group 36">
              <a:extLst>
                <a:ext uri="{FF2B5EF4-FFF2-40B4-BE49-F238E27FC236}">
                  <a16:creationId xmlns:a16="http://schemas.microsoft.com/office/drawing/2014/main" id="{60D7F877-D4A1-3C20-1CB7-F87F17FB845E}"/>
                </a:ext>
              </a:extLst>
            </p:cNvPr>
            <p:cNvGrpSpPr/>
            <p:nvPr/>
          </p:nvGrpSpPr>
          <p:grpSpPr>
            <a:xfrm>
              <a:off x="3379235" y="1561976"/>
              <a:ext cx="6656664" cy="562188"/>
              <a:chOff x="3379235" y="1561976"/>
              <a:chExt cx="6656664" cy="562188"/>
            </a:xfrm>
          </p:grpSpPr>
          <p:pic>
            <p:nvPicPr>
              <p:cNvPr id="39" name="Graphic 38" descr="Arrow Right with solid fill">
                <a:extLst>
                  <a:ext uri="{FF2B5EF4-FFF2-40B4-BE49-F238E27FC236}">
                    <a16:creationId xmlns:a16="http://schemas.microsoft.com/office/drawing/2014/main" id="{7754D599-378C-A238-519E-56526A693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79235" y="1561976"/>
                <a:ext cx="562188" cy="562188"/>
              </a:xfrm>
              <a:prstGeom prst="rect">
                <a:avLst/>
              </a:prstGeom>
            </p:spPr>
          </p:pic>
          <p:sp>
            <p:nvSpPr>
              <p:cNvPr id="40" name="TextBox 39">
                <a:extLst>
                  <a:ext uri="{FF2B5EF4-FFF2-40B4-BE49-F238E27FC236}">
                    <a16:creationId xmlns:a16="http://schemas.microsoft.com/office/drawing/2014/main" id="{BDA367FA-09BC-64E3-077D-08D13BEF44C0}"/>
                  </a:ext>
                </a:extLst>
              </p:cNvPr>
              <p:cNvSpPr txBox="1"/>
              <p:nvPr/>
            </p:nvSpPr>
            <p:spPr>
              <a:xfrm>
                <a:off x="3941423" y="1658404"/>
                <a:ext cx="6094476" cy="369332"/>
              </a:xfrm>
              <a:prstGeom prst="rect">
                <a:avLst/>
              </a:prstGeom>
              <a:noFill/>
            </p:spPr>
            <p:txBody>
              <a:bodyPr wrap="square">
                <a:spAutoFit/>
              </a:bodyPr>
              <a:lstStyle/>
              <a:p>
                <a:endParaRPr lang="en-GB"/>
              </a:p>
            </p:txBody>
          </p:sp>
        </p:grpSp>
        <p:sp>
          <p:nvSpPr>
            <p:cNvPr id="38" name="TextBox 37">
              <a:extLst>
                <a:ext uri="{FF2B5EF4-FFF2-40B4-BE49-F238E27FC236}">
                  <a16:creationId xmlns:a16="http://schemas.microsoft.com/office/drawing/2014/main" id="{3B093033-9EAC-7A75-32E1-0634D486F778}"/>
                </a:ext>
              </a:extLst>
            </p:cNvPr>
            <p:cNvSpPr txBox="1"/>
            <p:nvPr/>
          </p:nvSpPr>
          <p:spPr>
            <a:xfrm>
              <a:off x="3941423" y="1640095"/>
              <a:ext cx="5146955" cy="1754326"/>
            </a:xfrm>
            <a:prstGeom prst="rect">
              <a:avLst/>
            </a:prstGeom>
            <a:noFill/>
          </p:spPr>
          <p:txBody>
            <a:bodyPr wrap="square" lIns="91440" tIns="45720" rIns="91440" bIns="45720" anchor="t">
              <a:spAutoFit/>
            </a:bodyPr>
            <a:lstStyle/>
            <a:p>
              <a:pPr>
                <a:spcBef>
                  <a:spcPct val="0"/>
                </a:spcBef>
              </a:pPr>
              <a:r>
                <a:rPr lang="en-GB" b="1">
                  <a:latin typeface="Montserrat"/>
                </a:rPr>
                <a:t>The Safeguarding Alliance: </a:t>
              </a:r>
              <a:r>
                <a:rPr lang="en-GB">
                  <a:latin typeface="Montserrat"/>
                </a:rPr>
                <a:t>Our partnership with The Safeguarding Alliance includes training, audits, templates, safeguarding helpline and resources to help Designated Safeguarding Leads (DSLs) and school leaders ensure robust safeguarding practices.</a:t>
              </a:r>
              <a:endParaRPr lang="en-GB">
                <a:solidFill>
                  <a:srgbClr val="000000"/>
                </a:solidFill>
                <a:latin typeface="Montserrat"/>
              </a:endParaRPr>
            </a:p>
          </p:txBody>
        </p:sp>
      </p:grpSp>
    </p:spTree>
    <p:extLst>
      <p:ext uri="{BB962C8B-B14F-4D97-AF65-F5344CB8AC3E}">
        <p14:creationId xmlns:p14="http://schemas.microsoft.com/office/powerpoint/2010/main" val="298978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6F8CB-215E-341F-2D95-FE14D237C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D3A66F-B35A-3216-A786-32765E99A899}"/>
              </a:ext>
            </a:extLst>
          </p:cNvPr>
          <p:cNvSpPr>
            <a:spLocks noGrp="1"/>
          </p:cNvSpPr>
          <p:nvPr>
            <p:ph type="title"/>
          </p:nvPr>
        </p:nvSpPr>
        <p:spPr>
          <a:xfrm>
            <a:off x="342485" y="224029"/>
            <a:ext cx="7219708" cy="1330451"/>
          </a:xfrm>
        </p:spPr>
        <p:txBody>
          <a:bodyPr/>
          <a:lstStyle/>
          <a:p>
            <a:r>
              <a:rPr lang="en-GB" sz="3600" dirty="0"/>
              <a:t>How COBIS Supports Strategic Workforce Sustainability</a:t>
            </a:r>
            <a:endParaRPr lang="en-GB" sz="3600" dirty="0">
              <a:latin typeface="Montserrat"/>
              <a:cs typeface="Arial"/>
            </a:endParaRPr>
          </a:p>
        </p:txBody>
      </p:sp>
      <p:sp>
        <p:nvSpPr>
          <p:cNvPr id="3" name="Footer Placeholder 2">
            <a:extLst>
              <a:ext uri="{FF2B5EF4-FFF2-40B4-BE49-F238E27FC236}">
                <a16:creationId xmlns:a16="http://schemas.microsoft.com/office/drawing/2014/main" id="{85256CA4-258B-BFA9-4469-6DC07E4C31A6}"/>
              </a:ext>
            </a:extLst>
          </p:cNvPr>
          <p:cNvSpPr>
            <a:spLocks noGrp="1"/>
          </p:cNvSpPr>
          <p:nvPr>
            <p:ph type="ftr" sz="quarter" idx="10"/>
          </p:nvPr>
        </p:nvSpPr>
        <p:spPr>
          <a:xfrm>
            <a:off x="10668000" y="6360126"/>
            <a:ext cx="1111487" cy="365125"/>
          </a:xfrm>
        </p:spPr>
        <p:txBody>
          <a:bodyPr/>
          <a:lstStyle/>
          <a:p>
            <a:r>
              <a:rPr lang="en-GB"/>
              <a:t>cobis.org.uk</a:t>
            </a:r>
          </a:p>
        </p:txBody>
      </p:sp>
      <p:sp>
        <p:nvSpPr>
          <p:cNvPr id="5" name="Text Placeholder 4">
            <a:extLst>
              <a:ext uri="{FF2B5EF4-FFF2-40B4-BE49-F238E27FC236}">
                <a16:creationId xmlns:a16="http://schemas.microsoft.com/office/drawing/2014/main" id="{CB4D9093-72F0-5711-B149-CC4717AF0697}"/>
              </a:ext>
            </a:extLst>
          </p:cNvPr>
          <p:cNvSpPr>
            <a:spLocks noGrp="1"/>
          </p:cNvSpPr>
          <p:nvPr>
            <p:ph type="body" sz="quarter" idx="12"/>
          </p:nvPr>
        </p:nvSpPr>
        <p:spPr>
          <a:xfrm>
            <a:off x="342485" y="2150862"/>
            <a:ext cx="6817163" cy="6858000"/>
          </a:xfrm>
        </p:spPr>
        <p:txBody>
          <a:bodyPr vert="horz" lIns="0" tIns="0" rIns="0" bIns="0" numCol="1" spcCol="180000" rtlCol="0" anchor="t">
            <a:noAutofit/>
          </a:bodyPr>
          <a:lstStyle/>
          <a:p>
            <a:pPr marL="342900" lvl="0" indent="-342900">
              <a:buFont typeface="Arial" panose="020B0604020202020204" pitchFamily="34" charset="0"/>
              <a:buChar char="•"/>
            </a:pPr>
            <a:r>
              <a:rPr lang="en-GB" sz="2000" dirty="0"/>
              <a:t>We help schools attract and retain high-quality staff through a globally recognised kitemark of quality.</a:t>
            </a:r>
          </a:p>
          <a:p>
            <a:pPr marL="342900" lvl="0" indent="-342900">
              <a:buFont typeface="Arial" panose="020B0604020202020204" pitchFamily="34" charset="0"/>
              <a:buChar char="•"/>
            </a:pPr>
            <a:r>
              <a:rPr lang="en-GB" sz="2000" dirty="0"/>
              <a:t>We support safer recruitment through safeguarding checks and recruitment guidance.</a:t>
            </a:r>
          </a:p>
          <a:p>
            <a:pPr marL="342900" lvl="0" indent="-342900">
              <a:buFont typeface="Arial" panose="020B0604020202020204" pitchFamily="34" charset="0"/>
              <a:buChar char="•"/>
            </a:pPr>
            <a:r>
              <a:rPr lang="en-GB" sz="2000" dirty="0"/>
              <a:t>We provide access to professional development opportunities that improve staff retention and career progression.</a:t>
            </a:r>
          </a:p>
          <a:p>
            <a:pPr marL="342900" lvl="0" indent="-342900">
              <a:buFont typeface="Arial" panose="020B0604020202020204" pitchFamily="34" charset="0"/>
              <a:buChar char="•"/>
            </a:pPr>
            <a:r>
              <a:rPr lang="en-GB" sz="2000" dirty="0"/>
              <a:t>We enable governors and senior leaders to benchmark practices against leading British international schools worldwide.</a:t>
            </a:r>
          </a:p>
        </p:txBody>
      </p:sp>
      <p:pic>
        <p:nvPicPr>
          <p:cNvPr id="7" name="Picture 6">
            <a:extLst>
              <a:ext uri="{FF2B5EF4-FFF2-40B4-BE49-F238E27FC236}">
                <a16:creationId xmlns:a16="http://schemas.microsoft.com/office/drawing/2014/main" id="{0D8AE546-85F8-E742-971D-5C9683A3CB27}"/>
              </a:ext>
            </a:extLst>
          </p:cNvPr>
          <p:cNvPicPr>
            <a:picLocks noChangeAspect="1"/>
          </p:cNvPicPr>
          <p:nvPr/>
        </p:nvPicPr>
        <p:blipFill>
          <a:blip r:embed="rId3"/>
          <a:stretch>
            <a:fillRect/>
          </a:stretch>
        </p:blipFill>
        <p:spPr>
          <a:xfrm rot="5400000">
            <a:off x="6466490" y="1143001"/>
            <a:ext cx="6857999" cy="4572000"/>
          </a:xfrm>
          <a:prstGeom prst="rect">
            <a:avLst/>
          </a:prstGeom>
        </p:spPr>
      </p:pic>
    </p:spTree>
    <p:extLst>
      <p:ext uri="{BB962C8B-B14F-4D97-AF65-F5344CB8AC3E}">
        <p14:creationId xmlns:p14="http://schemas.microsoft.com/office/powerpoint/2010/main" val="288848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ABBD7-02A5-4732-E496-C1E840B3D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86793-F9AF-9D01-CA06-BA4B9DFB41BC}"/>
              </a:ext>
            </a:extLst>
          </p:cNvPr>
          <p:cNvSpPr>
            <a:spLocks noGrp="1"/>
          </p:cNvSpPr>
          <p:nvPr>
            <p:ph type="title"/>
          </p:nvPr>
        </p:nvSpPr>
        <p:spPr>
          <a:xfrm>
            <a:off x="213876" y="-3530"/>
            <a:ext cx="7284925" cy="729227"/>
          </a:xfrm>
        </p:spPr>
        <p:txBody>
          <a:bodyPr/>
          <a:lstStyle/>
          <a:p>
            <a:r>
              <a:rPr lang="en-GB" sz="3600">
                <a:latin typeface="Montserrat"/>
                <a:cs typeface="Arial"/>
              </a:rPr>
              <a:t>COBIS Supporting</a:t>
            </a:r>
            <a:br>
              <a:rPr lang="en-GB" sz="3600">
                <a:latin typeface="Montserrat"/>
                <a:cs typeface="Arial"/>
              </a:rPr>
            </a:br>
            <a:r>
              <a:rPr lang="en-GB" sz="3600">
                <a:latin typeface="Montserrat"/>
                <a:cs typeface="Arial"/>
              </a:rPr>
              <a:t>Associate Network </a:t>
            </a:r>
            <a:endParaRPr lang="en-GB" sz="3600"/>
          </a:p>
        </p:txBody>
      </p:sp>
      <p:sp>
        <p:nvSpPr>
          <p:cNvPr id="7" name="Footer Placeholder 6">
            <a:extLst>
              <a:ext uri="{FF2B5EF4-FFF2-40B4-BE49-F238E27FC236}">
                <a16:creationId xmlns:a16="http://schemas.microsoft.com/office/drawing/2014/main" id="{C78DD76E-3FB6-D0CE-2CA8-9E4D2D398E90}"/>
              </a:ext>
            </a:extLst>
          </p:cNvPr>
          <p:cNvSpPr>
            <a:spLocks noGrp="1"/>
          </p:cNvSpPr>
          <p:nvPr>
            <p:ph type="ftr" sz="quarter" idx="10"/>
          </p:nvPr>
        </p:nvSpPr>
        <p:spPr/>
        <p:txBody>
          <a:bodyPr/>
          <a:lstStyle/>
          <a:p>
            <a:r>
              <a:rPr lang="en-GB"/>
              <a:t>cobis.org.uk</a:t>
            </a:r>
          </a:p>
        </p:txBody>
      </p:sp>
      <p:sp>
        <p:nvSpPr>
          <p:cNvPr id="8" name="Slide Number Placeholder 7">
            <a:extLst>
              <a:ext uri="{FF2B5EF4-FFF2-40B4-BE49-F238E27FC236}">
                <a16:creationId xmlns:a16="http://schemas.microsoft.com/office/drawing/2014/main" id="{01CB0D79-39FC-DD0D-122E-7BA26E38163E}"/>
              </a:ext>
            </a:extLst>
          </p:cNvPr>
          <p:cNvSpPr>
            <a:spLocks noGrp="1"/>
          </p:cNvSpPr>
          <p:nvPr>
            <p:ph type="sldNum" sz="quarter" idx="11"/>
          </p:nvPr>
        </p:nvSpPr>
        <p:spPr/>
        <p:txBody>
          <a:bodyPr/>
          <a:lstStyle/>
          <a:p>
            <a:fld id="{02D04341-8C01-452F-A83D-F1EAD0D47EAC}" type="slidenum">
              <a:rPr lang="en-GB" smtClean="0"/>
              <a:pPr/>
              <a:t>16</a:t>
            </a:fld>
            <a:endParaRPr lang="en-GB"/>
          </a:p>
        </p:txBody>
      </p:sp>
      <p:sp>
        <p:nvSpPr>
          <p:cNvPr id="6" name="Text Placeholder 5">
            <a:extLst>
              <a:ext uri="{FF2B5EF4-FFF2-40B4-BE49-F238E27FC236}">
                <a16:creationId xmlns:a16="http://schemas.microsoft.com/office/drawing/2014/main" id="{99FC1E6D-1E51-0B17-FDC3-821044E3A3B3}"/>
              </a:ext>
            </a:extLst>
          </p:cNvPr>
          <p:cNvSpPr>
            <a:spLocks noGrp="1"/>
          </p:cNvSpPr>
          <p:nvPr>
            <p:ph type="body" sz="quarter" idx="12"/>
          </p:nvPr>
        </p:nvSpPr>
        <p:spPr>
          <a:xfrm>
            <a:off x="101877" y="3057830"/>
            <a:ext cx="6339762" cy="383084"/>
          </a:xfrm>
        </p:spPr>
        <p:txBody>
          <a:bodyPr vert="horz" lIns="0" tIns="0" rIns="0" bIns="0" numCol="1" spcCol="180000" rtlCol="0" anchor="t">
            <a:noAutofit/>
          </a:bodyPr>
          <a:lstStyle/>
          <a:p>
            <a:r>
              <a:rPr lang="en-GB" sz="2200">
                <a:latin typeface="Montserrat"/>
              </a:rPr>
              <a:t>We recommend you consider our Supporting Associates when you're looking for new products and services for your school. A directory of all Supporting Associates is on our website.</a:t>
            </a:r>
            <a:endParaRPr lang="en-US" sz="2200"/>
          </a:p>
          <a:p>
            <a:endParaRPr lang="en-GB" sz="2400">
              <a:latin typeface="Montserrat"/>
            </a:endParaRPr>
          </a:p>
        </p:txBody>
      </p:sp>
      <p:sp>
        <p:nvSpPr>
          <p:cNvPr id="20" name="TextBox 19">
            <a:extLst>
              <a:ext uri="{FF2B5EF4-FFF2-40B4-BE49-F238E27FC236}">
                <a16:creationId xmlns:a16="http://schemas.microsoft.com/office/drawing/2014/main" id="{74FC3274-C74A-B99C-47A3-7CC44BBBBB47}"/>
              </a:ext>
            </a:extLst>
          </p:cNvPr>
          <p:cNvSpPr txBox="1"/>
          <p:nvPr/>
        </p:nvSpPr>
        <p:spPr>
          <a:xfrm>
            <a:off x="11289" y="1318920"/>
            <a:ext cx="663786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accent1"/>
                </a:solidFill>
                <a:latin typeface="Montserrat"/>
              </a:rPr>
              <a:t>COBIS Supporting Associates include a wide range of educational companies and consultants which provide services to international schools.</a:t>
            </a:r>
            <a:endParaRPr lang="en-US" sz="2200">
              <a:solidFill>
                <a:schemeClr val="accent1"/>
              </a:solidFill>
            </a:endParaRPr>
          </a:p>
        </p:txBody>
      </p:sp>
      <p:pic>
        <p:nvPicPr>
          <p:cNvPr id="21" name="Picture 20" descr="A person sitting at a table with a flame on their head&#10;&#10;AI-generated content may be incorrect.">
            <a:extLst>
              <a:ext uri="{FF2B5EF4-FFF2-40B4-BE49-F238E27FC236}">
                <a16:creationId xmlns:a16="http://schemas.microsoft.com/office/drawing/2014/main" id="{DB32ECD3-DB4D-3B84-001C-3E20F42E23BA}"/>
              </a:ext>
            </a:extLst>
          </p:cNvPr>
          <p:cNvPicPr>
            <a:picLocks noChangeAspect="1"/>
          </p:cNvPicPr>
          <p:nvPr/>
        </p:nvPicPr>
        <p:blipFill>
          <a:blip r:embed="rId3"/>
          <a:srcRect l="29148" r="15949" b="-137"/>
          <a:stretch>
            <a:fillRect/>
          </a:stretch>
        </p:blipFill>
        <p:spPr>
          <a:xfrm>
            <a:off x="6547919" y="0"/>
            <a:ext cx="5639819" cy="6867422"/>
          </a:xfrm>
          <a:prstGeom prst="rect">
            <a:avLst/>
          </a:prstGeom>
        </p:spPr>
      </p:pic>
      <p:sp>
        <p:nvSpPr>
          <p:cNvPr id="3" name="TextBox 2">
            <a:extLst>
              <a:ext uri="{FF2B5EF4-FFF2-40B4-BE49-F238E27FC236}">
                <a16:creationId xmlns:a16="http://schemas.microsoft.com/office/drawing/2014/main" id="{2D21D8D4-532F-8711-750E-5800B7E19BB2}"/>
              </a:ext>
            </a:extLst>
          </p:cNvPr>
          <p:cNvSpPr txBox="1"/>
          <p:nvPr/>
        </p:nvSpPr>
        <p:spPr>
          <a:xfrm>
            <a:off x="101877" y="5188972"/>
            <a:ext cx="6456914" cy="646331"/>
          </a:xfrm>
          <a:prstGeom prst="rect">
            <a:avLst/>
          </a:prstGeom>
          <a:noFill/>
        </p:spPr>
        <p:txBody>
          <a:bodyPr wrap="square" lIns="91440" tIns="45720" rIns="91440" bIns="45720" anchor="t">
            <a:spAutoFit/>
          </a:bodyPr>
          <a:lstStyle/>
          <a:p>
            <a:pPr algn="ctr"/>
            <a:r>
              <a:rPr lang="en-GB" sz="1800" b="1" u="sng">
                <a:latin typeface="Montserrat"/>
                <a:hlinkClick r:id="rId4"/>
              </a:rPr>
              <a:t>Check out more information about COBIS </a:t>
            </a:r>
            <a:r>
              <a:rPr lang="en-GB" b="1" u="sng">
                <a:latin typeface="Montserrat"/>
                <a:ea typeface="+mn-lt"/>
                <a:cs typeface="+mn-lt"/>
                <a:hlinkClick r:id="rId4"/>
              </a:rPr>
              <a:t>Supporting Associates</a:t>
            </a:r>
            <a:endParaRPr lang="en-GB" sz="1800" b="1" u="sng">
              <a:latin typeface="Montserrat"/>
            </a:endParaRPr>
          </a:p>
        </p:txBody>
      </p:sp>
    </p:spTree>
    <p:extLst>
      <p:ext uri="{BB962C8B-B14F-4D97-AF65-F5344CB8AC3E}">
        <p14:creationId xmlns:p14="http://schemas.microsoft.com/office/powerpoint/2010/main" val="48656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E47C-4E13-1C08-4987-AC830A2EF2B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5BF8D45-DA6B-7A7E-9CEE-069ACC1E3927}"/>
              </a:ext>
            </a:extLst>
          </p:cNvPr>
          <p:cNvSpPr txBox="1"/>
          <p:nvPr/>
        </p:nvSpPr>
        <p:spPr>
          <a:xfrm>
            <a:off x="158336" y="152"/>
            <a:ext cx="7323678" cy="577289"/>
          </a:xfrm>
          <a:prstGeom prst="rect">
            <a:avLst/>
          </a:prstGeom>
        </p:spPr>
        <p:txBody>
          <a:bodyPr vert="horz" lIns="0" tIns="0" rIns="0" bIns="0" rtlCol="0" anchor="t">
            <a:noAutofit/>
          </a:bodyPr>
          <a:lstStyle/>
          <a:p>
            <a:pPr>
              <a:spcBef>
                <a:spcPct val="0"/>
              </a:spcBef>
              <a:spcAft>
                <a:spcPts val="600"/>
              </a:spcAft>
            </a:pPr>
            <a:r>
              <a:rPr lang="en-GB" sz="3600" b="1">
                <a:latin typeface="Montserrat" panose="00000500000000000000" pitchFamily="2" charset="0"/>
              </a:rPr>
              <a:t>COBIS Accreditation Is Backed by External Validation</a:t>
            </a:r>
            <a:endParaRPr lang="en-US" sz="3600" b="1">
              <a:solidFill>
                <a:schemeClr val="accent1"/>
              </a:solidFill>
              <a:latin typeface="Montserrat" panose="00000500000000000000" pitchFamily="2" charset="0"/>
              <a:ea typeface="+mj-ea"/>
              <a:cs typeface="Arial" panose="020B0604020202020204" pitchFamily="34" charset="0"/>
            </a:endParaRPr>
          </a:p>
        </p:txBody>
      </p:sp>
      <p:pic>
        <p:nvPicPr>
          <p:cNvPr id="14" name="Picture Placeholder 13" descr="A group of children holding lambs&#10;&#10;AI-generated content may be incorrect.">
            <a:extLst>
              <a:ext uri="{FF2B5EF4-FFF2-40B4-BE49-F238E27FC236}">
                <a16:creationId xmlns:a16="http://schemas.microsoft.com/office/drawing/2014/main" id="{FC339021-2D8E-C2FB-C61F-8DF237E76C6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757" t="9661" r="1757"/>
          <a:stretch>
            <a:fillRect/>
          </a:stretch>
        </p:blipFill>
        <p:spPr>
          <a:xfrm rot="5400000">
            <a:off x="6355091" y="1021091"/>
            <a:ext cx="6858000" cy="4815817"/>
          </a:xfrm>
          <a:prstGeom prst="rect">
            <a:avLst/>
          </a:prstGeom>
        </p:spPr>
      </p:pic>
      <p:sp>
        <p:nvSpPr>
          <p:cNvPr id="8" name="TextBox 7">
            <a:extLst>
              <a:ext uri="{FF2B5EF4-FFF2-40B4-BE49-F238E27FC236}">
                <a16:creationId xmlns:a16="http://schemas.microsoft.com/office/drawing/2014/main" id="{889EA222-121F-50D6-EEA0-2A7A4DA212FC}"/>
              </a:ext>
            </a:extLst>
          </p:cNvPr>
          <p:cNvSpPr txBox="1"/>
          <p:nvPr/>
        </p:nvSpPr>
        <p:spPr>
          <a:xfrm>
            <a:off x="344346" y="4448359"/>
            <a:ext cx="6739992" cy="1600438"/>
          </a:xfrm>
          <a:prstGeom prst="rect">
            <a:avLst/>
          </a:prstGeom>
          <a:noFill/>
          <a:ln>
            <a:solidFill>
              <a:schemeClr val="tx1"/>
            </a:solidFill>
          </a:ln>
        </p:spPr>
        <p:txBody>
          <a:bodyPr wrap="square">
            <a:spAutoFit/>
          </a:bodyPr>
          <a:lstStyle/>
          <a:p>
            <a:pPr algn="ctr"/>
            <a:r>
              <a:rPr lang="en-GB" sz="1800" dirty="0">
                <a:latin typeface="Montserrat" panose="00000500000000000000" pitchFamily="2" charset="0"/>
              </a:rPr>
              <a:t>“</a:t>
            </a:r>
            <a:r>
              <a:rPr lang="en-GB" sz="1600" dirty="0">
                <a:latin typeface="Montserrat" panose="00000500000000000000" pitchFamily="2" charset="0"/>
              </a:rPr>
              <a:t>They are the number one British organisation for accrediting schools around the world, and they have the reputation that goes with that. We wanted to get that kitemark of quality.”</a:t>
            </a:r>
          </a:p>
          <a:p>
            <a:pPr algn="ctr"/>
            <a:endParaRPr lang="en-GB" sz="1600" dirty="0">
              <a:latin typeface="Montserrat" panose="00000500000000000000" pitchFamily="2" charset="0"/>
            </a:endParaRPr>
          </a:p>
          <a:p>
            <a:pPr algn="ctr"/>
            <a:r>
              <a:rPr lang="en-GB" sz="1600" b="1" dirty="0">
                <a:latin typeface="Montserrat" panose="00000500000000000000" pitchFamily="2" charset="0"/>
              </a:rPr>
              <a:t>The King’s School </a:t>
            </a:r>
            <a:r>
              <a:rPr lang="en-GB" sz="1600" b="1" dirty="0" err="1">
                <a:latin typeface="Montserrat" panose="00000500000000000000" pitchFamily="2" charset="0"/>
              </a:rPr>
              <a:t>Vattanacville</a:t>
            </a:r>
            <a:r>
              <a:rPr lang="en-GB" sz="1600" b="1" dirty="0">
                <a:latin typeface="Montserrat" panose="00000500000000000000" pitchFamily="2" charset="0"/>
              </a:rPr>
              <a:t> – Accredited Member </a:t>
            </a:r>
            <a:r>
              <a:rPr lang="en-GB" sz="1600" b="1">
                <a:latin typeface="Montserrat" panose="00000500000000000000" pitchFamily="2" charset="0"/>
              </a:rPr>
              <a:t>(COBIS)</a:t>
            </a:r>
            <a:endParaRPr lang="en-GB" sz="1600" dirty="0">
              <a:latin typeface="Montserrat" panose="00000500000000000000" pitchFamily="2" charset="0"/>
            </a:endParaRPr>
          </a:p>
        </p:txBody>
      </p:sp>
      <p:sp>
        <p:nvSpPr>
          <p:cNvPr id="13" name="Rectangle 3">
            <a:extLst>
              <a:ext uri="{FF2B5EF4-FFF2-40B4-BE49-F238E27FC236}">
                <a16:creationId xmlns:a16="http://schemas.microsoft.com/office/drawing/2014/main" id="{DF9FED35-9EAC-541E-24CE-3213040807BA}"/>
              </a:ext>
            </a:extLst>
          </p:cNvPr>
          <p:cNvSpPr>
            <a:spLocks noChangeArrowheads="1"/>
          </p:cNvSpPr>
          <p:nvPr/>
        </p:nvSpPr>
        <p:spPr bwMode="auto">
          <a:xfrm>
            <a:off x="52503" y="1213098"/>
            <a:ext cx="7323678"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defTabSz="914400" eaLnBrk="0" fontAlgn="base" hangingPunct="0">
              <a:spcBef>
                <a:spcPct val="0"/>
              </a:spcBef>
              <a:spcAft>
                <a:spcPct val="0"/>
              </a:spcAft>
              <a:buFont typeface="Arial" panose="020B0604020202020204" pitchFamily="34" charset="0"/>
              <a:buChar char="•"/>
            </a:pPr>
            <a:r>
              <a:rPr lang="en-GB" altLang="en-US" sz="2200">
                <a:latin typeface="Montserrat"/>
              </a:rPr>
              <a:t>COBIS Accreditation is the primary route to COBIS membership. Founded in 2017, the scheme was externally validated and commended by the UK Quality Assurance Agency (QAA). </a:t>
            </a:r>
          </a:p>
        </p:txBody>
      </p:sp>
      <p:pic>
        <p:nvPicPr>
          <p:cNvPr id="15" name="Picture 3">
            <a:extLst>
              <a:ext uri="{FF2B5EF4-FFF2-40B4-BE49-F238E27FC236}">
                <a16:creationId xmlns:a16="http://schemas.microsoft.com/office/drawing/2014/main" id="{88640EDE-1FBE-E959-83E6-908804E4084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77082" y="6146378"/>
            <a:ext cx="1494918" cy="54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id="{A50B644A-37DC-C12D-2D79-CEF7EB105D06}"/>
              </a:ext>
            </a:extLst>
          </p:cNvPr>
          <p:cNvSpPr>
            <a:spLocks noChangeArrowheads="1"/>
          </p:cNvSpPr>
          <p:nvPr/>
        </p:nvSpPr>
        <p:spPr bwMode="auto">
          <a:xfrm>
            <a:off x="-1" y="2998202"/>
            <a:ext cx="7376181"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a:ln>
                  <a:noFill/>
                </a:ln>
                <a:solidFill>
                  <a:schemeClr val="tx1"/>
                </a:solidFill>
                <a:effectLst/>
                <a:latin typeface="Montserrat" panose="00000500000000000000" pitchFamily="2" charset="0"/>
              </a:rPr>
              <a:t>This recognition reinforces our commitment to maintaining the highest standards in international education and school accreditation.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200" b="0" i="0" u="none" strike="noStrike" cap="none" normalizeH="0" baseline="0">
              <a:ln>
                <a:noFill/>
              </a:ln>
              <a:solidFill>
                <a:schemeClr val="tx1"/>
              </a:solidFill>
              <a:effectLst/>
              <a:latin typeface="Montserrat" panose="00000500000000000000" pitchFamily="2" charset="0"/>
            </a:endParaRPr>
          </a:p>
        </p:txBody>
      </p:sp>
    </p:spTree>
    <p:extLst>
      <p:ext uri="{BB962C8B-B14F-4D97-AF65-F5344CB8AC3E}">
        <p14:creationId xmlns:p14="http://schemas.microsoft.com/office/powerpoint/2010/main" val="399145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41E99-3FF0-59D4-216A-9676A6050D12}"/>
            </a:ext>
          </a:extLst>
        </p:cNvPr>
        <p:cNvGrpSpPr/>
        <p:nvPr/>
      </p:nvGrpSpPr>
      <p:grpSpPr>
        <a:xfrm>
          <a:off x="0" y="0"/>
          <a:ext cx="0" cy="0"/>
          <a:chOff x="0" y="0"/>
          <a:chExt cx="0" cy="0"/>
        </a:xfrm>
      </p:grpSpPr>
      <p:sp>
        <p:nvSpPr>
          <p:cNvPr id="49" name="Title 48">
            <a:extLst>
              <a:ext uri="{FF2B5EF4-FFF2-40B4-BE49-F238E27FC236}">
                <a16:creationId xmlns:a16="http://schemas.microsoft.com/office/drawing/2014/main" id="{F530E59B-75CE-99DA-48D3-28BDE1A0ADCB}"/>
              </a:ext>
            </a:extLst>
          </p:cNvPr>
          <p:cNvSpPr>
            <a:spLocks noGrp="1"/>
          </p:cNvSpPr>
          <p:nvPr>
            <p:ph type="title"/>
          </p:nvPr>
        </p:nvSpPr>
        <p:spPr>
          <a:xfrm>
            <a:off x="293375" y="190468"/>
            <a:ext cx="8035080" cy="681608"/>
          </a:xfrm>
        </p:spPr>
        <p:txBody>
          <a:bodyPr>
            <a:normAutofit/>
          </a:bodyPr>
          <a:lstStyle/>
          <a:p>
            <a:r>
              <a:rPr lang="en-GB" sz="3600">
                <a:latin typeface="Montserrat" panose="00000500000000000000" pitchFamily="2" charset="0"/>
              </a:rPr>
              <a:t>Routes to COBIS Membershi</a:t>
            </a:r>
            <a:r>
              <a:rPr lang="en-GB" sz="3600"/>
              <a:t>p: </a:t>
            </a:r>
            <a:endParaRPr lang="en-GB" sz="3600">
              <a:latin typeface="Montserrat" panose="00000500000000000000" pitchFamily="2" charset="0"/>
            </a:endParaRPr>
          </a:p>
        </p:txBody>
      </p:sp>
      <p:sp>
        <p:nvSpPr>
          <p:cNvPr id="3" name="Footer Placeholder 2">
            <a:extLst>
              <a:ext uri="{FF2B5EF4-FFF2-40B4-BE49-F238E27FC236}">
                <a16:creationId xmlns:a16="http://schemas.microsoft.com/office/drawing/2014/main" id="{8D73CC19-B055-D9B0-988A-A6EDF2384FB0}"/>
              </a:ext>
            </a:extLst>
          </p:cNvPr>
          <p:cNvSpPr>
            <a:spLocks noGrp="1"/>
          </p:cNvSpPr>
          <p:nvPr>
            <p:ph type="ftr" sz="quarter" idx="10"/>
          </p:nvPr>
        </p:nvSpPr>
        <p:spPr/>
        <p:txBody>
          <a:bodyPr/>
          <a:lstStyle/>
          <a:p>
            <a:r>
              <a:rPr lang="en-GB">
                <a:latin typeface="Montserrat" panose="00000500000000000000" pitchFamily="2" charset="0"/>
              </a:rPr>
              <a:t>cobis.org.uk</a:t>
            </a:r>
          </a:p>
        </p:txBody>
      </p:sp>
      <p:sp>
        <p:nvSpPr>
          <p:cNvPr id="33" name="Text Placeholder 32">
            <a:extLst>
              <a:ext uri="{FF2B5EF4-FFF2-40B4-BE49-F238E27FC236}">
                <a16:creationId xmlns:a16="http://schemas.microsoft.com/office/drawing/2014/main" id="{24D79509-A118-C611-CBC3-A3F4E14E5F44}"/>
              </a:ext>
            </a:extLst>
          </p:cNvPr>
          <p:cNvSpPr>
            <a:spLocks noGrp="1"/>
          </p:cNvSpPr>
          <p:nvPr>
            <p:ph type="body" sz="quarter" idx="18"/>
          </p:nvPr>
        </p:nvSpPr>
        <p:spPr/>
        <p:txBody>
          <a:bodyPr/>
          <a:lstStyle/>
          <a:p>
            <a:r>
              <a:rPr lang="en-GB">
                <a:latin typeface="Montserrat" panose="00000500000000000000" pitchFamily="2" charset="0"/>
              </a:rPr>
              <a:t> </a:t>
            </a:r>
          </a:p>
        </p:txBody>
      </p:sp>
      <p:sp>
        <p:nvSpPr>
          <p:cNvPr id="53" name="TextBox 52">
            <a:extLst>
              <a:ext uri="{FF2B5EF4-FFF2-40B4-BE49-F238E27FC236}">
                <a16:creationId xmlns:a16="http://schemas.microsoft.com/office/drawing/2014/main" id="{BAF31EC0-B478-753A-A763-E8A4D9F7BC92}"/>
              </a:ext>
            </a:extLst>
          </p:cNvPr>
          <p:cNvSpPr txBox="1"/>
          <p:nvPr/>
        </p:nvSpPr>
        <p:spPr>
          <a:xfrm>
            <a:off x="351033" y="1211936"/>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54" name="TextBox 53">
            <a:extLst>
              <a:ext uri="{FF2B5EF4-FFF2-40B4-BE49-F238E27FC236}">
                <a16:creationId xmlns:a16="http://schemas.microsoft.com/office/drawing/2014/main" id="{D996A12C-050B-8C16-6679-2ACD2AD541E9}"/>
              </a:ext>
            </a:extLst>
          </p:cNvPr>
          <p:cNvSpPr txBox="1"/>
          <p:nvPr/>
        </p:nvSpPr>
        <p:spPr>
          <a:xfrm>
            <a:off x="4074674" y="1211935"/>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55" name="TextBox 54">
            <a:extLst>
              <a:ext uri="{FF2B5EF4-FFF2-40B4-BE49-F238E27FC236}">
                <a16:creationId xmlns:a16="http://schemas.microsoft.com/office/drawing/2014/main" id="{1A7DB413-7676-FB13-04EA-6C99D8317BE7}"/>
              </a:ext>
            </a:extLst>
          </p:cNvPr>
          <p:cNvSpPr txBox="1"/>
          <p:nvPr/>
        </p:nvSpPr>
        <p:spPr>
          <a:xfrm>
            <a:off x="7823647" y="1207255"/>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57" name="TextBox 56">
            <a:extLst>
              <a:ext uri="{FF2B5EF4-FFF2-40B4-BE49-F238E27FC236}">
                <a16:creationId xmlns:a16="http://schemas.microsoft.com/office/drawing/2014/main" id="{776F30E8-29B7-73D7-FCBF-E33F916AF00C}"/>
              </a:ext>
            </a:extLst>
          </p:cNvPr>
          <p:cNvSpPr txBox="1"/>
          <p:nvPr/>
        </p:nvSpPr>
        <p:spPr>
          <a:xfrm>
            <a:off x="4074674" y="2952483"/>
            <a:ext cx="353060" cy="476517"/>
          </a:xfrm>
          <a:prstGeom prst="rect">
            <a:avLst/>
          </a:prstGeom>
          <a:noFill/>
        </p:spPr>
        <p:txBody>
          <a:bodyPr wrap="square" lIns="0" tIns="0" rIns="0" bIns="0" rtlCol="0">
            <a:noAutofit/>
          </a:bodyPr>
          <a:lstStyle/>
          <a:p>
            <a:endParaRPr lang="en-GB" sz="5400">
              <a:solidFill>
                <a:schemeClr val="tx1">
                  <a:alpha val="50000"/>
                </a:schemeClr>
              </a:solidFill>
              <a:latin typeface="Montserrat" panose="00000500000000000000" pitchFamily="2" charset="0"/>
            </a:endParaRPr>
          </a:p>
        </p:txBody>
      </p:sp>
      <p:sp>
        <p:nvSpPr>
          <p:cNvPr id="24" name="Text Placeholder 51">
            <a:extLst>
              <a:ext uri="{FF2B5EF4-FFF2-40B4-BE49-F238E27FC236}">
                <a16:creationId xmlns:a16="http://schemas.microsoft.com/office/drawing/2014/main" id="{2A5EF097-8410-8C0C-527E-A868A889A351}"/>
              </a:ext>
            </a:extLst>
          </p:cNvPr>
          <p:cNvSpPr txBox="1">
            <a:spLocks/>
          </p:cNvSpPr>
          <p:nvPr/>
        </p:nvSpPr>
        <p:spPr>
          <a:xfrm>
            <a:off x="4290762" y="2875100"/>
            <a:ext cx="3610476" cy="190485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b="0" kern="1200">
                <a:solidFill>
                  <a:schemeClr val="accent1"/>
                </a:solidFill>
                <a:latin typeface="Georgia" panose="02040502050405020303" pitchFamily="18"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sz="2000">
              <a:solidFill>
                <a:srgbClr val="012169"/>
              </a:solidFill>
              <a:latin typeface="Montserrat" panose="00000500000000000000" pitchFamily="2" charset="0"/>
            </a:endParaRPr>
          </a:p>
        </p:txBody>
      </p:sp>
      <p:sp>
        <p:nvSpPr>
          <p:cNvPr id="17" name="Footer Placeholder 2">
            <a:extLst>
              <a:ext uri="{FF2B5EF4-FFF2-40B4-BE49-F238E27FC236}">
                <a16:creationId xmlns:a16="http://schemas.microsoft.com/office/drawing/2014/main" id="{E9771D41-F451-1A86-686E-DD34DD904852}"/>
              </a:ext>
            </a:extLst>
          </p:cNvPr>
          <p:cNvSpPr txBox="1">
            <a:spLocks/>
          </p:cNvSpPr>
          <p:nvPr/>
        </p:nvSpPr>
        <p:spPr>
          <a:xfrm>
            <a:off x="10668000" y="6242856"/>
            <a:ext cx="111148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t>cobis.org.uk</a:t>
            </a:r>
          </a:p>
        </p:txBody>
      </p:sp>
      <p:pic>
        <p:nvPicPr>
          <p:cNvPr id="20" name="Picture 19" descr="Logo, company name&#10;&#10;Description automatically generated">
            <a:extLst>
              <a:ext uri="{FF2B5EF4-FFF2-40B4-BE49-F238E27FC236}">
                <a16:creationId xmlns:a16="http://schemas.microsoft.com/office/drawing/2014/main" id="{A20C3C81-AF31-5E6C-60F0-F7FBD51A13A9}"/>
              </a:ext>
            </a:extLst>
          </p:cNvPr>
          <p:cNvPicPr>
            <a:picLocks noChangeAspect="1"/>
          </p:cNvPicPr>
          <p:nvPr/>
        </p:nvPicPr>
        <p:blipFill rotWithShape="1">
          <a:blip r:embed="rId2">
            <a:extLst>
              <a:ext uri="{28A0092B-C50C-407E-A947-70E740481C1C}">
                <a14:useLocalDpi xmlns:a14="http://schemas.microsoft.com/office/drawing/2010/main" val="0"/>
              </a:ext>
            </a:extLst>
          </a:blip>
          <a:srcRect l="710" t="12820" r="2882" b="18974"/>
          <a:stretch/>
        </p:blipFill>
        <p:spPr>
          <a:xfrm>
            <a:off x="9633532" y="1119703"/>
            <a:ext cx="1721925" cy="1252062"/>
          </a:xfrm>
          <a:prstGeom prst="rect">
            <a:avLst/>
          </a:prstGeom>
          <a:ln>
            <a:noFill/>
          </a:ln>
        </p:spPr>
      </p:pic>
      <p:pic>
        <p:nvPicPr>
          <p:cNvPr id="21" name="Picture 20" descr="A blue and yellow logo&#10;&#10;Description automatically generated">
            <a:extLst>
              <a:ext uri="{FF2B5EF4-FFF2-40B4-BE49-F238E27FC236}">
                <a16:creationId xmlns:a16="http://schemas.microsoft.com/office/drawing/2014/main" id="{E2884CC8-68D3-59AF-7D06-F58A9174B411}"/>
              </a:ext>
            </a:extLst>
          </p:cNvPr>
          <p:cNvPicPr>
            <a:picLocks noChangeAspect="1"/>
          </p:cNvPicPr>
          <p:nvPr/>
        </p:nvPicPr>
        <p:blipFill>
          <a:blip r:embed="rId3"/>
          <a:stretch>
            <a:fillRect/>
          </a:stretch>
        </p:blipFill>
        <p:spPr>
          <a:xfrm>
            <a:off x="5788974" y="1342980"/>
            <a:ext cx="2385580" cy="663473"/>
          </a:xfrm>
          <a:prstGeom prst="rect">
            <a:avLst/>
          </a:prstGeom>
          <a:ln>
            <a:noFill/>
          </a:ln>
        </p:spPr>
      </p:pic>
      <p:pic>
        <p:nvPicPr>
          <p:cNvPr id="22" name="Picture 21" descr="Icon&#10;&#10;Description automatically generated">
            <a:extLst>
              <a:ext uri="{FF2B5EF4-FFF2-40B4-BE49-F238E27FC236}">
                <a16:creationId xmlns:a16="http://schemas.microsoft.com/office/drawing/2014/main" id="{925FEB00-60B2-7B67-7031-6A7D88C66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3333" y="1060173"/>
            <a:ext cx="1190199" cy="1191734"/>
          </a:xfrm>
          <a:prstGeom prst="rect">
            <a:avLst/>
          </a:prstGeom>
        </p:spPr>
      </p:pic>
      <p:pic>
        <p:nvPicPr>
          <p:cNvPr id="26" name="Picture 25">
            <a:extLst>
              <a:ext uri="{FF2B5EF4-FFF2-40B4-BE49-F238E27FC236}">
                <a16:creationId xmlns:a16="http://schemas.microsoft.com/office/drawing/2014/main" id="{19BE5DA3-DE0A-53F4-CB90-14CF71558ABD}"/>
              </a:ext>
            </a:extLst>
          </p:cNvPr>
          <p:cNvPicPr>
            <a:picLocks noChangeAspect="1"/>
          </p:cNvPicPr>
          <p:nvPr/>
        </p:nvPicPr>
        <p:blipFill>
          <a:blip r:embed="rId5"/>
          <a:stretch>
            <a:fillRect/>
          </a:stretch>
        </p:blipFill>
        <p:spPr>
          <a:xfrm>
            <a:off x="289644" y="804093"/>
            <a:ext cx="2877788" cy="1704068"/>
          </a:xfrm>
          <a:prstGeom prst="rect">
            <a:avLst/>
          </a:prstGeom>
          <a:ln>
            <a:noFill/>
          </a:ln>
        </p:spPr>
      </p:pic>
      <p:pic>
        <p:nvPicPr>
          <p:cNvPr id="27" name="Picture 26">
            <a:extLst>
              <a:ext uri="{FF2B5EF4-FFF2-40B4-BE49-F238E27FC236}">
                <a16:creationId xmlns:a16="http://schemas.microsoft.com/office/drawing/2014/main" id="{B2BE5561-BF06-D1D4-D812-69460F2465F8}"/>
              </a:ext>
            </a:extLst>
          </p:cNvPr>
          <p:cNvPicPr>
            <a:picLocks noChangeAspect="1"/>
          </p:cNvPicPr>
          <p:nvPr/>
        </p:nvPicPr>
        <p:blipFill>
          <a:blip r:embed="rId6"/>
          <a:stretch>
            <a:fillRect/>
          </a:stretch>
        </p:blipFill>
        <p:spPr>
          <a:xfrm>
            <a:off x="2139208" y="2398237"/>
            <a:ext cx="1898951" cy="1198705"/>
          </a:xfrm>
          <a:prstGeom prst="rect">
            <a:avLst/>
          </a:prstGeom>
        </p:spPr>
      </p:pic>
      <p:pic>
        <p:nvPicPr>
          <p:cNvPr id="6" name="Picture 5" descr="A logo with text on it&#10;&#10;AI-generated content may be incorrect.">
            <a:extLst>
              <a:ext uri="{FF2B5EF4-FFF2-40B4-BE49-F238E27FC236}">
                <a16:creationId xmlns:a16="http://schemas.microsoft.com/office/drawing/2014/main" id="{86326D48-DD85-D6DF-2029-678811C910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7734" y="837458"/>
            <a:ext cx="2841240" cy="1670703"/>
          </a:xfrm>
          <a:prstGeom prst="rect">
            <a:avLst/>
          </a:prstGeom>
        </p:spPr>
      </p:pic>
      <p:pic>
        <p:nvPicPr>
          <p:cNvPr id="4" name="Picture 3" descr="A logo with purple letters and a white background&#10;&#10;AI-generated content may be incorrect.">
            <a:extLst>
              <a:ext uri="{FF2B5EF4-FFF2-40B4-BE49-F238E27FC236}">
                <a16:creationId xmlns:a16="http://schemas.microsoft.com/office/drawing/2014/main" id="{2224FB75-EB57-2C66-9FAF-F09F379B14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49261" y="2527583"/>
            <a:ext cx="2388144" cy="940014"/>
          </a:xfrm>
          <a:prstGeom prst="rect">
            <a:avLst/>
          </a:prstGeom>
        </p:spPr>
      </p:pic>
      <p:sp>
        <p:nvSpPr>
          <p:cNvPr id="7" name="TextBox 6">
            <a:extLst>
              <a:ext uri="{FF2B5EF4-FFF2-40B4-BE49-F238E27FC236}">
                <a16:creationId xmlns:a16="http://schemas.microsoft.com/office/drawing/2014/main" id="{D646C1C4-041D-7FD2-8660-16EF978CF025}"/>
              </a:ext>
            </a:extLst>
          </p:cNvPr>
          <p:cNvSpPr txBox="1"/>
          <p:nvPr/>
        </p:nvSpPr>
        <p:spPr>
          <a:xfrm>
            <a:off x="458520" y="4002260"/>
            <a:ext cx="11733480" cy="1631216"/>
          </a:xfrm>
          <a:prstGeom prst="rect">
            <a:avLst/>
          </a:prstGeom>
          <a:noFill/>
        </p:spPr>
        <p:txBody>
          <a:bodyPr wrap="square" lIns="91440" tIns="45720" rIns="91440" bIns="45720" anchor="t">
            <a:spAutoFit/>
          </a:bodyPr>
          <a:lstStyle/>
          <a:p>
            <a:r>
              <a:rPr lang="en-GB" sz="2000">
                <a:latin typeface="Montserrat"/>
              </a:rPr>
              <a:t>Member schools must renew their quality assurance every five years in order to retain their membership and meet our high standards. This can be done either through the COBIS Accreditation or Compliance scheme, or through the BSO or ISI inspection or CIS, NEASC, WASC or OEAS accreditation routes. This upholds high standards within the COBIS network. </a:t>
            </a:r>
          </a:p>
        </p:txBody>
      </p:sp>
      <p:pic>
        <p:nvPicPr>
          <p:cNvPr id="5" name="Picture 4" descr="A logo with text on it&#10;&#10;AI-generated content may be incorrect.">
            <a:extLst>
              <a:ext uri="{FF2B5EF4-FFF2-40B4-BE49-F238E27FC236}">
                <a16:creationId xmlns:a16="http://schemas.microsoft.com/office/drawing/2014/main" id="{AC6DA336-CE41-F4EE-809A-D327AC9996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28734" y="2353970"/>
            <a:ext cx="2005055" cy="1177029"/>
          </a:xfrm>
          <a:prstGeom prst="rect">
            <a:avLst/>
          </a:prstGeom>
        </p:spPr>
      </p:pic>
    </p:spTree>
    <p:extLst>
      <p:ext uri="{BB962C8B-B14F-4D97-AF65-F5344CB8AC3E}">
        <p14:creationId xmlns:p14="http://schemas.microsoft.com/office/powerpoint/2010/main" val="178756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92527B-D7B4-E688-D2AC-F06241F5090C}"/>
            </a:ext>
          </a:extLst>
        </p:cNvPr>
        <p:cNvGrpSpPr/>
        <p:nvPr/>
      </p:nvGrpSpPr>
      <p:grpSpPr>
        <a:xfrm>
          <a:off x="0" y="0"/>
          <a:ext cx="0" cy="0"/>
          <a:chOff x="0" y="0"/>
          <a:chExt cx="0" cy="0"/>
        </a:xfrm>
      </p:grpSpPr>
      <p:sp>
        <p:nvSpPr>
          <p:cNvPr id="27" name="Footer Placeholder 2">
            <a:extLst>
              <a:ext uri="{FF2B5EF4-FFF2-40B4-BE49-F238E27FC236}">
                <a16:creationId xmlns:a16="http://schemas.microsoft.com/office/drawing/2014/main" id="{AC981A1B-858F-422C-838C-5F5951694962}"/>
              </a:ext>
            </a:extLst>
          </p:cNvPr>
          <p:cNvSpPr>
            <a:spLocks noGrp="1"/>
          </p:cNvSpPr>
          <p:nvPr/>
        </p:nvSpPr>
        <p:spPr>
          <a:xfrm>
            <a:off x="10531292" y="6210210"/>
            <a:ext cx="111148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latin typeface="Montserrat" panose="00000500000000000000" pitchFamily="2" charset="0"/>
              </a:rPr>
              <a:t>cobis.org.uk</a:t>
            </a:r>
          </a:p>
        </p:txBody>
      </p:sp>
      <p:sp>
        <p:nvSpPr>
          <p:cNvPr id="29" name="Text Placeholder 32">
            <a:extLst>
              <a:ext uri="{FF2B5EF4-FFF2-40B4-BE49-F238E27FC236}">
                <a16:creationId xmlns:a16="http://schemas.microsoft.com/office/drawing/2014/main" id="{1520AB5C-3393-41F2-9A82-1DCE57E13D7B}"/>
              </a:ext>
            </a:extLst>
          </p:cNvPr>
          <p:cNvSpPr>
            <a:spLocks noGrp="1"/>
          </p:cNvSpPr>
          <p:nvPr/>
        </p:nvSpPr>
        <p:spPr>
          <a:xfrm>
            <a:off x="7686939" y="4785222"/>
            <a:ext cx="3094870" cy="233579"/>
          </a:xfrm>
          <a:prstGeom prst="rect">
            <a:avLst/>
          </a:prstGeom>
        </p:spPr>
        <p:txBody>
          <a:bodyPr vert="horz" lIns="0" tIns="0" rIns="0" bIns="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200" kern="1200">
                <a:solidFill>
                  <a:schemeClr val="accent3"/>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000" kern="1200">
                <a:solidFill>
                  <a:schemeClr val="accen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a:latin typeface="Montserrat" panose="00000500000000000000" pitchFamily="2" charset="0"/>
              </a:rPr>
              <a:t> </a:t>
            </a:r>
          </a:p>
        </p:txBody>
      </p:sp>
      <p:sp>
        <p:nvSpPr>
          <p:cNvPr id="31" name="TextBox 52">
            <a:extLst>
              <a:ext uri="{FF2B5EF4-FFF2-40B4-BE49-F238E27FC236}">
                <a16:creationId xmlns:a16="http://schemas.microsoft.com/office/drawing/2014/main" id="{4154BAA3-BB0E-49B7-9229-3B33171156B9}"/>
              </a:ext>
            </a:extLst>
          </p:cNvPr>
          <p:cNvSpPr txBox="1"/>
          <p:nvPr/>
        </p:nvSpPr>
        <p:spPr>
          <a:xfrm>
            <a:off x="214325" y="1179290"/>
            <a:ext cx="353060" cy="47651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5400">
              <a:solidFill>
                <a:schemeClr val="tx1">
                  <a:alpha val="50000"/>
                </a:schemeClr>
              </a:solidFill>
              <a:latin typeface="Montserrat" panose="00000500000000000000" pitchFamily="2" charset="0"/>
            </a:endParaRPr>
          </a:p>
        </p:txBody>
      </p:sp>
      <p:sp>
        <p:nvSpPr>
          <p:cNvPr id="32" name="TextBox 53">
            <a:extLst>
              <a:ext uri="{FF2B5EF4-FFF2-40B4-BE49-F238E27FC236}">
                <a16:creationId xmlns:a16="http://schemas.microsoft.com/office/drawing/2014/main" id="{1F403CE8-6907-46F3-BDEF-85B7C9666618}"/>
              </a:ext>
            </a:extLst>
          </p:cNvPr>
          <p:cNvSpPr txBox="1"/>
          <p:nvPr/>
        </p:nvSpPr>
        <p:spPr>
          <a:xfrm>
            <a:off x="3937966" y="1179289"/>
            <a:ext cx="353060" cy="47651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5400">
              <a:solidFill>
                <a:schemeClr val="tx1">
                  <a:alpha val="50000"/>
                </a:schemeClr>
              </a:solidFill>
              <a:latin typeface="Montserrat" panose="00000500000000000000" pitchFamily="2" charset="0"/>
            </a:endParaRPr>
          </a:p>
        </p:txBody>
      </p:sp>
      <p:sp>
        <p:nvSpPr>
          <p:cNvPr id="33" name="TextBox 54">
            <a:extLst>
              <a:ext uri="{FF2B5EF4-FFF2-40B4-BE49-F238E27FC236}">
                <a16:creationId xmlns:a16="http://schemas.microsoft.com/office/drawing/2014/main" id="{E3D8B1C9-83C9-4EBD-8619-DA885668334C}"/>
              </a:ext>
            </a:extLst>
          </p:cNvPr>
          <p:cNvSpPr txBox="1"/>
          <p:nvPr/>
        </p:nvSpPr>
        <p:spPr>
          <a:xfrm>
            <a:off x="7686939" y="1174609"/>
            <a:ext cx="353060" cy="47651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5400">
              <a:solidFill>
                <a:schemeClr val="tx1">
                  <a:alpha val="50000"/>
                </a:schemeClr>
              </a:solidFill>
              <a:latin typeface="Montserrat" panose="00000500000000000000" pitchFamily="2" charset="0"/>
            </a:endParaRPr>
          </a:p>
        </p:txBody>
      </p:sp>
      <p:sp>
        <p:nvSpPr>
          <p:cNvPr id="35" name="TextBox 57">
            <a:extLst>
              <a:ext uri="{FF2B5EF4-FFF2-40B4-BE49-F238E27FC236}">
                <a16:creationId xmlns:a16="http://schemas.microsoft.com/office/drawing/2014/main" id="{3EB9E316-7E27-46EB-AC86-04EB43BC8B1E}"/>
              </a:ext>
            </a:extLst>
          </p:cNvPr>
          <p:cNvSpPr txBox="1"/>
          <p:nvPr/>
        </p:nvSpPr>
        <p:spPr>
          <a:xfrm>
            <a:off x="7756383" y="3232408"/>
            <a:ext cx="353060" cy="47651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sz="5400">
              <a:solidFill>
                <a:schemeClr val="tx1">
                  <a:alpha val="50000"/>
                </a:schemeClr>
              </a:solidFill>
              <a:latin typeface="Montserrat" panose="00000500000000000000" pitchFamily="2" charset="0"/>
            </a:endParaRPr>
          </a:p>
        </p:txBody>
      </p:sp>
      <p:sp>
        <p:nvSpPr>
          <p:cNvPr id="41" name="Rectangle: Rounded Corners 40">
            <a:extLst>
              <a:ext uri="{FF2B5EF4-FFF2-40B4-BE49-F238E27FC236}">
                <a16:creationId xmlns:a16="http://schemas.microsoft.com/office/drawing/2014/main" id="{6848FD13-99E1-58EC-C8EF-F7D13CA0514C}"/>
              </a:ext>
            </a:extLst>
          </p:cNvPr>
          <p:cNvSpPr/>
          <p:nvPr/>
        </p:nvSpPr>
        <p:spPr>
          <a:xfrm>
            <a:off x="292231" y="6070862"/>
            <a:ext cx="1508289" cy="65044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3" name="Picture 92" descr="A child holding a magnifying glass over his eye">
            <a:extLst>
              <a:ext uri="{FF2B5EF4-FFF2-40B4-BE49-F238E27FC236}">
                <a16:creationId xmlns:a16="http://schemas.microsoft.com/office/drawing/2014/main" id="{3E11BE7A-8E84-EB34-6E48-F801A3FC2BF5}"/>
              </a:ext>
            </a:extLst>
          </p:cNvPr>
          <p:cNvPicPr>
            <a:picLocks noChangeAspect="1"/>
          </p:cNvPicPr>
          <p:nvPr/>
        </p:nvPicPr>
        <p:blipFill>
          <a:blip r:embed="rId3">
            <a:extLst>
              <a:ext uri="{28A0092B-C50C-407E-A947-70E740481C1C}">
                <a14:useLocalDpi xmlns:a14="http://schemas.microsoft.com/office/drawing/2010/main" val="0"/>
              </a:ext>
            </a:extLst>
          </a:blip>
          <a:srcRect l="6414" r="4675"/>
          <a:stretch>
            <a:fillRect/>
          </a:stretch>
        </p:blipFill>
        <p:spPr>
          <a:xfrm>
            <a:off x="7900975" y="0"/>
            <a:ext cx="4291025" cy="6858000"/>
          </a:xfrm>
          <a:prstGeom prst="rect">
            <a:avLst/>
          </a:prstGeom>
        </p:spPr>
      </p:pic>
      <p:sp>
        <p:nvSpPr>
          <p:cNvPr id="95" name="TextBox 94">
            <a:extLst>
              <a:ext uri="{FF2B5EF4-FFF2-40B4-BE49-F238E27FC236}">
                <a16:creationId xmlns:a16="http://schemas.microsoft.com/office/drawing/2014/main" id="{089A2D5D-947E-5615-7343-ADD575C724F2}"/>
              </a:ext>
            </a:extLst>
          </p:cNvPr>
          <p:cNvSpPr txBox="1"/>
          <p:nvPr/>
        </p:nvSpPr>
        <p:spPr>
          <a:xfrm>
            <a:off x="1242249" y="0"/>
            <a:ext cx="6097554" cy="584775"/>
          </a:xfrm>
          <a:prstGeom prst="rect">
            <a:avLst/>
          </a:prstGeom>
          <a:noFill/>
        </p:spPr>
        <p:txBody>
          <a:bodyPr wrap="square">
            <a:spAutoFit/>
          </a:bodyPr>
          <a:lstStyle/>
          <a:p>
            <a:r>
              <a:rPr lang="en-GB" sz="3200" b="1">
                <a:solidFill>
                  <a:schemeClr val="bg1"/>
                </a:solidFill>
                <a:latin typeface="Montserrat" panose="00000500000000000000" pitchFamily="2" charset="0"/>
              </a:rPr>
              <a:t>Hear From Our Schools </a:t>
            </a:r>
          </a:p>
        </p:txBody>
      </p:sp>
      <p:sp>
        <p:nvSpPr>
          <p:cNvPr id="4" name="TextBox 3">
            <a:extLst>
              <a:ext uri="{FF2B5EF4-FFF2-40B4-BE49-F238E27FC236}">
                <a16:creationId xmlns:a16="http://schemas.microsoft.com/office/drawing/2014/main" id="{01F96442-00F4-F61D-6E9E-80890382FC78}"/>
              </a:ext>
            </a:extLst>
          </p:cNvPr>
          <p:cNvSpPr txBox="1"/>
          <p:nvPr/>
        </p:nvSpPr>
        <p:spPr>
          <a:xfrm>
            <a:off x="201659" y="1412867"/>
            <a:ext cx="7472614" cy="1538883"/>
          </a:xfrm>
          <a:prstGeom prst="rect">
            <a:avLst/>
          </a:prstGeom>
          <a:noFill/>
          <a:ln>
            <a:solidFill>
              <a:schemeClr val="bg2"/>
            </a:solidFill>
          </a:ln>
        </p:spPr>
        <p:txBody>
          <a:bodyPr wrap="square" lIns="91440" tIns="45720" rIns="91440" bIns="45720" anchor="t">
            <a:spAutoFit/>
          </a:bodyPr>
          <a:lstStyle/>
          <a:p>
            <a:pPr algn="ctr"/>
            <a:r>
              <a:rPr lang="en-GB" sz="2000" dirty="0">
                <a:solidFill>
                  <a:schemeClr val="bg1"/>
                </a:solidFill>
                <a:latin typeface="Montserrat"/>
              </a:rPr>
              <a:t>"</a:t>
            </a:r>
            <a:r>
              <a:rPr lang="en-GB" dirty="0">
                <a:solidFill>
                  <a:schemeClr val="bg1"/>
                </a:solidFill>
                <a:latin typeface="Montserrat"/>
              </a:rPr>
              <a:t>COBIS membership gives us opportunities for myself and for my staff and students that we really relish, and it gives us something we just would not have had otherwise."</a:t>
            </a:r>
          </a:p>
          <a:p>
            <a:pPr algn="ctr"/>
            <a:r>
              <a:rPr lang="en-GB" b="1" dirty="0">
                <a:solidFill>
                  <a:schemeClr val="bg1"/>
                </a:solidFill>
                <a:latin typeface="Montserrat" panose="00000500000000000000" pitchFamily="2" charset="0"/>
              </a:rPr>
              <a:t>Kyoto International School, Accredited Member (WASC)</a:t>
            </a:r>
          </a:p>
          <a:p>
            <a:pPr algn="ctr"/>
            <a:endParaRPr lang="en-GB" sz="2000"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5475A9AA-B70B-03B4-F2F8-0C3B1B0BA216}"/>
              </a:ext>
            </a:extLst>
          </p:cNvPr>
          <p:cNvSpPr txBox="1"/>
          <p:nvPr/>
        </p:nvSpPr>
        <p:spPr>
          <a:xfrm>
            <a:off x="889966" y="6099270"/>
            <a:ext cx="6096000" cy="646331"/>
          </a:xfrm>
          <a:prstGeom prst="rect">
            <a:avLst/>
          </a:prstGeom>
          <a:noFill/>
        </p:spPr>
        <p:txBody>
          <a:bodyPr wrap="square">
            <a:spAutoFit/>
          </a:bodyPr>
          <a:lstStyle/>
          <a:p>
            <a:pPr algn="ctr"/>
            <a:r>
              <a:rPr lang="en-GB" sz="1800" b="1">
                <a:solidFill>
                  <a:srgbClr val="FFFFFF"/>
                </a:solidFill>
                <a:latin typeface="Montserrat"/>
                <a:hlinkClick r:id="rId4"/>
              </a:rPr>
              <a:t>Get in touch and tell us why COBIS is important to your school community</a:t>
            </a:r>
            <a:endParaRPr lang="en-US">
              <a:solidFill>
                <a:srgbClr val="FFFFFF"/>
              </a:solidFill>
              <a:cs typeface="Arial"/>
            </a:endParaRPr>
          </a:p>
        </p:txBody>
      </p:sp>
      <p:sp>
        <p:nvSpPr>
          <p:cNvPr id="6" name="TextBox 5">
            <a:extLst>
              <a:ext uri="{FF2B5EF4-FFF2-40B4-BE49-F238E27FC236}">
                <a16:creationId xmlns:a16="http://schemas.microsoft.com/office/drawing/2014/main" id="{2D97EE1F-2DC2-4C15-E448-10D22674C886}"/>
              </a:ext>
            </a:extLst>
          </p:cNvPr>
          <p:cNvSpPr txBox="1"/>
          <p:nvPr/>
        </p:nvSpPr>
        <p:spPr>
          <a:xfrm>
            <a:off x="170418" y="3541473"/>
            <a:ext cx="7472614" cy="1200329"/>
          </a:xfrm>
          <a:prstGeom prst="rect">
            <a:avLst/>
          </a:prstGeom>
          <a:noFill/>
          <a:ln>
            <a:solidFill>
              <a:schemeClr val="bg1"/>
            </a:solidFill>
          </a:ln>
        </p:spPr>
        <p:txBody>
          <a:bodyPr wrap="square" lIns="91440" tIns="45720" rIns="91440" bIns="45720" anchor="t">
            <a:spAutoFit/>
          </a:bodyPr>
          <a:lstStyle/>
          <a:p>
            <a:pPr algn="ctr"/>
            <a:r>
              <a:rPr lang="en-GB" sz="1800" dirty="0">
                <a:solidFill>
                  <a:schemeClr val="bg1"/>
                </a:solidFill>
                <a:effectLst/>
                <a:latin typeface="Aptos"/>
                <a:ea typeface="Aptos" panose="020B0004020202020204" pitchFamily="34" charset="0"/>
                <a:cs typeface="Aptos" panose="020B0004020202020204" pitchFamily="34" charset="0"/>
              </a:rPr>
              <a:t>"</a:t>
            </a:r>
            <a:r>
              <a:rPr lang="en-GB" sz="1800" dirty="0">
                <a:solidFill>
                  <a:schemeClr val="bg1"/>
                </a:solidFill>
                <a:effectLst/>
                <a:latin typeface="Montserrat"/>
                <a:ea typeface="Aptos" panose="020B0004020202020204" pitchFamily="34" charset="0"/>
                <a:cs typeface="Aptos" panose="020B0004020202020204" pitchFamily="34" charset="0"/>
              </a:rPr>
              <a:t>Aside from CPD and Safeguarding support, we’re looking forward to making connections between different schools </a:t>
            </a:r>
            <a:r>
              <a:rPr lang="en-GB" dirty="0">
                <a:solidFill>
                  <a:schemeClr val="bg1"/>
                </a:solidFill>
                <a:latin typeface="Montserrat"/>
                <a:ea typeface="Aptos" panose="020B0004020202020204" pitchFamily="34" charset="0"/>
                <a:cs typeface="Aptos" panose="020B0004020202020204" pitchFamily="34" charset="0"/>
              </a:rPr>
              <a:t> </a:t>
            </a:r>
            <a:r>
              <a:rPr lang="en-GB" sz="1800" dirty="0">
                <a:solidFill>
                  <a:schemeClr val="bg1"/>
                </a:solidFill>
                <a:effectLst/>
                <a:latin typeface="Montserrat"/>
                <a:ea typeface="Aptos" panose="020B0004020202020204" pitchFamily="34" charset="0"/>
                <a:cs typeface="Aptos" panose="020B0004020202020204" pitchFamily="34" charset="0"/>
              </a:rPr>
              <a:t>around the world</a:t>
            </a:r>
            <a:r>
              <a:rPr lang="en-GB" dirty="0">
                <a:solidFill>
                  <a:schemeClr val="bg1"/>
                </a:solidFill>
                <a:latin typeface="Montserrat"/>
                <a:ea typeface="Aptos" panose="020B0004020202020204" pitchFamily="34" charset="0"/>
                <a:cs typeface="Aptos" panose="020B0004020202020204" pitchFamily="34" charset="0"/>
              </a:rPr>
              <a:t>."</a:t>
            </a:r>
            <a:endParaRPr lang="en-GB" sz="1800" dirty="0">
              <a:solidFill>
                <a:schemeClr val="bg1"/>
              </a:solidFill>
              <a:effectLst/>
              <a:latin typeface="Montserrat"/>
              <a:ea typeface="Aptos" panose="020B0004020202020204" pitchFamily="34" charset="0"/>
              <a:cs typeface="Aptos" panose="020B0004020202020204" pitchFamily="34" charset="0"/>
            </a:endParaRPr>
          </a:p>
          <a:p>
            <a:pPr algn="ctr"/>
            <a:r>
              <a:rPr lang="en-GB" b="1" dirty="0">
                <a:solidFill>
                  <a:schemeClr val="bg1"/>
                </a:solidFill>
                <a:latin typeface="Montserrat" panose="00000500000000000000" pitchFamily="2" charset="0"/>
              </a:rPr>
              <a:t>The King’s School </a:t>
            </a:r>
            <a:r>
              <a:rPr lang="en-GB" b="1" dirty="0" err="1">
                <a:solidFill>
                  <a:schemeClr val="bg1"/>
                </a:solidFill>
                <a:latin typeface="Montserrat" panose="00000500000000000000" pitchFamily="2" charset="0"/>
              </a:rPr>
              <a:t>Vattanacville</a:t>
            </a:r>
            <a:r>
              <a:rPr lang="en-GB" b="1" dirty="0">
                <a:solidFill>
                  <a:schemeClr val="bg1"/>
                </a:solidFill>
                <a:latin typeface="Montserrat" panose="00000500000000000000" pitchFamily="2" charset="0"/>
              </a:rPr>
              <a:t>, Accredited Member (COBIS)</a:t>
            </a:r>
            <a:endParaRPr lang="en-GB"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176710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B929-CF79-3324-8D28-F8DE9B249447}"/>
              </a:ext>
            </a:extLst>
          </p:cNvPr>
          <p:cNvSpPr>
            <a:spLocks noGrp="1"/>
          </p:cNvSpPr>
          <p:nvPr>
            <p:ph type="title"/>
          </p:nvPr>
        </p:nvSpPr>
        <p:spPr>
          <a:xfrm>
            <a:off x="295355" y="173621"/>
            <a:ext cx="6444739" cy="681608"/>
          </a:xfrm>
        </p:spPr>
        <p:txBody>
          <a:bodyPr/>
          <a:lstStyle/>
          <a:p>
            <a:r>
              <a:rPr lang="en-GB" sz="3600">
                <a:latin typeface="Montserrat"/>
                <a:cs typeface="Arial"/>
              </a:rPr>
              <a:t>Our Partners</a:t>
            </a:r>
            <a:endParaRPr lang="en-US" sz="3600">
              <a:cs typeface="Arial"/>
            </a:endParaRPr>
          </a:p>
        </p:txBody>
      </p:sp>
      <p:sp>
        <p:nvSpPr>
          <p:cNvPr id="3" name="Footer Placeholder 2">
            <a:extLst>
              <a:ext uri="{FF2B5EF4-FFF2-40B4-BE49-F238E27FC236}">
                <a16:creationId xmlns:a16="http://schemas.microsoft.com/office/drawing/2014/main" id="{3DC68E43-2554-93F0-36C7-D7F3903B4D29}"/>
              </a:ext>
            </a:extLst>
          </p:cNvPr>
          <p:cNvSpPr>
            <a:spLocks noGrp="1"/>
          </p:cNvSpPr>
          <p:nvPr>
            <p:ph type="ftr"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2C65"/>
                </a:solidFill>
                <a:effectLst/>
                <a:uLnTx/>
                <a:uFillTx/>
                <a:latin typeface="Arial" panose="020B0604020202020204"/>
                <a:ea typeface="+mn-ea"/>
                <a:cs typeface="+mn-cs"/>
              </a:rPr>
              <a:t>cobis.org.uk</a:t>
            </a:r>
          </a:p>
        </p:txBody>
      </p:sp>
      <p:pic>
        <p:nvPicPr>
          <p:cNvPr id="6" name="Picture 5">
            <a:extLst>
              <a:ext uri="{FF2B5EF4-FFF2-40B4-BE49-F238E27FC236}">
                <a16:creationId xmlns:a16="http://schemas.microsoft.com/office/drawing/2014/main" id="{F4E5D93A-14F0-228C-7E34-A5CB87DDC9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370" y="2400429"/>
            <a:ext cx="1496947" cy="1036543"/>
          </a:xfrm>
          <a:prstGeom prst="rect">
            <a:avLst/>
          </a:prstGeom>
        </p:spPr>
      </p:pic>
      <p:pic>
        <p:nvPicPr>
          <p:cNvPr id="7" name="Picture 6">
            <a:extLst>
              <a:ext uri="{FF2B5EF4-FFF2-40B4-BE49-F238E27FC236}">
                <a16:creationId xmlns:a16="http://schemas.microsoft.com/office/drawing/2014/main" id="{467F98E5-0943-9910-8933-B453D915F3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21581" y="2915441"/>
            <a:ext cx="1992289" cy="899646"/>
          </a:xfrm>
          <a:prstGeom prst="rect">
            <a:avLst/>
          </a:prstGeom>
          <a:ln>
            <a:noFill/>
          </a:ln>
        </p:spPr>
      </p:pic>
      <p:pic>
        <p:nvPicPr>
          <p:cNvPr id="1026" name="Picture 2">
            <a:extLst>
              <a:ext uri="{FF2B5EF4-FFF2-40B4-BE49-F238E27FC236}">
                <a16:creationId xmlns:a16="http://schemas.microsoft.com/office/drawing/2014/main" id="{BC4CBDD3-EA0C-CC43-9A28-9ACDE99B0A7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56671" y="3312121"/>
            <a:ext cx="2074270" cy="207427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A582DD4-80B2-310D-9DF9-06F0252300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0096" y="4435851"/>
            <a:ext cx="1837571" cy="599968"/>
          </a:xfrm>
          <a:prstGeom prst="rect">
            <a:avLst/>
          </a:prstGeom>
        </p:spPr>
      </p:pic>
      <p:pic>
        <p:nvPicPr>
          <p:cNvPr id="9" name="Picture 8">
            <a:extLst>
              <a:ext uri="{FF2B5EF4-FFF2-40B4-BE49-F238E27FC236}">
                <a16:creationId xmlns:a16="http://schemas.microsoft.com/office/drawing/2014/main" id="{4FAF7962-B47D-806D-133E-60CE92A17F8A}"/>
              </a:ext>
            </a:extLst>
          </p:cNvPr>
          <p:cNvPicPr>
            <a:picLocks noChangeAspect="1"/>
          </p:cNvPicPr>
          <p:nvPr/>
        </p:nvPicPr>
        <p:blipFill>
          <a:blip r:embed="rId7"/>
          <a:stretch>
            <a:fillRect/>
          </a:stretch>
        </p:blipFill>
        <p:spPr>
          <a:xfrm>
            <a:off x="4054812" y="1046043"/>
            <a:ext cx="2359506" cy="1365132"/>
          </a:xfrm>
          <a:prstGeom prst="rect">
            <a:avLst/>
          </a:prstGeom>
          <a:ln>
            <a:noFill/>
          </a:ln>
        </p:spPr>
      </p:pic>
      <p:pic>
        <p:nvPicPr>
          <p:cNvPr id="10" name="Picture 9">
            <a:extLst>
              <a:ext uri="{FF2B5EF4-FFF2-40B4-BE49-F238E27FC236}">
                <a16:creationId xmlns:a16="http://schemas.microsoft.com/office/drawing/2014/main" id="{94E066CA-C27E-9A49-9372-A0BF79F05D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29558" y="4512882"/>
            <a:ext cx="1298122" cy="1230031"/>
          </a:xfrm>
          <a:prstGeom prst="rect">
            <a:avLst/>
          </a:prstGeom>
        </p:spPr>
      </p:pic>
      <p:pic>
        <p:nvPicPr>
          <p:cNvPr id="11" name="Picture 10">
            <a:extLst>
              <a:ext uri="{FF2B5EF4-FFF2-40B4-BE49-F238E27FC236}">
                <a16:creationId xmlns:a16="http://schemas.microsoft.com/office/drawing/2014/main" id="{1E417A18-21EB-EA64-876D-B1B5AE5114D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24409" y="4689376"/>
            <a:ext cx="1717229" cy="1717229"/>
          </a:xfrm>
          <a:prstGeom prst="rect">
            <a:avLst/>
          </a:prstGeom>
        </p:spPr>
      </p:pic>
      <p:pic>
        <p:nvPicPr>
          <p:cNvPr id="12" name="Picture 11">
            <a:extLst>
              <a:ext uri="{FF2B5EF4-FFF2-40B4-BE49-F238E27FC236}">
                <a16:creationId xmlns:a16="http://schemas.microsoft.com/office/drawing/2014/main" id="{B15138A4-1451-6DBE-CB2D-54E5A796F6E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725259" y="2394695"/>
            <a:ext cx="1857732" cy="1125898"/>
          </a:xfrm>
          <a:prstGeom prst="rect">
            <a:avLst/>
          </a:prstGeom>
        </p:spPr>
      </p:pic>
      <p:pic>
        <p:nvPicPr>
          <p:cNvPr id="13" name="Picture 12" descr="A purple square with white text&#10;&#10;Description automatically generated">
            <a:extLst>
              <a:ext uri="{FF2B5EF4-FFF2-40B4-BE49-F238E27FC236}">
                <a16:creationId xmlns:a16="http://schemas.microsoft.com/office/drawing/2014/main" id="{7A20F03B-513E-177A-BACD-8EE7797AB88B}"/>
              </a:ext>
            </a:extLst>
          </p:cNvPr>
          <p:cNvPicPr>
            <a:picLocks noChangeAspect="1"/>
          </p:cNvPicPr>
          <p:nvPr/>
        </p:nvPicPr>
        <p:blipFill>
          <a:blip r:embed="rId11"/>
          <a:stretch>
            <a:fillRect/>
          </a:stretch>
        </p:blipFill>
        <p:spPr>
          <a:xfrm>
            <a:off x="9467671" y="2618613"/>
            <a:ext cx="1717230" cy="1678782"/>
          </a:xfrm>
          <a:prstGeom prst="rect">
            <a:avLst/>
          </a:prstGeom>
        </p:spPr>
      </p:pic>
      <p:pic>
        <p:nvPicPr>
          <p:cNvPr id="14" name="Picture 13" descr="A black letter on a white background&#10;&#10;Description automatically generated">
            <a:extLst>
              <a:ext uri="{FF2B5EF4-FFF2-40B4-BE49-F238E27FC236}">
                <a16:creationId xmlns:a16="http://schemas.microsoft.com/office/drawing/2014/main" id="{B2E81EF8-023A-4E0E-EA91-780312787DFF}"/>
              </a:ext>
            </a:extLst>
          </p:cNvPr>
          <p:cNvPicPr>
            <a:picLocks noChangeAspect="1"/>
          </p:cNvPicPr>
          <p:nvPr/>
        </p:nvPicPr>
        <p:blipFill>
          <a:blip r:embed="rId12"/>
          <a:stretch>
            <a:fillRect/>
          </a:stretch>
        </p:blipFill>
        <p:spPr>
          <a:xfrm>
            <a:off x="7063722" y="3770314"/>
            <a:ext cx="1879092" cy="743685"/>
          </a:xfrm>
          <a:prstGeom prst="rect">
            <a:avLst/>
          </a:prstGeom>
          <a:ln>
            <a:noFill/>
          </a:ln>
        </p:spPr>
      </p:pic>
      <p:pic>
        <p:nvPicPr>
          <p:cNvPr id="15" name="Picture 14" descr="A blue and yellow logo&#10;&#10;Description automatically generated">
            <a:extLst>
              <a:ext uri="{FF2B5EF4-FFF2-40B4-BE49-F238E27FC236}">
                <a16:creationId xmlns:a16="http://schemas.microsoft.com/office/drawing/2014/main" id="{37446E34-B38B-A329-B09C-E0037DB07503}"/>
              </a:ext>
            </a:extLst>
          </p:cNvPr>
          <p:cNvPicPr>
            <a:picLocks noChangeAspect="1"/>
          </p:cNvPicPr>
          <p:nvPr/>
        </p:nvPicPr>
        <p:blipFill>
          <a:blip r:embed="rId13"/>
          <a:stretch>
            <a:fillRect/>
          </a:stretch>
        </p:blipFill>
        <p:spPr>
          <a:xfrm>
            <a:off x="4272966" y="5560062"/>
            <a:ext cx="2557820" cy="899647"/>
          </a:xfrm>
          <a:prstGeom prst="rect">
            <a:avLst/>
          </a:prstGeom>
        </p:spPr>
      </p:pic>
      <p:pic>
        <p:nvPicPr>
          <p:cNvPr id="16" name="Picture 15" descr="A close-up of a sign&#10;&#10;Description automatically generated">
            <a:extLst>
              <a:ext uri="{FF2B5EF4-FFF2-40B4-BE49-F238E27FC236}">
                <a16:creationId xmlns:a16="http://schemas.microsoft.com/office/drawing/2014/main" id="{E6ED6404-42B9-7EA4-0BCB-C7D842D57753}"/>
              </a:ext>
            </a:extLst>
          </p:cNvPr>
          <p:cNvPicPr>
            <a:picLocks noChangeAspect="1"/>
          </p:cNvPicPr>
          <p:nvPr/>
        </p:nvPicPr>
        <p:blipFill>
          <a:blip r:embed="rId14"/>
          <a:stretch>
            <a:fillRect/>
          </a:stretch>
        </p:blipFill>
        <p:spPr>
          <a:xfrm>
            <a:off x="7654058" y="688122"/>
            <a:ext cx="2662687" cy="1233579"/>
          </a:xfrm>
          <a:prstGeom prst="rect">
            <a:avLst/>
          </a:prstGeom>
        </p:spPr>
      </p:pic>
      <p:pic>
        <p:nvPicPr>
          <p:cNvPr id="17" name="Picture 16" descr="A close-up of a logo&#10;&#10;Description automatically generated">
            <a:extLst>
              <a:ext uri="{FF2B5EF4-FFF2-40B4-BE49-F238E27FC236}">
                <a16:creationId xmlns:a16="http://schemas.microsoft.com/office/drawing/2014/main" id="{43E3AE81-A796-90B7-76A3-61A4BB2848D0}"/>
              </a:ext>
            </a:extLst>
          </p:cNvPr>
          <p:cNvPicPr>
            <a:picLocks noChangeAspect="1"/>
          </p:cNvPicPr>
          <p:nvPr/>
        </p:nvPicPr>
        <p:blipFill>
          <a:blip r:embed="rId15"/>
          <a:stretch>
            <a:fillRect/>
          </a:stretch>
        </p:blipFill>
        <p:spPr>
          <a:xfrm>
            <a:off x="884365" y="1069587"/>
            <a:ext cx="2559709" cy="924824"/>
          </a:xfrm>
          <a:prstGeom prst="rect">
            <a:avLst/>
          </a:prstGeom>
          <a:ln>
            <a:noFill/>
          </a:ln>
        </p:spPr>
      </p:pic>
      <p:pic>
        <p:nvPicPr>
          <p:cNvPr id="5" name="Picture 4">
            <a:extLst>
              <a:ext uri="{FF2B5EF4-FFF2-40B4-BE49-F238E27FC236}">
                <a16:creationId xmlns:a16="http://schemas.microsoft.com/office/drawing/2014/main" id="{347FCDC6-0074-8E8A-C68F-013260744E01}"/>
              </a:ext>
            </a:extLst>
          </p:cNvPr>
          <p:cNvPicPr>
            <a:picLocks noChangeAspect="1"/>
          </p:cNvPicPr>
          <p:nvPr/>
        </p:nvPicPr>
        <p:blipFill>
          <a:blip r:embed="rId16">
            <a:extLst>
              <a:ext uri="{28A0092B-C50C-407E-A947-70E740481C1C}">
                <a14:useLocalDpi xmlns:a14="http://schemas.microsoft.com/office/drawing/2010/main" val="0"/>
              </a:ext>
            </a:extLst>
          </a:blip>
          <a:srcRect l="6688" t="22326" r="5972" b="23953"/>
          <a:stretch>
            <a:fillRect/>
          </a:stretch>
        </p:blipFill>
        <p:spPr>
          <a:xfrm>
            <a:off x="10551922" y="751098"/>
            <a:ext cx="1434596" cy="882396"/>
          </a:xfrm>
          <a:prstGeom prst="rect">
            <a:avLst/>
          </a:prstGeom>
        </p:spPr>
      </p:pic>
      <p:pic>
        <p:nvPicPr>
          <p:cNvPr id="20" name="Picture 19">
            <a:extLst>
              <a:ext uri="{FF2B5EF4-FFF2-40B4-BE49-F238E27FC236}">
                <a16:creationId xmlns:a16="http://schemas.microsoft.com/office/drawing/2014/main" id="{B14C919B-2747-D8A2-06AF-27BBA9C8EDA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628981" y="266104"/>
            <a:ext cx="1730983" cy="781956"/>
          </a:xfrm>
          <a:prstGeom prst="rect">
            <a:avLst/>
          </a:prstGeom>
        </p:spPr>
      </p:pic>
    </p:spTree>
    <p:extLst>
      <p:ext uri="{BB962C8B-B14F-4D97-AF65-F5344CB8AC3E}">
        <p14:creationId xmlns:p14="http://schemas.microsoft.com/office/powerpoint/2010/main" val="3109814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A815C13-A982-4EB4-BEBF-9BD05F3AA0C0}"/>
              </a:ext>
            </a:extLst>
          </p:cNvPr>
          <p:cNvSpPr>
            <a:spLocks noGrp="1"/>
          </p:cNvSpPr>
          <p:nvPr>
            <p:ph type="subTitle" idx="1"/>
          </p:nvPr>
        </p:nvSpPr>
        <p:spPr>
          <a:xfrm>
            <a:off x="189714" y="719030"/>
            <a:ext cx="4966593" cy="1467602"/>
          </a:xfrm>
        </p:spPr>
        <p:txBody>
          <a:bodyPr/>
          <a:lstStyle/>
          <a:p>
            <a:pPr>
              <a:spcBef>
                <a:spcPts val="600"/>
              </a:spcBef>
            </a:pPr>
            <a:r>
              <a:rPr lang="en-GB" sz="2400" b="1">
                <a:latin typeface="Montserrat"/>
              </a:rPr>
              <a:t>If you have any questions, please contact the COBIS Director of Membership and Engagement, </a:t>
            </a:r>
            <a:r>
              <a:rPr lang="en-GB" sz="2400" b="1">
                <a:latin typeface="Montserrat"/>
                <a:hlinkClick r:id="rId3"/>
              </a:rPr>
              <a:t>Natalie Williams</a:t>
            </a:r>
            <a:r>
              <a:rPr lang="en-GB" sz="2400" b="1">
                <a:latin typeface="Montserrat"/>
              </a:rPr>
              <a:t>:  </a:t>
            </a:r>
            <a:r>
              <a:rPr lang="en-GB" sz="2400" b="1">
                <a:latin typeface="Montserrat"/>
                <a:hlinkClick r:id="rId4"/>
              </a:rPr>
              <a:t>natalie.williams@cobis.org.uk</a:t>
            </a:r>
            <a:endParaRPr lang="en-GB" sz="2400" b="1">
              <a:latin typeface="Montserrat"/>
            </a:endParaRPr>
          </a:p>
          <a:p>
            <a:endParaRPr lang="en-GB">
              <a:latin typeface="Montserrat" panose="00000500000000000000" pitchFamily="2" charset="0"/>
            </a:endParaRPr>
          </a:p>
          <a:p>
            <a:pPr>
              <a:spcBef>
                <a:spcPts val="600"/>
              </a:spcBef>
            </a:pPr>
            <a:r>
              <a:rPr lang="en-GB" sz="2400" b="1">
                <a:latin typeface="Montserrat" panose="00000500000000000000" pitchFamily="2" charset="0"/>
              </a:rPr>
              <a:t>Or visit our website </a:t>
            </a:r>
          </a:p>
          <a:p>
            <a:pPr>
              <a:spcBef>
                <a:spcPts val="600"/>
              </a:spcBef>
            </a:pPr>
            <a:r>
              <a:rPr lang="en-GB" sz="2400" b="1">
                <a:latin typeface="Montserrat"/>
                <a:hlinkClick r:id="rId5"/>
              </a:rPr>
              <a:t>www.cobis.org.uk</a:t>
            </a:r>
            <a:endParaRPr lang="en-GB" sz="2400" b="1">
              <a:latin typeface="Montserrat" panose="00000500000000000000" pitchFamily="2" charset="0"/>
              <a:hlinkClick r:id="rId5"/>
            </a:endParaRPr>
          </a:p>
        </p:txBody>
      </p:sp>
      <p:sp>
        <p:nvSpPr>
          <p:cNvPr id="3" name="Title 2">
            <a:extLst>
              <a:ext uri="{FF2B5EF4-FFF2-40B4-BE49-F238E27FC236}">
                <a16:creationId xmlns:a16="http://schemas.microsoft.com/office/drawing/2014/main" id="{BDF3119F-650A-45AC-8147-35B354EA69A9}"/>
              </a:ext>
            </a:extLst>
          </p:cNvPr>
          <p:cNvSpPr>
            <a:spLocks noGrp="1"/>
          </p:cNvSpPr>
          <p:nvPr>
            <p:ph type="ctrTitle"/>
          </p:nvPr>
        </p:nvSpPr>
        <p:spPr>
          <a:xfrm>
            <a:off x="124013" y="115615"/>
            <a:ext cx="4416049" cy="665997"/>
          </a:xfrm>
        </p:spPr>
        <p:txBody>
          <a:bodyPr/>
          <a:lstStyle/>
          <a:p>
            <a:r>
              <a:rPr lang="en-GB"/>
              <a:t>Thank You!</a:t>
            </a:r>
          </a:p>
        </p:txBody>
      </p:sp>
      <p:pic>
        <p:nvPicPr>
          <p:cNvPr id="10" name="Picture 9" descr="A group of people looking at a globe&#10;&#10;AI-generated content may be incorrect.">
            <a:extLst>
              <a:ext uri="{FF2B5EF4-FFF2-40B4-BE49-F238E27FC236}">
                <a16:creationId xmlns:a16="http://schemas.microsoft.com/office/drawing/2014/main" id="{EE9D1105-6840-11FC-C787-904BAFD0F052}"/>
              </a:ext>
            </a:extLst>
          </p:cNvPr>
          <p:cNvPicPr>
            <a:picLocks noChangeAspect="1"/>
          </p:cNvPicPr>
          <p:nvPr/>
        </p:nvPicPr>
        <p:blipFill>
          <a:blip r:embed="rId6">
            <a:extLst>
              <a:ext uri="{28A0092B-C50C-407E-A947-70E740481C1C}">
                <a14:useLocalDpi xmlns:a14="http://schemas.microsoft.com/office/drawing/2010/main" val="0"/>
              </a:ext>
            </a:extLst>
          </a:blip>
          <a:srcRect l="20792"/>
          <a:stretch>
            <a:fillRect/>
          </a:stretch>
        </p:blipFill>
        <p:spPr>
          <a:xfrm>
            <a:off x="5276193" y="0"/>
            <a:ext cx="7567166" cy="6858000"/>
          </a:xfrm>
          <a:prstGeom prst="rect">
            <a:avLst/>
          </a:prstGeom>
        </p:spPr>
      </p:pic>
      <p:sp>
        <p:nvSpPr>
          <p:cNvPr id="4" name="TextBox 3">
            <a:extLst>
              <a:ext uri="{FF2B5EF4-FFF2-40B4-BE49-F238E27FC236}">
                <a16:creationId xmlns:a16="http://schemas.microsoft.com/office/drawing/2014/main" id="{5E53F4D7-1076-BF65-ACD5-21E9C66442EB}"/>
              </a:ext>
            </a:extLst>
          </p:cNvPr>
          <p:cNvSpPr txBox="1"/>
          <p:nvPr/>
        </p:nvSpPr>
        <p:spPr>
          <a:xfrm>
            <a:off x="124013" y="5507177"/>
            <a:ext cx="474459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1"/>
                </a:solidFill>
                <a:latin typeface="Montserrat"/>
                <a:ea typeface="+mn-lt"/>
                <a:cs typeface="+mn-lt"/>
                <a:hlinkClick r:id="rId7">
                  <a:extLst>
                    <a:ext uri="{A12FA001-AC4F-418D-AE19-62706E023703}">
                      <ahyp:hlinkClr xmlns:ahyp="http://schemas.microsoft.com/office/drawing/2018/hyperlinkcolor" val="tx"/>
                    </a:ext>
                  </a:extLst>
                </a:hlinkClick>
              </a:rPr>
              <a:t>We're Here to Help – Meet the Team</a:t>
            </a:r>
            <a:endParaRPr lang="en-US" b="1">
              <a:solidFill>
                <a:schemeClr val="bg1"/>
              </a:solidFill>
              <a:latin typeface="Montserrat"/>
              <a:hlinkClick r:id="rId7">
                <a:extLst>
                  <a:ext uri="{A12FA001-AC4F-418D-AE19-62706E023703}">
                    <ahyp:hlinkClr xmlns:ahyp="http://schemas.microsoft.com/office/drawing/2018/hyperlinkcolor" val="tx"/>
                  </a:ext>
                </a:extLst>
              </a:hlinkClick>
            </a:endParaRPr>
          </a:p>
        </p:txBody>
      </p:sp>
      <p:grpSp>
        <p:nvGrpSpPr>
          <p:cNvPr id="5" name="Group 4">
            <a:extLst>
              <a:ext uri="{FF2B5EF4-FFF2-40B4-BE49-F238E27FC236}">
                <a16:creationId xmlns:a16="http://schemas.microsoft.com/office/drawing/2014/main" id="{2471FD8E-B248-008E-DD3A-BF4A55324F23}"/>
              </a:ext>
            </a:extLst>
          </p:cNvPr>
          <p:cNvGrpSpPr/>
          <p:nvPr/>
        </p:nvGrpSpPr>
        <p:grpSpPr>
          <a:xfrm>
            <a:off x="189714" y="4409091"/>
            <a:ext cx="5086479" cy="1106472"/>
            <a:chOff x="187244" y="4258820"/>
            <a:chExt cx="5086479" cy="1106472"/>
          </a:xfrm>
        </p:grpSpPr>
        <p:pic>
          <p:nvPicPr>
            <p:cNvPr id="6" name="Picture 5" descr="A blue and black square with a black background&#10;&#10;AI-generated content may be incorrect.">
              <a:extLst>
                <a:ext uri="{FF2B5EF4-FFF2-40B4-BE49-F238E27FC236}">
                  <a16:creationId xmlns:a16="http://schemas.microsoft.com/office/drawing/2014/main" id="{03C89B05-6B2B-C86A-17B2-9CE70D1562E8}"/>
                </a:ext>
              </a:extLst>
            </p:cNvPr>
            <p:cNvPicPr>
              <a:picLocks noChangeAspect="1"/>
            </p:cNvPicPr>
            <p:nvPr/>
          </p:nvPicPr>
          <p:blipFill>
            <a:blip r:embed="rId8"/>
            <a:stretch>
              <a:fillRect/>
            </a:stretch>
          </p:blipFill>
          <p:spPr>
            <a:xfrm>
              <a:off x="187244" y="4258820"/>
              <a:ext cx="291056" cy="1089347"/>
            </a:xfrm>
            <a:prstGeom prst="rect">
              <a:avLst/>
            </a:prstGeom>
          </p:spPr>
        </p:pic>
        <p:sp>
          <p:nvSpPr>
            <p:cNvPr id="7" name="TextBox 5">
              <a:extLst>
                <a:ext uri="{FF2B5EF4-FFF2-40B4-BE49-F238E27FC236}">
                  <a16:creationId xmlns:a16="http://schemas.microsoft.com/office/drawing/2014/main" id="{1047AB5A-8D9B-6793-C8D8-0E0299BA97F5}"/>
                </a:ext>
              </a:extLst>
            </p:cNvPr>
            <p:cNvSpPr txBox="1"/>
            <p:nvPr/>
          </p:nvSpPr>
          <p:spPr>
            <a:xfrm>
              <a:off x="490545" y="4262898"/>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9">
                    <a:extLst>
                      <a:ext uri="{A12FA001-AC4F-418D-AE19-62706E023703}">
                        <ahyp:hlinkClr xmlns:ahyp="http://schemas.microsoft.com/office/drawing/2018/hyperlinkcolor" val="tx"/>
                      </a:ext>
                    </a:extLst>
                  </a:hlinkClick>
                </a:rPr>
                <a:t>Facebook</a:t>
              </a:r>
              <a:r>
                <a:rPr lang="en-GB">
                  <a:solidFill>
                    <a:schemeClr val="bg1"/>
                  </a:solidFill>
                  <a:latin typeface="Montserrat"/>
                  <a:ea typeface="+mn-lt"/>
                  <a:cs typeface="+mn-lt"/>
                </a:rPr>
                <a:t> </a:t>
              </a:r>
              <a:endParaRPr lang="en-US">
                <a:solidFill>
                  <a:schemeClr val="bg1"/>
                </a:solidFill>
              </a:endParaRPr>
            </a:p>
          </p:txBody>
        </p:sp>
        <p:sp>
          <p:nvSpPr>
            <p:cNvPr id="8" name="TextBox 6">
              <a:extLst>
                <a:ext uri="{FF2B5EF4-FFF2-40B4-BE49-F238E27FC236}">
                  <a16:creationId xmlns:a16="http://schemas.microsoft.com/office/drawing/2014/main" id="{B7E81A6D-4B57-F9F2-E397-4597EE3A1B76}"/>
                </a:ext>
              </a:extLst>
            </p:cNvPr>
            <p:cNvSpPr txBox="1"/>
            <p:nvPr/>
          </p:nvSpPr>
          <p:spPr>
            <a:xfrm>
              <a:off x="529127" y="4629429"/>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10">
                    <a:extLst>
                      <a:ext uri="{A12FA001-AC4F-418D-AE19-62706E023703}">
                        <ahyp:hlinkClr xmlns:ahyp="http://schemas.microsoft.com/office/drawing/2018/hyperlinkcolor" val="tx"/>
                      </a:ext>
                    </a:extLst>
                  </a:hlinkClick>
                </a:rPr>
                <a:t>Instagram</a:t>
              </a:r>
              <a:endParaRPr lang="en-US">
                <a:solidFill>
                  <a:schemeClr val="bg1"/>
                </a:solidFill>
              </a:endParaRPr>
            </a:p>
          </p:txBody>
        </p:sp>
        <p:sp>
          <p:nvSpPr>
            <p:cNvPr id="9" name="TextBox 7">
              <a:extLst>
                <a:ext uri="{FF2B5EF4-FFF2-40B4-BE49-F238E27FC236}">
                  <a16:creationId xmlns:a16="http://schemas.microsoft.com/office/drawing/2014/main" id="{A36D55A5-0681-58D9-9877-F96B5D525E08}"/>
                </a:ext>
              </a:extLst>
            </p:cNvPr>
            <p:cNvSpPr txBox="1"/>
            <p:nvPr/>
          </p:nvSpPr>
          <p:spPr>
            <a:xfrm>
              <a:off x="529126" y="4995960"/>
              <a:ext cx="4744596"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ontserrat"/>
                  <a:ea typeface="+mn-lt"/>
                  <a:cs typeface="+mn-lt"/>
                  <a:hlinkClick r:id="rId11">
                    <a:extLst>
                      <a:ext uri="{A12FA001-AC4F-418D-AE19-62706E023703}">
                        <ahyp:hlinkClr xmlns:ahyp="http://schemas.microsoft.com/office/drawing/2018/hyperlinkcolor" val="tx"/>
                      </a:ext>
                    </a:extLst>
                  </a:hlinkClick>
                </a:rPr>
                <a:t>LinkedIn</a:t>
              </a:r>
              <a:r>
                <a:rPr lang="en-GB">
                  <a:solidFill>
                    <a:schemeClr val="bg1"/>
                  </a:solidFill>
                  <a:latin typeface="Montserrat"/>
                  <a:ea typeface="+mn-lt"/>
                  <a:cs typeface="+mn-lt"/>
                </a:rPr>
                <a:t> </a:t>
              </a:r>
              <a:endParaRPr lang="en-US">
                <a:solidFill>
                  <a:schemeClr val="bg1"/>
                </a:solidFill>
              </a:endParaRPr>
            </a:p>
          </p:txBody>
        </p:sp>
      </p:grpSp>
      <p:pic>
        <p:nvPicPr>
          <p:cNvPr id="11" name="Picture 10">
            <a:extLst>
              <a:ext uri="{FF2B5EF4-FFF2-40B4-BE49-F238E27FC236}">
                <a16:creationId xmlns:a16="http://schemas.microsoft.com/office/drawing/2014/main" id="{864A1B96-8ECF-5F10-693F-1E1E5FFE02E7}"/>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2971124" y="5968414"/>
            <a:ext cx="1233035" cy="743163"/>
          </a:xfrm>
          <a:prstGeom prst="rect">
            <a:avLst/>
          </a:prstGeom>
        </p:spPr>
      </p:pic>
      <p:pic>
        <p:nvPicPr>
          <p:cNvPr id="12" name="Picture 11" descr="A close up of a sign&#10;&#10;Description automatically generated">
            <a:extLst>
              <a:ext uri="{FF2B5EF4-FFF2-40B4-BE49-F238E27FC236}">
                <a16:creationId xmlns:a16="http://schemas.microsoft.com/office/drawing/2014/main" id="{0FB41BD8-CD3D-7C26-7CE4-45C2A505C3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98428" y="6045580"/>
            <a:ext cx="942470" cy="665997"/>
          </a:xfrm>
          <a:prstGeom prst="rect">
            <a:avLst/>
          </a:prstGeom>
        </p:spPr>
      </p:pic>
    </p:spTree>
    <p:extLst>
      <p:ext uri="{BB962C8B-B14F-4D97-AF65-F5344CB8AC3E}">
        <p14:creationId xmlns:p14="http://schemas.microsoft.com/office/powerpoint/2010/main" val="1245037319"/>
      </p:ext>
    </p:extLst>
  </p:cSld>
  <p:clrMapOvr>
    <a:masterClrMapping/>
  </p:clrMapOvr>
</p:sld>
</file>

<file path=ppt/theme/theme1.xml><?xml version="1.0" encoding="utf-8"?>
<a:theme xmlns:a="http://schemas.openxmlformats.org/drawingml/2006/main" name="COBIS">
  <a:themeElements>
    <a:clrScheme name="COBIS">
      <a:dk1>
        <a:srgbClr val="232C65"/>
      </a:dk1>
      <a:lt1>
        <a:sysClr val="window" lastClr="FFFFFF"/>
      </a:lt1>
      <a:dk2>
        <a:srgbClr val="232C65"/>
      </a:dk2>
      <a:lt2>
        <a:srgbClr val="EBEBEB"/>
      </a:lt2>
      <a:accent1>
        <a:srgbClr val="232C65"/>
      </a:accent1>
      <a:accent2>
        <a:srgbClr val="FFB901"/>
      </a:accent2>
      <a:accent3>
        <a:srgbClr val="EC2028"/>
      </a:accent3>
      <a:accent4>
        <a:srgbClr val="3A8EF7"/>
      </a:accent4>
      <a:accent5>
        <a:srgbClr val="A8BDC6"/>
      </a:accent5>
      <a:accent6>
        <a:srgbClr val="354951"/>
      </a:accent6>
      <a:hlink>
        <a:srgbClr val="6E91A0"/>
      </a:hlink>
      <a:folHlink>
        <a:srgbClr val="6E91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COBIS2.potx" id="{E02F22F9-B2F2-4930-85D1-9D5F29E48946}" vid="{3483B4B3-2F59-4F45-B555-10BC358126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0D262BBFB2EF49BCF616C4D31E6097" ma:contentTypeVersion="21" ma:contentTypeDescription="Create a new document." ma:contentTypeScope="" ma:versionID="dd860476fc76b91ee1027cbe3ca0166a">
  <xsd:schema xmlns:xsd="http://www.w3.org/2001/XMLSchema" xmlns:xs="http://www.w3.org/2001/XMLSchema" xmlns:p="http://schemas.microsoft.com/office/2006/metadata/properties" xmlns:ns2="73663b0a-8a1f-4c54-9eb9-3f82c4af7123" xmlns:ns3="f7bc1c29-ab63-484e-9404-58e06a146d3a" targetNamespace="http://schemas.microsoft.com/office/2006/metadata/properties" ma:root="true" ma:fieldsID="e281551931889ca04a99a98b561cc39a" ns2:_="" ns3:_="">
    <xsd:import namespace="73663b0a-8a1f-4c54-9eb9-3f82c4af7123"/>
    <xsd:import namespace="f7bc1c29-ab63-484e-9404-58e06a146d3a"/>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663b0a-8a1f-4c54-9eb9-3f82c4af712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7ffa009a-3f73-4e38-986b-7b0d1f81359a}" ma:internalName="TaxCatchAll" ma:showField="CatchAllData" ma:web="73663b0a-8a1f-4c54-9eb9-3f82c4af712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bc1c29-ab63-484e-9404-58e06a146d3a"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585e81d7-6b7b-4641-a6dd-0160e19a905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7bc1c29-ab63-484e-9404-58e06a146d3a">
      <Terms xmlns="http://schemas.microsoft.com/office/infopath/2007/PartnerControls"/>
    </lcf76f155ced4ddcb4097134ff3c332f>
    <TaxCatchAll xmlns="73663b0a-8a1f-4c54-9eb9-3f82c4af712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20C228-063D-4670-8EE3-A6FC691EEC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663b0a-8a1f-4c54-9eb9-3f82c4af7123"/>
    <ds:schemaRef ds:uri="f7bc1c29-ab63-484e-9404-58e06a146d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EE6BA5-B214-492B-96C0-68390AAB0FF0}">
  <ds:schemaRefs>
    <ds:schemaRef ds:uri="73663b0a-8a1f-4c54-9eb9-3f82c4af7123"/>
    <ds:schemaRef ds:uri="f7bc1c29-ab63-484e-9404-58e06a146d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83E658E-9CE7-4DF2-8758-9F81E36C86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81</TotalTime>
  <Words>1547</Words>
  <Application>Microsoft Office PowerPoint</Application>
  <PresentationFormat>Widescreen</PresentationFormat>
  <Paragraphs>168</Paragraphs>
  <Slides>21</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Arial</vt:lpstr>
      <vt:lpstr>Arial,Sans-Serif</vt:lpstr>
      <vt:lpstr>Calibri</vt:lpstr>
      <vt:lpstr>Georgia</vt:lpstr>
      <vt:lpstr>Montserrat</vt:lpstr>
      <vt:lpstr>Segoe UI</vt:lpstr>
      <vt:lpstr>Wingdings 3</vt:lpstr>
      <vt:lpstr>COBIS</vt:lpstr>
      <vt:lpstr>Your COBIS Membership </vt:lpstr>
      <vt:lpstr>Welcome to COBIS </vt:lpstr>
      <vt:lpstr>COBIS Mission and Vision</vt:lpstr>
      <vt:lpstr>PowerPoint Presentation</vt:lpstr>
      <vt:lpstr>What COBIS Membership Means for Your School</vt:lpstr>
      <vt:lpstr>COBIS Membership Is a Kitemark of Quality </vt:lpstr>
      <vt:lpstr>Your School Can Access:</vt:lpstr>
      <vt:lpstr>COBIS Membership Attracts Top Teachers  </vt:lpstr>
      <vt:lpstr>PowerPoint Presentation</vt:lpstr>
      <vt:lpstr>PowerPoint Presentation</vt:lpstr>
      <vt:lpstr>Lobbying and Influence</vt:lpstr>
      <vt:lpstr>Working With Local Governments</vt:lpstr>
      <vt:lpstr>Safeguarding</vt:lpstr>
      <vt:lpstr>PowerPoint Presentation</vt:lpstr>
      <vt:lpstr>How COBIS Supports Strategic Workforce Sustainability</vt:lpstr>
      <vt:lpstr>COBIS Supporting Associate Network </vt:lpstr>
      <vt:lpstr>PowerPoint Presentation</vt:lpstr>
      <vt:lpstr>Routes to COBIS Membership: </vt:lpstr>
      <vt:lpstr>PowerPoint Presentation</vt:lpstr>
      <vt:lpstr>Our Partners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Toby bennett</dc:creator>
  <cp:lastModifiedBy>Andrey Prikazchikov</cp:lastModifiedBy>
  <cp:revision>1</cp:revision>
  <dcterms:created xsi:type="dcterms:W3CDTF">2020-09-08T13:32:46Z</dcterms:created>
  <dcterms:modified xsi:type="dcterms:W3CDTF">2026-09-10T10:33:36Z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0x010100BB0D262BBFB2EF49BCF616C4D31E6097</vt:lpwstr>
  </property>
  <property fmtid="{D5CDD505-2E9C-101B-9397-08002B2CF9AE}" pid="3" name="MediaServiceImageTags">
    <vt:lpwstr/>
  </property>
</Properties>
</file>