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sldIdLst>
    <p:sldId id="257" r:id="rId5"/>
    <p:sldId id="258" r:id="rId6"/>
    <p:sldId id="259" r:id="rId7"/>
    <p:sldId id="260" r:id="rId8"/>
    <p:sldId id="262" r:id="rId9"/>
    <p:sldId id="270" r:id="rId10"/>
    <p:sldId id="271" r:id="rId11"/>
    <p:sldId id="297" r:id="rId12"/>
    <p:sldId id="294" r:id="rId13"/>
    <p:sldId id="295" r:id="rId14"/>
    <p:sldId id="272" r:id="rId15"/>
    <p:sldId id="273" r:id="rId16"/>
    <p:sldId id="274"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3" r:id="rId34"/>
    <p:sldId id="256" r:id="rId35"/>
    <p:sldId id="298" r:id="rId36"/>
    <p:sldId id="299" r:id="rId37"/>
    <p:sldId id="300" r:id="rId38"/>
    <p:sldId id="301" r:id="rId39"/>
    <p:sldId id="302" r:id="rId40"/>
    <p:sldId id="303" r:id="rId41"/>
    <p:sldId id="304" r:id="rId42"/>
    <p:sldId id="305" r:id="rId43"/>
    <p:sldId id="306" r:id="rId44"/>
    <p:sldId id="307" r:id="rId45"/>
    <p:sldId id="308" r:id="rId46"/>
    <p:sldId id="309" r:id="rId47"/>
    <p:sldId id="261" r:id="rId48"/>
    <p:sldId id="269" r:id="rId4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542F5B-D3EA-488A-A3D0-6622DE432338}" v="26" dt="2026-09-03T18:29:49.2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180"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iring, Erica" userId="88729b38-7d8c-419b-8ce3-db92eba50c02" providerId="ADAL" clId="{C1349320-76D1-4FB7-B2CA-DC6D759FB123}"/>
    <pc:docChg chg="custSel modSld">
      <pc:chgData name="Airing, Erica" userId="88729b38-7d8c-419b-8ce3-db92eba50c02" providerId="ADAL" clId="{C1349320-76D1-4FB7-B2CA-DC6D759FB123}" dt="2026-08-27T13:59:36.230" v="282" actId="20577"/>
      <pc:docMkLst>
        <pc:docMk/>
      </pc:docMkLst>
      <pc:sldChg chg="modSp mod">
        <pc:chgData name="Airing, Erica" userId="88729b38-7d8c-419b-8ce3-db92eba50c02" providerId="ADAL" clId="{C1349320-76D1-4FB7-B2CA-DC6D759FB123}" dt="2026-08-27T13:59:10.845" v="254" actId="14100"/>
        <pc:sldMkLst>
          <pc:docMk/>
          <pc:sldMk cId="2925002436" sldId="273"/>
        </pc:sldMkLst>
        <pc:spChg chg="mod">
          <ac:chgData name="Airing, Erica" userId="88729b38-7d8c-419b-8ce3-db92eba50c02" providerId="ADAL" clId="{C1349320-76D1-4FB7-B2CA-DC6D759FB123}" dt="2026-08-27T13:58:50.974" v="250" actId="1076"/>
          <ac:spMkLst>
            <pc:docMk/>
            <pc:sldMk cId="2925002436" sldId="273"/>
            <ac:spMk id="2" creationId="{00000000-0000-0000-0000-000000000000}"/>
          </ac:spMkLst>
        </pc:spChg>
        <pc:spChg chg="mod">
          <ac:chgData name="Airing, Erica" userId="88729b38-7d8c-419b-8ce3-db92eba50c02" providerId="ADAL" clId="{C1349320-76D1-4FB7-B2CA-DC6D759FB123}" dt="2026-08-27T13:59:10.845" v="254" actId="14100"/>
          <ac:spMkLst>
            <pc:docMk/>
            <pc:sldMk cId="2925002436" sldId="273"/>
            <ac:spMk id="3" creationId="{00000000-0000-0000-0000-000000000000}"/>
          </ac:spMkLst>
        </pc:spChg>
      </pc:sldChg>
      <pc:sldChg chg="modSp mod">
        <pc:chgData name="Airing, Erica" userId="88729b38-7d8c-419b-8ce3-db92eba50c02" providerId="ADAL" clId="{C1349320-76D1-4FB7-B2CA-DC6D759FB123}" dt="2026-08-27T13:59:36.230" v="282" actId="20577"/>
        <pc:sldMkLst>
          <pc:docMk/>
          <pc:sldMk cId="3464813405" sldId="274"/>
        </pc:sldMkLst>
        <pc:spChg chg="mod">
          <ac:chgData name="Airing, Erica" userId="88729b38-7d8c-419b-8ce3-db92eba50c02" providerId="ADAL" clId="{C1349320-76D1-4FB7-B2CA-DC6D759FB123}" dt="2026-08-27T13:59:36.230" v="282" actId="20577"/>
          <ac:spMkLst>
            <pc:docMk/>
            <pc:sldMk cId="3464813405" sldId="274"/>
            <ac:spMk id="3" creationId="{00000000-0000-0000-0000-000000000000}"/>
          </ac:spMkLst>
        </pc:spChg>
      </pc:sldChg>
    </pc:docChg>
  </pc:docChgLst>
  <pc:docChgLst>
    <pc:chgData name="Bell, Cindy" userId="dfc9bb9c-b7ce-4d98-b086-716d66ea52e9" providerId="ADAL" clId="{6EC16739-F721-4B8E-AD87-C81EC2177BD6}"/>
    <pc:docChg chg="undo custSel addSld delSld modSld">
      <pc:chgData name="Bell, Cindy" userId="dfc9bb9c-b7ce-4d98-b086-716d66ea52e9" providerId="ADAL" clId="{6EC16739-F721-4B8E-AD87-C81EC2177BD6}" dt="2026-09-03T18:29:49.285" v="818"/>
      <pc:docMkLst>
        <pc:docMk/>
      </pc:docMkLst>
      <pc:sldChg chg="addSp delSp modSp add setBg delDesignElem">
        <pc:chgData name="Bell, Cindy" userId="dfc9bb9c-b7ce-4d98-b086-716d66ea52e9" providerId="ADAL" clId="{6EC16739-F721-4B8E-AD87-C81EC2177BD6}" dt="2026-09-03T18:29:49.285" v="818"/>
        <pc:sldMkLst>
          <pc:docMk/>
          <pc:sldMk cId="109857222" sldId="256"/>
        </pc:sldMkLst>
        <pc:picChg chg="add mod">
          <ac:chgData name="Bell, Cindy" userId="dfc9bb9c-b7ce-4d98-b086-716d66ea52e9" providerId="ADAL" clId="{6EC16739-F721-4B8E-AD87-C81EC2177BD6}" dt="2026-09-03T18:29:49.285" v="818"/>
          <ac:picMkLst>
            <pc:docMk/>
            <pc:sldMk cId="109857222" sldId="256"/>
            <ac:picMk id="5" creationId="{DCEF1ADE-EC00-14BD-F756-BCAE438494AB}"/>
          </ac:picMkLst>
        </pc:picChg>
      </pc:sldChg>
      <pc:sldChg chg="addSp modSp mod">
        <pc:chgData name="Bell, Cindy" userId="dfc9bb9c-b7ce-4d98-b086-716d66ea52e9" providerId="ADAL" clId="{6EC16739-F721-4B8E-AD87-C81EC2177BD6}" dt="2026-09-03T18:29:49.285" v="818"/>
        <pc:sldMkLst>
          <pc:docMk/>
          <pc:sldMk cId="0" sldId="257"/>
        </pc:sldMkLst>
        <pc:spChg chg="mod">
          <ac:chgData name="Bell, Cindy" userId="dfc9bb9c-b7ce-4d98-b086-716d66ea52e9" providerId="ADAL" clId="{6EC16739-F721-4B8E-AD87-C81EC2177BD6}" dt="2026-08-27T11:58:10.236" v="1" actId="20577"/>
          <ac:spMkLst>
            <pc:docMk/>
            <pc:sldMk cId="0" sldId="257"/>
            <ac:spMk id="2050" creationId="{00000000-0000-0000-0000-000000000000}"/>
          </ac:spMkLst>
        </pc:spChg>
        <pc:picChg chg="add mod">
          <ac:chgData name="Bell, Cindy" userId="dfc9bb9c-b7ce-4d98-b086-716d66ea52e9" providerId="ADAL" clId="{6EC16739-F721-4B8E-AD87-C81EC2177BD6}" dt="2026-09-03T18:29:49.285" v="818"/>
          <ac:picMkLst>
            <pc:docMk/>
            <pc:sldMk cId="0" sldId="257"/>
            <ac:picMk id="5" creationId="{207FD414-6881-B067-0DF9-F81222ECCF77}"/>
          </ac:picMkLst>
        </pc:picChg>
      </pc:sldChg>
      <pc:sldChg chg="addSp modSp">
        <pc:chgData name="Bell, Cindy" userId="dfc9bb9c-b7ce-4d98-b086-716d66ea52e9" providerId="ADAL" clId="{6EC16739-F721-4B8E-AD87-C81EC2177BD6}" dt="2026-09-03T18:29:49.285" v="818"/>
        <pc:sldMkLst>
          <pc:docMk/>
          <pc:sldMk cId="0" sldId="258"/>
        </pc:sldMkLst>
        <pc:picChg chg="add mod">
          <ac:chgData name="Bell, Cindy" userId="dfc9bb9c-b7ce-4d98-b086-716d66ea52e9" providerId="ADAL" clId="{6EC16739-F721-4B8E-AD87-C81EC2177BD6}" dt="2026-09-03T18:29:49.285" v="818"/>
          <ac:picMkLst>
            <pc:docMk/>
            <pc:sldMk cId="0" sldId="258"/>
            <ac:picMk id="5" creationId="{095AA90C-2293-088C-212E-BE74525445B4}"/>
          </ac:picMkLst>
        </pc:picChg>
      </pc:sldChg>
      <pc:sldChg chg="addSp modSp">
        <pc:chgData name="Bell, Cindy" userId="dfc9bb9c-b7ce-4d98-b086-716d66ea52e9" providerId="ADAL" clId="{6EC16739-F721-4B8E-AD87-C81EC2177BD6}" dt="2026-09-03T18:29:49.285" v="818"/>
        <pc:sldMkLst>
          <pc:docMk/>
          <pc:sldMk cId="0" sldId="259"/>
        </pc:sldMkLst>
        <pc:picChg chg="add mod">
          <ac:chgData name="Bell, Cindy" userId="dfc9bb9c-b7ce-4d98-b086-716d66ea52e9" providerId="ADAL" clId="{6EC16739-F721-4B8E-AD87-C81EC2177BD6}" dt="2026-09-03T18:29:49.285" v="818"/>
          <ac:picMkLst>
            <pc:docMk/>
            <pc:sldMk cId="0" sldId="259"/>
            <ac:picMk id="6" creationId="{27DDAE7F-BE03-A1A2-C210-AA80DA82DB0D}"/>
          </ac:picMkLst>
        </pc:picChg>
      </pc:sldChg>
      <pc:sldChg chg="addSp modSp modAnim">
        <pc:chgData name="Bell, Cindy" userId="dfc9bb9c-b7ce-4d98-b086-716d66ea52e9" providerId="ADAL" clId="{6EC16739-F721-4B8E-AD87-C81EC2177BD6}" dt="2026-09-03T18:29:49.285" v="818"/>
        <pc:sldMkLst>
          <pc:docMk/>
          <pc:sldMk cId="0" sldId="260"/>
        </pc:sldMkLst>
        <pc:spChg chg="mod">
          <ac:chgData name="Bell, Cindy" userId="dfc9bb9c-b7ce-4d98-b086-716d66ea52e9" providerId="ADAL" clId="{6EC16739-F721-4B8E-AD87-C81EC2177BD6}" dt="2026-08-27T12:06:38.018" v="2" actId="6549"/>
          <ac:spMkLst>
            <pc:docMk/>
            <pc:sldMk cId="0" sldId="260"/>
            <ac:spMk id="20481" creationId="{00000000-0000-0000-0000-000000000000}"/>
          </ac:spMkLst>
        </pc:spChg>
        <pc:picChg chg="add mod">
          <ac:chgData name="Bell, Cindy" userId="dfc9bb9c-b7ce-4d98-b086-716d66ea52e9" providerId="ADAL" clId="{6EC16739-F721-4B8E-AD87-C81EC2177BD6}" dt="2026-09-03T18:29:49.285" v="818"/>
          <ac:picMkLst>
            <pc:docMk/>
            <pc:sldMk cId="0" sldId="260"/>
            <ac:picMk id="4" creationId="{3B9BE3DC-8C22-31CB-1D75-76C31B7191A0}"/>
          </ac:picMkLst>
        </pc:picChg>
      </pc:sldChg>
      <pc:sldChg chg="addSp modSp add del mod setBg modNotes">
        <pc:chgData name="Bell, Cindy" userId="dfc9bb9c-b7ce-4d98-b086-716d66ea52e9" providerId="ADAL" clId="{6EC16739-F721-4B8E-AD87-C81EC2177BD6}" dt="2026-09-03T18:29:49.285" v="818"/>
        <pc:sldMkLst>
          <pc:docMk/>
          <pc:sldMk cId="0" sldId="261"/>
        </pc:sldMkLst>
        <pc:spChg chg="mod">
          <ac:chgData name="Bell, Cindy" userId="dfc9bb9c-b7ce-4d98-b086-716d66ea52e9" providerId="ADAL" clId="{6EC16739-F721-4B8E-AD87-C81EC2177BD6}" dt="2026-09-02T15:15:14.687" v="688" actId="1076"/>
          <ac:spMkLst>
            <pc:docMk/>
            <pc:sldMk cId="0" sldId="261"/>
            <ac:spMk id="102" creationId="{00000000-0000-0000-0000-000000000000}"/>
          </ac:spMkLst>
        </pc:spChg>
        <pc:spChg chg="mod">
          <ac:chgData name="Bell, Cindy" userId="dfc9bb9c-b7ce-4d98-b086-716d66ea52e9" providerId="ADAL" clId="{6EC16739-F721-4B8E-AD87-C81EC2177BD6}" dt="2026-09-02T15:15:23.473" v="690" actId="14100"/>
          <ac:spMkLst>
            <pc:docMk/>
            <pc:sldMk cId="0" sldId="261"/>
            <ac:spMk id="104" creationId="{00000000-0000-0000-0000-000000000000}"/>
          </ac:spMkLst>
        </pc:spChg>
        <pc:picChg chg="add mod">
          <ac:chgData name="Bell, Cindy" userId="dfc9bb9c-b7ce-4d98-b086-716d66ea52e9" providerId="ADAL" clId="{6EC16739-F721-4B8E-AD87-C81EC2177BD6}" dt="2026-09-03T18:29:49.285" v="818"/>
          <ac:picMkLst>
            <pc:docMk/>
            <pc:sldMk cId="0" sldId="261"/>
            <ac:picMk id="3" creationId="{CE946075-9848-B1D1-3639-127891FB6189}"/>
          </ac:picMkLst>
        </pc:picChg>
      </pc:sldChg>
      <pc:sldChg chg="addSp modSp">
        <pc:chgData name="Bell, Cindy" userId="dfc9bb9c-b7ce-4d98-b086-716d66ea52e9" providerId="ADAL" clId="{6EC16739-F721-4B8E-AD87-C81EC2177BD6}" dt="2026-09-03T18:29:49.285" v="818"/>
        <pc:sldMkLst>
          <pc:docMk/>
          <pc:sldMk cId="0" sldId="262"/>
        </pc:sldMkLst>
        <pc:picChg chg="add mod">
          <ac:chgData name="Bell, Cindy" userId="dfc9bb9c-b7ce-4d98-b086-716d66ea52e9" providerId="ADAL" clId="{6EC16739-F721-4B8E-AD87-C81EC2177BD6}" dt="2026-09-03T18:29:49.285" v="818"/>
          <ac:picMkLst>
            <pc:docMk/>
            <pc:sldMk cId="0" sldId="262"/>
            <ac:picMk id="3" creationId="{F6D6A177-61E9-5F98-C42A-3D7E942C3502}"/>
          </ac:picMkLst>
        </pc:picChg>
      </pc:sldChg>
      <pc:sldChg chg="addSp modSp">
        <pc:chgData name="Bell, Cindy" userId="dfc9bb9c-b7ce-4d98-b086-716d66ea52e9" providerId="ADAL" clId="{6EC16739-F721-4B8E-AD87-C81EC2177BD6}" dt="2026-09-03T18:29:49.285" v="818"/>
        <pc:sldMkLst>
          <pc:docMk/>
          <pc:sldMk cId="0" sldId="269"/>
        </pc:sldMkLst>
        <pc:picChg chg="add mod">
          <ac:chgData name="Bell, Cindy" userId="dfc9bb9c-b7ce-4d98-b086-716d66ea52e9" providerId="ADAL" clId="{6EC16739-F721-4B8E-AD87-C81EC2177BD6}" dt="2026-09-03T18:29:49.285" v="818"/>
          <ac:picMkLst>
            <pc:docMk/>
            <pc:sldMk cId="0" sldId="269"/>
            <ac:picMk id="3" creationId="{56F293B0-3A99-2E7E-432C-FBD4F598676B}"/>
          </ac:picMkLst>
        </pc:picChg>
      </pc:sldChg>
      <pc:sldChg chg="addSp modSp">
        <pc:chgData name="Bell, Cindy" userId="dfc9bb9c-b7ce-4d98-b086-716d66ea52e9" providerId="ADAL" clId="{6EC16739-F721-4B8E-AD87-C81EC2177BD6}" dt="2026-09-03T18:29:49.285" v="818"/>
        <pc:sldMkLst>
          <pc:docMk/>
          <pc:sldMk cId="1242261604" sldId="270"/>
        </pc:sldMkLst>
        <pc:picChg chg="add mod">
          <ac:chgData name="Bell, Cindy" userId="dfc9bb9c-b7ce-4d98-b086-716d66ea52e9" providerId="ADAL" clId="{6EC16739-F721-4B8E-AD87-C81EC2177BD6}" dt="2026-09-03T18:29:49.285" v="818"/>
          <ac:picMkLst>
            <pc:docMk/>
            <pc:sldMk cId="1242261604" sldId="270"/>
            <ac:picMk id="5" creationId="{426E64A3-D652-E98A-C2D3-35AB435208A1}"/>
          </ac:picMkLst>
        </pc:picChg>
      </pc:sldChg>
      <pc:sldChg chg="addSp modSp mod">
        <pc:chgData name="Bell, Cindy" userId="dfc9bb9c-b7ce-4d98-b086-716d66ea52e9" providerId="ADAL" clId="{6EC16739-F721-4B8E-AD87-C81EC2177BD6}" dt="2026-09-03T18:29:49.285" v="818"/>
        <pc:sldMkLst>
          <pc:docMk/>
          <pc:sldMk cId="1528628080" sldId="271"/>
        </pc:sldMkLst>
        <pc:spChg chg="mod">
          <ac:chgData name="Bell, Cindy" userId="dfc9bb9c-b7ce-4d98-b086-716d66ea52e9" providerId="ADAL" clId="{6EC16739-F721-4B8E-AD87-C81EC2177BD6}" dt="2026-08-27T12:07:58.481" v="42" actId="20577"/>
          <ac:spMkLst>
            <pc:docMk/>
            <pc:sldMk cId="1528628080" sldId="271"/>
            <ac:spMk id="2" creationId="{00000000-0000-0000-0000-000000000000}"/>
          </ac:spMkLst>
        </pc:spChg>
        <pc:spChg chg="mod">
          <ac:chgData name="Bell, Cindy" userId="dfc9bb9c-b7ce-4d98-b086-716d66ea52e9" providerId="ADAL" clId="{6EC16739-F721-4B8E-AD87-C81EC2177BD6}" dt="2026-08-27T12:08:14.833" v="43" actId="21"/>
          <ac:spMkLst>
            <pc:docMk/>
            <pc:sldMk cId="1528628080" sldId="271"/>
            <ac:spMk id="3" creationId="{00000000-0000-0000-0000-000000000000}"/>
          </ac:spMkLst>
        </pc:spChg>
        <pc:picChg chg="add mod">
          <ac:chgData name="Bell, Cindy" userId="dfc9bb9c-b7ce-4d98-b086-716d66ea52e9" providerId="ADAL" clId="{6EC16739-F721-4B8E-AD87-C81EC2177BD6}" dt="2026-09-03T18:29:49.285" v="818"/>
          <ac:picMkLst>
            <pc:docMk/>
            <pc:sldMk cId="1528628080" sldId="271"/>
            <ac:picMk id="5" creationId="{ECD027D8-C603-8265-81F3-5F7E7DEABB1A}"/>
          </ac:picMkLst>
        </pc:picChg>
      </pc:sldChg>
      <pc:sldChg chg="addSp modSp">
        <pc:chgData name="Bell, Cindy" userId="dfc9bb9c-b7ce-4d98-b086-716d66ea52e9" providerId="ADAL" clId="{6EC16739-F721-4B8E-AD87-C81EC2177BD6}" dt="2026-09-03T18:29:49.285" v="818"/>
        <pc:sldMkLst>
          <pc:docMk/>
          <pc:sldMk cId="2005645324" sldId="272"/>
        </pc:sldMkLst>
        <pc:picChg chg="add mod">
          <ac:chgData name="Bell, Cindy" userId="dfc9bb9c-b7ce-4d98-b086-716d66ea52e9" providerId="ADAL" clId="{6EC16739-F721-4B8E-AD87-C81EC2177BD6}" dt="2026-09-03T18:29:49.285" v="818"/>
          <ac:picMkLst>
            <pc:docMk/>
            <pc:sldMk cId="2005645324" sldId="272"/>
            <ac:picMk id="5" creationId="{5F184C41-6890-5870-1A8A-7000B69F575A}"/>
          </ac:picMkLst>
        </pc:picChg>
      </pc:sldChg>
      <pc:sldChg chg="addSp modSp">
        <pc:chgData name="Bell, Cindy" userId="dfc9bb9c-b7ce-4d98-b086-716d66ea52e9" providerId="ADAL" clId="{6EC16739-F721-4B8E-AD87-C81EC2177BD6}" dt="2026-09-03T18:29:49.285" v="818"/>
        <pc:sldMkLst>
          <pc:docMk/>
          <pc:sldMk cId="2925002436" sldId="273"/>
        </pc:sldMkLst>
        <pc:picChg chg="add mod">
          <ac:chgData name="Bell, Cindy" userId="dfc9bb9c-b7ce-4d98-b086-716d66ea52e9" providerId="ADAL" clId="{6EC16739-F721-4B8E-AD87-C81EC2177BD6}" dt="2026-09-03T18:29:49.285" v="818"/>
          <ac:picMkLst>
            <pc:docMk/>
            <pc:sldMk cId="2925002436" sldId="273"/>
            <ac:picMk id="5" creationId="{27DEE996-7996-0ED6-7708-2BC4C10E9E06}"/>
          </ac:picMkLst>
        </pc:picChg>
      </pc:sldChg>
      <pc:sldChg chg="addSp modSp">
        <pc:chgData name="Bell, Cindy" userId="dfc9bb9c-b7ce-4d98-b086-716d66ea52e9" providerId="ADAL" clId="{6EC16739-F721-4B8E-AD87-C81EC2177BD6}" dt="2026-09-03T18:29:49.285" v="818"/>
        <pc:sldMkLst>
          <pc:docMk/>
          <pc:sldMk cId="3464813405" sldId="274"/>
        </pc:sldMkLst>
        <pc:picChg chg="add mod">
          <ac:chgData name="Bell, Cindy" userId="dfc9bb9c-b7ce-4d98-b086-716d66ea52e9" providerId="ADAL" clId="{6EC16739-F721-4B8E-AD87-C81EC2177BD6}" dt="2026-09-03T18:29:49.285" v="818"/>
          <ac:picMkLst>
            <pc:docMk/>
            <pc:sldMk cId="3464813405" sldId="274"/>
            <ac:picMk id="5" creationId="{F4867EC5-EA3A-F911-092E-D489BF08F6C5}"/>
          </ac:picMkLst>
        </pc:picChg>
      </pc:sldChg>
      <pc:sldChg chg="addSp modSp">
        <pc:chgData name="Bell, Cindy" userId="dfc9bb9c-b7ce-4d98-b086-716d66ea52e9" providerId="ADAL" clId="{6EC16739-F721-4B8E-AD87-C81EC2177BD6}" dt="2026-09-03T18:29:49.285" v="818"/>
        <pc:sldMkLst>
          <pc:docMk/>
          <pc:sldMk cId="2389999425" sldId="276"/>
        </pc:sldMkLst>
        <pc:picChg chg="add mod">
          <ac:chgData name="Bell, Cindy" userId="dfc9bb9c-b7ce-4d98-b086-716d66ea52e9" providerId="ADAL" clId="{6EC16739-F721-4B8E-AD87-C81EC2177BD6}" dt="2026-09-03T18:29:49.285" v="818"/>
          <ac:picMkLst>
            <pc:docMk/>
            <pc:sldMk cId="2389999425" sldId="276"/>
            <ac:picMk id="4" creationId="{A99A8938-7000-B182-51BD-B5D4E86D21BC}"/>
          </ac:picMkLst>
        </pc:picChg>
      </pc:sldChg>
      <pc:sldChg chg="addSp modSp">
        <pc:chgData name="Bell, Cindy" userId="dfc9bb9c-b7ce-4d98-b086-716d66ea52e9" providerId="ADAL" clId="{6EC16739-F721-4B8E-AD87-C81EC2177BD6}" dt="2026-09-03T18:29:49.285" v="818"/>
        <pc:sldMkLst>
          <pc:docMk/>
          <pc:sldMk cId="368786113" sldId="277"/>
        </pc:sldMkLst>
        <pc:picChg chg="add mod">
          <ac:chgData name="Bell, Cindy" userId="dfc9bb9c-b7ce-4d98-b086-716d66ea52e9" providerId="ADAL" clId="{6EC16739-F721-4B8E-AD87-C81EC2177BD6}" dt="2026-09-03T18:29:49.285" v="818"/>
          <ac:picMkLst>
            <pc:docMk/>
            <pc:sldMk cId="368786113" sldId="277"/>
            <ac:picMk id="5" creationId="{C9707EFA-AE97-CEA9-11EE-5B9CB7A23F3E}"/>
          </ac:picMkLst>
        </pc:picChg>
      </pc:sldChg>
      <pc:sldChg chg="addSp modSp">
        <pc:chgData name="Bell, Cindy" userId="dfc9bb9c-b7ce-4d98-b086-716d66ea52e9" providerId="ADAL" clId="{6EC16739-F721-4B8E-AD87-C81EC2177BD6}" dt="2026-09-03T18:29:49.285" v="818"/>
        <pc:sldMkLst>
          <pc:docMk/>
          <pc:sldMk cId="449403725" sldId="278"/>
        </pc:sldMkLst>
        <pc:picChg chg="add mod">
          <ac:chgData name="Bell, Cindy" userId="dfc9bb9c-b7ce-4d98-b086-716d66ea52e9" providerId="ADAL" clId="{6EC16739-F721-4B8E-AD87-C81EC2177BD6}" dt="2026-09-03T18:29:49.285" v="818"/>
          <ac:picMkLst>
            <pc:docMk/>
            <pc:sldMk cId="449403725" sldId="278"/>
            <ac:picMk id="5" creationId="{385B075C-9BD1-2AC1-B76E-1B8FA5FF967C}"/>
          </ac:picMkLst>
        </pc:picChg>
      </pc:sldChg>
      <pc:sldChg chg="addSp modSp">
        <pc:chgData name="Bell, Cindy" userId="dfc9bb9c-b7ce-4d98-b086-716d66ea52e9" providerId="ADAL" clId="{6EC16739-F721-4B8E-AD87-C81EC2177BD6}" dt="2026-09-03T18:29:49.285" v="818"/>
        <pc:sldMkLst>
          <pc:docMk/>
          <pc:sldMk cId="3152162215" sldId="279"/>
        </pc:sldMkLst>
        <pc:picChg chg="add mod">
          <ac:chgData name="Bell, Cindy" userId="dfc9bb9c-b7ce-4d98-b086-716d66ea52e9" providerId="ADAL" clId="{6EC16739-F721-4B8E-AD87-C81EC2177BD6}" dt="2026-09-03T18:29:49.285" v="818"/>
          <ac:picMkLst>
            <pc:docMk/>
            <pc:sldMk cId="3152162215" sldId="279"/>
            <ac:picMk id="5" creationId="{537F2AC5-A81D-815E-E195-943186A15633}"/>
          </ac:picMkLst>
        </pc:picChg>
      </pc:sldChg>
      <pc:sldChg chg="addSp modSp">
        <pc:chgData name="Bell, Cindy" userId="dfc9bb9c-b7ce-4d98-b086-716d66ea52e9" providerId="ADAL" clId="{6EC16739-F721-4B8E-AD87-C81EC2177BD6}" dt="2026-09-03T18:29:49.285" v="818"/>
        <pc:sldMkLst>
          <pc:docMk/>
          <pc:sldMk cId="3033303187" sldId="280"/>
        </pc:sldMkLst>
        <pc:picChg chg="add mod">
          <ac:chgData name="Bell, Cindy" userId="dfc9bb9c-b7ce-4d98-b086-716d66ea52e9" providerId="ADAL" clId="{6EC16739-F721-4B8E-AD87-C81EC2177BD6}" dt="2026-09-03T18:29:49.285" v="818"/>
          <ac:picMkLst>
            <pc:docMk/>
            <pc:sldMk cId="3033303187" sldId="280"/>
            <ac:picMk id="5" creationId="{41D3216E-7E31-AE48-0B84-42F5AC0A1391}"/>
          </ac:picMkLst>
        </pc:picChg>
      </pc:sldChg>
      <pc:sldChg chg="addSp modSp">
        <pc:chgData name="Bell, Cindy" userId="dfc9bb9c-b7ce-4d98-b086-716d66ea52e9" providerId="ADAL" clId="{6EC16739-F721-4B8E-AD87-C81EC2177BD6}" dt="2026-09-03T18:29:49.285" v="818"/>
        <pc:sldMkLst>
          <pc:docMk/>
          <pc:sldMk cId="908394029" sldId="281"/>
        </pc:sldMkLst>
        <pc:picChg chg="add mod">
          <ac:chgData name="Bell, Cindy" userId="dfc9bb9c-b7ce-4d98-b086-716d66ea52e9" providerId="ADAL" clId="{6EC16739-F721-4B8E-AD87-C81EC2177BD6}" dt="2026-09-03T18:29:49.285" v="818"/>
          <ac:picMkLst>
            <pc:docMk/>
            <pc:sldMk cId="908394029" sldId="281"/>
            <ac:picMk id="5" creationId="{3092592A-ACFB-8044-B0A1-1F96AA185C4E}"/>
          </ac:picMkLst>
        </pc:picChg>
      </pc:sldChg>
      <pc:sldChg chg="addSp modSp">
        <pc:chgData name="Bell, Cindy" userId="dfc9bb9c-b7ce-4d98-b086-716d66ea52e9" providerId="ADAL" clId="{6EC16739-F721-4B8E-AD87-C81EC2177BD6}" dt="2026-09-03T18:29:49.285" v="818"/>
        <pc:sldMkLst>
          <pc:docMk/>
          <pc:sldMk cId="3291393550" sldId="282"/>
        </pc:sldMkLst>
        <pc:picChg chg="add mod">
          <ac:chgData name="Bell, Cindy" userId="dfc9bb9c-b7ce-4d98-b086-716d66ea52e9" providerId="ADAL" clId="{6EC16739-F721-4B8E-AD87-C81EC2177BD6}" dt="2026-09-03T18:29:49.285" v="818"/>
          <ac:picMkLst>
            <pc:docMk/>
            <pc:sldMk cId="3291393550" sldId="282"/>
            <ac:picMk id="6" creationId="{0356052D-655A-D9EB-042C-F61BF4A0F3D2}"/>
          </ac:picMkLst>
        </pc:picChg>
      </pc:sldChg>
      <pc:sldChg chg="addSp modSp">
        <pc:chgData name="Bell, Cindy" userId="dfc9bb9c-b7ce-4d98-b086-716d66ea52e9" providerId="ADAL" clId="{6EC16739-F721-4B8E-AD87-C81EC2177BD6}" dt="2026-09-03T18:29:49.285" v="818"/>
        <pc:sldMkLst>
          <pc:docMk/>
          <pc:sldMk cId="3222057029" sldId="283"/>
        </pc:sldMkLst>
        <pc:picChg chg="add mod">
          <ac:chgData name="Bell, Cindy" userId="dfc9bb9c-b7ce-4d98-b086-716d66ea52e9" providerId="ADAL" clId="{6EC16739-F721-4B8E-AD87-C81EC2177BD6}" dt="2026-09-03T18:29:49.285" v="818"/>
          <ac:picMkLst>
            <pc:docMk/>
            <pc:sldMk cId="3222057029" sldId="283"/>
            <ac:picMk id="5" creationId="{06ACAE93-DF19-BBE1-347B-1FF737D97E00}"/>
          </ac:picMkLst>
        </pc:picChg>
      </pc:sldChg>
      <pc:sldChg chg="addSp modSp">
        <pc:chgData name="Bell, Cindy" userId="dfc9bb9c-b7ce-4d98-b086-716d66ea52e9" providerId="ADAL" clId="{6EC16739-F721-4B8E-AD87-C81EC2177BD6}" dt="2026-09-03T18:29:49.285" v="818"/>
        <pc:sldMkLst>
          <pc:docMk/>
          <pc:sldMk cId="157213427" sldId="284"/>
        </pc:sldMkLst>
        <pc:picChg chg="add mod">
          <ac:chgData name="Bell, Cindy" userId="dfc9bb9c-b7ce-4d98-b086-716d66ea52e9" providerId="ADAL" clId="{6EC16739-F721-4B8E-AD87-C81EC2177BD6}" dt="2026-09-03T18:29:49.285" v="818"/>
          <ac:picMkLst>
            <pc:docMk/>
            <pc:sldMk cId="157213427" sldId="284"/>
            <ac:picMk id="6" creationId="{08089516-E048-D8BF-D9E0-DB6593F7853C}"/>
          </ac:picMkLst>
        </pc:picChg>
      </pc:sldChg>
      <pc:sldChg chg="addSp modSp">
        <pc:chgData name="Bell, Cindy" userId="dfc9bb9c-b7ce-4d98-b086-716d66ea52e9" providerId="ADAL" clId="{6EC16739-F721-4B8E-AD87-C81EC2177BD6}" dt="2026-09-03T18:29:49.285" v="818"/>
        <pc:sldMkLst>
          <pc:docMk/>
          <pc:sldMk cId="3084586976" sldId="285"/>
        </pc:sldMkLst>
        <pc:picChg chg="add mod">
          <ac:chgData name="Bell, Cindy" userId="dfc9bb9c-b7ce-4d98-b086-716d66ea52e9" providerId="ADAL" clId="{6EC16739-F721-4B8E-AD87-C81EC2177BD6}" dt="2026-09-03T18:29:49.285" v="818"/>
          <ac:picMkLst>
            <pc:docMk/>
            <pc:sldMk cId="3084586976" sldId="285"/>
            <ac:picMk id="6" creationId="{4B1019B2-4AA4-C348-8D7A-68A30C49E2A0}"/>
          </ac:picMkLst>
        </pc:picChg>
      </pc:sldChg>
      <pc:sldChg chg="addSp modSp">
        <pc:chgData name="Bell, Cindy" userId="dfc9bb9c-b7ce-4d98-b086-716d66ea52e9" providerId="ADAL" clId="{6EC16739-F721-4B8E-AD87-C81EC2177BD6}" dt="2026-09-03T18:29:49.285" v="818"/>
        <pc:sldMkLst>
          <pc:docMk/>
          <pc:sldMk cId="299713329" sldId="286"/>
        </pc:sldMkLst>
        <pc:picChg chg="add mod">
          <ac:chgData name="Bell, Cindy" userId="dfc9bb9c-b7ce-4d98-b086-716d66ea52e9" providerId="ADAL" clId="{6EC16739-F721-4B8E-AD87-C81EC2177BD6}" dt="2026-09-03T18:29:49.285" v="818"/>
          <ac:picMkLst>
            <pc:docMk/>
            <pc:sldMk cId="299713329" sldId="286"/>
            <ac:picMk id="6" creationId="{3292A67E-EDBF-E108-7019-3B32BB044954}"/>
          </ac:picMkLst>
        </pc:picChg>
      </pc:sldChg>
      <pc:sldChg chg="addSp modSp">
        <pc:chgData name="Bell, Cindy" userId="dfc9bb9c-b7ce-4d98-b086-716d66ea52e9" providerId="ADAL" clId="{6EC16739-F721-4B8E-AD87-C81EC2177BD6}" dt="2026-09-03T18:29:49.285" v="818"/>
        <pc:sldMkLst>
          <pc:docMk/>
          <pc:sldMk cId="3703732570" sldId="287"/>
        </pc:sldMkLst>
        <pc:picChg chg="add mod">
          <ac:chgData name="Bell, Cindy" userId="dfc9bb9c-b7ce-4d98-b086-716d66ea52e9" providerId="ADAL" clId="{6EC16739-F721-4B8E-AD87-C81EC2177BD6}" dt="2026-09-03T18:29:49.285" v="818"/>
          <ac:picMkLst>
            <pc:docMk/>
            <pc:sldMk cId="3703732570" sldId="287"/>
            <ac:picMk id="5" creationId="{6A6770E9-FDF9-5023-3743-55AA96EF4CDE}"/>
          </ac:picMkLst>
        </pc:picChg>
      </pc:sldChg>
      <pc:sldChg chg="addSp modSp">
        <pc:chgData name="Bell, Cindy" userId="dfc9bb9c-b7ce-4d98-b086-716d66ea52e9" providerId="ADAL" clId="{6EC16739-F721-4B8E-AD87-C81EC2177BD6}" dt="2026-09-03T18:29:49.285" v="818"/>
        <pc:sldMkLst>
          <pc:docMk/>
          <pc:sldMk cId="1223249835" sldId="288"/>
        </pc:sldMkLst>
        <pc:picChg chg="add mod">
          <ac:chgData name="Bell, Cindy" userId="dfc9bb9c-b7ce-4d98-b086-716d66ea52e9" providerId="ADAL" clId="{6EC16739-F721-4B8E-AD87-C81EC2177BD6}" dt="2026-09-03T18:29:49.285" v="818"/>
          <ac:picMkLst>
            <pc:docMk/>
            <pc:sldMk cId="1223249835" sldId="288"/>
            <ac:picMk id="5" creationId="{37263E75-AFBA-5AB6-0D56-80C0BF86312B}"/>
          </ac:picMkLst>
        </pc:picChg>
      </pc:sldChg>
      <pc:sldChg chg="addSp modSp">
        <pc:chgData name="Bell, Cindy" userId="dfc9bb9c-b7ce-4d98-b086-716d66ea52e9" providerId="ADAL" clId="{6EC16739-F721-4B8E-AD87-C81EC2177BD6}" dt="2026-09-03T18:29:49.285" v="818"/>
        <pc:sldMkLst>
          <pc:docMk/>
          <pc:sldMk cId="2038180096" sldId="289"/>
        </pc:sldMkLst>
        <pc:picChg chg="add mod">
          <ac:chgData name="Bell, Cindy" userId="dfc9bb9c-b7ce-4d98-b086-716d66ea52e9" providerId="ADAL" clId="{6EC16739-F721-4B8E-AD87-C81EC2177BD6}" dt="2026-09-03T18:29:49.285" v="818"/>
          <ac:picMkLst>
            <pc:docMk/>
            <pc:sldMk cId="2038180096" sldId="289"/>
            <ac:picMk id="5" creationId="{3EE8209A-A8DB-BA67-7A78-A8A191E7E1DA}"/>
          </ac:picMkLst>
        </pc:picChg>
      </pc:sldChg>
      <pc:sldChg chg="addSp modSp">
        <pc:chgData name="Bell, Cindy" userId="dfc9bb9c-b7ce-4d98-b086-716d66ea52e9" providerId="ADAL" clId="{6EC16739-F721-4B8E-AD87-C81EC2177BD6}" dt="2026-09-03T18:29:49.285" v="818"/>
        <pc:sldMkLst>
          <pc:docMk/>
          <pc:sldMk cId="1647820471" sldId="290"/>
        </pc:sldMkLst>
        <pc:picChg chg="add mod">
          <ac:chgData name="Bell, Cindy" userId="dfc9bb9c-b7ce-4d98-b086-716d66ea52e9" providerId="ADAL" clId="{6EC16739-F721-4B8E-AD87-C81EC2177BD6}" dt="2026-09-03T18:29:49.285" v="818"/>
          <ac:picMkLst>
            <pc:docMk/>
            <pc:sldMk cId="1647820471" sldId="290"/>
            <ac:picMk id="5" creationId="{B5FBDA96-01A6-3BEE-1B2C-9CAF87E06DBB}"/>
          </ac:picMkLst>
        </pc:picChg>
      </pc:sldChg>
      <pc:sldChg chg="addSp modSp">
        <pc:chgData name="Bell, Cindy" userId="dfc9bb9c-b7ce-4d98-b086-716d66ea52e9" providerId="ADAL" clId="{6EC16739-F721-4B8E-AD87-C81EC2177BD6}" dt="2026-09-03T18:29:49.285" v="818"/>
        <pc:sldMkLst>
          <pc:docMk/>
          <pc:sldMk cId="1770969634" sldId="291"/>
        </pc:sldMkLst>
        <pc:picChg chg="add mod">
          <ac:chgData name="Bell, Cindy" userId="dfc9bb9c-b7ce-4d98-b086-716d66ea52e9" providerId="ADAL" clId="{6EC16739-F721-4B8E-AD87-C81EC2177BD6}" dt="2026-09-03T18:29:49.285" v="818"/>
          <ac:picMkLst>
            <pc:docMk/>
            <pc:sldMk cId="1770969634" sldId="291"/>
            <ac:picMk id="5" creationId="{4430CE67-DA10-20D3-7E73-C2BF8B01B75F}"/>
          </ac:picMkLst>
        </pc:picChg>
      </pc:sldChg>
      <pc:sldChg chg="addSp modSp">
        <pc:chgData name="Bell, Cindy" userId="dfc9bb9c-b7ce-4d98-b086-716d66ea52e9" providerId="ADAL" clId="{6EC16739-F721-4B8E-AD87-C81EC2177BD6}" dt="2026-09-03T18:29:49.285" v="818"/>
        <pc:sldMkLst>
          <pc:docMk/>
          <pc:sldMk cId="3011212016" sldId="293"/>
        </pc:sldMkLst>
        <pc:picChg chg="add mod">
          <ac:chgData name="Bell, Cindy" userId="dfc9bb9c-b7ce-4d98-b086-716d66ea52e9" providerId="ADAL" clId="{6EC16739-F721-4B8E-AD87-C81EC2177BD6}" dt="2026-09-03T18:29:49.285" v="818"/>
          <ac:picMkLst>
            <pc:docMk/>
            <pc:sldMk cId="3011212016" sldId="293"/>
            <ac:picMk id="5" creationId="{66EEC770-BED8-8B8A-46C6-A1B29F8E68E0}"/>
          </ac:picMkLst>
        </pc:picChg>
      </pc:sldChg>
      <pc:sldChg chg="addSp modSp mod">
        <pc:chgData name="Bell, Cindy" userId="dfc9bb9c-b7ce-4d98-b086-716d66ea52e9" providerId="ADAL" clId="{6EC16739-F721-4B8E-AD87-C81EC2177BD6}" dt="2026-09-03T18:29:49.285" v="818"/>
        <pc:sldMkLst>
          <pc:docMk/>
          <pc:sldMk cId="1416196662" sldId="294"/>
        </pc:sldMkLst>
        <pc:picChg chg="mod">
          <ac:chgData name="Bell, Cindy" userId="dfc9bb9c-b7ce-4d98-b086-716d66ea52e9" providerId="ADAL" clId="{6EC16739-F721-4B8E-AD87-C81EC2177BD6}" dt="2026-08-27T12:28:30.238" v="490" actId="1076"/>
          <ac:picMkLst>
            <pc:docMk/>
            <pc:sldMk cId="1416196662" sldId="294"/>
            <ac:picMk id="4" creationId="{EB782685-3D2E-D853-4478-83F885E52D9B}"/>
          </ac:picMkLst>
        </pc:picChg>
        <pc:picChg chg="add mod">
          <ac:chgData name="Bell, Cindy" userId="dfc9bb9c-b7ce-4d98-b086-716d66ea52e9" providerId="ADAL" clId="{6EC16739-F721-4B8E-AD87-C81EC2177BD6}" dt="2026-09-03T18:29:49.285" v="818"/>
          <ac:picMkLst>
            <pc:docMk/>
            <pc:sldMk cId="1416196662" sldId="294"/>
            <ac:picMk id="5" creationId="{9E65E4AD-E05A-C3C6-F2E3-F2219C2B5098}"/>
          </ac:picMkLst>
        </pc:picChg>
      </pc:sldChg>
      <pc:sldChg chg="addSp modSp">
        <pc:chgData name="Bell, Cindy" userId="dfc9bb9c-b7ce-4d98-b086-716d66ea52e9" providerId="ADAL" clId="{6EC16739-F721-4B8E-AD87-C81EC2177BD6}" dt="2026-09-03T18:29:49.285" v="818"/>
        <pc:sldMkLst>
          <pc:docMk/>
          <pc:sldMk cId="1380475789" sldId="295"/>
        </pc:sldMkLst>
        <pc:picChg chg="add mod">
          <ac:chgData name="Bell, Cindy" userId="dfc9bb9c-b7ce-4d98-b086-716d66ea52e9" providerId="ADAL" clId="{6EC16739-F721-4B8E-AD87-C81EC2177BD6}" dt="2026-09-03T18:29:49.285" v="818"/>
          <ac:picMkLst>
            <pc:docMk/>
            <pc:sldMk cId="1380475789" sldId="295"/>
            <ac:picMk id="7" creationId="{B0AA952C-5FCC-6BE3-8785-1960CDC14252}"/>
          </ac:picMkLst>
        </pc:picChg>
      </pc:sldChg>
      <pc:sldChg chg="del">
        <pc:chgData name="Bell, Cindy" userId="dfc9bb9c-b7ce-4d98-b086-716d66ea52e9" providerId="ADAL" clId="{6EC16739-F721-4B8E-AD87-C81EC2177BD6}" dt="2026-09-02T15:15:53.168" v="691" actId="2696"/>
        <pc:sldMkLst>
          <pc:docMk/>
          <pc:sldMk cId="103083392" sldId="296"/>
        </pc:sldMkLst>
      </pc:sldChg>
      <pc:sldChg chg="addSp modSp add mod setBg">
        <pc:chgData name="Bell, Cindy" userId="dfc9bb9c-b7ce-4d98-b086-716d66ea52e9" providerId="ADAL" clId="{6EC16739-F721-4B8E-AD87-C81EC2177BD6}" dt="2026-09-03T18:29:49.285" v="818"/>
        <pc:sldMkLst>
          <pc:docMk/>
          <pc:sldMk cId="201504225" sldId="297"/>
        </pc:sldMkLst>
        <pc:spChg chg="mod">
          <ac:chgData name="Bell, Cindy" userId="dfc9bb9c-b7ce-4d98-b086-716d66ea52e9" providerId="ADAL" clId="{6EC16739-F721-4B8E-AD87-C81EC2177BD6}" dt="2026-08-27T12:26:56.529" v="424" actId="1076"/>
          <ac:spMkLst>
            <pc:docMk/>
            <pc:sldMk cId="201504225" sldId="297"/>
            <ac:spMk id="2" creationId="{E96B840A-AB65-2053-8CD7-F85B878ECE43}"/>
          </ac:spMkLst>
        </pc:spChg>
        <pc:spChg chg="mod">
          <ac:chgData name="Bell, Cindy" userId="dfc9bb9c-b7ce-4d98-b086-716d66ea52e9" providerId="ADAL" clId="{6EC16739-F721-4B8E-AD87-C81EC2177BD6}" dt="2026-08-27T12:28:01.059" v="489" actId="20577"/>
          <ac:spMkLst>
            <pc:docMk/>
            <pc:sldMk cId="201504225" sldId="297"/>
            <ac:spMk id="3" creationId="{9DF02DAA-22D6-FCF0-01B8-2A1CF7C52AD4}"/>
          </ac:spMkLst>
        </pc:spChg>
        <pc:grpChg chg="add">
          <ac:chgData name="Bell, Cindy" userId="dfc9bb9c-b7ce-4d98-b086-716d66ea52e9" providerId="ADAL" clId="{6EC16739-F721-4B8E-AD87-C81EC2177BD6}" dt="2026-08-27T12:26:45.918" v="422" actId="26606"/>
          <ac:grpSpMkLst>
            <pc:docMk/>
            <pc:sldMk cId="201504225" sldId="297"/>
            <ac:grpSpMk id="1031" creationId="{1FD67D68-9B83-C338-8342-3348D8F22347}"/>
          </ac:grpSpMkLst>
        </pc:grpChg>
        <pc:picChg chg="add mod">
          <ac:chgData name="Bell, Cindy" userId="dfc9bb9c-b7ce-4d98-b086-716d66ea52e9" providerId="ADAL" clId="{6EC16739-F721-4B8E-AD87-C81EC2177BD6}" dt="2026-09-03T18:29:49.285" v="818"/>
          <ac:picMkLst>
            <pc:docMk/>
            <pc:sldMk cId="201504225" sldId="297"/>
            <ac:picMk id="5" creationId="{6698C1AA-D788-068E-E163-22460B20D911}"/>
          </ac:picMkLst>
        </pc:picChg>
        <pc:picChg chg="add mod">
          <ac:chgData name="Bell, Cindy" userId="dfc9bb9c-b7ce-4d98-b086-716d66ea52e9" providerId="ADAL" clId="{6EC16739-F721-4B8E-AD87-C81EC2177BD6}" dt="2026-08-27T12:27:19.821" v="428" actId="14100"/>
          <ac:picMkLst>
            <pc:docMk/>
            <pc:sldMk cId="201504225" sldId="297"/>
            <ac:picMk id="1026" creationId="{A287CFE1-AAC3-1DFE-EC9D-3096007F3F68}"/>
          </ac:picMkLst>
        </pc:picChg>
      </pc:sldChg>
      <pc:sldChg chg="addSp modSp add mod">
        <pc:chgData name="Bell, Cindy" userId="dfc9bb9c-b7ce-4d98-b086-716d66ea52e9" providerId="ADAL" clId="{6EC16739-F721-4B8E-AD87-C81EC2177BD6}" dt="2026-09-03T18:29:49.285" v="818"/>
        <pc:sldMkLst>
          <pc:docMk/>
          <pc:sldMk cId="1865879791" sldId="298"/>
        </pc:sldMkLst>
        <pc:spChg chg="mod">
          <ac:chgData name="Bell, Cindy" userId="dfc9bb9c-b7ce-4d98-b086-716d66ea52e9" providerId="ADAL" clId="{6EC16739-F721-4B8E-AD87-C81EC2177BD6}" dt="2026-08-27T13:13:30.598" v="509" actId="207"/>
          <ac:spMkLst>
            <pc:docMk/>
            <pc:sldMk cId="1865879791" sldId="298"/>
            <ac:spMk id="3" creationId="{5B2B05C9-8C81-3FD8-2A94-34BB44C65D8A}"/>
          </ac:spMkLst>
        </pc:spChg>
        <pc:picChg chg="mod">
          <ac:chgData name="Bell, Cindy" userId="dfc9bb9c-b7ce-4d98-b086-716d66ea52e9" providerId="ADAL" clId="{6EC16739-F721-4B8E-AD87-C81EC2177BD6}" dt="2026-08-27T13:13:53.902" v="513" actId="1076"/>
          <ac:picMkLst>
            <pc:docMk/>
            <pc:sldMk cId="1865879791" sldId="298"/>
            <ac:picMk id="4" creationId="{9F9ED824-9957-16D7-964C-AD151A9AED88}"/>
          </ac:picMkLst>
        </pc:picChg>
        <pc:picChg chg="mod">
          <ac:chgData name="Bell, Cindy" userId="dfc9bb9c-b7ce-4d98-b086-716d66ea52e9" providerId="ADAL" clId="{6EC16739-F721-4B8E-AD87-C81EC2177BD6}" dt="2026-08-27T13:13:40.625" v="510" actId="1076"/>
          <ac:picMkLst>
            <pc:docMk/>
            <pc:sldMk cId="1865879791" sldId="298"/>
            <ac:picMk id="6" creationId="{675E7C4F-C49E-2548-421D-0F0447F7F40B}"/>
          </ac:picMkLst>
        </pc:picChg>
        <pc:picChg chg="add mod">
          <ac:chgData name="Bell, Cindy" userId="dfc9bb9c-b7ce-4d98-b086-716d66ea52e9" providerId="ADAL" clId="{6EC16739-F721-4B8E-AD87-C81EC2177BD6}" dt="2026-09-03T18:29:49.285" v="818"/>
          <ac:picMkLst>
            <pc:docMk/>
            <pc:sldMk cId="1865879791" sldId="298"/>
            <ac:picMk id="7" creationId="{94685740-A776-BCE7-CE50-F6498B5E6940}"/>
          </ac:picMkLst>
        </pc:picChg>
      </pc:sldChg>
      <pc:sldChg chg="addSp delSp modSp add setBg delDesignElem">
        <pc:chgData name="Bell, Cindy" userId="dfc9bb9c-b7ce-4d98-b086-716d66ea52e9" providerId="ADAL" clId="{6EC16739-F721-4B8E-AD87-C81EC2177BD6}" dt="2026-09-03T18:29:49.285" v="818"/>
        <pc:sldMkLst>
          <pc:docMk/>
          <pc:sldMk cId="1388777006" sldId="299"/>
        </pc:sldMkLst>
        <pc:picChg chg="add mod">
          <ac:chgData name="Bell, Cindy" userId="dfc9bb9c-b7ce-4d98-b086-716d66ea52e9" providerId="ADAL" clId="{6EC16739-F721-4B8E-AD87-C81EC2177BD6}" dt="2026-09-03T18:29:49.285" v="818"/>
          <ac:picMkLst>
            <pc:docMk/>
            <pc:sldMk cId="1388777006" sldId="299"/>
            <ac:picMk id="3" creationId="{8007E5CC-5663-2AF0-041A-9F2BBF2F18E3}"/>
          </ac:picMkLst>
        </pc:picChg>
      </pc:sldChg>
      <pc:sldChg chg="addSp delSp modSp add setBg delDesignElem">
        <pc:chgData name="Bell, Cindy" userId="dfc9bb9c-b7ce-4d98-b086-716d66ea52e9" providerId="ADAL" clId="{6EC16739-F721-4B8E-AD87-C81EC2177BD6}" dt="2026-09-03T18:29:49.285" v="818"/>
        <pc:sldMkLst>
          <pc:docMk/>
          <pc:sldMk cId="3181477777" sldId="300"/>
        </pc:sldMkLst>
        <pc:picChg chg="add mod">
          <ac:chgData name="Bell, Cindy" userId="dfc9bb9c-b7ce-4d98-b086-716d66ea52e9" providerId="ADAL" clId="{6EC16739-F721-4B8E-AD87-C81EC2177BD6}" dt="2026-09-03T18:29:49.285" v="818"/>
          <ac:picMkLst>
            <pc:docMk/>
            <pc:sldMk cId="3181477777" sldId="300"/>
            <ac:picMk id="3" creationId="{E6882B46-9E95-1668-AC26-32B58A2003A0}"/>
          </ac:picMkLst>
        </pc:picChg>
      </pc:sldChg>
      <pc:sldChg chg="addSp modSp add">
        <pc:chgData name="Bell, Cindy" userId="dfc9bb9c-b7ce-4d98-b086-716d66ea52e9" providerId="ADAL" clId="{6EC16739-F721-4B8E-AD87-C81EC2177BD6}" dt="2026-09-03T18:29:49.285" v="818"/>
        <pc:sldMkLst>
          <pc:docMk/>
          <pc:sldMk cId="3020054052" sldId="301"/>
        </pc:sldMkLst>
        <pc:picChg chg="add mod">
          <ac:chgData name="Bell, Cindy" userId="dfc9bb9c-b7ce-4d98-b086-716d66ea52e9" providerId="ADAL" clId="{6EC16739-F721-4B8E-AD87-C81EC2177BD6}" dt="2026-09-03T18:29:49.285" v="818"/>
          <ac:picMkLst>
            <pc:docMk/>
            <pc:sldMk cId="3020054052" sldId="301"/>
            <ac:picMk id="5" creationId="{8ED3DDA3-8A4B-6D9E-DB65-433B4EC6387A}"/>
          </ac:picMkLst>
        </pc:picChg>
        <pc:picChg chg="mod">
          <ac:chgData name="Bell, Cindy" userId="dfc9bb9c-b7ce-4d98-b086-716d66ea52e9" providerId="ADAL" clId="{6EC16739-F721-4B8E-AD87-C81EC2177BD6}" dt="2026-08-27T13:13:05.138" v="508" actId="1076"/>
          <ac:picMkLst>
            <pc:docMk/>
            <pc:sldMk cId="3020054052" sldId="301"/>
            <ac:picMk id="1026" creationId="{83D3BF8A-25B0-9E7D-9824-81649629F72B}"/>
          </ac:picMkLst>
        </pc:picChg>
      </pc:sldChg>
      <pc:sldChg chg="addSp delSp modSp add setBg delDesignElem">
        <pc:chgData name="Bell, Cindy" userId="dfc9bb9c-b7ce-4d98-b086-716d66ea52e9" providerId="ADAL" clId="{6EC16739-F721-4B8E-AD87-C81EC2177BD6}" dt="2026-09-03T18:29:49.285" v="818"/>
        <pc:sldMkLst>
          <pc:docMk/>
          <pc:sldMk cId="2727748201" sldId="302"/>
        </pc:sldMkLst>
        <pc:picChg chg="add mod">
          <ac:chgData name="Bell, Cindy" userId="dfc9bb9c-b7ce-4d98-b086-716d66ea52e9" providerId="ADAL" clId="{6EC16739-F721-4B8E-AD87-C81EC2177BD6}" dt="2026-09-03T18:29:49.285" v="818"/>
          <ac:picMkLst>
            <pc:docMk/>
            <pc:sldMk cId="2727748201" sldId="302"/>
            <ac:picMk id="4" creationId="{E790F20D-54CA-56F0-2449-9821F73FCFE4}"/>
          </ac:picMkLst>
        </pc:picChg>
      </pc:sldChg>
      <pc:sldChg chg="addSp delSp modSp add mod setBg delDesignElem">
        <pc:chgData name="Bell, Cindy" userId="dfc9bb9c-b7ce-4d98-b086-716d66ea52e9" providerId="ADAL" clId="{6EC16739-F721-4B8E-AD87-C81EC2177BD6}" dt="2026-09-03T18:29:49.285" v="818"/>
        <pc:sldMkLst>
          <pc:docMk/>
          <pc:sldMk cId="4223466215" sldId="303"/>
        </pc:sldMkLst>
        <pc:spChg chg="mod">
          <ac:chgData name="Bell, Cindy" userId="dfc9bb9c-b7ce-4d98-b086-716d66ea52e9" providerId="ADAL" clId="{6EC16739-F721-4B8E-AD87-C81EC2177BD6}" dt="2026-08-27T13:12:51.816" v="507" actId="1076"/>
          <ac:spMkLst>
            <pc:docMk/>
            <pc:sldMk cId="4223466215" sldId="303"/>
            <ac:spMk id="2" creationId="{C6C9175E-6262-5CC1-6A71-3A3487FDD42A}"/>
          </ac:spMkLst>
        </pc:spChg>
        <pc:spChg chg="mod">
          <ac:chgData name="Bell, Cindy" userId="dfc9bb9c-b7ce-4d98-b086-716d66ea52e9" providerId="ADAL" clId="{6EC16739-F721-4B8E-AD87-C81EC2177BD6}" dt="2026-08-27T13:12:35.224" v="505" actId="1076"/>
          <ac:spMkLst>
            <pc:docMk/>
            <pc:sldMk cId="4223466215" sldId="303"/>
            <ac:spMk id="3" creationId="{4CAE8394-A7C2-AA73-1964-3E2B6952879D}"/>
          </ac:spMkLst>
        </pc:spChg>
        <pc:picChg chg="add mod">
          <ac:chgData name="Bell, Cindy" userId="dfc9bb9c-b7ce-4d98-b086-716d66ea52e9" providerId="ADAL" clId="{6EC16739-F721-4B8E-AD87-C81EC2177BD6}" dt="2026-09-03T18:29:49.285" v="818"/>
          <ac:picMkLst>
            <pc:docMk/>
            <pc:sldMk cId="4223466215" sldId="303"/>
            <ac:picMk id="5" creationId="{A697DB7E-306C-C70F-890C-0634ABEA5023}"/>
          </ac:picMkLst>
        </pc:picChg>
      </pc:sldChg>
      <pc:sldChg chg="addSp modSp add mod">
        <pc:chgData name="Bell, Cindy" userId="dfc9bb9c-b7ce-4d98-b086-716d66ea52e9" providerId="ADAL" clId="{6EC16739-F721-4B8E-AD87-C81EC2177BD6}" dt="2026-09-03T18:29:49.285" v="818"/>
        <pc:sldMkLst>
          <pc:docMk/>
          <pc:sldMk cId="2222694633" sldId="304"/>
        </pc:sldMkLst>
        <pc:spChg chg="mod">
          <ac:chgData name="Bell, Cindy" userId="dfc9bb9c-b7ce-4d98-b086-716d66ea52e9" providerId="ADAL" clId="{6EC16739-F721-4B8E-AD87-C81EC2177BD6}" dt="2026-08-27T13:11:59.739" v="502" actId="1076"/>
          <ac:spMkLst>
            <pc:docMk/>
            <pc:sldMk cId="2222694633" sldId="304"/>
            <ac:spMk id="5" creationId="{5E64292D-6C75-17D2-D105-98FA52FB04E1}"/>
          </ac:spMkLst>
        </pc:spChg>
        <pc:spChg chg="mod">
          <ac:chgData name="Bell, Cindy" userId="dfc9bb9c-b7ce-4d98-b086-716d66ea52e9" providerId="ADAL" clId="{6EC16739-F721-4B8E-AD87-C81EC2177BD6}" dt="2026-08-27T13:11:51.188" v="501" actId="14100"/>
          <ac:spMkLst>
            <pc:docMk/>
            <pc:sldMk cId="2222694633" sldId="304"/>
            <ac:spMk id="6" creationId="{58992D65-EE79-1226-7585-23D3CB9F71DC}"/>
          </ac:spMkLst>
        </pc:spChg>
        <pc:spChg chg="mod">
          <ac:chgData name="Bell, Cindy" userId="dfc9bb9c-b7ce-4d98-b086-716d66ea52e9" providerId="ADAL" clId="{6EC16739-F721-4B8E-AD87-C81EC2177BD6}" dt="2026-08-27T13:11:32.543" v="499" actId="1076"/>
          <ac:spMkLst>
            <pc:docMk/>
            <pc:sldMk cId="2222694633" sldId="304"/>
            <ac:spMk id="7" creationId="{1ED133DC-57E1-51D9-3CF9-4480BB7BA13E}"/>
          </ac:spMkLst>
        </pc:spChg>
        <pc:picChg chg="add mod">
          <ac:chgData name="Bell, Cindy" userId="dfc9bb9c-b7ce-4d98-b086-716d66ea52e9" providerId="ADAL" clId="{6EC16739-F721-4B8E-AD87-C81EC2177BD6}" dt="2026-09-03T18:29:49.285" v="818"/>
          <ac:picMkLst>
            <pc:docMk/>
            <pc:sldMk cId="2222694633" sldId="304"/>
            <ac:picMk id="12" creationId="{B7D81D54-9FEC-CBAC-08D6-D1B6ED9453F2}"/>
          </ac:picMkLst>
        </pc:picChg>
      </pc:sldChg>
      <pc:sldChg chg="addSp modSp add del mod setBg">
        <pc:chgData name="Bell, Cindy" userId="dfc9bb9c-b7ce-4d98-b086-716d66ea52e9" providerId="ADAL" clId="{6EC16739-F721-4B8E-AD87-C81EC2177BD6}" dt="2026-09-03T18:29:49.285" v="818"/>
        <pc:sldMkLst>
          <pc:docMk/>
          <pc:sldMk cId="0" sldId="305"/>
        </pc:sldMkLst>
        <pc:spChg chg="add mod">
          <ac:chgData name="Bell, Cindy" userId="dfc9bb9c-b7ce-4d98-b086-716d66ea52e9" providerId="ADAL" clId="{6EC16739-F721-4B8E-AD87-C81EC2177BD6}" dt="2026-09-02T15:07:17.214" v="550" actId="122"/>
          <ac:spMkLst>
            <pc:docMk/>
            <pc:sldMk cId="0" sldId="305"/>
            <ac:spMk id="2" creationId="{1A66F0B1-2A5C-9CAF-5725-480133F6E523}"/>
          </ac:spMkLst>
        </pc:spChg>
        <pc:spChg chg="add mod">
          <ac:chgData name="Bell, Cindy" userId="dfc9bb9c-b7ce-4d98-b086-716d66ea52e9" providerId="ADAL" clId="{6EC16739-F721-4B8E-AD87-C81EC2177BD6}" dt="2026-09-03T11:53:20.296" v="817" actId="14100"/>
          <ac:spMkLst>
            <pc:docMk/>
            <pc:sldMk cId="0" sldId="305"/>
            <ac:spMk id="3" creationId="{B7EA48A0-5418-BB2E-B26E-C19F87484A7F}"/>
          </ac:spMkLst>
        </pc:spChg>
        <pc:spChg chg="mod">
          <ac:chgData name="Bell, Cindy" userId="dfc9bb9c-b7ce-4d98-b086-716d66ea52e9" providerId="ADAL" clId="{6EC16739-F721-4B8E-AD87-C81EC2177BD6}" dt="2026-09-02T15:04:08.347" v="527" actId="27636"/>
          <ac:spMkLst>
            <pc:docMk/>
            <pc:sldMk cId="0" sldId="305"/>
            <ac:spMk id="55" creationId="{00000000-0000-0000-0000-000000000000}"/>
          </ac:spMkLst>
        </pc:spChg>
        <pc:picChg chg="add mod">
          <ac:chgData name="Bell, Cindy" userId="dfc9bb9c-b7ce-4d98-b086-716d66ea52e9" providerId="ADAL" clId="{6EC16739-F721-4B8E-AD87-C81EC2177BD6}" dt="2026-09-03T18:29:49.285" v="818"/>
          <ac:picMkLst>
            <pc:docMk/>
            <pc:sldMk cId="0" sldId="305"/>
            <ac:picMk id="5" creationId="{B150F3CB-6DB9-038C-5E44-7AF5FFE5758D}"/>
          </ac:picMkLst>
        </pc:picChg>
      </pc:sldChg>
      <pc:sldChg chg="addSp modSp add del mod setBg">
        <pc:chgData name="Bell, Cindy" userId="dfc9bb9c-b7ce-4d98-b086-716d66ea52e9" providerId="ADAL" clId="{6EC16739-F721-4B8E-AD87-C81EC2177BD6}" dt="2026-09-03T18:29:49.285" v="818"/>
        <pc:sldMkLst>
          <pc:docMk/>
          <pc:sldMk cId="0" sldId="306"/>
        </pc:sldMkLst>
        <pc:spChg chg="mod">
          <ac:chgData name="Bell, Cindy" userId="dfc9bb9c-b7ce-4d98-b086-716d66ea52e9" providerId="ADAL" clId="{6EC16739-F721-4B8E-AD87-C81EC2177BD6}" dt="2026-09-02T15:09:05.370" v="572" actId="1076"/>
          <ac:spMkLst>
            <pc:docMk/>
            <pc:sldMk cId="0" sldId="306"/>
            <ac:spMk id="61" creationId="{00000000-0000-0000-0000-000000000000}"/>
          </ac:spMkLst>
        </pc:spChg>
        <pc:picChg chg="add mod">
          <ac:chgData name="Bell, Cindy" userId="dfc9bb9c-b7ce-4d98-b086-716d66ea52e9" providerId="ADAL" clId="{6EC16739-F721-4B8E-AD87-C81EC2177BD6}" dt="2026-09-03T18:29:49.285" v="818"/>
          <ac:picMkLst>
            <pc:docMk/>
            <pc:sldMk cId="0" sldId="306"/>
            <ac:picMk id="3" creationId="{C7E1C5DB-68E8-568B-559C-A82610E17225}"/>
          </ac:picMkLst>
        </pc:picChg>
        <pc:picChg chg="mod">
          <ac:chgData name="Bell, Cindy" userId="dfc9bb9c-b7ce-4d98-b086-716d66ea52e9" providerId="ADAL" clId="{6EC16739-F721-4B8E-AD87-C81EC2177BD6}" dt="2026-09-02T15:08:58.123" v="571" actId="1076"/>
          <ac:picMkLst>
            <pc:docMk/>
            <pc:sldMk cId="0" sldId="306"/>
            <ac:picMk id="63" creationId="{00000000-0000-0000-0000-000000000000}"/>
          </ac:picMkLst>
        </pc:picChg>
      </pc:sldChg>
      <pc:sldChg chg="addSp modSp add del modNotes">
        <pc:chgData name="Bell, Cindy" userId="dfc9bb9c-b7ce-4d98-b086-716d66ea52e9" providerId="ADAL" clId="{6EC16739-F721-4B8E-AD87-C81EC2177BD6}" dt="2026-09-03T18:29:49.285" v="818"/>
        <pc:sldMkLst>
          <pc:docMk/>
          <pc:sldMk cId="0" sldId="307"/>
        </pc:sldMkLst>
        <pc:picChg chg="add mod">
          <ac:chgData name="Bell, Cindy" userId="dfc9bb9c-b7ce-4d98-b086-716d66ea52e9" providerId="ADAL" clId="{6EC16739-F721-4B8E-AD87-C81EC2177BD6}" dt="2026-09-03T18:29:49.285" v="818"/>
          <ac:picMkLst>
            <pc:docMk/>
            <pc:sldMk cId="0" sldId="307"/>
            <ac:picMk id="3" creationId="{6EEAC5ED-BC72-72E4-841F-9E7AA1ADF511}"/>
          </ac:picMkLst>
        </pc:picChg>
      </pc:sldChg>
      <pc:sldChg chg="addSp modSp add del mod setBg modNotes">
        <pc:chgData name="Bell, Cindy" userId="dfc9bb9c-b7ce-4d98-b086-716d66ea52e9" providerId="ADAL" clId="{6EC16739-F721-4B8E-AD87-C81EC2177BD6}" dt="2026-09-03T18:29:49.285" v="818"/>
        <pc:sldMkLst>
          <pc:docMk/>
          <pc:sldMk cId="0" sldId="308"/>
        </pc:sldMkLst>
        <pc:spChg chg="add mod">
          <ac:chgData name="Bell, Cindy" userId="dfc9bb9c-b7ce-4d98-b086-716d66ea52e9" providerId="ADAL" clId="{6EC16739-F721-4B8E-AD87-C81EC2177BD6}" dt="2026-09-02T15:11:03.876" v="585" actId="20577"/>
          <ac:spMkLst>
            <pc:docMk/>
            <pc:sldMk cId="0" sldId="308"/>
            <ac:spMk id="2" creationId="{48A6AAFA-7EEB-BCEB-2EF9-19E51EBE5E2C}"/>
          </ac:spMkLst>
        </pc:spChg>
        <pc:spChg chg="mod">
          <ac:chgData name="Bell, Cindy" userId="dfc9bb9c-b7ce-4d98-b086-716d66ea52e9" providerId="ADAL" clId="{6EC16739-F721-4B8E-AD87-C81EC2177BD6}" dt="2026-09-02T15:10:21.753" v="579" actId="113"/>
          <ac:spMkLst>
            <pc:docMk/>
            <pc:sldMk cId="0" sldId="308"/>
            <ac:spMk id="91" creationId="{00000000-0000-0000-0000-000000000000}"/>
          </ac:spMkLst>
        </pc:spChg>
        <pc:picChg chg="add mod">
          <ac:chgData name="Bell, Cindy" userId="dfc9bb9c-b7ce-4d98-b086-716d66ea52e9" providerId="ADAL" clId="{6EC16739-F721-4B8E-AD87-C81EC2177BD6}" dt="2026-09-03T18:29:49.285" v="818"/>
          <ac:picMkLst>
            <pc:docMk/>
            <pc:sldMk cId="0" sldId="308"/>
            <ac:picMk id="4" creationId="{12619BE3-7603-976A-A160-5AA0498230CD}"/>
          </ac:picMkLst>
        </pc:picChg>
      </pc:sldChg>
      <pc:sldChg chg="addSp modSp add del mod setBg">
        <pc:chgData name="Bell, Cindy" userId="dfc9bb9c-b7ce-4d98-b086-716d66ea52e9" providerId="ADAL" clId="{6EC16739-F721-4B8E-AD87-C81EC2177BD6}" dt="2026-09-03T18:29:49.285" v="818"/>
        <pc:sldMkLst>
          <pc:docMk/>
          <pc:sldMk cId="0" sldId="309"/>
        </pc:sldMkLst>
        <pc:spChg chg="mod">
          <ac:chgData name="Bell, Cindy" userId="dfc9bb9c-b7ce-4d98-b086-716d66ea52e9" providerId="ADAL" clId="{6EC16739-F721-4B8E-AD87-C81EC2177BD6}" dt="2026-09-02T15:13:03.762" v="599" actId="1076"/>
          <ac:spMkLst>
            <pc:docMk/>
            <pc:sldMk cId="0" sldId="309"/>
            <ac:spMk id="96" creationId="{00000000-0000-0000-0000-000000000000}"/>
          </ac:spMkLst>
        </pc:spChg>
        <pc:spChg chg="mod">
          <ac:chgData name="Bell, Cindy" userId="dfc9bb9c-b7ce-4d98-b086-716d66ea52e9" providerId="ADAL" clId="{6EC16739-F721-4B8E-AD87-C81EC2177BD6}" dt="2026-09-02T15:14:35.270" v="686" actId="6549"/>
          <ac:spMkLst>
            <pc:docMk/>
            <pc:sldMk cId="0" sldId="309"/>
            <ac:spMk id="97" creationId="{00000000-0000-0000-0000-000000000000}"/>
          </ac:spMkLst>
        </pc:spChg>
        <pc:picChg chg="add mod">
          <ac:chgData name="Bell, Cindy" userId="dfc9bb9c-b7ce-4d98-b086-716d66ea52e9" providerId="ADAL" clId="{6EC16739-F721-4B8E-AD87-C81EC2177BD6}" dt="2026-09-03T18:29:49.285" v="818"/>
          <ac:picMkLst>
            <pc:docMk/>
            <pc:sldMk cId="0" sldId="309"/>
            <ac:picMk id="3" creationId="{F4263D63-C003-2157-A081-44148D86762D}"/>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BA8537-4514-42EF-A209-48A064C912AD}" type="doc">
      <dgm:prSet loTypeId="urn:microsoft.com/office/officeart/2005/8/layout/orgChart1" loCatId="hierarchy" qsTypeId="urn:microsoft.com/office/officeart/2005/8/quickstyle/simple5#1" qsCatId="simple" csTypeId="urn:microsoft.com/office/officeart/2005/8/colors/accent2_2#1" csCatId="accent2" phldr="1"/>
      <dgm:spPr/>
      <dgm:t>
        <a:bodyPr/>
        <a:lstStyle/>
        <a:p>
          <a:endParaRPr lang="en-US"/>
        </a:p>
      </dgm:t>
    </dgm:pt>
    <dgm:pt modelId="{62186D0A-603D-430A-8919-A6BFBAD1C6A3}">
      <dgm:prSet phldrT="[Text]" phldr="0"/>
      <dgm:spPr/>
      <dgm:t>
        <a:bodyPr/>
        <a:lstStyle/>
        <a:p>
          <a:r>
            <a:rPr lang="en-US"/>
            <a:t>Universal Screening</a:t>
          </a:r>
        </a:p>
        <a:p>
          <a:pPr rtl="0"/>
          <a:r>
            <a:rPr lang="en-US"/>
            <a:t>3 Times Per </a:t>
          </a:r>
          <a:r>
            <a:rPr lang="en-US">
              <a:latin typeface="Aptos Display" panose="020F0302020204030204"/>
            </a:rPr>
            <a:t>Year</a:t>
          </a:r>
        </a:p>
        <a:p>
          <a:r>
            <a:rPr lang="en-US">
              <a:latin typeface="Aptos Display" panose="020F0302020204030204"/>
            </a:rPr>
            <a:t>  (K-3 students)</a:t>
          </a:r>
          <a:endParaRPr lang="en-US"/>
        </a:p>
      </dgm:t>
    </dgm:pt>
    <dgm:pt modelId="{27A08EFC-26A3-40CC-82D7-399CEA7E5B3F}" type="parTrans" cxnId="{9C974DA6-7E7A-43F5-9A5B-0DE63A2324B7}">
      <dgm:prSet/>
      <dgm:spPr/>
      <dgm:t>
        <a:bodyPr/>
        <a:lstStyle/>
        <a:p>
          <a:endParaRPr lang="en-US"/>
        </a:p>
      </dgm:t>
    </dgm:pt>
    <dgm:pt modelId="{FF1F3554-F217-4A98-BD7B-859B3F8525E8}" type="sibTrans" cxnId="{9C974DA6-7E7A-43F5-9A5B-0DE63A2324B7}">
      <dgm:prSet/>
      <dgm:spPr/>
      <dgm:t>
        <a:bodyPr/>
        <a:lstStyle/>
        <a:p>
          <a:endParaRPr lang="en-US"/>
        </a:p>
      </dgm:t>
    </dgm:pt>
    <dgm:pt modelId="{6E71CE97-A6C9-4880-B7BE-19E8D061F494}" type="asst">
      <dgm:prSet phldrT="[Text]" phldr="0"/>
      <dgm:spPr/>
      <dgm:t>
        <a:bodyPr/>
        <a:lstStyle/>
        <a:p>
          <a:r>
            <a:rPr lang="en-US"/>
            <a:t>Determine Instructional Next Steps </a:t>
          </a:r>
        </a:p>
      </dgm:t>
    </dgm:pt>
    <dgm:pt modelId="{FD29C854-5404-4051-9940-2B238FD61C43}" type="parTrans" cxnId="{EE871ECA-F013-4B7F-B267-5733C303A068}">
      <dgm:prSet/>
      <dgm:spPr/>
      <dgm:t>
        <a:bodyPr/>
        <a:lstStyle/>
        <a:p>
          <a:endParaRPr lang="en-US"/>
        </a:p>
      </dgm:t>
    </dgm:pt>
    <dgm:pt modelId="{C893B4C3-E845-430B-AD50-AB0264BA9873}" type="sibTrans" cxnId="{EE871ECA-F013-4B7F-B267-5733C303A068}">
      <dgm:prSet/>
      <dgm:spPr/>
      <dgm:t>
        <a:bodyPr/>
        <a:lstStyle/>
        <a:p>
          <a:endParaRPr lang="en-US"/>
        </a:p>
      </dgm:t>
    </dgm:pt>
    <dgm:pt modelId="{6880AE1B-AE05-472B-8488-697D68BD358F}">
      <dgm:prSet phldrT="[Text]" phldr="0"/>
      <dgm:spPr/>
      <dgm:t>
        <a:bodyPr/>
        <a:lstStyle/>
        <a:p>
          <a:r>
            <a:rPr lang="en-US"/>
            <a:t>Meeting</a:t>
          </a:r>
          <a:r>
            <a:rPr lang="en-US">
              <a:latin typeface="Aptos Display" panose="020F0302020204030204"/>
            </a:rPr>
            <a:t>/Exceeding</a:t>
          </a:r>
          <a:r>
            <a:rPr lang="en-US"/>
            <a:t> Expectations- Continue</a:t>
          </a:r>
          <a:r>
            <a:rPr lang="en-US">
              <a:latin typeface="Aptos Display" panose="020F0302020204030204"/>
            </a:rPr>
            <a:t>/Extend</a:t>
          </a:r>
          <a:r>
            <a:rPr lang="en-US"/>
            <a:t> Curriculum</a:t>
          </a:r>
        </a:p>
      </dgm:t>
    </dgm:pt>
    <dgm:pt modelId="{D6B78717-20C0-4840-B340-2CE01F05F20A}" type="parTrans" cxnId="{DBF26A28-A1A8-48B9-886F-4AA228734C05}">
      <dgm:prSet/>
      <dgm:spPr/>
      <dgm:t>
        <a:bodyPr/>
        <a:lstStyle/>
        <a:p>
          <a:endParaRPr lang="en-US"/>
        </a:p>
      </dgm:t>
    </dgm:pt>
    <dgm:pt modelId="{9A0E0484-9493-4B4C-A37B-385BF60540B8}" type="sibTrans" cxnId="{DBF26A28-A1A8-48B9-886F-4AA228734C05}">
      <dgm:prSet/>
      <dgm:spPr/>
      <dgm:t>
        <a:bodyPr/>
        <a:lstStyle/>
        <a:p>
          <a:endParaRPr lang="en-US"/>
        </a:p>
      </dgm:t>
    </dgm:pt>
    <dgm:pt modelId="{32A00665-C8C3-457A-953D-F7D8308A9E25}">
      <dgm:prSet phldrT="[Text]" phldr="0"/>
      <dgm:spPr/>
      <dgm:t>
        <a:bodyPr/>
        <a:lstStyle/>
        <a:p>
          <a:r>
            <a:rPr lang="en-US"/>
            <a:t>Approaching Expectations- Targeted Small Group</a:t>
          </a:r>
        </a:p>
      </dgm:t>
    </dgm:pt>
    <dgm:pt modelId="{DD94667F-7BDA-4E58-87D8-393A32773994}" type="parTrans" cxnId="{37021CBC-7B1D-4909-9F21-14217836F004}">
      <dgm:prSet/>
      <dgm:spPr/>
      <dgm:t>
        <a:bodyPr/>
        <a:lstStyle/>
        <a:p>
          <a:endParaRPr lang="en-US"/>
        </a:p>
      </dgm:t>
    </dgm:pt>
    <dgm:pt modelId="{10005E86-CDF1-43CF-9424-C76EE235AB5B}" type="sibTrans" cxnId="{37021CBC-7B1D-4909-9F21-14217836F004}">
      <dgm:prSet/>
      <dgm:spPr/>
      <dgm:t>
        <a:bodyPr/>
        <a:lstStyle/>
        <a:p>
          <a:endParaRPr lang="en-US"/>
        </a:p>
      </dgm:t>
    </dgm:pt>
    <dgm:pt modelId="{7390DC20-A808-4516-9A57-2C7B6E4EF3C0}">
      <dgm:prSet phldrT="[Text]" phldr="0"/>
      <dgm:spPr/>
      <dgm:t>
        <a:bodyPr/>
        <a:lstStyle/>
        <a:p>
          <a:r>
            <a:rPr lang="en-US"/>
            <a:t>Below Expectations- SRIP and Intervention </a:t>
          </a:r>
        </a:p>
      </dgm:t>
    </dgm:pt>
    <dgm:pt modelId="{172D00A4-29C1-4AFC-96F7-2C93C3FECA89}" type="parTrans" cxnId="{CEC5D174-7E97-47D7-A7A5-BC3D1E1D31E2}">
      <dgm:prSet/>
      <dgm:spPr/>
      <dgm:t>
        <a:bodyPr/>
        <a:lstStyle/>
        <a:p>
          <a:endParaRPr lang="en-US"/>
        </a:p>
      </dgm:t>
    </dgm:pt>
    <dgm:pt modelId="{725FC943-67B6-4318-B1D6-76DACC500FFF}" type="sibTrans" cxnId="{CEC5D174-7E97-47D7-A7A5-BC3D1E1D31E2}">
      <dgm:prSet/>
      <dgm:spPr/>
      <dgm:t>
        <a:bodyPr/>
        <a:lstStyle/>
        <a:p>
          <a:endParaRPr lang="en-US"/>
        </a:p>
      </dgm:t>
    </dgm:pt>
    <dgm:pt modelId="{A3752CDF-14E8-45FA-BFA4-39FB9DF44BEB}" type="pres">
      <dgm:prSet presAssocID="{5EBA8537-4514-42EF-A209-48A064C912AD}" presName="hierChild1" presStyleCnt="0">
        <dgm:presLayoutVars>
          <dgm:orgChart val="1"/>
          <dgm:chPref val="1"/>
          <dgm:dir/>
          <dgm:animOne val="branch"/>
          <dgm:animLvl val="lvl"/>
          <dgm:resizeHandles/>
        </dgm:presLayoutVars>
      </dgm:prSet>
      <dgm:spPr/>
    </dgm:pt>
    <dgm:pt modelId="{66C406E1-0713-45B9-9221-49164D29949C}" type="pres">
      <dgm:prSet presAssocID="{62186D0A-603D-430A-8919-A6BFBAD1C6A3}" presName="hierRoot1" presStyleCnt="0">
        <dgm:presLayoutVars>
          <dgm:hierBranch val="init"/>
        </dgm:presLayoutVars>
      </dgm:prSet>
      <dgm:spPr/>
    </dgm:pt>
    <dgm:pt modelId="{732A0884-4786-4B4F-B2D1-10718E37D22F}" type="pres">
      <dgm:prSet presAssocID="{62186D0A-603D-430A-8919-A6BFBAD1C6A3}" presName="rootComposite1" presStyleCnt="0"/>
      <dgm:spPr/>
    </dgm:pt>
    <dgm:pt modelId="{AFAF3011-3495-4826-916E-651BE5B4D46D}" type="pres">
      <dgm:prSet presAssocID="{62186D0A-603D-430A-8919-A6BFBAD1C6A3}" presName="rootText1" presStyleLbl="node0" presStyleIdx="0" presStyleCnt="1">
        <dgm:presLayoutVars>
          <dgm:chPref val="3"/>
        </dgm:presLayoutVars>
      </dgm:prSet>
      <dgm:spPr/>
    </dgm:pt>
    <dgm:pt modelId="{CE6500FE-BC2E-4117-ADB3-FD406BA66874}" type="pres">
      <dgm:prSet presAssocID="{62186D0A-603D-430A-8919-A6BFBAD1C6A3}" presName="rootConnector1" presStyleLbl="node1" presStyleIdx="0" presStyleCnt="0"/>
      <dgm:spPr/>
    </dgm:pt>
    <dgm:pt modelId="{8B4B4529-17BD-4C64-BEDC-C6FEE4E743BC}" type="pres">
      <dgm:prSet presAssocID="{62186D0A-603D-430A-8919-A6BFBAD1C6A3}" presName="hierChild2" presStyleCnt="0"/>
      <dgm:spPr/>
    </dgm:pt>
    <dgm:pt modelId="{59E984A1-10CF-440C-8D33-3C71173D85A6}" type="pres">
      <dgm:prSet presAssocID="{D6B78717-20C0-4840-B340-2CE01F05F20A}" presName="Name37" presStyleLbl="parChTrans1D2" presStyleIdx="0" presStyleCnt="4"/>
      <dgm:spPr/>
    </dgm:pt>
    <dgm:pt modelId="{ECDEA448-7DFF-4ADF-915D-60AB6C9475CB}" type="pres">
      <dgm:prSet presAssocID="{6880AE1B-AE05-472B-8488-697D68BD358F}" presName="hierRoot2" presStyleCnt="0">
        <dgm:presLayoutVars>
          <dgm:hierBranch val="init"/>
        </dgm:presLayoutVars>
      </dgm:prSet>
      <dgm:spPr/>
    </dgm:pt>
    <dgm:pt modelId="{E9962EB1-8FFC-4BBD-80BA-823A8AB51720}" type="pres">
      <dgm:prSet presAssocID="{6880AE1B-AE05-472B-8488-697D68BD358F}" presName="rootComposite" presStyleCnt="0"/>
      <dgm:spPr/>
    </dgm:pt>
    <dgm:pt modelId="{26363D53-64EA-44FA-A1FB-EC43A372907D}" type="pres">
      <dgm:prSet presAssocID="{6880AE1B-AE05-472B-8488-697D68BD358F}" presName="rootText" presStyleLbl="node2" presStyleIdx="0" presStyleCnt="3">
        <dgm:presLayoutVars>
          <dgm:chPref val="3"/>
        </dgm:presLayoutVars>
      </dgm:prSet>
      <dgm:spPr/>
    </dgm:pt>
    <dgm:pt modelId="{F947AE54-503F-4938-A330-82E8584DF8BF}" type="pres">
      <dgm:prSet presAssocID="{6880AE1B-AE05-472B-8488-697D68BD358F}" presName="rootConnector" presStyleLbl="node2" presStyleIdx="0" presStyleCnt="3"/>
      <dgm:spPr/>
    </dgm:pt>
    <dgm:pt modelId="{2C058DA8-1F0D-4F89-B7F5-23E8ED0AED31}" type="pres">
      <dgm:prSet presAssocID="{6880AE1B-AE05-472B-8488-697D68BD358F}" presName="hierChild4" presStyleCnt="0"/>
      <dgm:spPr/>
    </dgm:pt>
    <dgm:pt modelId="{C5CA78AA-C957-4405-B54A-5FC32912D7A6}" type="pres">
      <dgm:prSet presAssocID="{6880AE1B-AE05-472B-8488-697D68BD358F}" presName="hierChild5" presStyleCnt="0"/>
      <dgm:spPr/>
    </dgm:pt>
    <dgm:pt modelId="{CC2792A3-6388-49A5-9ADC-DCAC50A804CB}" type="pres">
      <dgm:prSet presAssocID="{DD94667F-7BDA-4E58-87D8-393A32773994}" presName="Name37" presStyleLbl="parChTrans1D2" presStyleIdx="1" presStyleCnt="4"/>
      <dgm:spPr/>
    </dgm:pt>
    <dgm:pt modelId="{53A19C89-04D8-4BEE-92B9-8BAF07D58C83}" type="pres">
      <dgm:prSet presAssocID="{32A00665-C8C3-457A-953D-F7D8308A9E25}" presName="hierRoot2" presStyleCnt="0">
        <dgm:presLayoutVars>
          <dgm:hierBranch val="init"/>
        </dgm:presLayoutVars>
      </dgm:prSet>
      <dgm:spPr/>
    </dgm:pt>
    <dgm:pt modelId="{BDF3231B-2939-4E88-864A-F305783FE121}" type="pres">
      <dgm:prSet presAssocID="{32A00665-C8C3-457A-953D-F7D8308A9E25}" presName="rootComposite" presStyleCnt="0"/>
      <dgm:spPr/>
    </dgm:pt>
    <dgm:pt modelId="{CB5F19B7-6C6C-4FF4-A172-6FC85E5D03D0}" type="pres">
      <dgm:prSet presAssocID="{32A00665-C8C3-457A-953D-F7D8308A9E25}" presName="rootText" presStyleLbl="node2" presStyleIdx="1" presStyleCnt="3">
        <dgm:presLayoutVars>
          <dgm:chPref val="3"/>
        </dgm:presLayoutVars>
      </dgm:prSet>
      <dgm:spPr/>
    </dgm:pt>
    <dgm:pt modelId="{4560467D-EBE1-453B-9E37-C76473EEBB80}" type="pres">
      <dgm:prSet presAssocID="{32A00665-C8C3-457A-953D-F7D8308A9E25}" presName="rootConnector" presStyleLbl="node2" presStyleIdx="1" presStyleCnt="3"/>
      <dgm:spPr/>
    </dgm:pt>
    <dgm:pt modelId="{0D6AAE20-3835-4F92-A224-B011954153F2}" type="pres">
      <dgm:prSet presAssocID="{32A00665-C8C3-457A-953D-F7D8308A9E25}" presName="hierChild4" presStyleCnt="0"/>
      <dgm:spPr/>
    </dgm:pt>
    <dgm:pt modelId="{3D77DD9E-1DFA-4382-930F-720BFC016764}" type="pres">
      <dgm:prSet presAssocID="{32A00665-C8C3-457A-953D-F7D8308A9E25}" presName="hierChild5" presStyleCnt="0"/>
      <dgm:spPr/>
    </dgm:pt>
    <dgm:pt modelId="{37DC945A-7507-49EB-8A63-71032AA3AC76}" type="pres">
      <dgm:prSet presAssocID="{172D00A4-29C1-4AFC-96F7-2C93C3FECA89}" presName="Name37" presStyleLbl="parChTrans1D2" presStyleIdx="2" presStyleCnt="4"/>
      <dgm:spPr/>
    </dgm:pt>
    <dgm:pt modelId="{05E3B8F5-74F2-445A-B232-ECD6C547101F}" type="pres">
      <dgm:prSet presAssocID="{7390DC20-A808-4516-9A57-2C7B6E4EF3C0}" presName="hierRoot2" presStyleCnt="0">
        <dgm:presLayoutVars>
          <dgm:hierBranch val="init"/>
        </dgm:presLayoutVars>
      </dgm:prSet>
      <dgm:spPr/>
    </dgm:pt>
    <dgm:pt modelId="{465831C9-2422-4DCF-A008-20CC943886A0}" type="pres">
      <dgm:prSet presAssocID="{7390DC20-A808-4516-9A57-2C7B6E4EF3C0}" presName="rootComposite" presStyleCnt="0"/>
      <dgm:spPr/>
    </dgm:pt>
    <dgm:pt modelId="{15809051-90E2-4F9D-A576-B3832EEADA7F}" type="pres">
      <dgm:prSet presAssocID="{7390DC20-A808-4516-9A57-2C7B6E4EF3C0}" presName="rootText" presStyleLbl="node2" presStyleIdx="2" presStyleCnt="3">
        <dgm:presLayoutVars>
          <dgm:chPref val="3"/>
        </dgm:presLayoutVars>
      </dgm:prSet>
      <dgm:spPr/>
    </dgm:pt>
    <dgm:pt modelId="{C2B50BFC-2882-429A-9AD8-502917EEF59E}" type="pres">
      <dgm:prSet presAssocID="{7390DC20-A808-4516-9A57-2C7B6E4EF3C0}" presName="rootConnector" presStyleLbl="node2" presStyleIdx="2" presStyleCnt="3"/>
      <dgm:spPr/>
    </dgm:pt>
    <dgm:pt modelId="{710004B4-ABAD-4402-9EEE-B14920BC60B3}" type="pres">
      <dgm:prSet presAssocID="{7390DC20-A808-4516-9A57-2C7B6E4EF3C0}" presName="hierChild4" presStyleCnt="0"/>
      <dgm:spPr/>
    </dgm:pt>
    <dgm:pt modelId="{A57C403B-2FA4-424D-A7E9-12FCA7951CA0}" type="pres">
      <dgm:prSet presAssocID="{7390DC20-A808-4516-9A57-2C7B6E4EF3C0}" presName="hierChild5" presStyleCnt="0"/>
      <dgm:spPr/>
    </dgm:pt>
    <dgm:pt modelId="{A9BC1C6D-F1FD-47EA-9AB6-1B818DA872A1}" type="pres">
      <dgm:prSet presAssocID="{62186D0A-603D-430A-8919-A6BFBAD1C6A3}" presName="hierChild3" presStyleCnt="0"/>
      <dgm:spPr/>
    </dgm:pt>
    <dgm:pt modelId="{BDF59E93-3007-407A-BAEA-7578E050A90A}" type="pres">
      <dgm:prSet presAssocID="{FD29C854-5404-4051-9940-2B238FD61C43}" presName="Name111" presStyleLbl="parChTrans1D2" presStyleIdx="3" presStyleCnt="4"/>
      <dgm:spPr/>
    </dgm:pt>
    <dgm:pt modelId="{9FE6BF1A-7FFA-4BD8-A35E-7F247035C02C}" type="pres">
      <dgm:prSet presAssocID="{6E71CE97-A6C9-4880-B7BE-19E8D061F494}" presName="hierRoot3" presStyleCnt="0">
        <dgm:presLayoutVars>
          <dgm:hierBranch val="init"/>
        </dgm:presLayoutVars>
      </dgm:prSet>
      <dgm:spPr/>
    </dgm:pt>
    <dgm:pt modelId="{6FD043FA-F79A-4DE9-87C5-CDF8AB72C51D}" type="pres">
      <dgm:prSet presAssocID="{6E71CE97-A6C9-4880-B7BE-19E8D061F494}" presName="rootComposite3" presStyleCnt="0"/>
      <dgm:spPr/>
    </dgm:pt>
    <dgm:pt modelId="{D99C3E7F-DEC4-431B-8808-B1A729776AA2}" type="pres">
      <dgm:prSet presAssocID="{6E71CE97-A6C9-4880-B7BE-19E8D061F494}" presName="rootText3" presStyleLbl="asst1" presStyleIdx="0" presStyleCnt="1">
        <dgm:presLayoutVars>
          <dgm:chPref val="3"/>
        </dgm:presLayoutVars>
      </dgm:prSet>
      <dgm:spPr/>
    </dgm:pt>
    <dgm:pt modelId="{27B411F0-C596-40F4-AE04-F4F5EACC828D}" type="pres">
      <dgm:prSet presAssocID="{6E71CE97-A6C9-4880-B7BE-19E8D061F494}" presName="rootConnector3" presStyleLbl="asst1" presStyleIdx="0" presStyleCnt="1"/>
      <dgm:spPr/>
    </dgm:pt>
    <dgm:pt modelId="{B7C61C44-3AFC-4590-B43C-E6FD56528D87}" type="pres">
      <dgm:prSet presAssocID="{6E71CE97-A6C9-4880-B7BE-19E8D061F494}" presName="hierChild6" presStyleCnt="0"/>
      <dgm:spPr/>
    </dgm:pt>
    <dgm:pt modelId="{3D4F54DF-3D2A-4676-A220-FB6B0A6FD8A9}" type="pres">
      <dgm:prSet presAssocID="{6E71CE97-A6C9-4880-B7BE-19E8D061F494}" presName="hierChild7" presStyleCnt="0"/>
      <dgm:spPr/>
    </dgm:pt>
  </dgm:ptLst>
  <dgm:cxnLst>
    <dgm:cxn modelId="{E87FEF18-7B86-4A3D-BD53-63D9A588FFF5}" type="presOf" srcId="{6E71CE97-A6C9-4880-B7BE-19E8D061F494}" destId="{D99C3E7F-DEC4-431B-8808-B1A729776AA2}" srcOrd="0" destOrd="0" presId="urn:microsoft.com/office/officeart/2005/8/layout/orgChart1"/>
    <dgm:cxn modelId="{F7DFF51E-8055-48C8-AD24-200187137A8B}" type="presOf" srcId="{7390DC20-A808-4516-9A57-2C7B6E4EF3C0}" destId="{15809051-90E2-4F9D-A576-B3832EEADA7F}" srcOrd="0" destOrd="0" presId="urn:microsoft.com/office/officeart/2005/8/layout/orgChart1"/>
    <dgm:cxn modelId="{DBF26A28-A1A8-48B9-886F-4AA228734C05}" srcId="{62186D0A-603D-430A-8919-A6BFBAD1C6A3}" destId="{6880AE1B-AE05-472B-8488-697D68BD358F}" srcOrd="1" destOrd="0" parTransId="{D6B78717-20C0-4840-B340-2CE01F05F20A}" sibTransId="{9A0E0484-9493-4B4C-A37B-385BF60540B8}"/>
    <dgm:cxn modelId="{6C846330-FE3D-4931-A383-AE0E7675502A}" type="presOf" srcId="{6E71CE97-A6C9-4880-B7BE-19E8D061F494}" destId="{27B411F0-C596-40F4-AE04-F4F5EACC828D}" srcOrd="1" destOrd="0" presId="urn:microsoft.com/office/officeart/2005/8/layout/orgChart1"/>
    <dgm:cxn modelId="{45E1CB3F-4BC1-4761-ABC4-E16D3F9EB4E0}" type="presOf" srcId="{7390DC20-A808-4516-9A57-2C7B6E4EF3C0}" destId="{C2B50BFC-2882-429A-9AD8-502917EEF59E}" srcOrd="1" destOrd="0" presId="urn:microsoft.com/office/officeart/2005/8/layout/orgChart1"/>
    <dgm:cxn modelId="{1713EB6B-85DC-4603-8F3E-31AAE86FC939}" type="presOf" srcId="{6880AE1B-AE05-472B-8488-697D68BD358F}" destId="{26363D53-64EA-44FA-A1FB-EC43A372907D}" srcOrd="0" destOrd="0" presId="urn:microsoft.com/office/officeart/2005/8/layout/orgChart1"/>
    <dgm:cxn modelId="{D595E14F-BB3E-4023-9112-E5F18C3DF8AC}" type="presOf" srcId="{5EBA8537-4514-42EF-A209-48A064C912AD}" destId="{A3752CDF-14E8-45FA-BFA4-39FB9DF44BEB}" srcOrd="0" destOrd="0" presId="urn:microsoft.com/office/officeart/2005/8/layout/orgChart1"/>
    <dgm:cxn modelId="{22EEA370-DE50-4B7B-9065-E75C9AFD9A4F}" type="presOf" srcId="{D6B78717-20C0-4840-B340-2CE01F05F20A}" destId="{59E984A1-10CF-440C-8D33-3C71173D85A6}" srcOrd="0" destOrd="0" presId="urn:microsoft.com/office/officeart/2005/8/layout/orgChart1"/>
    <dgm:cxn modelId="{FB7BA672-2961-411F-A809-B8F3A599D4AF}" type="presOf" srcId="{6880AE1B-AE05-472B-8488-697D68BD358F}" destId="{F947AE54-503F-4938-A330-82E8584DF8BF}" srcOrd="1" destOrd="0" presId="urn:microsoft.com/office/officeart/2005/8/layout/orgChart1"/>
    <dgm:cxn modelId="{CEC5D174-7E97-47D7-A7A5-BC3D1E1D31E2}" srcId="{62186D0A-603D-430A-8919-A6BFBAD1C6A3}" destId="{7390DC20-A808-4516-9A57-2C7B6E4EF3C0}" srcOrd="3" destOrd="0" parTransId="{172D00A4-29C1-4AFC-96F7-2C93C3FECA89}" sibTransId="{725FC943-67B6-4318-B1D6-76DACC500FFF}"/>
    <dgm:cxn modelId="{C8F0AA76-433B-47BE-8109-53BB93A8E9C8}" type="presOf" srcId="{62186D0A-603D-430A-8919-A6BFBAD1C6A3}" destId="{CE6500FE-BC2E-4117-ADB3-FD406BA66874}" srcOrd="1" destOrd="0" presId="urn:microsoft.com/office/officeart/2005/8/layout/orgChart1"/>
    <dgm:cxn modelId="{A1FC6D80-3A24-4F74-8415-A2F5D6FC3132}" type="presOf" srcId="{172D00A4-29C1-4AFC-96F7-2C93C3FECA89}" destId="{37DC945A-7507-49EB-8A63-71032AA3AC76}" srcOrd="0" destOrd="0" presId="urn:microsoft.com/office/officeart/2005/8/layout/orgChart1"/>
    <dgm:cxn modelId="{B66FA49E-0AB6-48A8-8747-B66CC6D5CAC0}" type="presOf" srcId="{32A00665-C8C3-457A-953D-F7D8308A9E25}" destId="{CB5F19B7-6C6C-4FF4-A172-6FC85E5D03D0}" srcOrd="0" destOrd="0" presId="urn:microsoft.com/office/officeart/2005/8/layout/orgChart1"/>
    <dgm:cxn modelId="{9BB0C7A4-4174-4019-A8EC-FE5AFD7C85DC}" type="presOf" srcId="{FD29C854-5404-4051-9940-2B238FD61C43}" destId="{BDF59E93-3007-407A-BAEA-7578E050A90A}" srcOrd="0" destOrd="0" presId="urn:microsoft.com/office/officeart/2005/8/layout/orgChart1"/>
    <dgm:cxn modelId="{9C974DA6-7E7A-43F5-9A5B-0DE63A2324B7}" srcId="{5EBA8537-4514-42EF-A209-48A064C912AD}" destId="{62186D0A-603D-430A-8919-A6BFBAD1C6A3}" srcOrd="0" destOrd="0" parTransId="{27A08EFC-26A3-40CC-82D7-399CEA7E5B3F}" sibTransId="{FF1F3554-F217-4A98-BD7B-859B3F8525E8}"/>
    <dgm:cxn modelId="{37021CBC-7B1D-4909-9F21-14217836F004}" srcId="{62186D0A-603D-430A-8919-A6BFBAD1C6A3}" destId="{32A00665-C8C3-457A-953D-F7D8308A9E25}" srcOrd="2" destOrd="0" parTransId="{DD94667F-7BDA-4E58-87D8-393A32773994}" sibTransId="{10005E86-CDF1-43CF-9424-C76EE235AB5B}"/>
    <dgm:cxn modelId="{138F96C1-0802-4064-91CB-D4E361617CDD}" type="presOf" srcId="{DD94667F-7BDA-4E58-87D8-393A32773994}" destId="{CC2792A3-6388-49A5-9ADC-DCAC50A804CB}" srcOrd="0" destOrd="0" presId="urn:microsoft.com/office/officeart/2005/8/layout/orgChart1"/>
    <dgm:cxn modelId="{EE871ECA-F013-4B7F-B267-5733C303A068}" srcId="{62186D0A-603D-430A-8919-A6BFBAD1C6A3}" destId="{6E71CE97-A6C9-4880-B7BE-19E8D061F494}" srcOrd="0" destOrd="0" parTransId="{FD29C854-5404-4051-9940-2B238FD61C43}" sibTransId="{C893B4C3-E845-430B-AD50-AB0264BA9873}"/>
    <dgm:cxn modelId="{8D82B0D2-842A-4BD9-B98B-D1552CEC55B5}" type="presOf" srcId="{62186D0A-603D-430A-8919-A6BFBAD1C6A3}" destId="{AFAF3011-3495-4826-916E-651BE5B4D46D}" srcOrd="0" destOrd="0" presId="urn:microsoft.com/office/officeart/2005/8/layout/orgChart1"/>
    <dgm:cxn modelId="{F9317AEF-8CCB-4F2E-8DF2-2C3CD604E98B}" type="presOf" srcId="{32A00665-C8C3-457A-953D-F7D8308A9E25}" destId="{4560467D-EBE1-453B-9E37-C76473EEBB80}" srcOrd="1" destOrd="0" presId="urn:microsoft.com/office/officeart/2005/8/layout/orgChart1"/>
    <dgm:cxn modelId="{C4A52ADC-8D17-4C17-894A-47C584811A83}" type="presParOf" srcId="{A3752CDF-14E8-45FA-BFA4-39FB9DF44BEB}" destId="{66C406E1-0713-45B9-9221-49164D29949C}" srcOrd="0" destOrd="0" presId="urn:microsoft.com/office/officeart/2005/8/layout/orgChart1"/>
    <dgm:cxn modelId="{39EDF347-9ECA-43B3-A712-0DCD36387823}" type="presParOf" srcId="{66C406E1-0713-45B9-9221-49164D29949C}" destId="{732A0884-4786-4B4F-B2D1-10718E37D22F}" srcOrd="0" destOrd="0" presId="urn:microsoft.com/office/officeart/2005/8/layout/orgChart1"/>
    <dgm:cxn modelId="{6677DC80-C3AA-462A-8F54-B6585595FB35}" type="presParOf" srcId="{732A0884-4786-4B4F-B2D1-10718E37D22F}" destId="{AFAF3011-3495-4826-916E-651BE5B4D46D}" srcOrd="0" destOrd="0" presId="urn:microsoft.com/office/officeart/2005/8/layout/orgChart1"/>
    <dgm:cxn modelId="{903914CC-A992-422C-81F5-B7D7CD7145A6}" type="presParOf" srcId="{732A0884-4786-4B4F-B2D1-10718E37D22F}" destId="{CE6500FE-BC2E-4117-ADB3-FD406BA66874}" srcOrd="1" destOrd="0" presId="urn:microsoft.com/office/officeart/2005/8/layout/orgChart1"/>
    <dgm:cxn modelId="{A5C4CE29-5EE7-4966-B3B1-1CF8531C8691}" type="presParOf" srcId="{66C406E1-0713-45B9-9221-49164D29949C}" destId="{8B4B4529-17BD-4C64-BEDC-C6FEE4E743BC}" srcOrd="1" destOrd="0" presId="urn:microsoft.com/office/officeart/2005/8/layout/orgChart1"/>
    <dgm:cxn modelId="{8AA929C0-AA4B-4C86-8931-5825DD657D8B}" type="presParOf" srcId="{8B4B4529-17BD-4C64-BEDC-C6FEE4E743BC}" destId="{59E984A1-10CF-440C-8D33-3C71173D85A6}" srcOrd="0" destOrd="0" presId="urn:microsoft.com/office/officeart/2005/8/layout/orgChart1"/>
    <dgm:cxn modelId="{6089C86D-08A1-4DDC-AF9A-694C364824D3}" type="presParOf" srcId="{8B4B4529-17BD-4C64-BEDC-C6FEE4E743BC}" destId="{ECDEA448-7DFF-4ADF-915D-60AB6C9475CB}" srcOrd="1" destOrd="0" presId="urn:microsoft.com/office/officeart/2005/8/layout/orgChart1"/>
    <dgm:cxn modelId="{E66605C6-DB59-43D3-A0FC-E0124FFC1240}" type="presParOf" srcId="{ECDEA448-7DFF-4ADF-915D-60AB6C9475CB}" destId="{E9962EB1-8FFC-4BBD-80BA-823A8AB51720}" srcOrd="0" destOrd="0" presId="urn:microsoft.com/office/officeart/2005/8/layout/orgChart1"/>
    <dgm:cxn modelId="{034ED6AF-E348-439F-97BF-36B2847B8152}" type="presParOf" srcId="{E9962EB1-8FFC-4BBD-80BA-823A8AB51720}" destId="{26363D53-64EA-44FA-A1FB-EC43A372907D}" srcOrd="0" destOrd="0" presId="urn:microsoft.com/office/officeart/2005/8/layout/orgChart1"/>
    <dgm:cxn modelId="{9B941C6B-E91A-4F58-AD35-364E03FBB3A0}" type="presParOf" srcId="{E9962EB1-8FFC-4BBD-80BA-823A8AB51720}" destId="{F947AE54-503F-4938-A330-82E8584DF8BF}" srcOrd="1" destOrd="0" presId="urn:microsoft.com/office/officeart/2005/8/layout/orgChart1"/>
    <dgm:cxn modelId="{58167B1F-1B68-4880-9F80-4899D19BD94F}" type="presParOf" srcId="{ECDEA448-7DFF-4ADF-915D-60AB6C9475CB}" destId="{2C058DA8-1F0D-4F89-B7F5-23E8ED0AED31}" srcOrd="1" destOrd="0" presId="urn:microsoft.com/office/officeart/2005/8/layout/orgChart1"/>
    <dgm:cxn modelId="{343A4E65-18B6-492C-AE13-D1C0174D2F42}" type="presParOf" srcId="{ECDEA448-7DFF-4ADF-915D-60AB6C9475CB}" destId="{C5CA78AA-C957-4405-B54A-5FC32912D7A6}" srcOrd="2" destOrd="0" presId="urn:microsoft.com/office/officeart/2005/8/layout/orgChart1"/>
    <dgm:cxn modelId="{4622D1C9-B9BD-4549-8134-19512586B39F}" type="presParOf" srcId="{8B4B4529-17BD-4C64-BEDC-C6FEE4E743BC}" destId="{CC2792A3-6388-49A5-9ADC-DCAC50A804CB}" srcOrd="2" destOrd="0" presId="urn:microsoft.com/office/officeart/2005/8/layout/orgChart1"/>
    <dgm:cxn modelId="{B715BC8E-FFB4-4512-82A4-94CC31435C15}" type="presParOf" srcId="{8B4B4529-17BD-4C64-BEDC-C6FEE4E743BC}" destId="{53A19C89-04D8-4BEE-92B9-8BAF07D58C83}" srcOrd="3" destOrd="0" presId="urn:microsoft.com/office/officeart/2005/8/layout/orgChart1"/>
    <dgm:cxn modelId="{EA86F4FA-EF74-48C6-9288-4A9D21C1BEA2}" type="presParOf" srcId="{53A19C89-04D8-4BEE-92B9-8BAF07D58C83}" destId="{BDF3231B-2939-4E88-864A-F305783FE121}" srcOrd="0" destOrd="0" presId="urn:microsoft.com/office/officeart/2005/8/layout/orgChart1"/>
    <dgm:cxn modelId="{986CDDEE-1350-4558-AF6D-131AF2AD50DC}" type="presParOf" srcId="{BDF3231B-2939-4E88-864A-F305783FE121}" destId="{CB5F19B7-6C6C-4FF4-A172-6FC85E5D03D0}" srcOrd="0" destOrd="0" presId="urn:microsoft.com/office/officeart/2005/8/layout/orgChart1"/>
    <dgm:cxn modelId="{749ADBF2-91FE-4A55-8DF5-9612D16249F3}" type="presParOf" srcId="{BDF3231B-2939-4E88-864A-F305783FE121}" destId="{4560467D-EBE1-453B-9E37-C76473EEBB80}" srcOrd="1" destOrd="0" presId="urn:microsoft.com/office/officeart/2005/8/layout/orgChart1"/>
    <dgm:cxn modelId="{DC640935-89C5-40D0-B437-C9CA76054858}" type="presParOf" srcId="{53A19C89-04D8-4BEE-92B9-8BAF07D58C83}" destId="{0D6AAE20-3835-4F92-A224-B011954153F2}" srcOrd="1" destOrd="0" presId="urn:microsoft.com/office/officeart/2005/8/layout/orgChart1"/>
    <dgm:cxn modelId="{0AEC667B-0A6E-4F4E-A081-FCF3268A5A2D}" type="presParOf" srcId="{53A19C89-04D8-4BEE-92B9-8BAF07D58C83}" destId="{3D77DD9E-1DFA-4382-930F-720BFC016764}" srcOrd="2" destOrd="0" presId="urn:microsoft.com/office/officeart/2005/8/layout/orgChart1"/>
    <dgm:cxn modelId="{6F4ABE36-FEF0-4C4C-B80C-CFA67D9AB841}" type="presParOf" srcId="{8B4B4529-17BD-4C64-BEDC-C6FEE4E743BC}" destId="{37DC945A-7507-49EB-8A63-71032AA3AC76}" srcOrd="4" destOrd="0" presId="urn:microsoft.com/office/officeart/2005/8/layout/orgChart1"/>
    <dgm:cxn modelId="{407832CB-3526-4DE9-866D-6D3CA14CB33C}" type="presParOf" srcId="{8B4B4529-17BD-4C64-BEDC-C6FEE4E743BC}" destId="{05E3B8F5-74F2-445A-B232-ECD6C547101F}" srcOrd="5" destOrd="0" presId="urn:microsoft.com/office/officeart/2005/8/layout/orgChart1"/>
    <dgm:cxn modelId="{7594E39C-BB00-46A1-ABA1-0980035F5893}" type="presParOf" srcId="{05E3B8F5-74F2-445A-B232-ECD6C547101F}" destId="{465831C9-2422-4DCF-A008-20CC943886A0}" srcOrd="0" destOrd="0" presId="urn:microsoft.com/office/officeart/2005/8/layout/orgChart1"/>
    <dgm:cxn modelId="{FD6AE7A1-6454-4913-83AE-E0350497771D}" type="presParOf" srcId="{465831C9-2422-4DCF-A008-20CC943886A0}" destId="{15809051-90E2-4F9D-A576-B3832EEADA7F}" srcOrd="0" destOrd="0" presId="urn:microsoft.com/office/officeart/2005/8/layout/orgChart1"/>
    <dgm:cxn modelId="{FDE2F3B6-6B44-4445-86CF-E10C0F1655A0}" type="presParOf" srcId="{465831C9-2422-4DCF-A008-20CC943886A0}" destId="{C2B50BFC-2882-429A-9AD8-502917EEF59E}" srcOrd="1" destOrd="0" presId="urn:microsoft.com/office/officeart/2005/8/layout/orgChart1"/>
    <dgm:cxn modelId="{1F2C1174-AAB3-4B46-8D0A-5D8C89D04C1C}" type="presParOf" srcId="{05E3B8F5-74F2-445A-B232-ECD6C547101F}" destId="{710004B4-ABAD-4402-9EEE-B14920BC60B3}" srcOrd="1" destOrd="0" presId="urn:microsoft.com/office/officeart/2005/8/layout/orgChart1"/>
    <dgm:cxn modelId="{CA2D5452-4F75-48A5-8DC7-FD38B99F0FEE}" type="presParOf" srcId="{05E3B8F5-74F2-445A-B232-ECD6C547101F}" destId="{A57C403B-2FA4-424D-A7E9-12FCA7951CA0}" srcOrd="2" destOrd="0" presId="urn:microsoft.com/office/officeart/2005/8/layout/orgChart1"/>
    <dgm:cxn modelId="{FF20B364-F708-4E85-93A5-07BD11EC9F06}" type="presParOf" srcId="{66C406E1-0713-45B9-9221-49164D29949C}" destId="{A9BC1C6D-F1FD-47EA-9AB6-1B818DA872A1}" srcOrd="2" destOrd="0" presId="urn:microsoft.com/office/officeart/2005/8/layout/orgChart1"/>
    <dgm:cxn modelId="{C9674928-F36B-4E55-91B1-45B178F6C0E3}" type="presParOf" srcId="{A9BC1C6D-F1FD-47EA-9AB6-1B818DA872A1}" destId="{BDF59E93-3007-407A-BAEA-7578E050A90A}" srcOrd="0" destOrd="0" presId="urn:microsoft.com/office/officeart/2005/8/layout/orgChart1"/>
    <dgm:cxn modelId="{F56CA6D0-2152-4B53-9018-E22EBB56A403}" type="presParOf" srcId="{A9BC1C6D-F1FD-47EA-9AB6-1B818DA872A1}" destId="{9FE6BF1A-7FFA-4BD8-A35E-7F247035C02C}" srcOrd="1" destOrd="0" presId="urn:microsoft.com/office/officeart/2005/8/layout/orgChart1"/>
    <dgm:cxn modelId="{0E1D670F-CA23-474E-8937-F7C06D092B30}" type="presParOf" srcId="{9FE6BF1A-7FFA-4BD8-A35E-7F247035C02C}" destId="{6FD043FA-F79A-4DE9-87C5-CDF8AB72C51D}" srcOrd="0" destOrd="0" presId="urn:microsoft.com/office/officeart/2005/8/layout/orgChart1"/>
    <dgm:cxn modelId="{62F5A154-32EE-430C-8D7C-9FDABEC223D6}" type="presParOf" srcId="{6FD043FA-F79A-4DE9-87C5-CDF8AB72C51D}" destId="{D99C3E7F-DEC4-431B-8808-B1A729776AA2}" srcOrd="0" destOrd="0" presId="urn:microsoft.com/office/officeart/2005/8/layout/orgChart1"/>
    <dgm:cxn modelId="{0821CEA6-DBD3-408B-9B42-B7BB8C945EE8}" type="presParOf" srcId="{6FD043FA-F79A-4DE9-87C5-CDF8AB72C51D}" destId="{27B411F0-C596-40F4-AE04-F4F5EACC828D}" srcOrd="1" destOrd="0" presId="urn:microsoft.com/office/officeart/2005/8/layout/orgChart1"/>
    <dgm:cxn modelId="{01BFC5D7-081D-499B-A49C-8A37D2096580}" type="presParOf" srcId="{9FE6BF1A-7FFA-4BD8-A35E-7F247035C02C}" destId="{B7C61C44-3AFC-4590-B43C-E6FD56528D87}" srcOrd="1" destOrd="0" presId="urn:microsoft.com/office/officeart/2005/8/layout/orgChart1"/>
    <dgm:cxn modelId="{20ADF1AA-C45A-422F-BAE1-F045F132F499}" type="presParOf" srcId="{9FE6BF1A-7FFA-4BD8-A35E-7F247035C02C}" destId="{3D4F54DF-3D2A-4676-A220-FB6B0A6FD8A9}"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3E75E6-B854-42AF-8229-FBBB01AC5810}" type="doc">
      <dgm:prSet loTypeId="urn:microsoft.com/office/officeart/2005/8/layout/vList2" loCatId="list" qsTypeId="urn:microsoft.com/office/officeart/2005/8/quickstyle/simple1#1" qsCatId="simple" csTypeId="urn:microsoft.com/office/officeart/2005/8/colors/colorful5#1" csCatId="colorful"/>
      <dgm:spPr/>
      <dgm:t>
        <a:bodyPr/>
        <a:lstStyle/>
        <a:p>
          <a:endParaRPr lang="en-US"/>
        </a:p>
      </dgm:t>
    </dgm:pt>
    <dgm:pt modelId="{C4C05BE4-7989-4650-B2CB-F269A2D5498C}">
      <dgm:prSet/>
      <dgm:spPr/>
      <dgm:t>
        <a:bodyPr/>
        <a:lstStyle/>
        <a:p>
          <a:r>
            <a:rPr lang="en-US"/>
            <a:t>Students in grades Kindergarten – 3</a:t>
          </a:r>
          <a:r>
            <a:rPr lang="en-US" baseline="30000"/>
            <a:t>rd</a:t>
          </a:r>
          <a:r>
            <a:rPr lang="en-US"/>
            <a:t> grade will receive a screener assessment. </a:t>
          </a:r>
        </a:p>
      </dgm:t>
    </dgm:pt>
    <dgm:pt modelId="{3F412EFB-3E5C-4970-9E33-3BCCFD0DB874}" type="parTrans" cxnId="{32AB00C5-0F51-418B-BD98-BEFF1357EC2F}">
      <dgm:prSet/>
      <dgm:spPr/>
      <dgm:t>
        <a:bodyPr/>
        <a:lstStyle/>
        <a:p>
          <a:endParaRPr lang="en-US"/>
        </a:p>
      </dgm:t>
    </dgm:pt>
    <dgm:pt modelId="{23EE4FE0-9FF5-4BFE-8E40-F2601C74E65B}" type="sibTrans" cxnId="{32AB00C5-0F51-418B-BD98-BEFF1357EC2F}">
      <dgm:prSet/>
      <dgm:spPr/>
      <dgm:t>
        <a:bodyPr/>
        <a:lstStyle/>
        <a:p>
          <a:endParaRPr lang="en-US"/>
        </a:p>
      </dgm:t>
    </dgm:pt>
    <dgm:pt modelId="{22C776B7-02CF-4D45-BAFD-37477B82CC2E}">
      <dgm:prSet/>
      <dgm:spPr/>
      <dgm:t>
        <a:bodyPr/>
        <a:lstStyle/>
        <a:p>
          <a:r>
            <a:rPr lang="en-US"/>
            <a:t>If student is identified as needing a SRIP, the school will notify and meet with families in October and the end of the school year. </a:t>
          </a:r>
        </a:p>
      </dgm:t>
    </dgm:pt>
    <dgm:pt modelId="{34593EF5-9C87-4233-8B32-240876A859A9}" type="parTrans" cxnId="{8CC218D4-FD5C-4260-9334-106F7B8DAA5F}">
      <dgm:prSet/>
      <dgm:spPr/>
      <dgm:t>
        <a:bodyPr/>
        <a:lstStyle/>
        <a:p>
          <a:endParaRPr lang="en-US"/>
        </a:p>
      </dgm:t>
    </dgm:pt>
    <dgm:pt modelId="{8C6E8F3F-B6E2-42D0-A177-361CBA9AB867}" type="sibTrans" cxnId="{8CC218D4-FD5C-4260-9334-106F7B8DAA5F}">
      <dgm:prSet/>
      <dgm:spPr/>
      <dgm:t>
        <a:bodyPr/>
        <a:lstStyle/>
        <a:p>
          <a:endParaRPr lang="en-US"/>
        </a:p>
      </dgm:t>
    </dgm:pt>
    <dgm:pt modelId="{77A97A3D-8E32-4D04-8258-8E1A943B9219}">
      <dgm:prSet/>
      <dgm:spPr/>
      <dgm:t>
        <a:bodyPr/>
        <a:lstStyle/>
        <a:p>
          <a:r>
            <a:rPr lang="en-US"/>
            <a:t>If needed a midyear meeting may be requested to discuss changes or needs. </a:t>
          </a:r>
        </a:p>
      </dgm:t>
    </dgm:pt>
    <dgm:pt modelId="{0F243D2E-D907-4569-B559-2F4950ACF497}" type="parTrans" cxnId="{F6F1E89D-5378-4842-AFE3-0B21EB815910}">
      <dgm:prSet/>
      <dgm:spPr/>
      <dgm:t>
        <a:bodyPr/>
        <a:lstStyle/>
        <a:p>
          <a:endParaRPr lang="en-US"/>
        </a:p>
      </dgm:t>
    </dgm:pt>
    <dgm:pt modelId="{584D3C8F-B918-4D8C-976E-E5B65D608779}" type="sibTrans" cxnId="{F6F1E89D-5378-4842-AFE3-0B21EB815910}">
      <dgm:prSet/>
      <dgm:spPr/>
      <dgm:t>
        <a:bodyPr/>
        <a:lstStyle/>
        <a:p>
          <a:endParaRPr lang="en-US"/>
        </a:p>
      </dgm:t>
    </dgm:pt>
    <dgm:pt modelId="{9D23C5B7-B4D7-46CD-94BF-DE1AE58468FF}">
      <dgm:prSet/>
      <dgm:spPr/>
      <dgm:t>
        <a:bodyPr/>
        <a:lstStyle/>
        <a:p>
          <a:r>
            <a:rPr lang="en-US"/>
            <a:t>Student progress will be monitored throughout the year and communicated with parents 2x per quarter. </a:t>
          </a:r>
        </a:p>
      </dgm:t>
    </dgm:pt>
    <dgm:pt modelId="{4461755A-F4ED-4440-93AC-E6A9BBD9D977}" type="parTrans" cxnId="{D1A6CD1A-5197-456D-8087-91522C9E08DD}">
      <dgm:prSet/>
      <dgm:spPr/>
      <dgm:t>
        <a:bodyPr/>
        <a:lstStyle/>
        <a:p>
          <a:endParaRPr lang="en-US"/>
        </a:p>
      </dgm:t>
    </dgm:pt>
    <dgm:pt modelId="{7B341A16-8244-4191-AC56-A4F623F2C2DF}" type="sibTrans" cxnId="{D1A6CD1A-5197-456D-8087-91522C9E08DD}">
      <dgm:prSet/>
      <dgm:spPr/>
      <dgm:t>
        <a:bodyPr/>
        <a:lstStyle/>
        <a:p>
          <a:endParaRPr lang="en-US"/>
        </a:p>
      </dgm:t>
    </dgm:pt>
    <dgm:pt modelId="{B1503596-3383-4A55-B297-7CF21AB79669}">
      <dgm:prSet/>
      <dgm:spPr/>
      <dgm:t>
        <a:bodyPr/>
        <a:lstStyle/>
        <a:p>
          <a:pPr rtl="0"/>
          <a:r>
            <a:rPr lang="en-US"/>
            <a:t>Students will </a:t>
          </a:r>
          <a:r>
            <a:rPr lang="en-US" b="0">
              <a:latin typeface="Aptos Display" panose="020F0302020204030204"/>
            </a:rPr>
            <a:t>not be </a:t>
          </a:r>
          <a:r>
            <a:rPr lang="en-US" b="1">
              <a:latin typeface="Aptos Display" panose="020F0302020204030204"/>
            </a:rPr>
            <a:t>identified</a:t>
          </a:r>
          <a:r>
            <a:rPr lang="en-US"/>
            <a:t> for retention</a:t>
          </a:r>
          <a:r>
            <a:rPr lang="en-US">
              <a:latin typeface="Aptos Display" panose="020F0302020204030204"/>
            </a:rPr>
            <a:t>,</a:t>
          </a:r>
          <a:r>
            <a:rPr lang="en-US"/>
            <a:t> under the Literacy Plan</a:t>
          </a:r>
          <a:r>
            <a:rPr lang="en-US">
              <a:latin typeface="Aptos Display" panose="020F0302020204030204"/>
            </a:rPr>
            <a:t>,</a:t>
          </a:r>
          <a:r>
            <a:rPr lang="en-US"/>
            <a:t> until the </a:t>
          </a:r>
          <a:r>
            <a:rPr lang="en-US">
              <a:latin typeface="Aptos Display" panose="020F0302020204030204"/>
            </a:rPr>
            <a:t>27-28</a:t>
          </a:r>
          <a:r>
            <a:rPr lang="en-US"/>
            <a:t> school year</a:t>
          </a:r>
          <a:r>
            <a:rPr lang="en-US">
              <a:latin typeface="Aptos Display" panose="020F0302020204030204"/>
            </a:rPr>
            <a:t> and not officially retained until the 28-29 school year. </a:t>
          </a:r>
          <a:endParaRPr lang="en-US"/>
        </a:p>
      </dgm:t>
    </dgm:pt>
    <dgm:pt modelId="{CDEACB66-E3E1-432B-A0D1-29576C224C08}" type="parTrans" cxnId="{E8DF234B-C392-4B45-BA15-69A06F3CA0D0}">
      <dgm:prSet/>
      <dgm:spPr/>
      <dgm:t>
        <a:bodyPr/>
        <a:lstStyle/>
        <a:p>
          <a:endParaRPr lang="en-US"/>
        </a:p>
      </dgm:t>
    </dgm:pt>
    <dgm:pt modelId="{080689D1-9020-46E6-B107-C2F2B590B4A6}" type="sibTrans" cxnId="{E8DF234B-C392-4B45-BA15-69A06F3CA0D0}">
      <dgm:prSet/>
      <dgm:spPr/>
      <dgm:t>
        <a:bodyPr/>
        <a:lstStyle/>
        <a:p>
          <a:endParaRPr lang="en-US"/>
        </a:p>
      </dgm:t>
    </dgm:pt>
    <dgm:pt modelId="{3547ACB3-EDE1-4FA0-8FEA-040CC4BC8BF0}" type="pres">
      <dgm:prSet presAssocID="{D83E75E6-B854-42AF-8229-FBBB01AC5810}" presName="linear" presStyleCnt="0">
        <dgm:presLayoutVars>
          <dgm:animLvl val="lvl"/>
          <dgm:resizeHandles val="exact"/>
        </dgm:presLayoutVars>
      </dgm:prSet>
      <dgm:spPr/>
    </dgm:pt>
    <dgm:pt modelId="{E16E3F33-F966-44E3-9190-D79D7AD7897E}" type="pres">
      <dgm:prSet presAssocID="{C4C05BE4-7989-4650-B2CB-F269A2D5498C}" presName="parentText" presStyleLbl="node1" presStyleIdx="0" presStyleCnt="5">
        <dgm:presLayoutVars>
          <dgm:chMax val="0"/>
          <dgm:bulletEnabled val="1"/>
        </dgm:presLayoutVars>
      </dgm:prSet>
      <dgm:spPr/>
    </dgm:pt>
    <dgm:pt modelId="{F1EED194-F711-45BE-BFB5-C86952AFAE94}" type="pres">
      <dgm:prSet presAssocID="{23EE4FE0-9FF5-4BFE-8E40-F2601C74E65B}" presName="spacer" presStyleCnt="0"/>
      <dgm:spPr/>
    </dgm:pt>
    <dgm:pt modelId="{E089A2F5-AFE4-4716-AB3B-C38CD53A81DE}" type="pres">
      <dgm:prSet presAssocID="{22C776B7-02CF-4D45-BAFD-37477B82CC2E}" presName="parentText" presStyleLbl="node1" presStyleIdx="1" presStyleCnt="5">
        <dgm:presLayoutVars>
          <dgm:chMax val="0"/>
          <dgm:bulletEnabled val="1"/>
        </dgm:presLayoutVars>
      </dgm:prSet>
      <dgm:spPr/>
    </dgm:pt>
    <dgm:pt modelId="{DD3DBE28-88BB-49F1-92BE-876015EF008F}" type="pres">
      <dgm:prSet presAssocID="{8C6E8F3F-B6E2-42D0-A177-361CBA9AB867}" presName="spacer" presStyleCnt="0"/>
      <dgm:spPr/>
    </dgm:pt>
    <dgm:pt modelId="{A359CA42-262F-4A5F-BC54-61510D0773CF}" type="pres">
      <dgm:prSet presAssocID="{77A97A3D-8E32-4D04-8258-8E1A943B9219}" presName="parentText" presStyleLbl="node1" presStyleIdx="2" presStyleCnt="5">
        <dgm:presLayoutVars>
          <dgm:chMax val="0"/>
          <dgm:bulletEnabled val="1"/>
        </dgm:presLayoutVars>
      </dgm:prSet>
      <dgm:spPr/>
    </dgm:pt>
    <dgm:pt modelId="{BB9115C3-6A25-4229-A7F4-1CBC72DC6009}" type="pres">
      <dgm:prSet presAssocID="{584D3C8F-B918-4D8C-976E-E5B65D608779}" presName="spacer" presStyleCnt="0"/>
      <dgm:spPr/>
    </dgm:pt>
    <dgm:pt modelId="{32C9C5D8-2549-4063-A720-7CE360835067}" type="pres">
      <dgm:prSet presAssocID="{9D23C5B7-B4D7-46CD-94BF-DE1AE58468FF}" presName="parentText" presStyleLbl="node1" presStyleIdx="3" presStyleCnt="5">
        <dgm:presLayoutVars>
          <dgm:chMax val="0"/>
          <dgm:bulletEnabled val="1"/>
        </dgm:presLayoutVars>
      </dgm:prSet>
      <dgm:spPr/>
    </dgm:pt>
    <dgm:pt modelId="{B6270FEA-829B-4F82-9874-9D2D69D6A731}" type="pres">
      <dgm:prSet presAssocID="{7B341A16-8244-4191-AC56-A4F623F2C2DF}" presName="spacer" presStyleCnt="0"/>
      <dgm:spPr/>
    </dgm:pt>
    <dgm:pt modelId="{C65C0148-2624-40D0-9ECD-EB667F77AA17}" type="pres">
      <dgm:prSet presAssocID="{B1503596-3383-4A55-B297-7CF21AB79669}" presName="parentText" presStyleLbl="node1" presStyleIdx="4" presStyleCnt="5">
        <dgm:presLayoutVars>
          <dgm:chMax val="0"/>
          <dgm:bulletEnabled val="1"/>
        </dgm:presLayoutVars>
      </dgm:prSet>
      <dgm:spPr/>
    </dgm:pt>
  </dgm:ptLst>
  <dgm:cxnLst>
    <dgm:cxn modelId="{D1A6CD1A-5197-456D-8087-91522C9E08DD}" srcId="{D83E75E6-B854-42AF-8229-FBBB01AC5810}" destId="{9D23C5B7-B4D7-46CD-94BF-DE1AE58468FF}" srcOrd="3" destOrd="0" parTransId="{4461755A-F4ED-4440-93AC-E6A9BBD9D977}" sibTransId="{7B341A16-8244-4191-AC56-A4F623F2C2DF}"/>
    <dgm:cxn modelId="{E8DF234B-C392-4B45-BA15-69A06F3CA0D0}" srcId="{D83E75E6-B854-42AF-8229-FBBB01AC5810}" destId="{B1503596-3383-4A55-B297-7CF21AB79669}" srcOrd="4" destOrd="0" parTransId="{CDEACB66-E3E1-432B-A0D1-29576C224C08}" sibTransId="{080689D1-9020-46E6-B107-C2F2B590B4A6}"/>
    <dgm:cxn modelId="{472F7E6B-9D7C-4452-B7F1-2E9792157CC3}" type="presOf" srcId="{D83E75E6-B854-42AF-8229-FBBB01AC5810}" destId="{3547ACB3-EDE1-4FA0-8FEA-040CC4BC8BF0}" srcOrd="0" destOrd="0" presId="urn:microsoft.com/office/officeart/2005/8/layout/vList2"/>
    <dgm:cxn modelId="{ABB66576-3A8D-460B-8E72-D6C04874B1C9}" type="presOf" srcId="{C4C05BE4-7989-4650-B2CB-F269A2D5498C}" destId="{E16E3F33-F966-44E3-9190-D79D7AD7897E}" srcOrd="0" destOrd="0" presId="urn:microsoft.com/office/officeart/2005/8/layout/vList2"/>
    <dgm:cxn modelId="{D985317C-4418-4943-872E-19B38BB7ADF4}" type="presOf" srcId="{B1503596-3383-4A55-B297-7CF21AB79669}" destId="{C65C0148-2624-40D0-9ECD-EB667F77AA17}" srcOrd="0" destOrd="0" presId="urn:microsoft.com/office/officeart/2005/8/layout/vList2"/>
    <dgm:cxn modelId="{6BEFB490-C8A2-484B-A086-F053058C6134}" type="presOf" srcId="{9D23C5B7-B4D7-46CD-94BF-DE1AE58468FF}" destId="{32C9C5D8-2549-4063-A720-7CE360835067}" srcOrd="0" destOrd="0" presId="urn:microsoft.com/office/officeart/2005/8/layout/vList2"/>
    <dgm:cxn modelId="{20D49294-18B6-4C0E-9626-E0EA68F9930F}" type="presOf" srcId="{77A97A3D-8E32-4D04-8258-8E1A943B9219}" destId="{A359CA42-262F-4A5F-BC54-61510D0773CF}" srcOrd="0" destOrd="0" presId="urn:microsoft.com/office/officeart/2005/8/layout/vList2"/>
    <dgm:cxn modelId="{200DF996-1063-46BE-B0C0-B617794CB92F}" type="presOf" srcId="{22C776B7-02CF-4D45-BAFD-37477B82CC2E}" destId="{E089A2F5-AFE4-4716-AB3B-C38CD53A81DE}" srcOrd="0" destOrd="0" presId="urn:microsoft.com/office/officeart/2005/8/layout/vList2"/>
    <dgm:cxn modelId="{F6F1E89D-5378-4842-AFE3-0B21EB815910}" srcId="{D83E75E6-B854-42AF-8229-FBBB01AC5810}" destId="{77A97A3D-8E32-4D04-8258-8E1A943B9219}" srcOrd="2" destOrd="0" parTransId="{0F243D2E-D907-4569-B559-2F4950ACF497}" sibTransId="{584D3C8F-B918-4D8C-976E-E5B65D608779}"/>
    <dgm:cxn modelId="{32AB00C5-0F51-418B-BD98-BEFF1357EC2F}" srcId="{D83E75E6-B854-42AF-8229-FBBB01AC5810}" destId="{C4C05BE4-7989-4650-B2CB-F269A2D5498C}" srcOrd="0" destOrd="0" parTransId="{3F412EFB-3E5C-4970-9E33-3BCCFD0DB874}" sibTransId="{23EE4FE0-9FF5-4BFE-8E40-F2601C74E65B}"/>
    <dgm:cxn modelId="{8CC218D4-FD5C-4260-9334-106F7B8DAA5F}" srcId="{D83E75E6-B854-42AF-8229-FBBB01AC5810}" destId="{22C776B7-02CF-4D45-BAFD-37477B82CC2E}" srcOrd="1" destOrd="0" parTransId="{34593EF5-9C87-4233-8B32-240876A859A9}" sibTransId="{8C6E8F3F-B6E2-42D0-A177-361CBA9AB867}"/>
    <dgm:cxn modelId="{2E0ACA03-AE1E-4FB0-A938-E79957ACD2EC}" type="presParOf" srcId="{3547ACB3-EDE1-4FA0-8FEA-040CC4BC8BF0}" destId="{E16E3F33-F966-44E3-9190-D79D7AD7897E}" srcOrd="0" destOrd="0" presId="urn:microsoft.com/office/officeart/2005/8/layout/vList2"/>
    <dgm:cxn modelId="{F6922700-32E9-408F-8EB8-CC7E3D883961}" type="presParOf" srcId="{3547ACB3-EDE1-4FA0-8FEA-040CC4BC8BF0}" destId="{F1EED194-F711-45BE-BFB5-C86952AFAE94}" srcOrd="1" destOrd="0" presId="urn:microsoft.com/office/officeart/2005/8/layout/vList2"/>
    <dgm:cxn modelId="{1390DCCB-3DA2-48C3-92F3-5BF9C5B982B3}" type="presParOf" srcId="{3547ACB3-EDE1-4FA0-8FEA-040CC4BC8BF0}" destId="{E089A2F5-AFE4-4716-AB3B-C38CD53A81DE}" srcOrd="2" destOrd="0" presId="urn:microsoft.com/office/officeart/2005/8/layout/vList2"/>
    <dgm:cxn modelId="{3F5220A9-7A30-4D31-B6B6-3330C02CE07B}" type="presParOf" srcId="{3547ACB3-EDE1-4FA0-8FEA-040CC4BC8BF0}" destId="{DD3DBE28-88BB-49F1-92BE-876015EF008F}" srcOrd="3" destOrd="0" presId="urn:microsoft.com/office/officeart/2005/8/layout/vList2"/>
    <dgm:cxn modelId="{CB7180EF-1268-48E4-A094-551ECF59B8AB}" type="presParOf" srcId="{3547ACB3-EDE1-4FA0-8FEA-040CC4BC8BF0}" destId="{A359CA42-262F-4A5F-BC54-61510D0773CF}" srcOrd="4" destOrd="0" presId="urn:microsoft.com/office/officeart/2005/8/layout/vList2"/>
    <dgm:cxn modelId="{31CBF204-05F1-42F1-A83E-A32010234816}" type="presParOf" srcId="{3547ACB3-EDE1-4FA0-8FEA-040CC4BC8BF0}" destId="{BB9115C3-6A25-4229-A7F4-1CBC72DC6009}" srcOrd="5" destOrd="0" presId="urn:microsoft.com/office/officeart/2005/8/layout/vList2"/>
    <dgm:cxn modelId="{F74402E1-933F-42F4-9A74-66EABC25BB6B}" type="presParOf" srcId="{3547ACB3-EDE1-4FA0-8FEA-040CC4BC8BF0}" destId="{32C9C5D8-2549-4063-A720-7CE360835067}" srcOrd="6" destOrd="0" presId="urn:microsoft.com/office/officeart/2005/8/layout/vList2"/>
    <dgm:cxn modelId="{31CAE05D-A3EB-407C-89E7-396714234536}" type="presParOf" srcId="{3547ACB3-EDE1-4FA0-8FEA-040CC4BC8BF0}" destId="{B6270FEA-829B-4F82-9874-9D2D69D6A731}" srcOrd="7" destOrd="0" presId="urn:microsoft.com/office/officeart/2005/8/layout/vList2"/>
    <dgm:cxn modelId="{75B6DF81-14F4-495E-A113-1885291273D3}" type="presParOf" srcId="{3547ACB3-EDE1-4FA0-8FEA-040CC4BC8BF0}" destId="{C65C0148-2624-40D0-9ECD-EB667F77AA17}"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F59E93-3007-407A-BAEA-7578E050A90A}">
      <dsp:nvSpPr>
        <dsp:cNvPr id="0" name=""/>
        <dsp:cNvSpPr/>
      </dsp:nvSpPr>
      <dsp:spPr>
        <a:xfrm>
          <a:off x="4078391" y="1034012"/>
          <a:ext cx="216625" cy="949024"/>
        </a:xfrm>
        <a:custGeom>
          <a:avLst/>
          <a:gdLst/>
          <a:ahLst/>
          <a:cxnLst/>
          <a:rect l="0" t="0" r="0" b="0"/>
          <a:pathLst>
            <a:path>
              <a:moveTo>
                <a:pt x="216625" y="0"/>
              </a:moveTo>
              <a:lnTo>
                <a:pt x="216625" y="949024"/>
              </a:lnTo>
              <a:lnTo>
                <a:pt x="0" y="949024"/>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DC945A-7507-49EB-8A63-71032AA3AC76}">
      <dsp:nvSpPr>
        <dsp:cNvPr id="0" name=""/>
        <dsp:cNvSpPr/>
      </dsp:nvSpPr>
      <dsp:spPr>
        <a:xfrm>
          <a:off x="4295017" y="1034012"/>
          <a:ext cx="2496347" cy="1898049"/>
        </a:xfrm>
        <a:custGeom>
          <a:avLst/>
          <a:gdLst/>
          <a:ahLst/>
          <a:cxnLst/>
          <a:rect l="0" t="0" r="0" b="0"/>
          <a:pathLst>
            <a:path>
              <a:moveTo>
                <a:pt x="0" y="0"/>
              </a:moveTo>
              <a:lnTo>
                <a:pt x="0" y="1681424"/>
              </a:lnTo>
              <a:lnTo>
                <a:pt x="2496347" y="1681424"/>
              </a:lnTo>
              <a:lnTo>
                <a:pt x="2496347" y="189804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2792A3-6388-49A5-9ADC-DCAC50A804CB}">
      <dsp:nvSpPr>
        <dsp:cNvPr id="0" name=""/>
        <dsp:cNvSpPr/>
      </dsp:nvSpPr>
      <dsp:spPr>
        <a:xfrm>
          <a:off x="4249297" y="1034012"/>
          <a:ext cx="91440" cy="1898049"/>
        </a:xfrm>
        <a:custGeom>
          <a:avLst/>
          <a:gdLst/>
          <a:ahLst/>
          <a:cxnLst/>
          <a:rect l="0" t="0" r="0" b="0"/>
          <a:pathLst>
            <a:path>
              <a:moveTo>
                <a:pt x="45720" y="0"/>
              </a:moveTo>
              <a:lnTo>
                <a:pt x="45720" y="189804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E984A1-10CF-440C-8D33-3C71173D85A6}">
      <dsp:nvSpPr>
        <dsp:cNvPr id="0" name=""/>
        <dsp:cNvSpPr/>
      </dsp:nvSpPr>
      <dsp:spPr>
        <a:xfrm>
          <a:off x="1798669" y="1034012"/>
          <a:ext cx="2496347" cy="1898049"/>
        </a:xfrm>
        <a:custGeom>
          <a:avLst/>
          <a:gdLst/>
          <a:ahLst/>
          <a:cxnLst/>
          <a:rect l="0" t="0" r="0" b="0"/>
          <a:pathLst>
            <a:path>
              <a:moveTo>
                <a:pt x="2496347" y="0"/>
              </a:moveTo>
              <a:lnTo>
                <a:pt x="2496347" y="1681424"/>
              </a:lnTo>
              <a:lnTo>
                <a:pt x="0" y="1681424"/>
              </a:lnTo>
              <a:lnTo>
                <a:pt x="0" y="189804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AF3011-3495-4826-916E-651BE5B4D46D}">
      <dsp:nvSpPr>
        <dsp:cNvPr id="0" name=""/>
        <dsp:cNvSpPr/>
      </dsp:nvSpPr>
      <dsp:spPr>
        <a:xfrm>
          <a:off x="3263468" y="2464"/>
          <a:ext cx="2063097" cy="1031548"/>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a:t>Universal Screening</a:t>
          </a:r>
        </a:p>
        <a:p>
          <a:pPr marL="0" lvl="0" indent="0" algn="ctr" defTabSz="755650" rtl="0">
            <a:lnSpc>
              <a:spcPct val="90000"/>
            </a:lnSpc>
            <a:spcBef>
              <a:spcPct val="0"/>
            </a:spcBef>
            <a:spcAft>
              <a:spcPct val="35000"/>
            </a:spcAft>
            <a:buNone/>
          </a:pPr>
          <a:r>
            <a:rPr lang="en-US" sz="1700" kern="1200"/>
            <a:t>3 Times Per </a:t>
          </a:r>
          <a:r>
            <a:rPr lang="en-US" sz="1700" kern="1200">
              <a:latin typeface="Aptos Display" panose="020F0302020204030204"/>
            </a:rPr>
            <a:t>Year</a:t>
          </a:r>
        </a:p>
        <a:p>
          <a:pPr marL="0" lvl="0" indent="0" algn="ctr" defTabSz="755650">
            <a:lnSpc>
              <a:spcPct val="90000"/>
            </a:lnSpc>
            <a:spcBef>
              <a:spcPct val="0"/>
            </a:spcBef>
            <a:spcAft>
              <a:spcPct val="35000"/>
            </a:spcAft>
            <a:buNone/>
          </a:pPr>
          <a:r>
            <a:rPr lang="en-US" sz="1700" kern="1200">
              <a:latin typeface="Aptos Display" panose="020F0302020204030204"/>
            </a:rPr>
            <a:t>  (K-3 students)</a:t>
          </a:r>
          <a:endParaRPr lang="en-US" sz="1700" kern="1200"/>
        </a:p>
      </dsp:txBody>
      <dsp:txXfrm>
        <a:off x="3263468" y="2464"/>
        <a:ext cx="2063097" cy="1031548"/>
      </dsp:txXfrm>
    </dsp:sp>
    <dsp:sp modelId="{26363D53-64EA-44FA-A1FB-EC43A372907D}">
      <dsp:nvSpPr>
        <dsp:cNvPr id="0" name=""/>
        <dsp:cNvSpPr/>
      </dsp:nvSpPr>
      <dsp:spPr>
        <a:xfrm>
          <a:off x="767120" y="2932062"/>
          <a:ext cx="2063097" cy="1031548"/>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a:t>Meeting</a:t>
          </a:r>
          <a:r>
            <a:rPr lang="en-US" sz="1700" kern="1200">
              <a:latin typeface="Aptos Display" panose="020F0302020204030204"/>
            </a:rPr>
            <a:t>/Exceeding</a:t>
          </a:r>
          <a:r>
            <a:rPr lang="en-US" sz="1700" kern="1200"/>
            <a:t> Expectations- Continue</a:t>
          </a:r>
          <a:r>
            <a:rPr lang="en-US" sz="1700" kern="1200">
              <a:latin typeface="Aptos Display" panose="020F0302020204030204"/>
            </a:rPr>
            <a:t>/Extend</a:t>
          </a:r>
          <a:r>
            <a:rPr lang="en-US" sz="1700" kern="1200"/>
            <a:t> Curriculum</a:t>
          </a:r>
        </a:p>
      </dsp:txBody>
      <dsp:txXfrm>
        <a:off x="767120" y="2932062"/>
        <a:ext cx="2063097" cy="1031548"/>
      </dsp:txXfrm>
    </dsp:sp>
    <dsp:sp modelId="{CB5F19B7-6C6C-4FF4-A172-6FC85E5D03D0}">
      <dsp:nvSpPr>
        <dsp:cNvPr id="0" name=""/>
        <dsp:cNvSpPr/>
      </dsp:nvSpPr>
      <dsp:spPr>
        <a:xfrm>
          <a:off x="3263468" y="2932062"/>
          <a:ext cx="2063097" cy="1031548"/>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a:t>Approaching Expectations- Targeted Small Group</a:t>
          </a:r>
        </a:p>
      </dsp:txBody>
      <dsp:txXfrm>
        <a:off x="3263468" y="2932062"/>
        <a:ext cx="2063097" cy="1031548"/>
      </dsp:txXfrm>
    </dsp:sp>
    <dsp:sp modelId="{15809051-90E2-4F9D-A576-B3832EEADA7F}">
      <dsp:nvSpPr>
        <dsp:cNvPr id="0" name=""/>
        <dsp:cNvSpPr/>
      </dsp:nvSpPr>
      <dsp:spPr>
        <a:xfrm>
          <a:off x="5759815" y="2932062"/>
          <a:ext cx="2063097" cy="1031548"/>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a:t>Below Expectations- SRIP and Intervention </a:t>
          </a:r>
        </a:p>
      </dsp:txBody>
      <dsp:txXfrm>
        <a:off x="5759815" y="2932062"/>
        <a:ext cx="2063097" cy="1031548"/>
      </dsp:txXfrm>
    </dsp:sp>
    <dsp:sp modelId="{D99C3E7F-DEC4-431B-8808-B1A729776AA2}">
      <dsp:nvSpPr>
        <dsp:cNvPr id="0" name=""/>
        <dsp:cNvSpPr/>
      </dsp:nvSpPr>
      <dsp:spPr>
        <a:xfrm>
          <a:off x="2015294" y="1467263"/>
          <a:ext cx="2063097" cy="1031548"/>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a:t>Determine Instructional Next Steps </a:t>
          </a:r>
        </a:p>
      </dsp:txBody>
      <dsp:txXfrm>
        <a:off x="2015294" y="1467263"/>
        <a:ext cx="2063097" cy="10315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6E3F33-F966-44E3-9190-D79D7AD7897E}">
      <dsp:nvSpPr>
        <dsp:cNvPr id="0" name=""/>
        <dsp:cNvSpPr/>
      </dsp:nvSpPr>
      <dsp:spPr>
        <a:xfrm>
          <a:off x="0" y="90770"/>
          <a:ext cx="4358346" cy="78316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Students in grades Kindergarten – 3</a:t>
          </a:r>
          <a:r>
            <a:rPr lang="en-US" sz="1400" kern="1200" baseline="30000"/>
            <a:t>rd</a:t>
          </a:r>
          <a:r>
            <a:rPr lang="en-US" sz="1400" kern="1200"/>
            <a:t> grade will receive a screener assessment. </a:t>
          </a:r>
        </a:p>
      </dsp:txBody>
      <dsp:txXfrm>
        <a:off x="38231" y="129001"/>
        <a:ext cx="4281884" cy="706706"/>
      </dsp:txXfrm>
    </dsp:sp>
    <dsp:sp modelId="{E089A2F5-AFE4-4716-AB3B-C38CD53A81DE}">
      <dsp:nvSpPr>
        <dsp:cNvPr id="0" name=""/>
        <dsp:cNvSpPr/>
      </dsp:nvSpPr>
      <dsp:spPr>
        <a:xfrm>
          <a:off x="0" y="914258"/>
          <a:ext cx="4358346" cy="783168"/>
        </a:xfrm>
        <a:prstGeom prst="roundRect">
          <a:avLst/>
        </a:prstGeom>
        <a:solidFill>
          <a:schemeClr val="accent5">
            <a:hueOff val="-2483469"/>
            <a:satOff val="9953"/>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If student is identified as needing a SRIP, the school will notify and meet with families in October and the end of the school year. </a:t>
          </a:r>
        </a:p>
      </dsp:txBody>
      <dsp:txXfrm>
        <a:off x="38231" y="952489"/>
        <a:ext cx="4281884" cy="706706"/>
      </dsp:txXfrm>
    </dsp:sp>
    <dsp:sp modelId="{A359CA42-262F-4A5F-BC54-61510D0773CF}">
      <dsp:nvSpPr>
        <dsp:cNvPr id="0" name=""/>
        <dsp:cNvSpPr/>
      </dsp:nvSpPr>
      <dsp:spPr>
        <a:xfrm>
          <a:off x="0" y="1737747"/>
          <a:ext cx="4358346" cy="783168"/>
        </a:xfrm>
        <a:prstGeom prst="round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If needed a midyear meeting may be requested to discuss changes or needs. </a:t>
          </a:r>
        </a:p>
      </dsp:txBody>
      <dsp:txXfrm>
        <a:off x="38231" y="1775978"/>
        <a:ext cx="4281884" cy="706706"/>
      </dsp:txXfrm>
    </dsp:sp>
    <dsp:sp modelId="{32C9C5D8-2549-4063-A720-7CE360835067}">
      <dsp:nvSpPr>
        <dsp:cNvPr id="0" name=""/>
        <dsp:cNvSpPr/>
      </dsp:nvSpPr>
      <dsp:spPr>
        <a:xfrm>
          <a:off x="0" y="2561236"/>
          <a:ext cx="4358346" cy="783168"/>
        </a:xfrm>
        <a:prstGeom prst="roundRect">
          <a:avLst/>
        </a:prstGeom>
        <a:solidFill>
          <a:schemeClr val="accent5">
            <a:hueOff val="-7450407"/>
            <a:satOff val="29858"/>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Student progress will be monitored throughout the year and communicated with parents 2x per quarter. </a:t>
          </a:r>
        </a:p>
      </dsp:txBody>
      <dsp:txXfrm>
        <a:off x="38231" y="2599467"/>
        <a:ext cx="4281884" cy="706706"/>
      </dsp:txXfrm>
    </dsp:sp>
    <dsp:sp modelId="{C65C0148-2624-40D0-9ECD-EB667F77AA17}">
      <dsp:nvSpPr>
        <dsp:cNvPr id="0" name=""/>
        <dsp:cNvSpPr/>
      </dsp:nvSpPr>
      <dsp:spPr>
        <a:xfrm>
          <a:off x="0" y="3384725"/>
          <a:ext cx="4358346" cy="783168"/>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US" sz="1400" kern="1200"/>
            <a:t>Students will </a:t>
          </a:r>
          <a:r>
            <a:rPr lang="en-US" sz="1400" b="0" kern="1200">
              <a:latin typeface="Aptos Display" panose="020F0302020204030204"/>
            </a:rPr>
            <a:t>not be </a:t>
          </a:r>
          <a:r>
            <a:rPr lang="en-US" sz="1400" b="1" kern="1200">
              <a:latin typeface="Aptos Display" panose="020F0302020204030204"/>
            </a:rPr>
            <a:t>identified</a:t>
          </a:r>
          <a:r>
            <a:rPr lang="en-US" sz="1400" kern="1200"/>
            <a:t> for retention</a:t>
          </a:r>
          <a:r>
            <a:rPr lang="en-US" sz="1400" kern="1200">
              <a:latin typeface="Aptos Display" panose="020F0302020204030204"/>
            </a:rPr>
            <a:t>,</a:t>
          </a:r>
          <a:r>
            <a:rPr lang="en-US" sz="1400" kern="1200"/>
            <a:t> under the Literacy Plan</a:t>
          </a:r>
          <a:r>
            <a:rPr lang="en-US" sz="1400" kern="1200">
              <a:latin typeface="Aptos Display" panose="020F0302020204030204"/>
            </a:rPr>
            <a:t>,</a:t>
          </a:r>
          <a:r>
            <a:rPr lang="en-US" sz="1400" kern="1200"/>
            <a:t> until the </a:t>
          </a:r>
          <a:r>
            <a:rPr lang="en-US" sz="1400" kern="1200">
              <a:latin typeface="Aptos Display" panose="020F0302020204030204"/>
            </a:rPr>
            <a:t>27-28</a:t>
          </a:r>
          <a:r>
            <a:rPr lang="en-US" sz="1400" kern="1200"/>
            <a:t> school year</a:t>
          </a:r>
          <a:r>
            <a:rPr lang="en-US" sz="1400" kern="1200">
              <a:latin typeface="Aptos Display" panose="020F0302020204030204"/>
            </a:rPr>
            <a:t> and not officially retained until the 28-29 school year. </a:t>
          </a:r>
          <a:endParaRPr lang="en-US" sz="1400" kern="1200"/>
        </a:p>
      </dsp:txBody>
      <dsp:txXfrm>
        <a:off x="38231" y="3422956"/>
        <a:ext cx="4281884" cy="70670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smtClean="0">
                <a:latin typeface="+mn-lt"/>
                <a:cs typeface="+mn-cs"/>
              </a:defRPr>
            </a:lvl1pPr>
          </a:lstStyle>
          <a:p>
            <a:pPr>
              <a:defRPr/>
            </a:pPr>
            <a:fld id="{4E9FD77A-ADEA-4824-9433-1B8844AA9F1F}" type="datetimeFigureOut">
              <a:rPr lang="en-US"/>
              <a:pPr>
                <a:defRPr/>
              </a:pPr>
              <a:t>9/3/2026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smtClean="0">
                <a:latin typeface="+mn-lt"/>
                <a:cs typeface="+mn-cs"/>
              </a:defRPr>
            </a:lvl1pPr>
          </a:lstStyle>
          <a:p>
            <a:pPr>
              <a:defRPr/>
            </a:pPr>
            <a:fld id="{939A4695-CCD6-463D-9D00-16B46179B3A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797C6E-320C-4144-B16A-E300B31DFDBB}" type="slidenum">
              <a:rPr lang="en-US">
                <a:cs typeface="Arial" charset="0"/>
              </a:rPr>
              <a:pPr fontAlgn="base">
                <a:spcBef>
                  <a:spcPct val="0"/>
                </a:spcBef>
                <a:spcAft>
                  <a:spcPct val="0"/>
                </a:spcAft>
              </a:pPr>
              <a:t>1</a:t>
            </a:fld>
            <a:endParaRPr lang="en-US">
              <a:cs typeface="Arial" charset="0"/>
            </a:endParaRPr>
          </a:p>
        </p:txBody>
      </p:sp>
      <p:sp>
        <p:nvSpPr>
          <p:cNvPr id="153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36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a:t>Cindy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174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69B81D1-A4F7-4486-9327-77615F46A822}" type="slidenum">
              <a:rPr lang="en-US">
                <a:cs typeface="Arial" charset="0"/>
              </a:rPr>
              <a:pPr fontAlgn="base">
                <a:spcBef>
                  <a:spcPct val="0"/>
                </a:spcBef>
                <a:spcAft>
                  <a:spcPct val="0"/>
                </a:spcAft>
              </a:pPr>
              <a:t>2</a:t>
            </a:fld>
            <a:endParaRPr lang="en-US">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Serena</a:t>
            </a:r>
          </a:p>
        </p:txBody>
      </p:sp>
      <p:sp>
        <p:nvSpPr>
          <p:cNvPr id="194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0D8C19-17BA-459E-8C05-B872A8985544}" type="slidenum">
              <a:rPr lang="en-US">
                <a:cs typeface="Arial" charset="0"/>
              </a:rPr>
              <a:pPr fontAlgn="base">
                <a:spcBef>
                  <a:spcPct val="0"/>
                </a:spcBef>
                <a:spcAft>
                  <a:spcPct val="0"/>
                </a:spcAft>
              </a:pPr>
              <a:t>3</a:t>
            </a:fld>
            <a:endParaRPr lang="en-US">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Biggest questions are of course around virtual learning. </a:t>
            </a:r>
          </a:p>
          <a:p>
            <a:pPr>
              <a:spcBef>
                <a:spcPct val="0"/>
              </a:spcBef>
            </a:pPr>
            <a:r>
              <a:rPr lang="en-US"/>
              <a:t>Office 365, Google Chrome</a:t>
            </a:r>
          </a:p>
          <a:p>
            <a:pPr>
              <a:spcBef>
                <a:spcPct val="0"/>
              </a:spcBef>
            </a:pPr>
            <a:r>
              <a:rPr lang="en-US" err="1"/>
              <a:t>HomeAccess</a:t>
            </a:r>
            <a:r>
              <a:rPr lang="en-US"/>
              <a:t> – school email</a:t>
            </a:r>
            <a:r>
              <a:rPr lang="en-US" baseline="0"/>
              <a:t> and login</a:t>
            </a:r>
            <a:endParaRPr lang="en-US"/>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BF67C8A-7FAF-4334-8C6D-9013F9E15581}" type="slidenum">
              <a:rPr lang="en-US">
                <a:cs typeface="Arial" charset="0"/>
              </a:rPr>
              <a:pPr fontAlgn="base">
                <a:spcBef>
                  <a:spcPct val="0"/>
                </a:spcBef>
                <a:spcAft>
                  <a:spcPct val="0"/>
                </a:spcAft>
              </a:pPr>
              <a:t>4</a:t>
            </a:fld>
            <a:endParaRPr lang="en-US">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Serena</a:t>
            </a:r>
          </a:p>
        </p:txBody>
      </p:sp>
      <p:sp>
        <p:nvSpPr>
          <p:cNvPr id="25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3B1A016-A2AB-486F-BC92-34FD64CCECF7}" type="slidenum">
              <a:rPr lang="en-US">
                <a:cs typeface="Arial" charset="0"/>
              </a:rPr>
              <a:pPr fontAlgn="base">
                <a:spcBef>
                  <a:spcPct val="0"/>
                </a:spcBef>
                <a:spcAft>
                  <a:spcPct val="0"/>
                </a:spcAft>
              </a:pPr>
              <a:t>5</a:t>
            </a:fld>
            <a:endParaRPr lang="en-US">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Serena</a:t>
            </a:r>
          </a:p>
        </p:txBody>
      </p:sp>
      <p:sp>
        <p:nvSpPr>
          <p:cNvPr id="4" name="Slide Number Placeholder 3"/>
          <p:cNvSpPr>
            <a:spLocks noGrp="1"/>
          </p:cNvSpPr>
          <p:nvPr>
            <p:ph type="sldNum" sz="quarter" idx="5"/>
          </p:nvPr>
        </p:nvSpPr>
        <p:spPr/>
        <p:txBody>
          <a:bodyPr/>
          <a:lstStyle/>
          <a:p>
            <a:pPr>
              <a:defRPr/>
            </a:pPr>
            <a:fld id="{939A4695-CCD6-463D-9D00-16B46179B3A5}" type="slidenum">
              <a:rPr lang="en-US" smtClean="0"/>
              <a:pPr>
                <a:defRPr/>
              </a:pPr>
              <a:t>7</a:t>
            </a:fld>
            <a:endParaRPr lang="en-US"/>
          </a:p>
        </p:txBody>
      </p:sp>
    </p:spTree>
    <p:extLst>
      <p:ext uri="{BB962C8B-B14F-4D97-AF65-F5344CB8AC3E}">
        <p14:creationId xmlns:p14="http://schemas.microsoft.com/office/powerpoint/2010/main" val="3877911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069D0-8990-57A2-14BC-03DB59070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41521C-7865-D9EF-97BD-C46ADB2650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F99029-6051-2194-53E0-58FBD72F5FD0}"/>
              </a:ext>
            </a:extLst>
          </p:cNvPr>
          <p:cNvSpPr>
            <a:spLocks noGrp="1"/>
          </p:cNvSpPr>
          <p:nvPr>
            <p:ph type="body" idx="1"/>
          </p:nvPr>
        </p:nvSpPr>
        <p:spPr/>
        <p:txBody>
          <a:bodyPr/>
          <a:lstStyle/>
          <a:p>
            <a:r>
              <a:rPr lang="en-US"/>
              <a:t>Serena</a:t>
            </a:r>
          </a:p>
        </p:txBody>
      </p:sp>
      <p:sp>
        <p:nvSpPr>
          <p:cNvPr id="4" name="Slide Number Placeholder 3">
            <a:extLst>
              <a:ext uri="{FF2B5EF4-FFF2-40B4-BE49-F238E27FC236}">
                <a16:creationId xmlns:a16="http://schemas.microsoft.com/office/drawing/2014/main" id="{439C44A2-83F5-2088-7BE4-AC769A5B0515}"/>
              </a:ext>
            </a:extLst>
          </p:cNvPr>
          <p:cNvSpPr>
            <a:spLocks noGrp="1"/>
          </p:cNvSpPr>
          <p:nvPr>
            <p:ph type="sldNum" sz="quarter" idx="5"/>
          </p:nvPr>
        </p:nvSpPr>
        <p:spPr/>
        <p:txBody>
          <a:bodyPr/>
          <a:lstStyle/>
          <a:p>
            <a:pPr>
              <a:defRPr/>
            </a:pPr>
            <a:fld id="{939A4695-CCD6-463D-9D00-16B46179B3A5}" type="slidenum">
              <a:rPr lang="en-US" smtClean="0"/>
              <a:pPr>
                <a:defRPr/>
              </a:pPr>
              <a:t>8</a:t>
            </a:fld>
            <a:endParaRPr lang="en-US"/>
          </a:p>
        </p:txBody>
      </p:sp>
    </p:spTree>
    <p:extLst>
      <p:ext uri="{BB962C8B-B14F-4D97-AF65-F5344CB8AC3E}">
        <p14:creationId xmlns:p14="http://schemas.microsoft.com/office/powerpoint/2010/main" val="2602139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Serena</a:t>
            </a:r>
          </a:p>
        </p:txBody>
      </p:sp>
      <p:sp>
        <p:nvSpPr>
          <p:cNvPr id="4" name="Slide Number Placeholder 3"/>
          <p:cNvSpPr>
            <a:spLocks noGrp="1"/>
          </p:cNvSpPr>
          <p:nvPr>
            <p:ph type="sldNum" sz="quarter" idx="5"/>
          </p:nvPr>
        </p:nvSpPr>
        <p:spPr/>
        <p:txBody>
          <a:bodyPr/>
          <a:lstStyle/>
          <a:p>
            <a:pPr>
              <a:defRPr/>
            </a:pPr>
            <a:fld id="{939A4695-CCD6-463D-9D00-16B46179B3A5}" type="slidenum">
              <a:rPr lang="en-US" smtClean="0"/>
              <a:pPr>
                <a:defRPr/>
              </a:pPr>
              <a:t>12</a:t>
            </a:fld>
            <a:endParaRPr lang="en-US"/>
          </a:p>
        </p:txBody>
      </p:sp>
    </p:spTree>
    <p:extLst>
      <p:ext uri="{BB962C8B-B14F-4D97-AF65-F5344CB8AC3E}">
        <p14:creationId xmlns:p14="http://schemas.microsoft.com/office/powerpoint/2010/main" val="23543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a:t>
            </a:r>
            <a:r>
              <a:rPr lang="en-US" baseline="0"/>
              <a:t> is important to stress that we do our best to provide a safe learning environment.</a:t>
            </a:r>
          </a:p>
          <a:p>
            <a:r>
              <a:rPr lang="en-US" baseline="0"/>
              <a:t>We take reasonable measures and follow best practices</a:t>
            </a:r>
            <a:endParaRPr lang="en-US"/>
          </a:p>
        </p:txBody>
      </p:sp>
      <p:sp>
        <p:nvSpPr>
          <p:cNvPr id="4" name="Slide Number Placeholder 3"/>
          <p:cNvSpPr>
            <a:spLocks noGrp="1"/>
          </p:cNvSpPr>
          <p:nvPr>
            <p:ph type="sldNum" sz="quarter" idx="10"/>
          </p:nvPr>
        </p:nvSpPr>
        <p:spPr/>
        <p:txBody>
          <a:bodyPr/>
          <a:lstStyle/>
          <a:p>
            <a:fld id="{D985FF17-6D7F-43C4-9F87-A4B955FAEA80}" type="slidenum">
              <a:rPr lang="en-US" smtClean="0"/>
              <a:t>15</a:t>
            </a:fld>
            <a:endParaRPr lang="en-US"/>
          </a:p>
        </p:txBody>
      </p:sp>
    </p:spTree>
    <p:extLst>
      <p:ext uri="{BB962C8B-B14F-4D97-AF65-F5344CB8AC3E}">
        <p14:creationId xmlns:p14="http://schemas.microsoft.com/office/powerpoint/2010/main" val="409262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Stress</a:t>
            </a:r>
            <a:r>
              <a:rPr lang="en-US" baseline="0"/>
              <a:t> the importance of consistency in our practices</a:t>
            </a:r>
          </a:p>
          <a:p>
            <a:r>
              <a:rPr lang="en-US" baseline="0"/>
              <a:t>This vetting process is our first line of defense</a:t>
            </a:r>
            <a:endParaRPr lang="en-US"/>
          </a:p>
        </p:txBody>
      </p:sp>
      <p:sp>
        <p:nvSpPr>
          <p:cNvPr id="4" name="Slide Number Placeholder 3"/>
          <p:cNvSpPr>
            <a:spLocks noGrp="1"/>
          </p:cNvSpPr>
          <p:nvPr>
            <p:ph type="sldNum" sz="quarter" idx="10"/>
          </p:nvPr>
        </p:nvSpPr>
        <p:spPr/>
        <p:txBody>
          <a:bodyPr/>
          <a:lstStyle/>
          <a:p>
            <a:fld id="{D985FF17-6D7F-43C4-9F87-A4B955FAEA80}" type="slidenum">
              <a:rPr lang="en-US" smtClean="0"/>
              <a:t>16</a:t>
            </a:fld>
            <a:endParaRPr lang="en-US"/>
          </a:p>
        </p:txBody>
      </p:sp>
    </p:spTree>
    <p:extLst>
      <p:ext uri="{BB962C8B-B14F-4D97-AF65-F5344CB8AC3E}">
        <p14:creationId xmlns:p14="http://schemas.microsoft.com/office/powerpoint/2010/main" val="3406183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Due to the number of visitors during assemblies</a:t>
            </a:r>
            <a:r>
              <a:rPr lang="en-US" baseline="0"/>
              <a:t>, concerts, etc. it is impractical to check everyone in through the VMS</a:t>
            </a:r>
          </a:p>
          <a:p>
            <a:r>
              <a:rPr lang="en-US" baseline="0"/>
              <a:t>This is justified by an increase in parental supervision</a:t>
            </a:r>
          </a:p>
          <a:p>
            <a:endParaRPr lang="en-US" baseline="0"/>
          </a:p>
          <a:p>
            <a:endParaRPr lang="en-US"/>
          </a:p>
        </p:txBody>
      </p:sp>
      <p:sp>
        <p:nvSpPr>
          <p:cNvPr id="4" name="Slide Number Placeholder 3"/>
          <p:cNvSpPr>
            <a:spLocks noGrp="1"/>
          </p:cNvSpPr>
          <p:nvPr>
            <p:ph type="sldNum" sz="quarter" idx="10"/>
          </p:nvPr>
        </p:nvSpPr>
        <p:spPr/>
        <p:txBody>
          <a:bodyPr/>
          <a:lstStyle/>
          <a:p>
            <a:fld id="{D985FF17-6D7F-43C4-9F87-A4B955FAEA80}" type="slidenum">
              <a:rPr lang="en-US" smtClean="0"/>
              <a:t>17</a:t>
            </a:fld>
            <a:endParaRPr lang="en-US"/>
          </a:p>
        </p:txBody>
      </p:sp>
    </p:spTree>
    <p:extLst>
      <p:ext uri="{BB962C8B-B14F-4D97-AF65-F5344CB8AC3E}">
        <p14:creationId xmlns:p14="http://schemas.microsoft.com/office/powerpoint/2010/main" val="3692275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will remain in your class even if the bell rings. If you’re in the hallway, public address might be made to go to the nearest classroom. Or proceed to your next scheduled class. </a:t>
            </a:r>
          </a:p>
          <a:p>
            <a:endParaRPr lang="en-US"/>
          </a:p>
          <a:p>
            <a:r>
              <a:rPr lang="en-US"/>
              <a:t>With the Hold protocol, we just don’t want what’s happening in the hallway to spill into the classroom. Students remain in their seats, continue lessons, or if lessons are done, students may be given time to read or study</a:t>
            </a:r>
          </a:p>
        </p:txBody>
      </p:sp>
      <p:sp>
        <p:nvSpPr>
          <p:cNvPr id="4" name="Slide Number Placeholder 3"/>
          <p:cNvSpPr>
            <a:spLocks noGrp="1"/>
          </p:cNvSpPr>
          <p:nvPr>
            <p:ph type="sldNum" sz="quarter" idx="10"/>
          </p:nvPr>
        </p:nvSpPr>
        <p:spPr/>
        <p:txBody>
          <a:bodyPr/>
          <a:lstStyle/>
          <a:p>
            <a:fld id="{D985FF17-6D7F-43C4-9F87-A4B955FAEA80}" type="slidenum">
              <a:rPr lang="en-US" smtClean="0"/>
              <a:t>20</a:t>
            </a:fld>
            <a:endParaRPr lang="en-US"/>
          </a:p>
        </p:txBody>
      </p:sp>
    </p:spTree>
    <p:extLst>
      <p:ext uri="{BB962C8B-B14F-4D97-AF65-F5344CB8AC3E}">
        <p14:creationId xmlns:p14="http://schemas.microsoft.com/office/powerpoint/2010/main" val="14669982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is important to stress that this is not a LOCKDOWN</a:t>
            </a:r>
          </a:p>
          <a:p>
            <a:r>
              <a:rPr lang="en-US"/>
              <a:t>Predominantly</a:t>
            </a:r>
            <a:r>
              <a:rPr lang="en-US" baseline="0"/>
              <a:t> this is done as precaution at the direction of the police</a:t>
            </a:r>
            <a:endParaRPr lang="en-US"/>
          </a:p>
        </p:txBody>
      </p:sp>
      <p:sp>
        <p:nvSpPr>
          <p:cNvPr id="4" name="Slide Number Placeholder 3"/>
          <p:cNvSpPr>
            <a:spLocks noGrp="1"/>
          </p:cNvSpPr>
          <p:nvPr>
            <p:ph type="sldNum" sz="quarter" idx="10"/>
          </p:nvPr>
        </p:nvSpPr>
        <p:spPr/>
        <p:txBody>
          <a:bodyPr/>
          <a:lstStyle/>
          <a:p>
            <a:fld id="{D985FF17-6D7F-43C4-9F87-A4B955FAEA80}" type="slidenum">
              <a:rPr lang="en-US" smtClean="0"/>
              <a:t>21</a:t>
            </a:fld>
            <a:endParaRPr lang="en-US"/>
          </a:p>
        </p:txBody>
      </p:sp>
    </p:spTree>
    <p:extLst>
      <p:ext uri="{BB962C8B-B14F-4D97-AF65-F5344CB8AC3E}">
        <p14:creationId xmlns:p14="http://schemas.microsoft.com/office/powerpoint/2010/main" val="4268389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Remind guardians during the</a:t>
            </a:r>
            <a:r>
              <a:rPr lang="en-US" baseline="0"/>
              <a:t> initial stages of a lockdown they may not hear from their child due to the silence requirement.</a:t>
            </a:r>
          </a:p>
          <a:p>
            <a:r>
              <a:rPr lang="en-US" baseline="0"/>
              <a:t>Students will eventually be allowed to text their parent to let them know they are ok.</a:t>
            </a:r>
          </a:p>
          <a:p>
            <a:r>
              <a:rPr lang="en-US" baseline="0"/>
              <a:t>It is also important to remind guardians that not everything transmitted via social media by students and staff is accurate.</a:t>
            </a:r>
          </a:p>
          <a:p>
            <a:endParaRPr lang="en-US" baseline="0"/>
          </a:p>
        </p:txBody>
      </p:sp>
      <p:sp>
        <p:nvSpPr>
          <p:cNvPr id="4" name="Slide Number Placeholder 3"/>
          <p:cNvSpPr>
            <a:spLocks noGrp="1"/>
          </p:cNvSpPr>
          <p:nvPr>
            <p:ph type="sldNum" sz="quarter" idx="10"/>
          </p:nvPr>
        </p:nvSpPr>
        <p:spPr/>
        <p:txBody>
          <a:bodyPr/>
          <a:lstStyle/>
          <a:p>
            <a:fld id="{D985FF17-6D7F-43C4-9F87-A4B955FAEA80}" type="slidenum">
              <a:rPr lang="en-US" smtClean="0"/>
              <a:t>22</a:t>
            </a:fld>
            <a:endParaRPr lang="en-US"/>
          </a:p>
        </p:txBody>
      </p:sp>
    </p:spTree>
    <p:extLst>
      <p:ext uri="{BB962C8B-B14F-4D97-AF65-F5344CB8AC3E}">
        <p14:creationId xmlns:p14="http://schemas.microsoft.com/office/powerpoint/2010/main" val="41925233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a:t>
            </a:r>
            <a:r>
              <a:rPr lang="en-US" baseline="0"/>
              <a:t> need to spend a lot of time on this.</a:t>
            </a:r>
            <a:endParaRPr lang="en-US"/>
          </a:p>
        </p:txBody>
      </p:sp>
      <p:sp>
        <p:nvSpPr>
          <p:cNvPr id="4" name="Slide Number Placeholder 3"/>
          <p:cNvSpPr>
            <a:spLocks noGrp="1"/>
          </p:cNvSpPr>
          <p:nvPr>
            <p:ph type="sldNum" sz="quarter" idx="10"/>
          </p:nvPr>
        </p:nvSpPr>
        <p:spPr/>
        <p:txBody>
          <a:bodyPr/>
          <a:lstStyle/>
          <a:p>
            <a:fld id="{D985FF17-6D7F-43C4-9F87-A4B955FAEA80}" type="slidenum">
              <a:rPr lang="en-US" smtClean="0"/>
              <a:t>23</a:t>
            </a:fld>
            <a:endParaRPr lang="en-US"/>
          </a:p>
        </p:txBody>
      </p:sp>
    </p:spTree>
    <p:extLst>
      <p:ext uri="{BB962C8B-B14F-4D97-AF65-F5344CB8AC3E}">
        <p14:creationId xmlns:p14="http://schemas.microsoft.com/office/powerpoint/2010/main" val="3373313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fontAlgn="auto">
              <a:spcBef>
                <a:spcPts val="0"/>
              </a:spcBef>
              <a:spcAft>
                <a:spcPts val="0"/>
              </a:spcAft>
              <a:defRPr/>
            </a:pPr>
            <a:r>
              <a:rPr lang="en-US"/>
              <a:t>No</a:t>
            </a:r>
            <a:r>
              <a:rPr lang="en-US" baseline="0"/>
              <a:t> need to spend a lot of time on this other than reinforce that this is not a term used for an action during active assailant incident.  </a:t>
            </a:r>
            <a:endParaRPr lang="en-US"/>
          </a:p>
          <a:p>
            <a:endParaRPr lang="en-US"/>
          </a:p>
        </p:txBody>
      </p:sp>
      <p:sp>
        <p:nvSpPr>
          <p:cNvPr id="4" name="Slide Number Placeholder 3"/>
          <p:cNvSpPr>
            <a:spLocks noGrp="1"/>
          </p:cNvSpPr>
          <p:nvPr>
            <p:ph type="sldNum" sz="quarter" idx="10"/>
          </p:nvPr>
        </p:nvSpPr>
        <p:spPr/>
        <p:txBody>
          <a:bodyPr/>
          <a:lstStyle/>
          <a:p>
            <a:fld id="{D985FF17-6D7F-43C4-9F87-A4B955FAEA80}" type="slidenum">
              <a:rPr lang="en-US" smtClean="0"/>
              <a:t>24</a:t>
            </a:fld>
            <a:endParaRPr lang="en-US"/>
          </a:p>
        </p:txBody>
      </p:sp>
    </p:spTree>
    <p:extLst>
      <p:ext uri="{BB962C8B-B14F-4D97-AF65-F5344CB8AC3E}">
        <p14:creationId xmlns:p14="http://schemas.microsoft.com/office/powerpoint/2010/main" val="16628873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85FF17-6D7F-43C4-9F87-A4B955FAEA80}" type="slidenum">
              <a:rPr lang="en-US" smtClean="0"/>
              <a:t>26</a:t>
            </a:fld>
            <a:endParaRPr lang="en-US"/>
          </a:p>
        </p:txBody>
      </p:sp>
    </p:spTree>
    <p:extLst>
      <p:ext uri="{BB962C8B-B14F-4D97-AF65-F5344CB8AC3E}">
        <p14:creationId xmlns:p14="http://schemas.microsoft.com/office/powerpoint/2010/main" val="19513616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85FF17-6D7F-43C4-9F87-A4B955FAEA80}" type="slidenum">
              <a:rPr lang="en-US" smtClean="0"/>
              <a:t>27</a:t>
            </a:fld>
            <a:endParaRPr lang="en-US"/>
          </a:p>
        </p:txBody>
      </p:sp>
    </p:spTree>
    <p:extLst>
      <p:ext uri="{BB962C8B-B14F-4D97-AF65-F5344CB8AC3E}">
        <p14:creationId xmlns:p14="http://schemas.microsoft.com/office/powerpoint/2010/main" val="4264271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Stress how</a:t>
            </a:r>
            <a:r>
              <a:rPr lang="en-US" baseline="0"/>
              <a:t> seriously we take all threats</a:t>
            </a:r>
          </a:p>
          <a:p>
            <a:r>
              <a:rPr lang="en-US" baseline="0"/>
              <a:t>Most end up not being a real threat and are statements taken out of context.</a:t>
            </a:r>
          </a:p>
          <a:p>
            <a:r>
              <a:rPr lang="en-US" baseline="0"/>
              <a:t>We look at the totality of the circumstances</a:t>
            </a:r>
          </a:p>
          <a:p>
            <a:r>
              <a:rPr lang="en-US" baseline="0"/>
              <a:t>Drive home the necessity to report immediately – many threats are not reported until very late in the evening, which reduces the amount of time for investigation before school reopens. </a:t>
            </a:r>
          </a:p>
          <a:p>
            <a:r>
              <a:rPr lang="en-US" baseline="0"/>
              <a:t>Also mention that it is typical to see patrol cars around the school in the morning</a:t>
            </a:r>
          </a:p>
          <a:p>
            <a:r>
              <a:rPr lang="en-US" baseline="0"/>
              <a:t>We are limited on what we able to communicate to guardians due to FERPA</a:t>
            </a:r>
            <a:endParaRPr lang="en-US"/>
          </a:p>
        </p:txBody>
      </p:sp>
      <p:sp>
        <p:nvSpPr>
          <p:cNvPr id="4" name="Slide Number Placeholder 3"/>
          <p:cNvSpPr>
            <a:spLocks noGrp="1"/>
          </p:cNvSpPr>
          <p:nvPr>
            <p:ph type="sldNum" sz="quarter" idx="10"/>
          </p:nvPr>
        </p:nvSpPr>
        <p:spPr/>
        <p:txBody>
          <a:bodyPr/>
          <a:lstStyle/>
          <a:p>
            <a:fld id="{D985FF17-6D7F-43C4-9F87-A4B955FAEA80}" type="slidenum">
              <a:rPr lang="en-US" smtClean="0"/>
              <a:t>28</a:t>
            </a:fld>
            <a:endParaRPr lang="en-US"/>
          </a:p>
        </p:txBody>
      </p:sp>
    </p:spTree>
    <p:extLst>
      <p:ext uri="{BB962C8B-B14F-4D97-AF65-F5344CB8AC3E}">
        <p14:creationId xmlns:p14="http://schemas.microsoft.com/office/powerpoint/2010/main" val="11416951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85FF17-6D7F-43C4-9F87-A4B955FAEA80}" type="slidenum">
              <a:rPr lang="en-US" smtClean="0"/>
              <a:t>30</a:t>
            </a:fld>
            <a:endParaRPr lang="en-US"/>
          </a:p>
        </p:txBody>
      </p:sp>
    </p:spTree>
    <p:extLst>
      <p:ext uri="{BB962C8B-B14F-4D97-AF65-F5344CB8AC3E}">
        <p14:creationId xmlns:p14="http://schemas.microsoft.com/office/powerpoint/2010/main" val="2226061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fbdd908ae4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fbdd908ae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fbdd908ae4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2fbdd908ae4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fbdd908ae4_0_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fbdd908ae4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fbdd908ae4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fbdd908ae4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fbdd908ae4_0_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fbdd908ae4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fbdd908ae4_0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fbdd908ae4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399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3C65AB5-750A-47F4-A99C-BC55C8688489}" type="slidenum">
              <a:rPr lang="en-US">
                <a:cs typeface="Arial" charset="0"/>
              </a:rPr>
              <a:pPr fontAlgn="base">
                <a:spcBef>
                  <a:spcPct val="0"/>
                </a:spcBef>
                <a:spcAft>
                  <a:spcPct val="0"/>
                </a:spcAft>
              </a:pPr>
              <a:t>45</a:t>
            </a:fld>
            <a:endParaRPr lang="en-U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A6FAF14-255D-41A3-860C-D4A716314967}" type="datetimeFigureOut">
              <a:rPr lang="en-US"/>
              <a:pPr>
                <a:defRPr/>
              </a:pPr>
              <a:t>9/3/2026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6DCF9B5-B6A8-49E2-BD84-2F3A406C853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EE2B80D-D8F9-40CA-85DE-639FEFC8E9CA}" type="datetimeFigureOut">
              <a:rPr lang="en-US"/>
              <a:pPr>
                <a:defRPr/>
              </a:pPr>
              <a:t>9/3/2026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16EE63A-5174-4EBF-B7E4-3CA4D33F547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a:defRPr/>
            </a:pPr>
            <a:fld id="{8433FB06-9A54-41BB-9315-CF07AE04E3C6}" type="datetimeFigureOut">
              <a:rPr lang="en-US"/>
              <a:pPr>
                <a:defRPr/>
              </a:pPr>
              <a:t>9/3/2026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04F890D-F83C-4966-84F7-57CF95F3208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A3F83B8-8904-464B-A6BF-A917D84A9D08}" type="datetimeFigureOut">
              <a:rPr lang="en-US"/>
              <a:pPr>
                <a:defRPr/>
              </a:pPr>
              <a:t>9/3/2026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766C86D-C629-4167-8879-53DD8643A11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66A228E-35E7-466B-A6A5-7BAB5FEB4618}" type="datetimeFigureOut">
              <a:rPr lang="en-US"/>
              <a:pPr>
                <a:defRPr/>
              </a:pPr>
              <a:t>9/3/2026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2B1AE94-3B14-437C-ACFF-33580331A00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0E6CBB8-08A0-4447-B97A-0A47B2527465}" type="datetimeFigureOut">
              <a:rPr lang="en-US"/>
              <a:pPr>
                <a:defRPr/>
              </a:pPr>
              <a:t>9/3/2026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B27656F-EE59-4A2E-B434-2C506BF530F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A1CCD9F-6A43-4B3D-9829-EBB7F626A6EF}" type="datetimeFigureOut">
              <a:rPr lang="en-US"/>
              <a:pPr>
                <a:defRPr/>
              </a:pPr>
              <a:t>9/3/2026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19A8C18-D6B7-44B6-9F61-22ABEA92F75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fld id="{E2F3852A-9DF8-4287-9759-7A65E7E8E90A}" type="datetimeFigureOut">
              <a:rPr lang="en-US"/>
              <a:pPr>
                <a:defRPr/>
              </a:pPr>
              <a:t>9/3/2026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C925346-B971-4C0D-88F0-ADF4C581BE2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fld id="{29FC9EFC-9539-4D85-8664-6C2D76711ED3}" type="datetimeFigureOut">
              <a:rPr lang="en-US"/>
              <a:pPr>
                <a:defRPr/>
              </a:pPr>
              <a:t>9/3/2026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090A523-F0E9-480D-881D-A3BC5336F76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3B39F68-13D6-4E50-96E4-654FF84353CB}" type="datetimeFigureOut">
              <a:rPr lang="en-US"/>
              <a:pPr>
                <a:defRPr/>
              </a:pPr>
              <a:t>9/3/2026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901C855-C44C-45A7-B869-009842B29D2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DC02670-640E-47F1-9A84-1834812D49A3}" type="datetimeFigureOut">
              <a:rPr lang="en-US"/>
              <a:pPr>
                <a:defRPr/>
              </a:pPr>
              <a:t>9/3/2026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B2E84D5-DCB6-4550-93F6-08DA57E29F5B}"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75615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07040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B4962472-2D5D-4DE4-B186-6783DA6D4DC5}" type="datetimeFigureOut">
              <a:rPr lang="en-US"/>
              <a:pPr>
                <a:defRPr/>
              </a:pPr>
              <a:t>9/3/2026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4DC28A9F-C871-4403-882B-1DE9A2378865}"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 id="2147483660" r:id="rId12"/>
    <p:sldLayoutId id="2147483661" r:id="rId13"/>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wmf"/><Relationship Id="rId13" Type="http://schemas.openxmlformats.org/officeDocument/2006/relationships/image" Target="../media/image9.wmf"/><Relationship Id="rId3" Type="http://schemas.openxmlformats.org/officeDocument/2006/relationships/slideLayout" Target="../slideLayouts/slideLayout1.xml"/><Relationship Id="rId7" Type="http://schemas.openxmlformats.org/officeDocument/2006/relationships/image" Target="../media/image3.wmf"/><Relationship Id="rId12" Type="http://schemas.openxmlformats.org/officeDocument/2006/relationships/image" Target="../media/image8.wmf"/><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wmf"/><Relationship Id="rId11" Type="http://schemas.openxmlformats.org/officeDocument/2006/relationships/image" Target="../media/image7.wmf"/><Relationship Id="rId5" Type="http://schemas.openxmlformats.org/officeDocument/2006/relationships/image" Target="../media/image1.wmf"/><Relationship Id="rId15" Type="http://schemas.openxmlformats.org/officeDocument/2006/relationships/image" Target="../media/image11.png"/><Relationship Id="rId10" Type="http://schemas.openxmlformats.org/officeDocument/2006/relationships/image" Target="../media/image6.wmf"/><Relationship Id="rId4" Type="http://schemas.openxmlformats.org/officeDocument/2006/relationships/notesSlide" Target="../notesSlides/notesSlide1.xml"/><Relationship Id="rId9" Type="http://schemas.openxmlformats.org/officeDocument/2006/relationships/image" Target="../media/image5.wmf"/><Relationship Id="rId14" Type="http://schemas.openxmlformats.org/officeDocument/2006/relationships/image" Target="../media/image10.w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16.jpe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1.xml"/><Relationship Id="rId6" Type="http://schemas.openxmlformats.org/officeDocument/2006/relationships/image" Target="../media/image11.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2.xml"/><Relationship Id="rId6" Type="http://schemas.openxmlformats.org/officeDocument/2006/relationships/image" Target="../media/image11.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1.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1.png"/><Relationship Id="rId5" Type="http://schemas.openxmlformats.org/officeDocument/2006/relationships/image" Target="../media/image17.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1.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3.xml"/><Relationship Id="rId6" Type="http://schemas.openxmlformats.org/officeDocument/2006/relationships/image" Target="../media/image11.png"/><Relationship Id="rId5" Type="http://schemas.openxmlformats.org/officeDocument/2006/relationships/image" Target="../media/image19.png"/><Relationship Id="rId4"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1.png"/><Relationship Id="rId4" Type="http://schemas.openxmlformats.org/officeDocument/2006/relationships/hyperlink" Target="mailto:eesattendance@carrollk12.org" TargetMode="Externa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1.png"/><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11.png"/><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11.png"/><Relationship Id="rId4"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1.png"/><Relationship Id="rId4"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11.png"/><Relationship Id="rId5" Type="http://schemas.openxmlformats.org/officeDocument/2006/relationships/image" Target="../media/image20.png"/><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11.png"/><Relationship Id="rId5" Type="http://schemas.openxmlformats.org/officeDocument/2006/relationships/image" Target="../media/image21.png"/><Relationship Id="rId4"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11.png"/><Relationship Id="rId5" Type="http://schemas.openxmlformats.org/officeDocument/2006/relationships/image" Target="../media/image22.png"/><Relationship Id="rId4"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11.png"/><Relationship Id="rId5" Type="http://schemas.openxmlformats.org/officeDocument/2006/relationships/image" Target="../media/image23.png"/><Relationship Id="rId4"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11.png"/><Relationship Id="rId5" Type="http://schemas.openxmlformats.org/officeDocument/2006/relationships/image" Target="../media/image24.png"/><Relationship Id="rId4"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11.png"/><Relationship Id="rId4" Type="http://schemas.openxmlformats.org/officeDocument/2006/relationships/notesSlide" Target="../notesSlides/notesSlide1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11.png"/><Relationship Id="rId4" Type="http://schemas.openxmlformats.org/officeDocument/2006/relationships/notesSlide" Target="../notesSlides/notesSlide18.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11.png"/><Relationship Id="rId4" Type="http://schemas.openxmlformats.org/officeDocument/2006/relationships/notesSlide" Target="../notesSlides/notesSlide19.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11.png"/><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11.png"/><Relationship Id="rId5" Type="http://schemas.openxmlformats.org/officeDocument/2006/relationships/hyperlink" Target="mailto:clpierc@carrollk12.org" TargetMode="External"/><Relationship Id="rId4"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11.png"/><Relationship Id="rId5" Type="http://schemas.openxmlformats.org/officeDocument/2006/relationships/image" Target="../media/image26.png"/><Relationship Id="rId4" Type="http://schemas.openxmlformats.org/officeDocument/2006/relationships/hyperlink" Target="https://www.marylandpublicschools.org/programs/Pages/ELA/index.aspx" TargetMode="Externa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hyperlink" Target="https://mumsgather.blogspot.com/2018/02/phonics-classes-for-p1-kids-at-british.html" TargetMode="External"/><Relationship Id="rId5" Type="http://schemas.openxmlformats.org/officeDocument/2006/relationships/image" Target="../media/image28.jpeg"/><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5" Type="http://schemas.openxmlformats.org/officeDocument/2006/relationships/image" Target="../media/image11.pn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1.png"/><Relationship Id="rId4" Type="http://schemas.openxmlformats.org/officeDocument/2006/relationships/diagramData" Target="../diagrams/data1.xml"/><Relationship Id="rId9"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4a"/><Relationship Id="rId1" Type="http://schemas.microsoft.com/office/2007/relationships/media" Target="../media/media35.m4a"/><Relationship Id="rId5" Type="http://schemas.openxmlformats.org/officeDocument/2006/relationships/image" Target="../media/image11.png"/><Relationship Id="rId4" Type="http://schemas.openxmlformats.org/officeDocument/2006/relationships/image" Target="../media/image31.jpeg"/></Relationships>
</file>

<file path=ppt/slides/_rels/slide3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2.xml"/><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11.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4" Type="http://schemas.openxmlformats.org/officeDocument/2006/relationships/image" Target="../media/image11.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image" Target="../media/image11.png"/><Relationship Id="rId5" Type="http://schemas.openxmlformats.org/officeDocument/2006/relationships/hyperlink" Target="https://www.carrollk12.org/academics/curriculum-and-instruction/curriculum/elementary-curriculum/ela" TargetMode="External"/><Relationship Id="rId4" Type="http://schemas.openxmlformats.org/officeDocument/2006/relationships/hyperlink" Target="https://www.marylandpublicschools.org/about/pages/dcipl/family-guides.aspx" TargetMode="Externa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39.m4a"/><Relationship Id="rId1" Type="http://schemas.microsoft.com/office/2007/relationships/media" Target="../media/media39.m4a"/><Relationship Id="rId5" Type="http://schemas.openxmlformats.org/officeDocument/2006/relationships/image" Target="../media/image11.png"/><Relationship Id="rId4" Type="http://schemas.openxmlformats.org/officeDocument/2006/relationships/notesSlide" Target="../notesSlides/notesSlide21.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1.png"/><Relationship Id="rId2" Type="http://schemas.openxmlformats.org/officeDocument/2006/relationships/audio" Target="../media/media40.m4a"/><Relationship Id="rId1" Type="http://schemas.microsoft.com/office/2007/relationships/media" Target="../media/media40.m4a"/><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notesSlide" Target="../notesSlides/notesSlide22.xml"/></Relationships>
</file>

<file path=ppt/slides/_rels/slide41.xml.rels><?xml version="1.0" encoding="UTF-8" standalone="yes"?>
<Relationships xmlns="http://schemas.openxmlformats.org/package/2006/relationships"><Relationship Id="rId8" Type="http://schemas.openxmlformats.org/officeDocument/2006/relationships/image" Target="../media/image37.jpg"/><Relationship Id="rId13" Type="http://schemas.openxmlformats.org/officeDocument/2006/relationships/image" Target="../media/image42.jpg"/><Relationship Id="rId3" Type="http://schemas.openxmlformats.org/officeDocument/2006/relationships/slideLayout" Target="../slideLayouts/slideLayout7.xml"/><Relationship Id="rId7" Type="http://schemas.openxmlformats.org/officeDocument/2006/relationships/image" Target="../media/image36.jpg"/><Relationship Id="rId12" Type="http://schemas.openxmlformats.org/officeDocument/2006/relationships/image" Target="../media/image41.jpg"/><Relationship Id="rId17" Type="http://schemas.openxmlformats.org/officeDocument/2006/relationships/image" Target="../media/image11.png"/><Relationship Id="rId2" Type="http://schemas.openxmlformats.org/officeDocument/2006/relationships/audio" Target="../media/media41.m4a"/><Relationship Id="rId16" Type="http://schemas.openxmlformats.org/officeDocument/2006/relationships/image" Target="../media/image45.jpg"/><Relationship Id="rId1" Type="http://schemas.microsoft.com/office/2007/relationships/media" Target="../media/media41.m4a"/><Relationship Id="rId6" Type="http://schemas.openxmlformats.org/officeDocument/2006/relationships/image" Target="../media/image35.jpg"/><Relationship Id="rId11" Type="http://schemas.openxmlformats.org/officeDocument/2006/relationships/image" Target="../media/image40.jpg"/><Relationship Id="rId5" Type="http://schemas.openxmlformats.org/officeDocument/2006/relationships/image" Target="../media/image34.jpg"/><Relationship Id="rId15" Type="http://schemas.openxmlformats.org/officeDocument/2006/relationships/image" Target="../media/image44.jpg"/><Relationship Id="rId10" Type="http://schemas.openxmlformats.org/officeDocument/2006/relationships/image" Target="../media/image39.jpg"/><Relationship Id="rId4" Type="http://schemas.openxmlformats.org/officeDocument/2006/relationships/notesSlide" Target="../notesSlides/notesSlide23.xml"/><Relationship Id="rId9" Type="http://schemas.openxmlformats.org/officeDocument/2006/relationships/image" Target="../media/image38.png"/><Relationship Id="rId14" Type="http://schemas.openxmlformats.org/officeDocument/2006/relationships/image" Target="../media/image43.jpg"/></Relationships>
</file>

<file path=ppt/slides/_rels/slide4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2.xml"/><Relationship Id="rId7" Type="http://schemas.openxmlformats.org/officeDocument/2006/relationships/image" Target="../media/image48.png"/><Relationship Id="rId2" Type="http://schemas.openxmlformats.org/officeDocument/2006/relationships/audio" Target="../media/media42.m4a"/><Relationship Id="rId1" Type="http://schemas.microsoft.com/office/2007/relationships/media" Target="../media/media42.m4a"/><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notesSlide" Target="../notesSlides/notesSlide24.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43.m4a"/><Relationship Id="rId1" Type="http://schemas.microsoft.com/office/2007/relationships/media" Target="../media/media43.m4a"/><Relationship Id="rId5" Type="http://schemas.openxmlformats.org/officeDocument/2006/relationships/image" Target="../media/image11.png"/><Relationship Id="rId4" Type="http://schemas.openxmlformats.org/officeDocument/2006/relationships/notesSlide" Target="../notesSlides/notesSlide25.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4.m4a"/><Relationship Id="rId1" Type="http://schemas.microsoft.com/office/2007/relationships/media" Target="../media/media44.m4a"/><Relationship Id="rId5" Type="http://schemas.openxmlformats.org/officeDocument/2006/relationships/image" Target="../media/image11.png"/><Relationship Id="rId4" Type="http://schemas.openxmlformats.org/officeDocument/2006/relationships/notesSlide" Target="../notesSlides/notesSlide26.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5.m4a"/><Relationship Id="rId1" Type="http://schemas.microsoft.com/office/2007/relationships/media" Target="../media/media45.m4a"/><Relationship Id="rId5" Type="http://schemas.openxmlformats.org/officeDocument/2006/relationships/image" Target="../media/image11.png"/><Relationship Id="rId4"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514600"/>
            <a:ext cx="7772400" cy="1752600"/>
          </a:xfrm>
        </p:spPr>
        <p:txBody>
          <a:bodyPr rtlCol="0">
            <a:normAutofit fontScale="90000"/>
          </a:bodyPr>
          <a:lstStyle/>
          <a:p>
            <a:pPr fontAlgn="auto">
              <a:spcAft>
                <a:spcPts val="0"/>
              </a:spcAft>
              <a:defRPr/>
            </a:pPr>
            <a:r>
              <a:rPr lang="en-US" sz="6000">
                <a:solidFill>
                  <a:srgbClr val="FFFF00"/>
                </a:solidFill>
                <a:latin typeface="Comic Sans MS" pitchFamily="66" charset="0"/>
              </a:rPr>
              <a:t>Eldersburg Elementary Welcome 2026</a:t>
            </a:r>
          </a:p>
        </p:txBody>
      </p:sp>
      <p:sp>
        <p:nvSpPr>
          <p:cNvPr id="14338" name="AutoShape 7" descr="VzXVB5PNpsdwPPQfvz+R1GiWqWwAAAAASUVORK5CYII="/>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latin typeface="Calibri" pitchFamily="34" charset="0"/>
            </a:endParaRPr>
          </a:p>
        </p:txBody>
      </p:sp>
      <p:sp>
        <p:nvSpPr>
          <p:cNvPr id="14339" name="AutoShape 11" descr="VzXVB5PNpsdwPPQfvz+R1GiWqWwAAAAASUVORK5CYII="/>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latin typeface="Calibri" pitchFamily="34" charset="0"/>
            </a:endParaRPr>
          </a:p>
        </p:txBody>
      </p:sp>
      <p:pic>
        <p:nvPicPr>
          <p:cNvPr id="14340" name="Picture 18" descr="C:\Users\Jessica\Pictures\Microsoft Clip Organizer\sy00687_.wmf"/>
          <p:cNvPicPr>
            <a:picLocks noChangeAspect="1" noChangeArrowheads="1"/>
          </p:cNvPicPr>
          <p:nvPr/>
        </p:nvPicPr>
        <p:blipFill>
          <a:blip r:embed="rId5"/>
          <a:srcRect/>
          <a:stretch>
            <a:fillRect/>
          </a:stretch>
        </p:blipFill>
        <p:spPr bwMode="auto">
          <a:xfrm rot="-565163">
            <a:off x="381000" y="2286000"/>
            <a:ext cx="642938" cy="685800"/>
          </a:xfrm>
          <a:prstGeom prst="rect">
            <a:avLst/>
          </a:prstGeom>
          <a:noFill/>
          <a:ln w="9525">
            <a:noFill/>
            <a:miter lim="800000"/>
            <a:headEnd/>
            <a:tailEnd/>
          </a:ln>
        </p:spPr>
      </p:pic>
      <p:pic>
        <p:nvPicPr>
          <p:cNvPr id="14341" name="Picture 19" descr="C:\Users\Jessica\Pictures\Microsoft Clip Organizer\sy00688_.wmf"/>
          <p:cNvPicPr>
            <a:picLocks noChangeAspect="1" noChangeArrowheads="1"/>
          </p:cNvPicPr>
          <p:nvPr/>
        </p:nvPicPr>
        <p:blipFill>
          <a:blip r:embed="rId6"/>
          <a:srcRect/>
          <a:stretch>
            <a:fillRect/>
          </a:stretch>
        </p:blipFill>
        <p:spPr bwMode="auto">
          <a:xfrm rot="-1018136">
            <a:off x="1228725" y="460375"/>
            <a:ext cx="641350" cy="679450"/>
          </a:xfrm>
          <a:prstGeom prst="rect">
            <a:avLst/>
          </a:prstGeom>
          <a:noFill/>
          <a:ln w="9525">
            <a:noFill/>
            <a:miter lim="800000"/>
            <a:headEnd/>
            <a:tailEnd/>
          </a:ln>
        </p:spPr>
      </p:pic>
      <p:pic>
        <p:nvPicPr>
          <p:cNvPr id="14342" name="Picture 20" descr="C:\Users\Jessica\Pictures\Microsoft Clip Organizer\sy00689_.wmf"/>
          <p:cNvPicPr>
            <a:picLocks noChangeAspect="1" noChangeArrowheads="1"/>
          </p:cNvPicPr>
          <p:nvPr/>
        </p:nvPicPr>
        <p:blipFill>
          <a:blip r:embed="rId7"/>
          <a:srcRect/>
          <a:stretch>
            <a:fillRect/>
          </a:stretch>
        </p:blipFill>
        <p:spPr bwMode="auto">
          <a:xfrm rot="-757041">
            <a:off x="3581400" y="228600"/>
            <a:ext cx="685800" cy="777875"/>
          </a:xfrm>
          <a:prstGeom prst="rect">
            <a:avLst/>
          </a:prstGeom>
          <a:noFill/>
          <a:ln w="9525">
            <a:noFill/>
            <a:miter lim="800000"/>
            <a:headEnd/>
            <a:tailEnd/>
          </a:ln>
        </p:spPr>
      </p:pic>
      <p:pic>
        <p:nvPicPr>
          <p:cNvPr id="14343" name="Picture 21" descr="C:\Users\Jessica\Pictures\Microsoft Clip Organizer\sy00693_.wmf"/>
          <p:cNvPicPr>
            <a:picLocks noChangeAspect="1" noChangeArrowheads="1"/>
          </p:cNvPicPr>
          <p:nvPr/>
        </p:nvPicPr>
        <p:blipFill>
          <a:blip r:embed="rId8"/>
          <a:srcRect/>
          <a:stretch>
            <a:fillRect/>
          </a:stretch>
        </p:blipFill>
        <p:spPr bwMode="auto">
          <a:xfrm rot="934709">
            <a:off x="7635875" y="5411788"/>
            <a:ext cx="685800" cy="777875"/>
          </a:xfrm>
          <a:prstGeom prst="rect">
            <a:avLst/>
          </a:prstGeom>
          <a:noFill/>
          <a:ln w="9525">
            <a:noFill/>
            <a:miter lim="800000"/>
            <a:headEnd/>
            <a:tailEnd/>
          </a:ln>
        </p:spPr>
      </p:pic>
      <p:pic>
        <p:nvPicPr>
          <p:cNvPr id="14344" name="Picture 22" descr="C:\Users\Jessica\Pictures\Microsoft Clip Organizer\sy00696_.wmf"/>
          <p:cNvPicPr>
            <a:picLocks noChangeAspect="1" noChangeArrowheads="1"/>
          </p:cNvPicPr>
          <p:nvPr/>
        </p:nvPicPr>
        <p:blipFill>
          <a:blip r:embed="rId9"/>
          <a:srcRect/>
          <a:stretch>
            <a:fillRect/>
          </a:stretch>
        </p:blipFill>
        <p:spPr bwMode="auto">
          <a:xfrm rot="-773119">
            <a:off x="746125" y="4400550"/>
            <a:ext cx="576263" cy="609600"/>
          </a:xfrm>
          <a:prstGeom prst="rect">
            <a:avLst/>
          </a:prstGeom>
          <a:noFill/>
          <a:ln w="9525">
            <a:noFill/>
            <a:miter lim="800000"/>
            <a:headEnd/>
            <a:tailEnd/>
          </a:ln>
        </p:spPr>
      </p:pic>
      <p:pic>
        <p:nvPicPr>
          <p:cNvPr id="14345" name="Picture 23" descr="C:\Users\Jessica\Pictures\Microsoft Clip Organizer\sy00695_.wmf"/>
          <p:cNvPicPr>
            <a:picLocks noChangeAspect="1" noChangeArrowheads="1"/>
          </p:cNvPicPr>
          <p:nvPr/>
        </p:nvPicPr>
        <p:blipFill>
          <a:blip r:embed="rId10"/>
          <a:srcRect/>
          <a:stretch>
            <a:fillRect/>
          </a:stretch>
        </p:blipFill>
        <p:spPr bwMode="auto">
          <a:xfrm rot="-486087">
            <a:off x="1949450" y="5908675"/>
            <a:ext cx="644525" cy="685800"/>
          </a:xfrm>
          <a:prstGeom prst="rect">
            <a:avLst/>
          </a:prstGeom>
          <a:noFill/>
          <a:ln w="9525">
            <a:noFill/>
            <a:miter lim="800000"/>
            <a:headEnd/>
            <a:tailEnd/>
          </a:ln>
        </p:spPr>
      </p:pic>
      <p:pic>
        <p:nvPicPr>
          <p:cNvPr id="14346" name="Picture 24" descr="C:\Users\Jessica\Pictures\Microsoft Clip Organizer\sy00694_.wmf"/>
          <p:cNvPicPr>
            <a:picLocks noChangeAspect="1" noChangeArrowheads="1"/>
          </p:cNvPicPr>
          <p:nvPr/>
        </p:nvPicPr>
        <p:blipFill>
          <a:blip r:embed="rId11"/>
          <a:srcRect/>
          <a:stretch>
            <a:fillRect/>
          </a:stretch>
        </p:blipFill>
        <p:spPr bwMode="auto">
          <a:xfrm rot="742979">
            <a:off x="4953000" y="6000750"/>
            <a:ext cx="688975" cy="792163"/>
          </a:xfrm>
          <a:prstGeom prst="rect">
            <a:avLst/>
          </a:prstGeom>
          <a:noFill/>
          <a:ln w="9525">
            <a:noFill/>
            <a:miter lim="800000"/>
            <a:headEnd/>
            <a:tailEnd/>
          </a:ln>
        </p:spPr>
      </p:pic>
      <p:pic>
        <p:nvPicPr>
          <p:cNvPr id="14347" name="Picture 25" descr="C:\Users\Jessica\Pictures\Microsoft Clip Organizer\sy00690_.wmf"/>
          <p:cNvPicPr>
            <a:picLocks noChangeAspect="1" noChangeArrowheads="1"/>
          </p:cNvPicPr>
          <p:nvPr/>
        </p:nvPicPr>
        <p:blipFill>
          <a:blip r:embed="rId12"/>
          <a:srcRect/>
          <a:stretch>
            <a:fillRect/>
          </a:stretch>
        </p:blipFill>
        <p:spPr bwMode="auto">
          <a:xfrm rot="789632">
            <a:off x="6402388" y="293688"/>
            <a:ext cx="661987" cy="762000"/>
          </a:xfrm>
          <a:prstGeom prst="rect">
            <a:avLst/>
          </a:prstGeom>
          <a:noFill/>
          <a:ln w="9525">
            <a:noFill/>
            <a:miter lim="800000"/>
            <a:headEnd/>
            <a:tailEnd/>
          </a:ln>
        </p:spPr>
      </p:pic>
      <p:pic>
        <p:nvPicPr>
          <p:cNvPr id="14348" name="Picture 26" descr="C:\Users\Jessica\Pictures\Microsoft Clip Organizer\sy00691_.wmf"/>
          <p:cNvPicPr>
            <a:picLocks noChangeAspect="1" noChangeArrowheads="1"/>
          </p:cNvPicPr>
          <p:nvPr/>
        </p:nvPicPr>
        <p:blipFill>
          <a:blip r:embed="rId13"/>
          <a:srcRect/>
          <a:stretch>
            <a:fillRect/>
          </a:stretch>
        </p:blipFill>
        <p:spPr bwMode="auto">
          <a:xfrm rot="932805">
            <a:off x="7775575" y="1749425"/>
            <a:ext cx="644525" cy="685800"/>
          </a:xfrm>
          <a:prstGeom prst="rect">
            <a:avLst/>
          </a:prstGeom>
          <a:noFill/>
          <a:ln w="9525">
            <a:noFill/>
            <a:miter lim="800000"/>
            <a:headEnd/>
            <a:tailEnd/>
          </a:ln>
        </p:spPr>
      </p:pic>
      <p:pic>
        <p:nvPicPr>
          <p:cNvPr id="14349" name="Picture 27" descr="C:\Users\Jessica\Pictures\Microsoft Clip Organizer\sy00692_.wmf"/>
          <p:cNvPicPr>
            <a:picLocks noChangeAspect="1" noChangeArrowheads="1"/>
          </p:cNvPicPr>
          <p:nvPr/>
        </p:nvPicPr>
        <p:blipFill>
          <a:blip r:embed="rId14"/>
          <a:srcRect/>
          <a:stretch>
            <a:fillRect/>
          </a:stretch>
        </p:blipFill>
        <p:spPr bwMode="auto">
          <a:xfrm rot="664526">
            <a:off x="7988300" y="3563938"/>
            <a:ext cx="685800" cy="727075"/>
          </a:xfrm>
          <a:prstGeom prst="rect">
            <a:avLst/>
          </a:prstGeom>
          <a:noFill/>
          <a:ln w="9525">
            <a:noFill/>
            <a:miter lim="800000"/>
            <a:headEnd/>
            <a:tailEnd/>
          </a:ln>
        </p:spPr>
      </p:pic>
      <p:pic>
        <p:nvPicPr>
          <p:cNvPr id="5" name="Audio 4">
            <a:hlinkClick r:id="" action="ppaction://media"/>
            <a:extLst>
              <a:ext uri="{FF2B5EF4-FFF2-40B4-BE49-F238E27FC236}">
                <a16:creationId xmlns:a16="http://schemas.microsoft.com/office/drawing/2014/main" id="{207FD414-6881-B067-0DF9-F81222ECCF77}"/>
              </a:ext>
            </a:extLst>
          </p:cNvPr>
          <p:cNvPicPr>
            <a:picLocks noChangeAspect="1"/>
          </p:cNvPicPr>
          <p:nvPr>
            <a:audioFile r:link="rId2"/>
            <p:extLst>
              <p:ext uri="{DAA4B4D4-6D71-4841-9C94-3DE7FCFB9230}">
                <p14:media xmlns:p14="http://schemas.microsoft.com/office/powerpoint/2010/main" r:embed="rId1"/>
              </p:ext>
            </p:extLst>
          </p:nvPr>
        </p:nvPicPr>
        <p:blipFill>
          <a:blip r:embed="rId15"/>
          <a:srcRect l="-203125" t="-203125" r="-203125" b="-203125"/>
          <a:stretch>
            <a:fillRect/>
          </a:stretch>
        </p:blipFill>
        <p:spPr>
          <a:xfrm>
            <a:off x="7004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5754"/>
    </mc:Choice>
    <mc:Fallback>
      <p:transition spd="slow" advTm="57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5" cstate="print">
            <a:extLst>
              <a:ext uri="{28A0092B-C50C-407E-A947-70E740481C1C}">
                <a14:useLocalDpi xmlns:a14="http://schemas.microsoft.com/office/drawing/2010/main" val="0"/>
              </a:ext>
            </a:extLst>
          </a:blip>
          <a:srcRect t="7371" r="15135"/>
          <a:stretch/>
        </p:blipFill>
        <p:spPr>
          <a:xfrm rot="16200000">
            <a:off x="489843" y="2177158"/>
            <a:ext cx="3840958" cy="3144243"/>
          </a:xfrm>
        </p:spPr>
      </p:pic>
      <p:sp>
        <p:nvSpPr>
          <p:cNvPr id="8" name="TextBox 7"/>
          <p:cNvSpPr txBox="1"/>
          <p:nvPr/>
        </p:nvSpPr>
        <p:spPr>
          <a:xfrm>
            <a:off x="914400" y="5669759"/>
            <a:ext cx="2895600" cy="646331"/>
          </a:xfrm>
          <a:prstGeom prst="rect">
            <a:avLst/>
          </a:prstGeom>
          <a:noFill/>
        </p:spPr>
        <p:txBody>
          <a:bodyPr wrap="square" rtlCol="0">
            <a:spAutoFit/>
          </a:bodyPr>
          <a:lstStyle/>
          <a:p>
            <a:pPr algn="ctr"/>
            <a:r>
              <a:rPr lang="en-US"/>
              <a:t>Ms. Cindy Bell</a:t>
            </a:r>
          </a:p>
          <a:p>
            <a:pPr algn="ctr"/>
            <a:r>
              <a:rPr lang="en-US"/>
              <a:t>Principal</a:t>
            </a:r>
          </a:p>
        </p:txBody>
      </p:sp>
      <p:sp>
        <p:nvSpPr>
          <p:cNvPr id="12" name="TextBox 11"/>
          <p:cNvSpPr txBox="1"/>
          <p:nvPr/>
        </p:nvSpPr>
        <p:spPr>
          <a:xfrm>
            <a:off x="5486400" y="5669758"/>
            <a:ext cx="2895600" cy="646331"/>
          </a:xfrm>
          <a:prstGeom prst="rect">
            <a:avLst/>
          </a:prstGeom>
          <a:noFill/>
        </p:spPr>
        <p:txBody>
          <a:bodyPr wrap="square" rtlCol="0">
            <a:spAutoFit/>
          </a:bodyPr>
          <a:lstStyle/>
          <a:p>
            <a:pPr algn="ctr"/>
            <a:r>
              <a:rPr lang="en-US"/>
              <a:t>Ms. Erica Airing</a:t>
            </a:r>
          </a:p>
          <a:p>
            <a:pPr algn="ctr"/>
            <a:r>
              <a:rPr lang="en-US"/>
              <a:t>Assistant Principal</a:t>
            </a:r>
          </a:p>
        </p:txBody>
      </p:sp>
      <p:pic>
        <p:nvPicPr>
          <p:cNvPr id="2" name="Picture 2">
            <a:extLst>
              <a:ext uri="{FF2B5EF4-FFF2-40B4-BE49-F238E27FC236}">
                <a16:creationId xmlns:a16="http://schemas.microsoft.com/office/drawing/2014/main" id="{2807B738-EC7E-48ED-9CFF-49CE0F03CDD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85620" y="1828800"/>
            <a:ext cx="2855581" cy="3840958"/>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4">
            <a:hlinkClick r:id="" action="ppaction://media"/>
            <a:extLst>
              <a:ext uri="{FF2B5EF4-FFF2-40B4-BE49-F238E27FC236}">
                <a16:creationId xmlns:a16="http://schemas.microsoft.com/office/drawing/2014/main" id="{095AA90C-2293-088C-212E-BE74525445B4}"/>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7004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6749"/>
    </mc:Choice>
    <mc:Fallback>
      <p:transition spd="slow" advTm="67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9"/>
          <p:cNvSpPr>
            <a:spLocks noGrp="1" noChangeArrowheads="1"/>
          </p:cNvSpPr>
          <p:nvPr>
            <p:ph type="body" idx="1"/>
          </p:nvPr>
        </p:nvSpPr>
        <p:spPr>
          <a:xfrm>
            <a:off x="838200" y="1295400"/>
            <a:ext cx="7696200" cy="4340578"/>
          </a:xfrm>
        </p:spPr>
        <p:txBody>
          <a:bodyPr/>
          <a:lstStyle/>
          <a:p>
            <a:pPr marL="685800" indent="-685800">
              <a:buFont typeface="Arial" charset="0"/>
              <a:buNone/>
            </a:pPr>
            <a:r>
              <a:rPr lang="en-US"/>
              <a:t>Dino the dinosaur is our mascot.</a:t>
            </a:r>
          </a:p>
          <a:p>
            <a:pPr marL="685800" indent="-685800">
              <a:buFont typeface="Arial" charset="0"/>
              <a:buNone/>
            </a:pPr>
            <a:endParaRPr lang="en-US"/>
          </a:p>
          <a:p>
            <a:pPr marL="685800" indent="-685800">
              <a:buFont typeface="Arial" charset="0"/>
              <a:buNone/>
            </a:pPr>
            <a:endParaRPr lang="en-US"/>
          </a:p>
          <a:p>
            <a:pPr marL="685800" indent="-685800">
              <a:buFont typeface="Arial" charset="0"/>
              <a:buNone/>
            </a:pPr>
            <a:endParaRPr lang="en-US"/>
          </a:p>
          <a:p>
            <a:pPr marL="685800" indent="-685800">
              <a:buFont typeface="Arial" charset="0"/>
              <a:buNone/>
            </a:pPr>
            <a:endParaRPr lang="en-US"/>
          </a:p>
          <a:p>
            <a:pPr marL="685800" indent="-685800">
              <a:buFont typeface="Arial" charset="0"/>
              <a:buNone/>
            </a:pPr>
            <a:r>
              <a:rPr lang="en-US"/>
              <a:t>Our school colors are green and white.</a:t>
            </a:r>
          </a:p>
        </p:txBody>
      </p:sp>
      <p:pic>
        <p:nvPicPr>
          <p:cNvPr id="5" name="Picture 4"/>
          <p:cNvPicPr>
            <a:picLocks noChangeAspect="1"/>
          </p:cNvPicPr>
          <p:nvPr/>
        </p:nvPicPr>
        <p:blipFill rotWithShape="1">
          <a:blip r:embed="rId5"/>
          <a:srcRect l="3023" r="3459" b="9434"/>
          <a:stretch/>
        </p:blipFill>
        <p:spPr>
          <a:xfrm>
            <a:off x="3429000" y="2165684"/>
            <a:ext cx="2209801" cy="1905000"/>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9160" y="2165684"/>
            <a:ext cx="2247501" cy="1872916"/>
          </a:xfrm>
          <a:prstGeom prst="rect">
            <a:avLst/>
          </a:prstGeom>
        </p:spPr>
      </p:pic>
      <p:pic>
        <p:nvPicPr>
          <p:cNvPr id="3" name="Picture 2"/>
          <p:cNvPicPr>
            <a:picLocks noChangeAspect="1"/>
          </p:cNvPicPr>
          <p:nvPr/>
        </p:nvPicPr>
        <p:blipFill rotWithShape="1">
          <a:blip r:embed="rId7" cstate="print">
            <a:extLst>
              <a:ext uri="{28A0092B-C50C-407E-A947-70E740481C1C}">
                <a14:useLocalDpi xmlns:a14="http://schemas.microsoft.com/office/drawing/2010/main" val="0"/>
              </a:ext>
            </a:extLst>
          </a:blip>
          <a:srcRect l="55764" t="18889" r="8210" b="53333"/>
          <a:stretch/>
        </p:blipFill>
        <p:spPr>
          <a:xfrm>
            <a:off x="5943600" y="2133600"/>
            <a:ext cx="1905000" cy="1905000"/>
          </a:xfrm>
          <a:prstGeom prst="rect">
            <a:avLst/>
          </a:prstGeom>
        </p:spPr>
      </p:pic>
      <p:pic>
        <p:nvPicPr>
          <p:cNvPr id="6" name="Audio 5">
            <a:hlinkClick r:id="" action="ppaction://media"/>
            <a:extLst>
              <a:ext uri="{FF2B5EF4-FFF2-40B4-BE49-F238E27FC236}">
                <a16:creationId xmlns:a16="http://schemas.microsoft.com/office/drawing/2014/main" id="{27DDAE7F-BE03-A1A2-C210-AA80DA82DB0D}"/>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03125" t="-203125" r="-203125" b="-203125"/>
          <a:stretch>
            <a:fillRect/>
          </a:stretch>
        </p:blipFill>
        <p:spPr>
          <a:xfrm>
            <a:off x="7004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9348"/>
    </mc:Choice>
    <mc:Fallback>
      <p:transition spd="slow" advTm="93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body" idx="1"/>
          </p:nvPr>
        </p:nvSpPr>
        <p:spPr>
          <a:xfrm>
            <a:off x="533400" y="1981200"/>
            <a:ext cx="8229600" cy="3341687"/>
          </a:xfrm>
        </p:spPr>
        <p:txBody>
          <a:bodyPr/>
          <a:lstStyle/>
          <a:p>
            <a:pPr marL="685800" indent="-685800">
              <a:lnSpc>
                <a:spcPct val="70000"/>
              </a:lnSpc>
              <a:buFont typeface="Arial" charset="0"/>
              <a:buNone/>
            </a:pPr>
            <a:r>
              <a:rPr lang="en-US"/>
              <a:t>Laptops -</a:t>
            </a:r>
          </a:p>
          <a:p>
            <a:pPr>
              <a:lnSpc>
                <a:spcPct val="70000"/>
              </a:lnSpc>
            </a:pPr>
            <a:r>
              <a:rPr lang="en-US"/>
              <a:t>Care / Responsibility</a:t>
            </a:r>
          </a:p>
          <a:p>
            <a:pPr>
              <a:lnSpc>
                <a:spcPct val="70000"/>
              </a:lnSpc>
            </a:pPr>
            <a:r>
              <a:rPr lang="en-US"/>
              <a:t>Instructional Use</a:t>
            </a:r>
          </a:p>
          <a:p>
            <a:pPr marL="685800" indent="-685800">
              <a:lnSpc>
                <a:spcPct val="70000"/>
              </a:lnSpc>
              <a:buFont typeface="Arial" charset="0"/>
              <a:buNone/>
            </a:pPr>
            <a:endParaRPr lang="en-US"/>
          </a:p>
        </p:txBody>
      </p:sp>
      <p:sp>
        <p:nvSpPr>
          <p:cNvPr id="2" name="TextBox 1"/>
          <p:cNvSpPr txBox="1"/>
          <p:nvPr/>
        </p:nvSpPr>
        <p:spPr>
          <a:xfrm>
            <a:off x="1905000" y="304800"/>
            <a:ext cx="5257800" cy="646331"/>
          </a:xfrm>
          <a:prstGeom prst="rect">
            <a:avLst/>
          </a:prstGeom>
          <a:noFill/>
        </p:spPr>
        <p:txBody>
          <a:bodyPr wrap="square" rtlCol="0">
            <a:spAutoFit/>
          </a:bodyPr>
          <a:lstStyle/>
          <a:p>
            <a:pPr algn="ctr"/>
            <a:r>
              <a:rPr lang="en-US" sz="3600">
                <a:solidFill>
                  <a:srgbClr val="FFFF00"/>
                </a:solidFill>
              </a:rPr>
              <a:t>Technology</a:t>
            </a:r>
          </a:p>
        </p:txBody>
      </p:sp>
      <p:pic>
        <p:nvPicPr>
          <p:cNvPr id="4" name="Audio 3">
            <a:hlinkClick r:id="" action="ppaction://media"/>
            <a:extLst>
              <a:ext uri="{FF2B5EF4-FFF2-40B4-BE49-F238E27FC236}">
                <a16:creationId xmlns:a16="http://schemas.microsoft.com/office/drawing/2014/main" id="{3B9BE3DC-8C22-31CB-1D75-76C31B7191A0}"/>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7004304" y="4718304"/>
            <a:ext cx="2057400" cy="2057400"/>
          </a:xfrm>
          <a:prstGeom prst="ellipse">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50098"/>
    </mc:Choice>
    <mc:Fallback>
      <p:transition spd="slow" advTm="500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4"/>
                </p:tgtEl>
              </p:cMediaNode>
            </p:audio>
          </p:childTnLst>
        </p:cTn>
      </p:par>
    </p:tnLst>
    <p:bldLst>
      <p:bldP spid="2048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body" idx="1"/>
          </p:nvPr>
        </p:nvSpPr>
        <p:spPr>
          <a:xfrm>
            <a:off x="457200" y="2057400"/>
            <a:ext cx="8229600" cy="4191000"/>
          </a:xfrm>
        </p:spPr>
        <p:txBody>
          <a:bodyPr/>
          <a:lstStyle/>
          <a:p>
            <a:pPr marL="685800" indent="-685800">
              <a:lnSpc>
                <a:spcPct val="70000"/>
              </a:lnSpc>
              <a:buFont typeface="Arial" charset="0"/>
              <a:buNone/>
            </a:pPr>
            <a:r>
              <a:rPr lang="en-US"/>
              <a:t>School Counselor – Lisa Maher</a:t>
            </a:r>
          </a:p>
          <a:p>
            <a:pPr marL="685800" indent="-685800">
              <a:lnSpc>
                <a:spcPct val="70000"/>
              </a:lnSpc>
              <a:buFont typeface="Arial" charset="0"/>
              <a:buNone/>
            </a:pPr>
            <a:r>
              <a:rPr lang="en-US"/>
              <a:t>Media – Sarah Parsons</a:t>
            </a:r>
          </a:p>
          <a:p>
            <a:pPr marL="685800" indent="-685800">
              <a:lnSpc>
                <a:spcPct val="70000"/>
              </a:lnSpc>
              <a:buFont typeface="Arial" charset="0"/>
              <a:buNone/>
            </a:pPr>
            <a:r>
              <a:rPr lang="en-US"/>
              <a:t>ELA Specialist – Laura Broome</a:t>
            </a:r>
          </a:p>
          <a:p>
            <a:pPr marL="685800" indent="-685800">
              <a:lnSpc>
                <a:spcPct val="70000"/>
              </a:lnSpc>
              <a:buFont typeface="Arial" charset="0"/>
              <a:buNone/>
            </a:pPr>
            <a:r>
              <a:rPr lang="en-US"/>
              <a:t>Math Specialist – Robin Mattox </a:t>
            </a:r>
          </a:p>
          <a:p>
            <a:pPr marL="685800" indent="-685800">
              <a:lnSpc>
                <a:spcPct val="70000"/>
              </a:lnSpc>
              <a:buFont typeface="Arial" charset="0"/>
              <a:buNone/>
            </a:pPr>
            <a:r>
              <a:rPr lang="en-US"/>
              <a:t>Advanced Academics – Amey Sanders</a:t>
            </a:r>
          </a:p>
          <a:p>
            <a:pPr marL="685800" indent="-685800">
              <a:lnSpc>
                <a:spcPct val="70000"/>
              </a:lnSpc>
              <a:buFont typeface="Arial" charset="0"/>
              <a:buNone/>
            </a:pPr>
            <a:r>
              <a:rPr lang="en-US"/>
              <a:t>Attendance and Enrollment – Jodi Carpini</a:t>
            </a:r>
          </a:p>
          <a:p>
            <a:pPr marL="685800" indent="-685800">
              <a:lnSpc>
                <a:spcPct val="70000"/>
              </a:lnSpc>
              <a:buFont typeface="Arial" charset="0"/>
              <a:buNone/>
            </a:pPr>
            <a:r>
              <a:rPr lang="en-US"/>
              <a:t>School Nurse –  Shannon Leuenberger</a:t>
            </a:r>
          </a:p>
        </p:txBody>
      </p:sp>
      <p:sp>
        <p:nvSpPr>
          <p:cNvPr id="4" name="TextBox 3"/>
          <p:cNvSpPr txBox="1"/>
          <p:nvPr/>
        </p:nvSpPr>
        <p:spPr>
          <a:xfrm>
            <a:off x="1905000" y="304800"/>
            <a:ext cx="5257800" cy="1200329"/>
          </a:xfrm>
          <a:prstGeom prst="rect">
            <a:avLst/>
          </a:prstGeom>
          <a:noFill/>
        </p:spPr>
        <p:txBody>
          <a:bodyPr wrap="square" rtlCol="0">
            <a:spAutoFit/>
          </a:bodyPr>
          <a:lstStyle/>
          <a:p>
            <a:pPr algn="ctr"/>
            <a:r>
              <a:rPr lang="en-US" sz="3600">
                <a:solidFill>
                  <a:srgbClr val="FFFF00"/>
                </a:solidFill>
              </a:rPr>
              <a:t>Resources in our Building</a:t>
            </a:r>
          </a:p>
        </p:txBody>
      </p:sp>
      <p:pic>
        <p:nvPicPr>
          <p:cNvPr id="3" name="Audio 2">
            <a:hlinkClick r:id="" action="ppaction://media"/>
            <a:extLst>
              <a:ext uri="{FF2B5EF4-FFF2-40B4-BE49-F238E27FC236}">
                <a16:creationId xmlns:a16="http://schemas.microsoft.com/office/drawing/2014/main" id="{F6D6A177-61E9-5F98-C42A-3D7E942C3502}"/>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7004304" y="4718304"/>
            <a:ext cx="2057400" cy="2057400"/>
          </a:xfrm>
          <a:prstGeom prst="ellipse">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35613"/>
    </mc:Choice>
    <mc:Fallback>
      <p:transition spd="slow" advTm="356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7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7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57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57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57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577">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57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FFFF00"/>
                </a:solidFill>
              </a:rPr>
              <a:t>Transportation</a:t>
            </a:r>
          </a:p>
        </p:txBody>
      </p:sp>
      <p:sp>
        <p:nvSpPr>
          <p:cNvPr id="3" name="Content Placeholder 2"/>
          <p:cNvSpPr>
            <a:spLocks noGrp="1"/>
          </p:cNvSpPr>
          <p:nvPr>
            <p:ph idx="1"/>
          </p:nvPr>
        </p:nvSpPr>
        <p:spPr>
          <a:xfrm>
            <a:off x="647699" y="1600200"/>
            <a:ext cx="7848600" cy="4525963"/>
          </a:xfrm>
        </p:spPr>
        <p:txBody>
          <a:bodyPr/>
          <a:lstStyle/>
          <a:p>
            <a:r>
              <a:rPr lang="en-US" sz="2800"/>
              <a:t>All elementary students are able to ride a bus if they live in district.  </a:t>
            </a:r>
          </a:p>
          <a:p>
            <a:r>
              <a:rPr lang="en-US" sz="2800"/>
              <a:t>Buses give a reliable, safe mode of transportation. </a:t>
            </a:r>
            <a:endParaRPr lang="en-US" sz="2800">
              <a:ea typeface="Calibri"/>
              <a:cs typeface="Calibri"/>
            </a:endParaRPr>
          </a:p>
          <a:p>
            <a:r>
              <a:rPr lang="en-US" sz="2800"/>
              <a:t>Students may only have 1 AM bus and 1 PM bus.</a:t>
            </a:r>
            <a:endParaRPr lang="en-US" sz="2800">
              <a:ea typeface="Calibri"/>
              <a:cs typeface="Calibri"/>
            </a:endParaRPr>
          </a:p>
          <a:p>
            <a:r>
              <a:rPr lang="en-US" sz="2800"/>
              <a:t>Any change to transportation must be in writing before 11:00 AM- eesattendance@carrollk12.org</a:t>
            </a:r>
            <a:endParaRPr lang="en-US" sz="2800">
              <a:ea typeface="Calibri"/>
              <a:cs typeface="Calibri"/>
            </a:endParaRPr>
          </a:p>
          <a:p>
            <a:r>
              <a:rPr lang="en-US" sz="2800"/>
              <a:t>Bus tags</a:t>
            </a:r>
            <a:endParaRPr lang="en-US" sz="2800">
              <a:ea typeface="Calibri"/>
              <a:cs typeface="Calibri"/>
            </a:endParaRPr>
          </a:p>
          <a:p>
            <a:r>
              <a:rPr lang="en-US" sz="2800"/>
              <a:t>Safety on the bus</a:t>
            </a:r>
            <a:endParaRPr lang="en-US" sz="2800">
              <a:ea typeface="Calibri"/>
              <a:cs typeface="Calibri"/>
            </a:endParaRPr>
          </a:p>
          <a:p>
            <a:endParaRPr lang="en-US"/>
          </a:p>
        </p:txBody>
      </p:sp>
      <p:pic>
        <p:nvPicPr>
          <p:cNvPr id="5" name="Audio 4">
            <a:hlinkClick r:id="" action="ppaction://media"/>
            <a:extLst>
              <a:ext uri="{FF2B5EF4-FFF2-40B4-BE49-F238E27FC236}">
                <a16:creationId xmlns:a16="http://schemas.microsoft.com/office/drawing/2014/main" id="{426E64A3-D652-E98A-C2D3-35AB435208A1}"/>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242261604"/>
      </p:ext>
    </p:extLst>
  </p:cSld>
  <p:clrMapOvr>
    <a:masterClrMapping/>
  </p:clrMapOvr>
  <mc:AlternateContent xmlns:mc="http://schemas.openxmlformats.org/markup-compatibility/2006">
    <mc:Choice xmlns:p14="http://schemas.microsoft.com/office/powerpoint/2010/main" Requires="p14">
      <p:transition spd="slow" p14:dur="2000" advTm="79921"/>
    </mc:Choice>
    <mc:Fallback>
      <p:transition spd="slow" advTm="799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FFFF00"/>
                </a:solidFill>
              </a:rPr>
              <a:t>Parent Drop Off</a:t>
            </a:r>
          </a:p>
        </p:txBody>
      </p:sp>
      <p:sp>
        <p:nvSpPr>
          <p:cNvPr id="3" name="Content Placeholder 2"/>
          <p:cNvSpPr>
            <a:spLocks noGrp="1"/>
          </p:cNvSpPr>
          <p:nvPr>
            <p:ph idx="1"/>
          </p:nvPr>
        </p:nvSpPr>
        <p:spPr>
          <a:xfrm>
            <a:off x="457200" y="1600200"/>
            <a:ext cx="8229600" cy="4953000"/>
          </a:xfrm>
        </p:spPr>
        <p:txBody>
          <a:bodyPr/>
          <a:lstStyle/>
          <a:p>
            <a:r>
              <a:rPr lang="en-US" altLang="en-US" sz="2400"/>
              <a:t>We recommend that students arrive between 7:15 - 7:30 to allow them adequate time to unpack and get ready for their instructional day.</a:t>
            </a:r>
          </a:p>
          <a:p>
            <a:r>
              <a:rPr lang="en-US" altLang="en-US" sz="2400"/>
              <a:t>All drop off is in the back parking lot until 7:40 AM. </a:t>
            </a:r>
            <a:endParaRPr lang="en-US" altLang="en-US" sz="2400">
              <a:ea typeface="Calibri"/>
              <a:cs typeface="Calibri"/>
            </a:endParaRPr>
          </a:p>
          <a:p>
            <a:r>
              <a:rPr lang="en-US" altLang="en-US" sz="2400"/>
              <a:t>Please be sure your child is ready to exit the vehicle to minimize delays in the drop off-line. </a:t>
            </a:r>
            <a:endParaRPr lang="en-US" altLang="en-US" sz="2400">
              <a:ea typeface="Calibri"/>
              <a:cs typeface="Calibri"/>
            </a:endParaRPr>
          </a:p>
          <a:p>
            <a:r>
              <a:rPr lang="en-US" altLang="en-US" sz="2400"/>
              <a:t>Please do not pass other vehicles to maximize safety.</a:t>
            </a:r>
            <a:endParaRPr lang="en-US" altLang="en-US" sz="2400">
              <a:ea typeface="Calibri"/>
              <a:cs typeface="Calibri"/>
            </a:endParaRPr>
          </a:p>
          <a:p>
            <a:r>
              <a:rPr lang="en-US" altLang="en-US" sz="2400"/>
              <a:t>If bringing a student to the front (due to lateness), </a:t>
            </a:r>
            <a:r>
              <a:rPr lang="en-US" altLang="en-US" sz="2400" u="sng"/>
              <a:t>you must park and walk your child to the building.</a:t>
            </a:r>
          </a:p>
          <a:p>
            <a:endParaRPr lang="en-US"/>
          </a:p>
        </p:txBody>
      </p:sp>
      <p:pic>
        <p:nvPicPr>
          <p:cNvPr id="5" name="Audio 4">
            <a:hlinkClick r:id="" action="ppaction://media"/>
            <a:extLst>
              <a:ext uri="{FF2B5EF4-FFF2-40B4-BE49-F238E27FC236}">
                <a16:creationId xmlns:a16="http://schemas.microsoft.com/office/drawing/2014/main" id="{ECD027D8-C603-8265-81F3-5F7E7DEABB1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528628080"/>
      </p:ext>
    </p:extLst>
  </p:cSld>
  <p:clrMapOvr>
    <a:masterClrMapping/>
  </p:clrMapOvr>
  <mc:AlternateContent xmlns:mc="http://schemas.openxmlformats.org/markup-compatibility/2006">
    <mc:Choice xmlns:p14="http://schemas.microsoft.com/office/powerpoint/2010/main" Requires="p14">
      <p:transition spd="slow" p14:dur="2000" advTm="66864"/>
    </mc:Choice>
    <mc:Fallback>
      <p:transition spd="slow" advTm="668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3656C0E-3C5D-4C3D-4666-8DA1832D59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6B840A-AB65-2053-8CD7-F85B878ECE43}"/>
              </a:ext>
            </a:extLst>
          </p:cNvPr>
          <p:cNvSpPr>
            <a:spLocks noGrp="1"/>
          </p:cNvSpPr>
          <p:nvPr>
            <p:ph type="title"/>
          </p:nvPr>
        </p:nvSpPr>
        <p:spPr>
          <a:xfrm>
            <a:off x="2847844" y="550532"/>
            <a:ext cx="3448311" cy="652319"/>
          </a:xfrm>
        </p:spPr>
        <p:txBody>
          <a:bodyPr anchor="b">
            <a:normAutofit/>
          </a:bodyPr>
          <a:lstStyle/>
          <a:p>
            <a:r>
              <a:rPr lang="en-US" sz="2800"/>
              <a:t>Parent Pick Up</a:t>
            </a:r>
          </a:p>
        </p:txBody>
      </p:sp>
      <p:sp>
        <p:nvSpPr>
          <p:cNvPr id="3" name="Content Placeholder 2">
            <a:extLst>
              <a:ext uri="{FF2B5EF4-FFF2-40B4-BE49-F238E27FC236}">
                <a16:creationId xmlns:a16="http://schemas.microsoft.com/office/drawing/2014/main" id="{9DF02DAA-22D6-FCF0-01B8-2A1CF7C52AD4}"/>
              </a:ext>
            </a:extLst>
          </p:cNvPr>
          <p:cNvSpPr>
            <a:spLocks noGrp="1"/>
          </p:cNvSpPr>
          <p:nvPr>
            <p:ph idx="1"/>
          </p:nvPr>
        </p:nvSpPr>
        <p:spPr>
          <a:xfrm>
            <a:off x="694095" y="1500204"/>
            <a:ext cx="3448310" cy="3447832"/>
          </a:xfrm>
        </p:spPr>
        <p:txBody>
          <a:bodyPr anchor="t">
            <a:normAutofit/>
          </a:bodyPr>
          <a:lstStyle/>
          <a:p>
            <a:pPr>
              <a:lnSpc>
                <a:spcPct val="90000"/>
              </a:lnSpc>
            </a:pPr>
            <a:r>
              <a:rPr lang="en-US" altLang="en-US" sz="1700"/>
              <a:t>Please do not arrive for parent pick up before 2:00 PM. </a:t>
            </a:r>
          </a:p>
          <a:p>
            <a:pPr>
              <a:lnSpc>
                <a:spcPct val="90000"/>
              </a:lnSpc>
            </a:pPr>
            <a:r>
              <a:rPr lang="en-US" altLang="en-US" sz="1700"/>
              <a:t>Have your tag visible for our staff </a:t>
            </a:r>
          </a:p>
          <a:p>
            <a:pPr>
              <a:lnSpc>
                <a:spcPct val="90000"/>
              </a:lnSpc>
            </a:pPr>
            <a:r>
              <a:rPr lang="en-US" altLang="en-US" sz="1700"/>
              <a:t>We will be using the “fast food” lane process for parent pick up this year. </a:t>
            </a:r>
          </a:p>
          <a:p>
            <a:pPr>
              <a:lnSpc>
                <a:spcPct val="90000"/>
              </a:lnSpc>
            </a:pPr>
            <a:r>
              <a:rPr lang="en-US" altLang="en-US" sz="1700"/>
              <a:t>When picking up, stay in the line and merge “zipper style” as you approach the fence. Your child will be called and come out to load into your car. </a:t>
            </a:r>
          </a:p>
          <a:p>
            <a:pPr>
              <a:lnSpc>
                <a:spcPct val="90000"/>
              </a:lnSpc>
            </a:pPr>
            <a:r>
              <a:rPr lang="en-US" altLang="en-US" sz="1700">
                <a:ea typeface="Calibri"/>
                <a:cs typeface="Calibri"/>
              </a:rPr>
              <a:t>Hint – come at 2:20 – the line is dwindling!</a:t>
            </a:r>
          </a:p>
          <a:p>
            <a:pPr>
              <a:lnSpc>
                <a:spcPct val="90000"/>
              </a:lnSpc>
            </a:pPr>
            <a:endParaRPr lang="en-US" sz="1700"/>
          </a:p>
        </p:txBody>
      </p:sp>
      <p:pic>
        <p:nvPicPr>
          <p:cNvPr id="1026" name="Picture 2">
            <a:extLst>
              <a:ext uri="{FF2B5EF4-FFF2-40B4-BE49-F238E27FC236}">
                <a16:creationId xmlns:a16="http://schemas.microsoft.com/office/drawing/2014/main" id="{A287CFE1-AAC3-1DFE-EC9D-3096007F3F6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705499" y="1755848"/>
            <a:ext cx="3855798" cy="376712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nvGrpSpPr>
          <p:cNvPr id="1031" name="Group 1030">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68" y="6737718"/>
            <a:ext cx="9155399" cy="123363"/>
            <a:chOff x="-5025" y="6737718"/>
            <a:chExt cx="12207200" cy="123363"/>
          </a:xfrm>
        </p:grpSpPr>
        <p:sp>
          <p:nvSpPr>
            <p:cNvPr id="1032" name="Rectangle 1031">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Audio 4">
            <a:hlinkClick r:id="" action="ppaction://media"/>
            <a:extLst>
              <a:ext uri="{FF2B5EF4-FFF2-40B4-BE49-F238E27FC236}">
                <a16:creationId xmlns:a16="http://schemas.microsoft.com/office/drawing/2014/main" id="{6698C1AA-D788-068E-E163-22460B20D91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201504225"/>
      </p:ext>
    </p:extLst>
  </p:cSld>
  <p:clrMapOvr>
    <a:masterClrMapping/>
  </p:clrMapOvr>
  <mc:AlternateContent xmlns:mc="http://schemas.openxmlformats.org/markup-compatibility/2006">
    <mc:Choice xmlns:p14="http://schemas.microsoft.com/office/powerpoint/2010/main" Requires="p14">
      <p:transition spd="slow" p14:dur="2000" advTm="74206"/>
    </mc:Choice>
    <mc:Fallback>
      <p:transition spd="slow" advTm="742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5831C-1248-1026-1DA3-CA3A4A89DEC6}"/>
              </a:ext>
            </a:extLst>
          </p:cNvPr>
          <p:cNvSpPr>
            <a:spLocks noGrp="1"/>
          </p:cNvSpPr>
          <p:nvPr>
            <p:ph type="title"/>
          </p:nvPr>
        </p:nvSpPr>
        <p:spPr/>
        <p:txBody>
          <a:bodyPr/>
          <a:lstStyle/>
          <a:p>
            <a:r>
              <a:rPr lang="en-US"/>
              <a:t>Calendar/Handbook</a:t>
            </a:r>
          </a:p>
        </p:txBody>
      </p:sp>
      <p:pic>
        <p:nvPicPr>
          <p:cNvPr id="4" name="Picture 3">
            <a:extLst>
              <a:ext uri="{FF2B5EF4-FFF2-40B4-BE49-F238E27FC236}">
                <a16:creationId xmlns:a16="http://schemas.microsoft.com/office/drawing/2014/main" id="{EB782685-3D2E-D853-4478-83F885E52D9B}"/>
              </a:ext>
            </a:extLst>
          </p:cNvPr>
          <p:cNvPicPr>
            <a:picLocks noChangeAspect="1"/>
          </p:cNvPicPr>
          <p:nvPr/>
        </p:nvPicPr>
        <p:blipFill>
          <a:blip r:embed="rId4"/>
          <a:stretch>
            <a:fillRect/>
          </a:stretch>
        </p:blipFill>
        <p:spPr>
          <a:xfrm>
            <a:off x="1362889" y="1417638"/>
            <a:ext cx="6170323" cy="4778044"/>
          </a:xfrm>
          <a:prstGeom prst="rect">
            <a:avLst/>
          </a:prstGeom>
        </p:spPr>
      </p:pic>
      <p:pic>
        <p:nvPicPr>
          <p:cNvPr id="5" name="Audio 4">
            <a:hlinkClick r:id="" action="ppaction://media"/>
            <a:extLst>
              <a:ext uri="{FF2B5EF4-FFF2-40B4-BE49-F238E27FC236}">
                <a16:creationId xmlns:a16="http://schemas.microsoft.com/office/drawing/2014/main" id="{9E65E4AD-E05A-C3C6-F2E3-F2219C2B509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416196662"/>
      </p:ext>
    </p:extLst>
  </p:cSld>
  <p:clrMapOvr>
    <a:masterClrMapping/>
  </p:clrMapOvr>
  <mc:AlternateContent xmlns:mc="http://schemas.openxmlformats.org/markup-compatibility/2006">
    <mc:Choice xmlns:p14="http://schemas.microsoft.com/office/powerpoint/2010/main" Requires="p14">
      <p:transition spd="slow" p14:dur="2000" advTm="17530"/>
    </mc:Choice>
    <mc:Fallback>
      <p:transition spd="slow" advTm="175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48522-9385-90E0-69A9-1FB8D79ADDD2}"/>
              </a:ext>
            </a:extLst>
          </p:cNvPr>
          <p:cNvSpPr>
            <a:spLocks noGrp="1"/>
          </p:cNvSpPr>
          <p:nvPr>
            <p:ph type="title"/>
          </p:nvPr>
        </p:nvSpPr>
        <p:spPr/>
        <p:txBody>
          <a:bodyPr/>
          <a:lstStyle/>
          <a:p>
            <a:r>
              <a:rPr lang="en-US"/>
              <a:t>Expectations / Discipline</a:t>
            </a:r>
          </a:p>
        </p:txBody>
      </p:sp>
      <p:sp>
        <p:nvSpPr>
          <p:cNvPr id="5" name="Content Placeholder 4">
            <a:extLst>
              <a:ext uri="{FF2B5EF4-FFF2-40B4-BE49-F238E27FC236}">
                <a16:creationId xmlns:a16="http://schemas.microsoft.com/office/drawing/2014/main" id="{8E2283B5-75C3-B26B-C74D-D1FF56339ED0}"/>
              </a:ext>
            </a:extLst>
          </p:cNvPr>
          <p:cNvSpPr>
            <a:spLocks noGrp="1"/>
          </p:cNvSpPr>
          <p:nvPr>
            <p:ph sz="half" idx="1"/>
          </p:nvPr>
        </p:nvSpPr>
        <p:spPr/>
        <p:txBody>
          <a:bodyPr/>
          <a:lstStyle/>
          <a:p>
            <a:pPr marL="0" indent="0">
              <a:buNone/>
            </a:pPr>
            <a:r>
              <a:rPr lang="en-US"/>
              <a:t>PBIS</a:t>
            </a:r>
          </a:p>
        </p:txBody>
      </p:sp>
      <p:sp>
        <p:nvSpPr>
          <p:cNvPr id="6" name="Content Placeholder 5">
            <a:extLst>
              <a:ext uri="{FF2B5EF4-FFF2-40B4-BE49-F238E27FC236}">
                <a16:creationId xmlns:a16="http://schemas.microsoft.com/office/drawing/2014/main" id="{7A77115B-AB81-AF03-D5AB-670882F758F2}"/>
              </a:ext>
            </a:extLst>
          </p:cNvPr>
          <p:cNvSpPr>
            <a:spLocks noGrp="1"/>
          </p:cNvSpPr>
          <p:nvPr>
            <p:ph sz="half" idx="2"/>
          </p:nvPr>
        </p:nvSpPr>
        <p:spPr>
          <a:xfrm>
            <a:off x="4908884" y="1600200"/>
            <a:ext cx="3777915" cy="4525963"/>
          </a:xfrm>
        </p:spPr>
        <p:txBody>
          <a:bodyPr/>
          <a:lstStyle/>
          <a:p>
            <a:pPr marL="0" indent="0">
              <a:buNone/>
            </a:pPr>
            <a:r>
              <a:rPr lang="en-US"/>
              <a:t>Discipline</a:t>
            </a:r>
          </a:p>
          <a:p>
            <a:pPr marL="0" indent="0">
              <a:buNone/>
            </a:pPr>
            <a:r>
              <a:rPr lang="en-US"/>
              <a:t>Time Out</a:t>
            </a:r>
          </a:p>
          <a:p>
            <a:pPr marL="0" indent="0">
              <a:buNone/>
            </a:pPr>
            <a:r>
              <a:rPr lang="en-US"/>
              <a:t>Teacher conference</a:t>
            </a:r>
          </a:p>
          <a:p>
            <a:pPr marL="0" indent="0">
              <a:buNone/>
            </a:pPr>
            <a:r>
              <a:rPr lang="en-US"/>
              <a:t>Parent contact</a:t>
            </a:r>
          </a:p>
          <a:p>
            <a:pPr marL="0" indent="0">
              <a:buNone/>
            </a:pPr>
            <a:r>
              <a:rPr lang="en-US"/>
              <a:t>Support Room</a:t>
            </a:r>
          </a:p>
          <a:p>
            <a:pPr marL="0" indent="0">
              <a:buNone/>
            </a:pPr>
            <a:r>
              <a:rPr lang="en-US"/>
              <a:t>Referral with or without administrative action</a:t>
            </a:r>
          </a:p>
          <a:p>
            <a:pPr marL="0" indent="0">
              <a:buNone/>
            </a:pPr>
            <a:endParaRPr lang="en-US"/>
          </a:p>
        </p:txBody>
      </p:sp>
      <p:pic>
        <p:nvPicPr>
          <p:cNvPr id="4" name="Picture 3">
            <a:extLst>
              <a:ext uri="{FF2B5EF4-FFF2-40B4-BE49-F238E27FC236}">
                <a16:creationId xmlns:a16="http://schemas.microsoft.com/office/drawing/2014/main" id="{0294D2A1-5648-6040-D610-0B0C805F95FA}"/>
              </a:ext>
            </a:extLst>
          </p:cNvPr>
          <p:cNvPicPr>
            <a:picLocks noChangeAspect="1"/>
          </p:cNvPicPr>
          <p:nvPr/>
        </p:nvPicPr>
        <p:blipFill>
          <a:blip r:embed="rId5"/>
          <a:stretch>
            <a:fillRect/>
          </a:stretch>
        </p:blipFill>
        <p:spPr>
          <a:xfrm>
            <a:off x="432524" y="2493505"/>
            <a:ext cx="4013924" cy="3089148"/>
          </a:xfrm>
          <a:prstGeom prst="rect">
            <a:avLst/>
          </a:prstGeom>
        </p:spPr>
      </p:pic>
      <p:pic>
        <p:nvPicPr>
          <p:cNvPr id="7" name="Audio 6">
            <a:hlinkClick r:id="" action="ppaction://media"/>
            <a:extLst>
              <a:ext uri="{FF2B5EF4-FFF2-40B4-BE49-F238E27FC236}">
                <a16:creationId xmlns:a16="http://schemas.microsoft.com/office/drawing/2014/main" id="{B0AA952C-5FCC-6BE3-8785-1960CDC14252}"/>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7004304" y="4718304"/>
            <a:ext cx="2057400" cy="2057400"/>
          </a:xfrm>
          <a:prstGeom prst="ellipse">
            <a:avLst/>
          </a:prstGeom>
        </p:spPr>
      </p:pic>
    </p:spTree>
    <p:custDataLst>
      <p:tags r:id="rId1"/>
    </p:custDataLst>
    <p:extLst>
      <p:ext uri="{BB962C8B-B14F-4D97-AF65-F5344CB8AC3E}">
        <p14:creationId xmlns:p14="http://schemas.microsoft.com/office/powerpoint/2010/main" val="1380475789"/>
      </p:ext>
    </p:extLst>
  </p:cSld>
  <p:clrMapOvr>
    <a:masterClrMapping/>
  </p:clrMapOvr>
  <mc:AlternateContent xmlns:mc="http://schemas.openxmlformats.org/markup-compatibility/2006">
    <mc:Choice xmlns:p14="http://schemas.microsoft.com/office/powerpoint/2010/main" Requires="p14">
      <p:transition spd="slow" p14:dur="2000" advTm="85516"/>
    </mc:Choice>
    <mc:Fallback>
      <p:transition spd="slow" advTm="855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FFFF00"/>
                </a:solidFill>
              </a:rPr>
              <a:t>Notes</a:t>
            </a:r>
          </a:p>
        </p:txBody>
      </p:sp>
      <p:sp>
        <p:nvSpPr>
          <p:cNvPr id="3" name="Content Placeholder 2"/>
          <p:cNvSpPr>
            <a:spLocks noGrp="1"/>
          </p:cNvSpPr>
          <p:nvPr>
            <p:ph idx="1"/>
          </p:nvPr>
        </p:nvSpPr>
        <p:spPr/>
        <p:txBody>
          <a:bodyPr/>
          <a:lstStyle/>
          <a:p>
            <a:r>
              <a:rPr lang="en-US" altLang="en-US" sz="2400"/>
              <a:t>Please send  notes for absence and changes in dismissal. You can send notes in with your child or through </a:t>
            </a:r>
            <a:r>
              <a:rPr lang="en-US" altLang="en-US" sz="2400">
                <a:hlinkClick r:id="rId4"/>
              </a:rPr>
              <a:t>eesattendance@carrollk12.org</a:t>
            </a:r>
            <a:r>
              <a:rPr lang="en-US" altLang="en-US" sz="2400"/>
              <a:t>.</a:t>
            </a:r>
          </a:p>
          <a:p>
            <a:r>
              <a:rPr lang="en-US" altLang="en-US" sz="2400"/>
              <a:t>Please be specific in why your child is absent.  We must enter a code in our system to excuse absences. </a:t>
            </a:r>
            <a:endParaRPr lang="en-US" altLang="en-US" sz="2400">
              <a:ea typeface="Calibri"/>
              <a:cs typeface="Calibri"/>
            </a:endParaRPr>
          </a:p>
          <a:p>
            <a:r>
              <a:rPr lang="en-US" altLang="en-US" sz="2400"/>
              <a:t> If a change must be made for transportation during the school day call the office before 11AM.  You will be asked to send an email or fax confirmation. </a:t>
            </a:r>
            <a:endParaRPr lang="en-US" altLang="en-US" sz="2400">
              <a:ea typeface="Calibri"/>
              <a:cs typeface="Calibri"/>
            </a:endParaRPr>
          </a:p>
          <a:p>
            <a:r>
              <a:rPr lang="en-US" altLang="en-US" sz="2400"/>
              <a:t>Students may not ride other buses home.</a:t>
            </a:r>
          </a:p>
          <a:p>
            <a:endParaRPr lang="en-US"/>
          </a:p>
        </p:txBody>
      </p:sp>
      <p:pic>
        <p:nvPicPr>
          <p:cNvPr id="5" name="Audio 4">
            <a:hlinkClick r:id="" action="ppaction://media"/>
            <a:extLst>
              <a:ext uri="{FF2B5EF4-FFF2-40B4-BE49-F238E27FC236}">
                <a16:creationId xmlns:a16="http://schemas.microsoft.com/office/drawing/2014/main" id="{5F184C41-6890-5870-1A8A-7000B69F575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2005645324"/>
      </p:ext>
    </p:extLst>
  </p:cSld>
  <p:clrMapOvr>
    <a:masterClrMapping/>
  </p:clrMapOvr>
  <mc:AlternateContent xmlns:mc="http://schemas.openxmlformats.org/markup-compatibility/2006">
    <mc:Choice xmlns:p14="http://schemas.microsoft.com/office/powerpoint/2010/main" Requires="p14">
      <p:transition spd="slow" p14:dur="2000" advTm="86509"/>
    </mc:Choice>
    <mc:Fallback>
      <p:transition spd="slow" advTm="865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337"/>
            <a:ext cx="8229600" cy="1143000"/>
          </a:xfrm>
        </p:spPr>
        <p:txBody>
          <a:bodyPr/>
          <a:lstStyle/>
          <a:p>
            <a:r>
              <a:rPr lang="en-US">
                <a:solidFill>
                  <a:srgbClr val="FFFF00"/>
                </a:solidFill>
              </a:rPr>
              <a:t>Cafeteria</a:t>
            </a:r>
          </a:p>
        </p:txBody>
      </p:sp>
      <p:sp>
        <p:nvSpPr>
          <p:cNvPr id="3" name="Content Placeholder 2"/>
          <p:cNvSpPr>
            <a:spLocks noGrp="1"/>
          </p:cNvSpPr>
          <p:nvPr>
            <p:ph idx="1"/>
          </p:nvPr>
        </p:nvSpPr>
        <p:spPr>
          <a:xfrm>
            <a:off x="384048" y="1170432"/>
            <a:ext cx="8540496" cy="4955731"/>
          </a:xfrm>
        </p:spPr>
        <p:txBody>
          <a:bodyPr/>
          <a:lstStyle/>
          <a:p>
            <a:r>
              <a:rPr lang="en-US" altLang="en-US" sz="2400"/>
              <a:t>Our cafeteria serves breakfast for $1.50 and lunch for $2.50 daily.  </a:t>
            </a:r>
          </a:p>
          <a:p>
            <a:r>
              <a:rPr lang="en-US" altLang="en-US" sz="2400"/>
              <a:t>Students can buy or pack lunch.   They may buy milk for 60 cents.</a:t>
            </a:r>
            <a:endParaRPr lang="en-US" altLang="en-US" sz="2400">
              <a:ea typeface="Calibri"/>
              <a:cs typeface="Calibri"/>
            </a:endParaRPr>
          </a:p>
          <a:p>
            <a:r>
              <a:rPr lang="en-US" altLang="en-US" sz="2400"/>
              <a:t>All students have a 5-digit PIN number.</a:t>
            </a:r>
            <a:endParaRPr lang="en-US" altLang="en-US" sz="2400">
              <a:ea typeface="Calibri"/>
              <a:cs typeface="Calibri"/>
            </a:endParaRPr>
          </a:p>
          <a:p>
            <a:r>
              <a:rPr lang="en-US" altLang="en-US" sz="2400"/>
              <a:t>If your child packs, please remember to send a napkin, spoon, or other things your child needs if they bring lunch from home.</a:t>
            </a:r>
            <a:endParaRPr lang="en-US" altLang="en-US" sz="2400">
              <a:ea typeface="Calibri"/>
              <a:cs typeface="Calibri"/>
            </a:endParaRPr>
          </a:p>
          <a:p>
            <a:r>
              <a:rPr lang="en-US" altLang="en-US" sz="2400"/>
              <a:t>Students sit at homeroom tables in the cafeteria.</a:t>
            </a:r>
          </a:p>
          <a:p>
            <a:r>
              <a:rPr lang="en-US" altLang="en-US" sz="2400">
                <a:ea typeface="Calibri"/>
                <a:cs typeface="Calibri"/>
              </a:rPr>
              <a:t>Every student has a cafeteria account. You can put money on the account by sending cash or check in to the cafeteria or by credit card using </a:t>
            </a:r>
            <a:r>
              <a:rPr lang="en-US" altLang="en-US" sz="2400" err="1">
                <a:ea typeface="Calibri"/>
                <a:cs typeface="Calibri"/>
              </a:rPr>
              <a:t>MySchoolBucks</a:t>
            </a:r>
            <a:endParaRPr lang="en-US" altLang="en-US" sz="2400">
              <a:ea typeface="Calibri"/>
              <a:cs typeface="Calibri"/>
            </a:endParaRPr>
          </a:p>
          <a:p>
            <a:r>
              <a:rPr lang="en-US" altLang="en-US" sz="2400">
                <a:ea typeface="Calibri"/>
                <a:cs typeface="Calibri"/>
              </a:rPr>
              <a:t>Grades 1-5 can buy “extras” </a:t>
            </a:r>
          </a:p>
          <a:p>
            <a:r>
              <a:rPr lang="en-US" altLang="en-US" sz="2400">
                <a:ea typeface="Calibri"/>
                <a:cs typeface="Calibri"/>
              </a:rPr>
              <a:t>A link to apply for Free and Reduced Lunch will be in the September Dino Dispatch</a:t>
            </a:r>
          </a:p>
          <a:p>
            <a:endParaRPr lang="en-US"/>
          </a:p>
        </p:txBody>
      </p:sp>
      <p:pic>
        <p:nvPicPr>
          <p:cNvPr id="5" name="Audio 4">
            <a:hlinkClick r:id="" action="ppaction://media"/>
            <a:extLst>
              <a:ext uri="{FF2B5EF4-FFF2-40B4-BE49-F238E27FC236}">
                <a16:creationId xmlns:a16="http://schemas.microsoft.com/office/drawing/2014/main" id="{27DEE996-7996-0ED6-7708-2BC4C10E9E0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2925002436"/>
      </p:ext>
    </p:extLst>
  </p:cSld>
  <p:clrMapOvr>
    <a:masterClrMapping/>
  </p:clrMapOvr>
  <mc:AlternateContent xmlns:mc="http://schemas.openxmlformats.org/markup-compatibility/2006">
    <mc:Choice xmlns:p14="http://schemas.microsoft.com/office/powerpoint/2010/main" Requires="p14">
      <p:transition spd="slow" p14:dur="2000" advTm="90270"/>
    </mc:Choice>
    <mc:Fallback>
      <p:transition spd="slow" advTm="902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FFFF00"/>
                </a:solidFill>
              </a:rPr>
              <a:t>Electronic Portable Devices</a:t>
            </a:r>
          </a:p>
        </p:txBody>
      </p:sp>
      <p:sp>
        <p:nvSpPr>
          <p:cNvPr id="3" name="Content Placeholder 2"/>
          <p:cNvSpPr>
            <a:spLocks noGrp="1"/>
          </p:cNvSpPr>
          <p:nvPr>
            <p:ph idx="1"/>
          </p:nvPr>
        </p:nvSpPr>
        <p:spPr/>
        <p:txBody>
          <a:bodyPr/>
          <a:lstStyle/>
          <a:p>
            <a:r>
              <a:rPr lang="en-US" altLang="en-US"/>
              <a:t>Electronic devices from home are not permitted for use at the elementary level.</a:t>
            </a:r>
            <a:endParaRPr lang="en-US" altLang="en-US">
              <a:ea typeface="Calibri"/>
              <a:cs typeface="Calibri"/>
            </a:endParaRPr>
          </a:p>
          <a:p>
            <a:r>
              <a:rPr lang="en-US" altLang="en-US"/>
              <a:t>Phones must be off/silenced in the building and stored in the student’s backpack.</a:t>
            </a:r>
            <a:endParaRPr lang="en-US" altLang="en-US">
              <a:ea typeface="Calibri"/>
              <a:cs typeface="Calibri"/>
            </a:endParaRPr>
          </a:p>
          <a:p>
            <a:r>
              <a:rPr lang="en-US" altLang="en-US"/>
              <a:t>Smart watches may also not be used during the school day – we encourage students not to wear smart watches to school.</a:t>
            </a:r>
            <a:endParaRPr lang="en-US" altLang="en-US">
              <a:ea typeface="Calibri"/>
              <a:cs typeface="Calibri"/>
            </a:endParaRPr>
          </a:p>
          <a:p>
            <a:endParaRPr lang="en-US"/>
          </a:p>
        </p:txBody>
      </p:sp>
      <p:pic>
        <p:nvPicPr>
          <p:cNvPr id="5" name="Audio 4">
            <a:hlinkClick r:id="" action="ppaction://media"/>
            <a:extLst>
              <a:ext uri="{FF2B5EF4-FFF2-40B4-BE49-F238E27FC236}">
                <a16:creationId xmlns:a16="http://schemas.microsoft.com/office/drawing/2014/main" id="{F4867EC5-EA3A-F911-092E-D489BF08F6C5}"/>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464813405"/>
      </p:ext>
    </p:extLst>
  </p:cSld>
  <p:clrMapOvr>
    <a:masterClrMapping/>
  </p:clrMapOvr>
  <mc:AlternateContent xmlns:mc="http://schemas.openxmlformats.org/markup-compatibility/2006">
    <mc:Choice xmlns:p14="http://schemas.microsoft.com/office/powerpoint/2010/main" Requires="p14">
      <p:transition spd="slow" p14:dur="2000" advTm="48128"/>
    </mc:Choice>
    <mc:Fallback>
      <p:transition spd="slow" advTm="481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4836" y="1992936"/>
            <a:ext cx="6858000" cy="1790700"/>
          </a:xfrm>
        </p:spPr>
        <p:txBody>
          <a:bodyPr/>
          <a:lstStyle/>
          <a:p>
            <a:r>
              <a:rPr lang="en-US"/>
              <a:t>CCPS Security and Emergency Response</a:t>
            </a:r>
          </a:p>
        </p:txBody>
      </p:sp>
      <p:pic>
        <p:nvPicPr>
          <p:cNvPr id="4" name="Audio 3">
            <a:hlinkClick r:id="" action="ppaction://media"/>
            <a:extLst>
              <a:ext uri="{FF2B5EF4-FFF2-40B4-BE49-F238E27FC236}">
                <a16:creationId xmlns:a16="http://schemas.microsoft.com/office/drawing/2014/main" id="{A99A8938-7000-B182-51BD-B5D4E86D21BC}"/>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2389999425"/>
      </p:ext>
    </p:extLst>
  </p:cSld>
  <p:clrMapOvr>
    <a:masterClrMapping/>
  </p:clrMapOvr>
  <mc:AlternateContent xmlns:mc="http://schemas.openxmlformats.org/markup-compatibility/2006">
    <mc:Choice xmlns:p14="http://schemas.microsoft.com/office/powerpoint/2010/main" Requires="p14">
      <p:transition spd="slow" p14:dur="2000" advTm="16326"/>
    </mc:Choice>
    <mc:Fallback>
      <p:transition spd="slow" advTm="163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50" b="1"/>
              <a:t>Goal</a:t>
            </a:r>
            <a:r>
              <a:rPr lang="en-US"/>
              <a:t> </a:t>
            </a:r>
          </a:p>
        </p:txBody>
      </p:sp>
      <p:sp>
        <p:nvSpPr>
          <p:cNvPr id="3" name="Content Placeholder 2"/>
          <p:cNvSpPr>
            <a:spLocks noGrp="1"/>
          </p:cNvSpPr>
          <p:nvPr>
            <p:ph idx="1"/>
          </p:nvPr>
        </p:nvSpPr>
        <p:spPr/>
        <p:txBody>
          <a:bodyPr>
            <a:normAutofit fontScale="92500" lnSpcReduction="10000"/>
          </a:bodyPr>
          <a:lstStyle/>
          <a:p>
            <a:endParaRPr lang="en-US"/>
          </a:p>
          <a:p>
            <a:pPr marL="0" indent="0" algn="ctr">
              <a:buNone/>
            </a:pPr>
            <a:r>
              <a:rPr lang="en-US" sz="2700"/>
              <a:t>To provide a safe and secure learning environment for all students.</a:t>
            </a:r>
          </a:p>
          <a:p>
            <a:pPr marL="0" indent="0" algn="ctr">
              <a:buNone/>
            </a:pPr>
            <a:endParaRPr lang="en-US"/>
          </a:p>
          <a:p>
            <a:pPr marL="0" indent="0" algn="ctr">
              <a:buNone/>
            </a:pPr>
            <a:r>
              <a:rPr lang="en-US"/>
              <a:t>Security can be inconvenient</a:t>
            </a:r>
          </a:p>
          <a:p>
            <a:pPr marL="0" indent="0" algn="ctr">
              <a:buNone/>
            </a:pPr>
            <a:endParaRPr lang="en-US"/>
          </a:p>
          <a:p>
            <a:pPr marL="0" indent="0" algn="ctr">
              <a:buNone/>
            </a:pPr>
            <a:r>
              <a:rPr lang="en-US"/>
              <a:t>Balance security and efficiency</a:t>
            </a:r>
          </a:p>
          <a:p>
            <a:pPr marL="0" indent="0" algn="ctr">
              <a:buNone/>
            </a:pPr>
            <a:endParaRPr lang="en-US"/>
          </a:p>
          <a:p>
            <a:pPr marL="0" indent="0" algn="ctr">
              <a:buNone/>
            </a:pPr>
            <a:r>
              <a:rPr lang="en-US"/>
              <a:t>Cannot completely lockdown schools and operate</a:t>
            </a:r>
          </a:p>
          <a:p>
            <a:pPr marL="0" indent="0" algn="ctr">
              <a:buNone/>
            </a:pPr>
            <a:endParaRPr lang="en-US"/>
          </a:p>
          <a:p>
            <a:pPr marL="342900" lvl="1" indent="0">
              <a:buNone/>
            </a:pPr>
            <a:endParaRPr lang="en-US"/>
          </a:p>
          <a:p>
            <a:pPr lvl="1"/>
            <a:endParaRPr lang="en-US"/>
          </a:p>
        </p:txBody>
      </p:sp>
      <p:pic>
        <p:nvPicPr>
          <p:cNvPr id="5" name="Audio 4">
            <a:hlinkClick r:id="" action="ppaction://media"/>
            <a:extLst>
              <a:ext uri="{FF2B5EF4-FFF2-40B4-BE49-F238E27FC236}">
                <a16:creationId xmlns:a16="http://schemas.microsoft.com/office/drawing/2014/main" id="{C9707EFA-AE97-CEA9-11EE-5B9CB7A23F3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68786113"/>
      </p:ext>
    </p:extLst>
  </p:cSld>
  <p:clrMapOvr>
    <a:masterClrMapping/>
  </p:clrMapOvr>
  <mc:AlternateContent xmlns:mc="http://schemas.openxmlformats.org/markup-compatibility/2006">
    <mc:Choice xmlns:p14="http://schemas.microsoft.com/office/powerpoint/2010/main" Requires="p14">
      <p:transition spd="slow" p14:dur="2000" advTm="24245"/>
    </mc:Choice>
    <mc:Fallback>
      <p:transition spd="slow" advTm="242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a:t>Visitor Management</a:t>
            </a:r>
          </a:p>
        </p:txBody>
      </p:sp>
      <p:sp>
        <p:nvSpPr>
          <p:cNvPr id="3" name="Content Placeholder 2"/>
          <p:cNvSpPr>
            <a:spLocks noGrp="1"/>
          </p:cNvSpPr>
          <p:nvPr>
            <p:ph idx="1"/>
          </p:nvPr>
        </p:nvSpPr>
        <p:spPr>
          <a:xfrm>
            <a:off x="457200" y="1444219"/>
            <a:ext cx="8229600" cy="4956581"/>
          </a:xfrm>
        </p:spPr>
        <p:txBody>
          <a:bodyPr>
            <a:normAutofit fontScale="77500" lnSpcReduction="20000"/>
          </a:bodyPr>
          <a:lstStyle/>
          <a:p>
            <a:r>
              <a:rPr lang="en-US"/>
              <a:t>Standard practice for ALL visitors and parents</a:t>
            </a:r>
          </a:p>
          <a:p>
            <a:pPr marL="0" indent="0">
              <a:buNone/>
            </a:pPr>
            <a:endParaRPr lang="en-US"/>
          </a:p>
          <a:p>
            <a:r>
              <a:rPr lang="en-US"/>
              <a:t>Visitors are expected to use the intercom system</a:t>
            </a:r>
          </a:p>
          <a:p>
            <a:pPr lvl="1"/>
            <a:r>
              <a:rPr lang="en-US"/>
              <a:t>No answer - call the schools main number (posted by the intercom)</a:t>
            </a:r>
          </a:p>
          <a:p>
            <a:pPr lvl="1"/>
            <a:r>
              <a:rPr lang="en-US"/>
              <a:t>Will be asked your reason for the visit</a:t>
            </a:r>
          </a:p>
          <a:p>
            <a:pPr lvl="1"/>
            <a:r>
              <a:rPr lang="en-US"/>
              <a:t>Report directly to the main office</a:t>
            </a:r>
          </a:p>
          <a:p>
            <a:pPr lvl="1"/>
            <a:endParaRPr lang="en-US"/>
          </a:p>
          <a:p>
            <a:r>
              <a:rPr lang="en-US"/>
              <a:t>Do not hold the door open for other visitors</a:t>
            </a:r>
          </a:p>
          <a:p>
            <a:r>
              <a:rPr lang="en-US"/>
              <a:t>Be sure the door closes behind you</a:t>
            </a:r>
          </a:p>
          <a:p>
            <a:pPr marL="342900" lvl="1" indent="0">
              <a:buNone/>
            </a:pPr>
            <a:endParaRPr lang="en-US"/>
          </a:p>
          <a:p>
            <a:r>
              <a:rPr lang="en-US"/>
              <a:t>Beyond the main office</a:t>
            </a:r>
          </a:p>
          <a:p>
            <a:pPr lvl="1"/>
            <a:r>
              <a:rPr lang="en-US"/>
              <a:t>Will be required to show valid govt. issued photo ID</a:t>
            </a:r>
          </a:p>
          <a:p>
            <a:pPr lvl="1"/>
            <a:r>
              <a:rPr lang="en-US"/>
              <a:t>No ID – not permitted to go beyond main office without escort</a:t>
            </a:r>
          </a:p>
        </p:txBody>
      </p:sp>
      <p:pic>
        <p:nvPicPr>
          <p:cNvPr id="5" name="Audio 4">
            <a:hlinkClick r:id="" action="ppaction://media"/>
            <a:extLst>
              <a:ext uri="{FF2B5EF4-FFF2-40B4-BE49-F238E27FC236}">
                <a16:creationId xmlns:a16="http://schemas.microsoft.com/office/drawing/2014/main" id="{385B075C-9BD1-2AC1-B76E-1B8FA5FF967C}"/>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449403725"/>
      </p:ext>
    </p:extLst>
  </p:cSld>
  <p:clrMapOvr>
    <a:masterClrMapping/>
  </p:clrMapOvr>
  <mc:AlternateContent xmlns:mc="http://schemas.openxmlformats.org/markup-compatibility/2006">
    <mc:Choice xmlns:p14="http://schemas.microsoft.com/office/powerpoint/2010/main" Requires="p14">
      <p:transition spd="slow" p14:dur="2000" advTm="71947"/>
    </mc:Choice>
    <mc:Fallback>
      <p:transition spd="slow" advTm="719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Special Circumstances</a:t>
            </a:r>
          </a:p>
        </p:txBody>
      </p:sp>
      <p:sp>
        <p:nvSpPr>
          <p:cNvPr id="3" name="Content Placeholder 2"/>
          <p:cNvSpPr>
            <a:spLocks noGrp="1"/>
          </p:cNvSpPr>
          <p:nvPr>
            <p:ph idx="1"/>
          </p:nvPr>
        </p:nvSpPr>
        <p:spPr/>
        <p:txBody>
          <a:bodyPr/>
          <a:lstStyle/>
          <a:p>
            <a:r>
              <a:rPr lang="en-US"/>
              <a:t>Visitor management system might not be used for large events like assemblies, etc. </a:t>
            </a:r>
          </a:p>
          <a:p>
            <a:pPr marL="0" indent="0">
              <a:buNone/>
            </a:pPr>
            <a:endParaRPr lang="en-US"/>
          </a:p>
          <a:p>
            <a:r>
              <a:rPr lang="en-US"/>
              <a:t>Schools may require an RSVP for such events</a:t>
            </a:r>
          </a:p>
          <a:p>
            <a:pPr marL="0" indent="0">
              <a:buNone/>
            </a:pPr>
            <a:endParaRPr lang="en-US"/>
          </a:p>
          <a:p>
            <a:r>
              <a:rPr lang="en-US"/>
              <a:t>Elem. Schools may use blocks of time for visits during events like field day</a:t>
            </a:r>
          </a:p>
        </p:txBody>
      </p:sp>
      <p:pic>
        <p:nvPicPr>
          <p:cNvPr id="5" name="Audio 4">
            <a:hlinkClick r:id="" action="ppaction://media"/>
            <a:extLst>
              <a:ext uri="{FF2B5EF4-FFF2-40B4-BE49-F238E27FC236}">
                <a16:creationId xmlns:a16="http://schemas.microsoft.com/office/drawing/2014/main" id="{537F2AC5-A81D-815E-E195-943186A1563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152162215"/>
      </p:ext>
    </p:extLst>
  </p:cSld>
  <p:clrMapOvr>
    <a:masterClrMapping/>
  </p:clrMapOvr>
  <mc:AlternateContent xmlns:mc="http://schemas.openxmlformats.org/markup-compatibility/2006">
    <mc:Choice xmlns:p14="http://schemas.microsoft.com/office/powerpoint/2010/main" Requires="p14">
      <p:transition spd="slow" p14:dur="2000" advTm="32397"/>
    </mc:Choice>
    <mc:Fallback>
      <p:transition spd="slow" advTm="323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Standard Response Protocol (SRP)</a:t>
            </a:r>
          </a:p>
        </p:txBody>
      </p:sp>
      <p:sp>
        <p:nvSpPr>
          <p:cNvPr id="3" name="Content Placeholder 2"/>
          <p:cNvSpPr>
            <a:spLocks noGrp="1"/>
          </p:cNvSpPr>
          <p:nvPr>
            <p:ph idx="1"/>
          </p:nvPr>
        </p:nvSpPr>
        <p:spPr/>
        <p:txBody>
          <a:bodyPr>
            <a:normAutofit fontScale="62500" lnSpcReduction="20000"/>
          </a:bodyPr>
          <a:lstStyle/>
          <a:p>
            <a:pPr>
              <a:lnSpc>
                <a:spcPct val="150000"/>
              </a:lnSpc>
            </a:pPr>
            <a:r>
              <a:rPr lang="en-US"/>
              <a:t>Critical incidents trigger one of 5 actions</a:t>
            </a:r>
          </a:p>
          <a:p>
            <a:pPr lvl="1">
              <a:lnSpc>
                <a:spcPct val="150000"/>
              </a:lnSpc>
            </a:pPr>
            <a:r>
              <a:rPr lang="en-US"/>
              <a:t>Hold</a:t>
            </a:r>
          </a:p>
          <a:p>
            <a:pPr lvl="1">
              <a:lnSpc>
                <a:spcPct val="150000"/>
              </a:lnSpc>
            </a:pPr>
            <a:r>
              <a:rPr lang="en-US"/>
              <a:t>Secure</a:t>
            </a:r>
          </a:p>
          <a:p>
            <a:pPr lvl="1">
              <a:lnSpc>
                <a:spcPct val="150000"/>
              </a:lnSpc>
            </a:pPr>
            <a:r>
              <a:rPr lang="en-US"/>
              <a:t>Lockdown</a:t>
            </a:r>
          </a:p>
          <a:p>
            <a:pPr lvl="1">
              <a:lnSpc>
                <a:spcPct val="150000"/>
              </a:lnSpc>
            </a:pPr>
            <a:r>
              <a:rPr lang="en-US"/>
              <a:t>Evacuate</a:t>
            </a:r>
          </a:p>
          <a:p>
            <a:pPr lvl="1">
              <a:lnSpc>
                <a:spcPct val="150000"/>
              </a:lnSpc>
            </a:pPr>
            <a:r>
              <a:rPr lang="en-US"/>
              <a:t>Shelter</a:t>
            </a:r>
          </a:p>
          <a:p>
            <a:pPr>
              <a:lnSpc>
                <a:spcPct val="150000"/>
              </a:lnSpc>
            </a:pPr>
            <a:r>
              <a:rPr lang="en-US"/>
              <a:t>Administrators and staff are trained on the SRP annually</a:t>
            </a:r>
          </a:p>
          <a:p>
            <a:pPr>
              <a:lnSpc>
                <a:spcPct val="150000"/>
              </a:lnSpc>
            </a:pPr>
            <a:r>
              <a:rPr lang="en-US"/>
              <a:t>Staff also receives additional training for active assailants</a:t>
            </a:r>
          </a:p>
          <a:p>
            <a:pPr>
              <a:lnSpc>
                <a:spcPct val="150000"/>
              </a:lnSpc>
            </a:pPr>
            <a:r>
              <a:rPr lang="en-US"/>
              <a:t>Schools to drill these actions in various forms (required by law)</a:t>
            </a:r>
          </a:p>
          <a:p>
            <a:pPr>
              <a:lnSpc>
                <a:spcPct val="150000"/>
              </a:lnSpc>
            </a:pPr>
            <a:r>
              <a:rPr lang="en-US"/>
              <a:t>Most actions precautionary</a:t>
            </a:r>
          </a:p>
          <a:p>
            <a:endParaRPr lang="en-US"/>
          </a:p>
          <a:p>
            <a:endParaRPr lang="en-US"/>
          </a:p>
        </p:txBody>
      </p:sp>
      <p:pic>
        <p:nvPicPr>
          <p:cNvPr id="5" name="Audio 4">
            <a:hlinkClick r:id="" action="ppaction://media"/>
            <a:extLst>
              <a:ext uri="{FF2B5EF4-FFF2-40B4-BE49-F238E27FC236}">
                <a16:creationId xmlns:a16="http://schemas.microsoft.com/office/drawing/2014/main" id="{41D3216E-7E31-AE48-0B84-42F5AC0A1391}"/>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033303187"/>
      </p:ext>
    </p:extLst>
  </p:cSld>
  <p:clrMapOvr>
    <a:masterClrMapping/>
  </p:clrMapOvr>
  <mc:AlternateContent xmlns:mc="http://schemas.openxmlformats.org/markup-compatibility/2006">
    <mc:Choice xmlns:p14="http://schemas.microsoft.com/office/powerpoint/2010/main" Requires="p14">
      <p:transition spd="slow" p14:dur="2000" advTm="40796"/>
    </mc:Choice>
    <mc:Fallback>
      <p:transition spd="slow" advTm="407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50"/>
              <a:t>Parent Expectations</a:t>
            </a:r>
          </a:p>
        </p:txBody>
      </p:sp>
      <p:sp>
        <p:nvSpPr>
          <p:cNvPr id="3" name="Content Placeholder 2"/>
          <p:cNvSpPr>
            <a:spLocks noGrp="1"/>
          </p:cNvSpPr>
          <p:nvPr>
            <p:ph idx="1"/>
          </p:nvPr>
        </p:nvSpPr>
        <p:spPr/>
        <p:txBody>
          <a:bodyPr>
            <a:normAutofit fontScale="77500" lnSpcReduction="20000"/>
          </a:bodyPr>
          <a:lstStyle/>
          <a:p>
            <a:r>
              <a:rPr lang="en-US"/>
              <a:t>Receive notification from Central Office</a:t>
            </a:r>
          </a:p>
          <a:p>
            <a:pPr lvl="1"/>
            <a:r>
              <a:rPr lang="en-US"/>
              <a:t>As soon as possible – accurate information must be obtained</a:t>
            </a:r>
          </a:p>
          <a:p>
            <a:pPr lvl="1"/>
            <a:r>
              <a:rPr lang="en-US"/>
              <a:t>Remain by phone or email for updates/instructions </a:t>
            </a:r>
          </a:p>
          <a:p>
            <a:r>
              <a:rPr lang="en-US"/>
              <a:t>DO NOT GO TO THE SCHOOL UNLESS INSTRUCTED</a:t>
            </a:r>
          </a:p>
          <a:p>
            <a:pPr lvl="1"/>
            <a:r>
              <a:rPr lang="en-US"/>
              <a:t>Many actions are precautionary - school will return to normal activity</a:t>
            </a:r>
          </a:p>
          <a:p>
            <a:pPr lvl="1"/>
            <a:r>
              <a:rPr lang="en-US"/>
              <a:t>No access to students until situation is rendered safe</a:t>
            </a:r>
          </a:p>
          <a:p>
            <a:pPr lvl="1"/>
            <a:r>
              <a:rPr lang="en-US"/>
              <a:t>Responding to school compounds issues for staff and emergency responders</a:t>
            </a:r>
          </a:p>
          <a:p>
            <a:r>
              <a:rPr lang="en-US"/>
              <a:t>DO NOT CALL THE SCHOOL FOR INFORMATION</a:t>
            </a:r>
          </a:p>
          <a:p>
            <a:pPr lvl="1"/>
            <a:r>
              <a:rPr lang="en-US"/>
              <a:t>Staff are busy handling incident</a:t>
            </a:r>
          </a:p>
          <a:p>
            <a:pPr lvl="1"/>
            <a:r>
              <a:rPr lang="en-US"/>
              <a:t>Updates will be sent via School Messenger</a:t>
            </a:r>
          </a:p>
          <a:p>
            <a:pPr lvl="1"/>
            <a:endParaRPr lang="en-US"/>
          </a:p>
          <a:p>
            <a:pPr marL="0" indent="0">
              <a:buNone/>
            </a:pPr>
            <a:endParaRPr lang="en-US"/>
          </a:p>
        </p:txBody>
      </p:sp>
      <p:pic>
        <p:nvPicPr>
          <p:cNvPr id="5" name="Audio 4">
            <a:hlinkClick r:id="" action="ppaction://media"/>
            <a:extLst>
              <a:ext uri="{FF2B5EF4-FFF2-40B4-BE49-F238E27FC236}">
                <a16:creationId xmlns:a16="http://schemas.microsoft.com/office/drawing/2014/main" id="{3092592A-ACFB-8044-B0A1-1F96AA185C4E}"/>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908394029"/>
      </p:ext>
    </p:extLst>
  </p:cSld>
  <p:clrMapOvr>
    <a:masterClrMapping/>
  </p:clrMapOvr>
  <mc:AlternateContent xmlns:mc="http://schemas.openxmlformats.org/markup-compatibility/2006">
    <mc:Choice xmlns:p14="http://schemas.microsoft.com/office/powerpoint/2010/main" Requires="p14">
      <p:transition spd="slow" p14:dur="2000" advTm="56514"/>
    </mc:Choice>
    <mc:Fallback>
      <p:transition spd="slow" advTm="565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50" b="1"/>
              <a:t>HOLD</a:t>
            </a:r>
          </a:p>
        </p:txBody>
      </p:sp>
      <p:sp>
        <p:nvSpPr>
          <p:cNvPr id="3" name="Content Placeholder 2"/>
          <p:cNvSpPr>
            <a:spLocks noGrp="1"/>
          </p:cNvSpPr>
          <p:nvPr>
            <p:ph idx="1"/>
          </p:nvPr>
        </p:nvSpPr>
        <p:spPr/>
        <p:txBody>
          <a:bodyPr/>
          <a:lstStyle/>
          <a:p>
            <a:pPr marL="0" indent="0" algn="ctr">
              <a:buNone/>
            </a:pPr>
            <a:endParaRPr lang="en-US"/>
          </a:p>
          <a:p>
            <a:pPr marL="0" indent="0" algn="ctr">
              <a:buNone/>
            </a:pPr>
            <a:r>
              <a:rPr lang="en-US"/>
              <a:t>Internal situation (medical emergency, hazmat spill, etc.)</a:t>
            </a:r>
          </a:p>
          <a:p>
            <a:pPr marL="0" indent="0">
              <a:buNone/>
            </a:pPr>
            <a:r>
              <a:rPr lang="en-US" sz="2400"/>
              <a:t>Actions:</a:t>
            </a:r>
          </a:p>
          <a:p>
            <a:r>
              <a:rPr lang="en-US" sz="2400"/>
              <a:t>Clear the hallways and remain in room </a:t>
            </a:r>
          </a:p>
          <a:p>
            <a:r>
              <a:rPr lang="en-US" sz="2400"/>
              <a:t>No one enters the area in which isolation has been implemented</a:t>
            </a:r>
          </a:p>
          <a:p>
            <a:r>
              <a:rPr lang="en-US" sz="2400"/>
              <a:t>Conduct business as usual within held room or area</a:t>
            </a:r>
          </a:p>
          <a:p>
            <a:r>
              <a:rPr lang="en-US" sz="2400"/>
              <a:t>May be localized to one area or entire school</a:t>
            </a:r>
          </a:p>
          <a:p>
            <a:endParaRPr lang="en-US"/>
          </a:p>
        </p:txBody>
      </p:sp>
      <p:pic>
        <p:nvPicPr>
          <p:cNvPr id="5" name="Picture 4">
            <a:extLst>
              <a:ext uri="{FF2B5EF4-FFF2-40B4-BE49-F238E27FC236}">
                <a16:creationId xmlns:a16="http://schemas.microsoft.com/office/drawing/2014/main" id="{66BF8F14-B973-4F3C-88F6-40F2D2E82A87}"/>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09600" y="609600"/>
            <a:ext cx="1281039" cy="1255541"/>
          </a:xfrm>
          <a:prstGeom prst="rect">
            <a:avLst/>
          </a:prstGeom>
          <a:noFill/>
        </p:spPr>
      </p:pic>
      <p:pic>
        <p:nvPicPr>
          <p:cNvPr id="6" name="Audio 5">
            <a:hlinkClick r:id="" action="ppaction://media"/>
            <a:extLst>
              <a:ext uri="{FF2B5EF4-FFF2-40B4-BE49-F238E27FC236}">
                <a16:creationId xmlns:a16="http://schemas.microsoft.com/office/drawing/2014/main" id="{0356052D-655A-D9EB-042C-F61BF4A0F3D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291393550"/>
      </p:ext>
    </p:extLst>
  </p:cSld>
  <p:clrMapOvr>
    <a:masterClrMapping/>
  </p:clrMapOvr>
  <mc:AlternateContent xmlns:mc="http://schemas.openxmlformats.org/markup-compatibility/2006">
    <mc:Choice xmlns:p14="http://schemas.microsoft.com/office/powerpoint/2010/main" Requires="p14">
      <p:transition spd="slow" p14:dur="2000" advTm="41740"/>
    </mc:Choice>
    <mc:Fallback>
      <p:transition spd="slow" advTm="417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50" b="1"/>
              <a:t>SECURE</a:t>
            </a:r>
          </a:p>
        </p:txBody>
      </p:sp>
      <p:sp>
        <p:nvSpPr>
          <p:cNvPr id="3" name="Content Placeholder 2"/>
          <p:cNvSpPr>
            <a:spLocks noGrp="1"/>
          </p:cNvSpPr>
          <p:nvPr>
            <p:ph idx="1"/>
          </p:nvPr>
        </p:nvSpPr>
        <p:spPr/>
        <p:txBody>
          <a:bodyPr>
            <a:normAutofit fontScale="85000" lnSpcReduction="20000"/>
          </a:bodyPr>
          <a:lstStyle/>
          <a:p>
            <a:pPr marL="0" indent="0" algn="ctr">
              <a:buNone/>
            </a:pPr>
            <a:endParaRPr lang="en-US"/>
          </a:p>
          <a:p>
            <a:pPr marL="0" indent="0" algn="ctr">
              <a:buNone/>
            </a:pPr>
            <a:r>
              <a:rPr lang="en-US"/>
              <a:t>External Threats or Police Activity in Area</a:t>
            </a:r>
          </a:p>
          <a:p>
            <a:pPr marL="0" indent="0">
              <a:buNone/>
            </a:pPr>
            <a:endParaRPr lang="en-US"/>
          </a:p>
          <a:p>
            <a:pPr marL="0" indent="0">
              <a:buNone/>
            </a:pPr>
            <a:r>
              <a:rPr lang="en-US"/>
              <a:t>Actions:</a:t>
            </a:r>
          </a:p>
          <a:p>
            <a:r>
              <a:rPr lang="en-US"/>
              <a:t>Verify all exterior doors are closed and locked</a:t>
            </a:r>
          </a:p>
          <a:p>
            <a:r>
              <a:rPr lang="en-US"/>
              <a:t>No outside activity</a:t>
            </a:r>
          </a:p>
          <a:p>
            <a:r>
              <a:rPr lang="en-US"/>
              <a:t>No one comes in or out of building</a:t>
            </a:r>
          </a:p>
          <a:p>
            <a:r>
              <a:rPr lang="en-US"/>
              <a:t>Classes may change – students may move around in building</a:t>
            </a:r>
          </a:p>
          <a:p>
            <a:endParaRPr lang="en-US"/>
          </a:p>
          <a:p>
            <a:pPr marL="0" indent="0">
              <a:buNone/>
            </a:pPr>
            <a:r>
              <a:rPr lang="en-US"/>
              <a:t>*THIS REPLACED THE OLD SRP TERM OF LOCKOUT*</a:t>
            </a:r>
          </a:p>
          <a:p>
            <a:endParaRPr lang="en-US"/>
          </a:p>
        </p:txBody>
      </p:sp>
      <p:pic>
        <p:nvPicPr>
          <p:cNvPr id="7" name="droppedImage.pdf"/>
          <p:cNvPicPr>
            <a:picLocks noChangeAspect="1"/>
          </p:cNvPicPr>
          <p:nvPr/>
        </p:nvPicPr>
        <p:blipFill>
          <a:blip r:embed="rId5"/>
          <a:stretch>
            <a:fillRect/>
          </a:stretch>
        </p:blipFill>
        <p:spPr>
          <a:xfrm>
            <a:off x="304800" y="457200"/>
            <a:ext cx="1569482" cy="1569482"/>
          </a:xfrm>
          <a:prstGeom prst="rect">
            <a:avLst/>
          </a:prstGeom>
          <a:ln w="12700">
            <a:miter lim="400000"/>
          </a:ln>
        </p:spPr>
      </p:pic>
      <p:pic>
        <p:nvPicPr>
          <p:cNvPr id="5" name="Audio 4">
            <a:hlinkClick r:id="" action="ppaction://media"/>
            <a:extLst>
              <a:ext uri="{FF2B5EF4-FFF2-40B4-BE49-F238E27FC236}">
                <a16:creationId xmlns:a16="http://schemas.microsoft.com/office/drawing/2014/main" id="{06ACAE93-DF19-BBE1-347B-1FF737D97E0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222057029"/>
      </p:ext>
    </p:extLst>
  </p:cSld>
  <p:clrMapOvr>
    <a:masterClrMapping/>
  </p:clrMapOvr>
  <mc:AlternateContent xmlns:mc="http://schemas.openxmlformats.org/markup-compatibility/2006">
    <mc:Choice xmlns:p14="http://schemas.microsoft.com/office/powerpoint/2010/main" Requires="p14">
      <p:transition spd="slow" p14:dur="2000" advTm="40652"/>
    </mc:Choice>
    <mc:Fallback>
      <p:transition spd="slow" advTm="406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50" b="1"/>
              <a:t>LOCKDOWN</a:t>
            </a:r>
          </a:p>
        </p:txBody>
      </p:sp>
      <p:sp>
        <p:nvSpPr>
          <p:cNvPr id="4" name="Content Placeholder 3"/>
          <p:cNvSpPr>
            <a:spLocks noGrp="1"/>
          </p:cNvSpPr>
          <p:nvPr>
            <p:ph idx="1"/>
          </p:nvPr>
        </p:nvSpPr>
        <p:spPr/>
        <p:txBody>
          <a:bodyPr>
            <a:normAutofit fontScale="85000" lnSpcReduction="10000"/>
          </a:bodyPr>
          <a:lstStyle/>
          <a:p>
            <a:pPr marL="0" indent="0" algn="ctr">
              <a:buNone/>
            </a:pPr>
            <a:r>
              <a:rPr lang="en-US"/>
              <a:t>Internal Threats – Trespasser or Assailant</a:t>
            </a:r>
          </a:p>
          <a:p>
            <a:pPr marL="0" indent="0" algn="ctr">
              <a:buNone/>
            </a:pPr>
            <a:endParaRPr lang="en-US"/>
          </a:p>
          <a:p>
            <a:pPr marL="0" indent="0">
              <a:buNone/>
            </a:pPr>
            <a:r>
              <a:rPr lang="en-US"/>
              <a:t>Actions:</a:t>
            </a:r>
          </a:p>
          <a:p>
            <a:r>
              <a:rPr lang="en-US"/>
              <a:t>Close doors (doors are staged in the locked position) </a:t>
            </a:r>
          </a:p>
          <a:p>
            <a:r>
              <a:rPr lang="en-US"/>
              <a:t>Fortify doors – barricade or tie off as appropriate</a:t>
            </a:r>
          </a:p>
          <a:p>
            <a:r>
              <a:rPr lang="en-US"/>
              <a:t>Move away from doorway – out of sight from hallway</a:t>
            </a:r>
          </a:p>
          <a:p>
            <a:r>
              <a:rPr lang="en-US"/>
              <a:t>Quiet – phones silenced and no talking</a:t>
            </a:r>
          </a:p>
          <a:p>
            <a:r>
              <a:rPr lang="en-US"/>
              <a:t>Evacuate through primary or secondary exit - if safe</a:t>
            </a:r>
          </a:p>
          <a:p>
            <a:r>
              <a:rPr lang="en-US"/>
              <a:t>Students stuck in hallway – evacuate through nearest safe exit</a:t>
            </a:r>
          </a:p>
        </p:txBody>
      </p:sp>
      <p:pic>
        <p:nvPicPr>
          <p:cNvPr id="3" name="droppedImage.pdf"/>
          <p:cNvPicPr/>
          <p:nvPr/>
        </p:nvPicPr>
        <p:blipFill>
          <a:blip r:embed="rId5"/>
          <a:stretch>
            <a:fillRect/>
          </a:stretch>
        </p:blipFill>
        <p:spPr>
          <a:xfrm>
            <a:off x="152400" y="0"/>
            <a:ext cx="1800225" cy="1800225"/>
          </a:xfrm>
          <a:prstGeom prst="rect">
            <a:avLst/>
          </a:prstGeom>
          <a:ln w="12700">
            <a:miter lim="400000"/>
          </a:ln>
        </p:spPr>
      </p:pic>
      <p:pic>
        <p:nvPicPr>
          <p:cNvPr id="6" name="Audio 5">
            <a:hlinkClick r:id="" action="ppaction://media"/>
            <a:extLst>
              <a:ext uri="{FF2B5EF4-FFF2-40B4-BE49-F238E27FC236}">
                <a16:creationId xmlns:a16="http://schemas.microsoft.com/office/drawing/2014/main" id="{08089516-E048-D8BF-D9E0-DB6593F7853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57213427"/>
      </p:ext>
    </p:extLst>
  </p:cSld>
  <p:clrMapOvr>
    <a:masterClrMapping/>
  </p:clrMapOvr>
  <mc:AlternateContent xmlns:mc="http://schemas.openxmlformats.org/markup-compatibility/2006">
    <mc:Choice xmlns:p14="http://schemas.microsoft.com/office/powerpoint/2010/main" Requires="p14">
      <p:transition spd="slow" p14:dur="2000" advTm="51234"/>
    </mc:Choice>
    <mc:Fallback>
      <p:transition spd="slow" advTm="512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50" b="1"/>
              <a:t>EVACUATE</a:t>
            </a:r>
          </a:p>
        </p:txBody>
      </p:sp>
      <p:sp>
        <p:nvSpPr>
          <p:cNvPr id="3" name="Content Placeholder 2"/>
          <p:cNvSpPr>
            <a:spLocks noGrp="1"/>
          </p:cNvSpPr>
          <p:nvPr>
            <p:ph idx="1"/>
          </p:nvPr>
        </p:nvSpPr>
        <p:spPr/>
        <p:txBody>
          <a:bodyPr/>
          <a:lstStyle/>
          <a:p>
            <a:pPr marL="0" indent="0" algn="ctr">
              <a:buNone/>
            </a:pPr>
            <a:endParaRPr lang="en-US"/>
          </a:p>
          <a:p>
            <a:pPr marL="0" indent="0" algn="ctr">
              <a:buNone/>
            </a:pPr>
            <a:endParaRPr lang="en-US"/>
          </a:p>
          <a:p>
            <a:pPr marL="0" indent="0" algn="ctr">
              <a:buNone/>
            </a:pPr>
            <a:r>
              <a:rPr lang="en-US"/>
              <a:t>Directed  - fire, gas leaks, bomb threat or other internal issues</a:t>
            </a:r>
          </a:p>
          <a:p>
            <a:pPr marL="0" indent="0">
              <a:buNone/>
            </a:pPr>
            <a:r>
              <a:rPr lang="en-US" sz="2800"/>
              <a:t>Actions:</a:t>
            </a:r>
          </a:p>
          <a:p>
            <a:r>
              <a:rPr lang="en-US" sz="2800"/>
              <a:t>Evacuate through nearest safe exit</a:t>
            </a:r>
          </a:p>
          <a:p>
            <a:r>
              <a:rPr lang="en-US" sz="2800"/>
              <a:t>Move to predesignated locations </a:t>
            </a:r>
          </a:p>
          <a:p>
            <a:r>
              <a:rPr lang="en-US" sz="2800"/>
              <a:t>May reenter building if determined safe by fire department</a:t>
            </a:r>
          </a:p>
        </p:txBody>
      </p:sp>
      <p:pic>
        <p:nvPicPr>
          <p:cNvPr id="4" name="droppedImage.pdf"/>
          <p:cNvPicPr/>
          <p:nvPr/>
        </p:nvPicPr>
        <p:blipFill>
          <a:blip r:embed="rId5"/>
          <a:stretch>
            <a:fillRect/>
          </a:stretch>
        </p:blipFill>
        <p:spPr>
          <a:xfrm>
            <a:off x="457200" y="381000"/>
            <a:ext cx="1800225" cy="1800225"/>
          </a:xfrm>
          <a:prstGeom prst="rect">
            <a:avLst/>
          </a:prstGeom>
          <a:ln w="12700">
            <a:miter lim="400000"/>
          </a:ln>
        </p:spPr>
      </p:pic>
      <p:pic>
        <p:nvPicPr>
          <p:cNvPr id="6" name="Audio 5">
            <a:hlinkClick r:id="" action="ppaction://media"/>
            <a:extLst>
              <a:ext uri="{FF2B5EF4-FFF2-40B4-BE49-F238E27FC236}">
                <a16:creationId xmlns:a16="http://schemas.microsoft.com/office/drawing/2014/main" id="{4B1019B2-4AA4-C348-8D7A-68A30C49E2A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084586976"/>
      </p:ext>
    </p:extLst>
  </p:cSld>
  <p:clrMapOvr>
    <a:masterClrMapping/>
  </p:clrMapOvr>
  <mc:AlternateContent xmlns:mc="http://schemas.openxmlformats.org/markup-compatibility/2006">
    <mc:Choice xmlns:p14="http://schemas.microsoft.com/office/powerpoint/2010/main" Requires="p14">
      <p:transition spd="slow" p14:dur="2000" advTm="32216"/>
    </mc:Choice>
    <mc:Fallback>
      <p:transition spd="slow" advTm="322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50" b="1"/>
              <a:t>SHELTER</a:t>
            </a:r>
          </a:p>
        </p:txBody>
      </p:sp>
      <p:sp>
        <p:nvSpPr>
          <p:cNvPr id="3" name="Content Placeholder 2"/>
          <p:cNvSpPr>
            <a:spLocks noGrp="1"/>
          </p:cNvSpPr>
          <p:nvPr>
            <p:ph idx="1"/>
          </p:nvPr>
        </p:nvSpPr>
        <p:spPr/>
        <p:txBody>
          <a:bodyPr/>
          <a:lstStyle/>
          <a:p>
            <a:pPr marL="0" indent="0" algn="ctr">
              <a:buNone/>
            </a:pPr>
            <a:endParaRPr lang="en-US"/>
          </a:p>
          <a:p>
            <a:pPr marL="0" indent="0" algn="ctr">
              <a:buNone/>
            </a:pPr>
            <a:r>
              <a:rPr lang="en-US"/>
              <a:t>External – Chemical spill, severe weather</a:t>
            </a:r>
          </a:p>
          <a:p>
            <a:pPr marL="0" indent="0" algn="ctr">
              <a:buNone/>
            </a:pPr>
            <a:endParaRPr lang="en-US"/>
          </a:p>
          <a:p>
            <a:pPr marL="0" indent="0">
              <a:buNone/>
            </a:pPr>
            <a:r>
              <a:rPr lang="en-US"/>
              <a:t>Actions:</a:t>
            </a:r>
          </a:p>
          <a:p>
            <a:r>
              <a:rPr lang="en-US"/>
              <a:t>Remain inside the building </a:t>
            </a:r>
          </a:p>
          <a:p>
            <a:r>
              <a:rPr lang="en-US"/>
              <a:t>Take specific actions due to threat i.e., tornado</a:t>
            </a:r>
          </a:p>
          <a:p>
            <a:r>
              <a:rPr lang="en-US"/>
              <a:t>Depending on incident students may eventually be evacuated</a:t>
            </a:r>
          </a:p>
        </p:txBody>
      </p:sp>
      <p:pic>
        <p:nvPicPr>
          <p:cNvPr id="4" name="droppedImage.pdf"/>
          <p:cNvPicPr/>
          <p:nvPr/>
        </p:nvPicPr>
        <p:blipFill>
          <a:blip r:embed="rId5"/>
          <a:stretch>
            <a:fillRect/>
          </a:stretch>
        </p:blipFill>
        <p:spPr>
          <a:xfrm>
            <a:off x="228600" y="290680"/>
            <a:ext cx="1800225" cy="1800225"/>
          </a:xfrm>
          <a:prstGeom prst="rect">
            <a:avLst/>
          </a:prstGeom>
          <a:ln w="12700">
            <a:miter lim="400000"/>
          </a:ln>
        </p:spPr>
      </p:pic>
      <p:pic>
        <p:nvPicPr>
          <p:cNvPr id="6" name="Audio 5">
            <a:hlinkClick r:id="" action="ppaction://media"/>
            <a:extLst>
              <a:ext uri="{FF2B5EF4-FFF2-40B4-BE49-F238E27FC236}">
                <a16:creationId xmlns:a16="http://schemas.microsoft.com/office/drawing/2014/main" id="{3292A67E-EDBF-E108-7019-3B32BB04495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299713329"/>
      </p:ext>
    </p:extLst>
  </p:cSld>
  <p:clrMapOvr>
    <a:masterClrMapping/>
  </p:clrMapOvr>
  <mc:AlternateContent xmlns:mc="http://schemas.openxmlformats.org/markup-compatibility/2006">
    <mc:Choice xmlns:p14="http://schemas.microsoft.com/office/powerpoint/2010/main" Requires="p14">
      <p:transition spd="slow" p14:dur="2000" advTm="21787"/>
    </mc:Choice>
    <mc:Fallback>
      <p:transition spd="slow" advTm="217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50" b="1"/>
              <a:t>Reunification</a:t>
            </a:r>
          </a:p>
        </p:txBody>
      </p:sp>
      <p:sp>
        <p:nvSpPr>
          <p:cNvPr id="3" name="Content Placeholder 2"/>
          <p:cNvSpPr>
            <a:spLocks noGrp="1"/>
          </p:cNvSpPr>
          <p:nvPr>
            <p:ph idx="1"/>
          </p:nvPr>
        </p:nvSpPr>
        <p:spPr/>
        <p:txBody>
          <a:bodyPr>
            <a:normAutofit fontScale="85000" lnSpcReduction="20000"/>
          </a:bodyPr>
          <a:lstStyle/>
          <a:p>
            <a:pPr marL="0" indent="0">
              <a:buNone/>
            </a:pPr>
            <a:r>
              <a:rPr lang="en-US"/>
              <a:t>If students are evacuated to another location:</a:t>
            </a:r>
          </a:p>
          <a:p>
            <a:pPr marL="0" indent="0">
              <a:buNone/>
            </a:pPr>
            <a:endParaRPr lang="en-US"/>
          </a:p>
          <a:p>
            <a:r>
              <a:rPr lang="en-US"/>
              <a:t>Guardians will receive specific instructions for student pick up or transportation via school messenger</a:t>
            </a:r>
          </a:p>
          <a:p>
            <a:endParaRPr lang="en-US"/>
          </a:p>
          <a:p>
            <a:r>
              <a:rPr lang="en-US" b="1"/>
              <a:t>Make sure you bring photo identification when picking up your student</a:t>
            </a:r>
          </a:p>
          <a:p>
            <a:pPr marL="0" indent="0">
              <a:buNone/>
            </a:pPr>
            <a:endParaRPr lang="en-US"/>
          </a:p>
          <a:p>
            <a:r>
              <a:rPr lang="en-US"/>
              <a:t>Accountability is very important</a:t>
            </a:r>
          </a:p>
          <a:p>
            <a:pPr marL="0" indent="0">
              <a:buNone/>
            </a:pPr>
            <a:endParaRPr lang="en-US"/>
          </a:p>
          <a:p>
            <a:r>
              <a:rPr lang="en-US"/>
              <a:t>Guardians should exercise patience</a:t>
            </a:r>
          </a:p>
          <a:p>
            <a:pPr marL="342900" lvl="1" indent="0">
              <a:buNone/>
            </a:pPr>
            <a:endParaRPr lang="en-US"/>
          </a:p>
          <a:p>
            <a:pPr lvl="1"/>
            <a:endParaRPr lang="en-US"/>
          </a:p>
        </p:txBody>
      </p:sp>
      <p:pic>
        <p:nvPicPr>
          <p:cNvPr id="5" name="Audio 4">
            <a:hlinkClick r:id="" action="ppaction://media"/>
            <a:extLst>
              <a:ext uri="{FF2B5EF4-FFF2-40B4-BE49-F238E27FC236}">
                <a16:creationId xmlns:a16="http://schemas.microsoft.com/office/drawing/2014/main" id="{6A6770E9-FDF9-5023-3743-55AA96EF4CDE}"/>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703732570"/>
      </p:ext>
    </p:extLst>
  </p:cSld>
  <p:clrMapOvr>
    <a:masterClrMapping/>
  </p:clrMapOvr>
  <mc:AlternateContent xmlns:mc="http://schemas.openxmlformats.org/markup-compatibility/2006">
    <mc:Choice xmlns:p14="http://schemas.microsoft.com/office/powerpoint/2010/main" Requires="p14">
      <p:transition spd="slow" p14:dur="2000" advTm="44934"/>
    </mc:Choice>
    <mc:Fallback>
      <p:transition spd="slow" advTm="449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50" b="1"/>
              <a:t>School Resource Officers (SRO)</a:t>
            </a:r>
          </a:p>
        </p:txBody>
      </p:sp>
      <p:sp>
        <p:nvSpPr>
          <p:cNvPr id="3" name="Content Placeholder 2"/>
          <p:cNvSpPr>
            <a:spLocks noGrp="1"/>
          </p:cNvSpPr>
          <p:nvPr>
            <p:ph idx="1"/>
          </p:nvPr>
        </p:nvSpPr>
        <p:spPr>
          <a:xfrm>
            <a:off x="628650" y="2008877"/>
            <a:ext cx="7886700" cy="3519577"/>
          </a:xfrm>
        </p:spPr>
        <p:txBody>
          <a:bodyPr>
            <a:normAutofit fontScale="70000" lnSpcReduction="20000"/>
          </a:bodyPr>
          <a:lstStyle/>
          <a:p>
            <a:pPr marL="0" indent="0">
              <a:buNone/>
            </a:pPr>
            <a:r>
              <a:rPr lang="en-US"/>
              <a:t>Primary Responsibilities:</a:t>
            </a:r>
          </a:p>
          <a:p>
            <a:r>
              <a:rPr lang="en-US"/>
              <a:t>Provide security</a:t>
            </a:r>
          </a:p>
          <a:p>
            <a:r>
              <a:rPr lang="en-US"/>
              <a:t>Handle crimes that schools would normally request police response</a:t>
            </a:r>
          </a:p>
          <a:p>
            <a:r>
              <a:rPr lang="en-US"/>
              <a:t>Develop positive relationships with students (mentor)</a:t>
            </a:r>
          </a:p>
          <a:p>
            <a:endParaRPr lang="en-US"/>
          </a:p>
          <a:p>
            <a:pPr marL="0" indent="0">
              <a:buNone/>
            </a:pPr>
            <a:r>
              <a:rPr lang="en-US" b="1"/>
              <a:t>Will not be used for or in lieu of school discipline</a:t>
            </a:r>
          </a:p>
          <a:p>
            <a:pPr marL="0" indent="0">
              <a:buNone/>
            </a:pPr>
            <a:endParaRPr lang="en-US" b="1"/>
          </a:p>
          <a:p>
            <a:pPr marL="0" indent="0">
              <a:buNone/>
            </a:pPr>
            <a:r>
              <a:rPr lang="en-US" b="1"/>
              <a:t>See CCPS - Security website  for specific roles and authority for SROs</a:t>
            </a:r>
          </a:p>
        </p:txBody>
      </p:sp>
      <p:pic>
        <p:nvPicPr>
          <p:cNvPr id="5" name="Audio 4">
            <a:hlinkClick r:id="" action="ppaction://media"/>
            <a:extLst>
              <a:ext uri="{FF2B5EF4-FFF2-40B4-BE49-F238E27FC236}">
                <a16:creationId xmlns:a16="http://schemas.microsoft.com/office/drawing/2014/main" id="{37263E75-AFBA-5AB6-0D56-80C0BF86312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223249835"/>
      </p:ext>
    </p:extLst>
  </p:cSld>
  <p:clrMapOvr>
    <a:masterClrMapping/>
  </p:clrMapOvr>
  <mc:AlternateContent xmlns:mc="http://schemas.openxmlformats.org/markup-compatibility/2006">
    <mc:Choice xmlns:p14="http://schemas.microsoft.com/office/powerpoint/2010/main" Requires="p14">
      <p:transition spd="slow" p14:dur="2000" advTm="38334"/>
    </mc:Choice>
    <mc:Fallback>
      <p:transition spd="slow" advTm="383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50" b="1"/>
              <a:t>School Resource Officers (SRO)</a:t>
            </a:r>
          </a:p>
        </p:txBody>
      </p:sp>
      <p:sp>
        <p:nvSpPr>
          <p:cNvPr id="3" name="Content Placeholder 2"/>
          <p:cNvSpPr>
            <a:spLocks noGrp="1"/>
          </p:cNvSpPr>
          <p:nvPr>
            <p:ph idx="1"/>
          </p:nvPr>
        </p:nvSpPr>
        <p:spPr>
          <a:xfrm>
            <a:off x="628650" y="2008877"/>
            <a:ext cx="7886700" cy="3519577"/>
          </a:xfrm>
        </p:spPr>
        <p:txBody>
          <a:bodyPr>
            <a:normAutofit fontScale="70000" lnSpcReduction="20000"/>
          </a:bodyPr>
          <a:lstStyle/>
          <a:p>
            <a:pPr marL="0" indent="0">
              <a:buNone/>
            </a:pPr>
            <a:r>
              <a:rPr lang="en-US"/>
              <a:t>Primary Responsibilities:</a:t>
            </a:r>
          </a:p>
          <a:p>
            <a:r>
              <a:rPr lang="en-US"/>
              <a:t>Provide security</a:t>
            </a:r>
          </a:p>
          <a:p>
            <a:r>
              <a:rPr lang="en-US"/>
              <a:t>Handle crimes that schools would normally request police response</a:t>
            </a:r>
          </a:p>
          <a:p>
            <a:r>
              <a:rPr lang="en-US"/>
              <a:t>Develop positive relationships with students (mentor)</a:t>
            </a:r>
          </a:p>
          <a:p>
            <a:endParaRPr lang="en-US"/>
          </a:p>
          <a:p>
            <a:pPr marL="0" indent="0">
              <a:buNone/>
            </a:pPr>
            <a:r>
              <a:rPr lang="en-US" b="1"/>
              <a:t>Will not be used for or in lieu of school discipline</a:t>
            </a:r>
          </a:p>
          <a:p>
            <a:pPr marL="0" indent="0">
              <a:buNone/>
            </a:pPr>
            <a:endParaRPr lang="en-US" b="1"/>
          </a:p>
          <a:p>
            <a:pPr marL="0" indent="0">
              <a:buNone/>
            </a:pPr>
            <a:r>
              <a:rPr lang="en-US" b="1"/>
              <a:t>See CCPS - Security website  for specific roles and authority for SROs</a:t>
            </a:r>
          </a:p>
        </p:txBody>
      </p:sp>
      <p:pic>
        <p:nvPicPr>
          <p:cNvPr id="5" name="Audio 4">
            <a:hlinkClick r:id="" action="ppaction://media"/>
            <a:extLst>
              <a:ext uri="{FF2B5EF4-FFF2-40B4-BE49-F238E27FC236}">
                <a16:creationId xmlns:a16="http://schemas.microsoft.com/office/drawing/2014/main" id="{3EE8209A-A8DB-BA67-7A78-A8A191E7E1D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2038180096"/>
      </p:ext>
    </p:extLst>
  </p:cSld>
  <p:clrMapOvr>
    <a:masterClrMapping/>
  </p:clrMapOvr>
  <mc:AlternateContent xmlns:mc="http://schemas.openxmlformats.org/markup-compatibility/2006">
    <mc:Choice xmlns:p14="http://schemas.microsoft.com/office/powerpoint/2010/main" Requires="p14">
      <p:transition spd="slow" p14:dur="2000" advTm="4581"/>
    </mc:Choice>
    <mc:Fallback>
      <p:transition spd="slow" advTm="45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a:effectLst>
                  <a:outerShdw blurRad="38100" dist="38100" dir="2700000" algn="tl">
                    <a:srgbClr val="000000">
                      <a:alpha val="43137"/>
                    </a:srgbClr>
                  </a:outerShdw>
                </a:effectLst>
              </a:rPr>
              <a:t>“See Something, Say Something” </a:t>
            </a:r>
            <a:br>
              <a:rPr lang="en-US" b="1">
                <a:effectLst>
                  <a:outerShdw blurRad="38100" dist="38100" dir="2700000" algn="tl">
                    <a:srgbClr val="000000">
                      <a:alpha val="43137"/>
                    </a:srgbClr>
                  </a:outerShdw>
                </a:effectLst>
              </a:rPr>
            </a:br>
            <a:r>
              <a:rPr lang="en-US" b="1">
                <a:effectLst>
                  <a:outerShdw blurRad="38100" dist="38100" dir="2700000" algn="tl">
                    <a:srgbClr val="000000">
                      <a:alpha val="43137"/>
                    </a:srgbClr>
                  </a:outerShdw>
                </a:effectLst>
              </a:rPr>
              <a:t>“Don’t Repost”</a:t>
            </a:r>
          </a:p>
        </p:txBody>
      </p:sp>
      <p:sp>
        <p:nvSpPr>
          <p:cNvPr id="3" name="Content Placeholder 2"/>
          <p:cNvSpPr>
            <a:spLocks noGrp="1"/>
          </p:cNvSpPr>
          <p:nvPr>
            <p:ph idx="1"/>
          </p:nvPr>
        </p:nvSpPr>
        <p:spPr>
          <a:xfrm>
            <a:off x="628650" y="2226468"/>
            <a:ext cx="7886700" cy="3395287"/>
          </a:xfrm>
        </p:spPr>
        <p:txBody>
          <a:bodyPr>
            <a:normAutofit fontScale="70000" lnSpcReduction="20000"/>
          </a:bodyPr>
          <a:lstStyle/>
          <a:p>
            <a:pPr marL="0" indent="0">
              <a:buNone/>
            </a:pPr>
            <a:r>
              <a:rPr lang="en-US"/>
              <a:t>Reporting </a:t>
            </a:r>
          </a:p>
          <a:p>
            <a:pPr lvl="1"/>
            <a:r>
              <a:rPr lang="en-US"/>
              <a:t>Don’t delay</a:t>
            </a:r>
          </a:p>
          <a:p>
            <a:pPr lvl="1"/>
            <a:r>
              <a:rPr lang="en-US"/>
              <a:t>During normal schools hours – report to school administrators</a:t>
            </a:r>
          </a:p>
          <a:p>
            <a:pPr lvl="1"/>
            <a:r>
              <a:rPr lang="en-US"/>
              <a:t>After hours – report to local law enforcement </a:t>
            </a:r>
          </a:p>
          <a:p>
            <a:pPr lvl="1"/>
            <a:r>
              <a:rPr lang="en-US"/>
              <a:t>Social media threats should be photographed, or screen shot</a:t>
            </a:r>
          </a:p>
          <a:p>
            <a:pPr lvl="1"/>
            <a:r>
              <a:rPr lang="en-US"/>
              <a:t>Never repost or spread rumors</a:t>
            </a:r>
          </a:p>
          <a:p>
            <a:pPr marL="342900" lvl="1" indent="0">
              <a:buNone/>
            </a:pPr>
            <a:endParaRPr lang="en-US"/>
          </a:p>
          <a:p>
            <a:pPr marL="0" indent="0">
              <a:buNone/>
            </a:pPr>
            <a:r>
              <a:rPr lang="en-US" b="1" u="sng"/>
              <a:t>All</a:t>
            </a:r>
            <a:r>
              <a:rPr lang="en-US"/>
              <a:t> threats are treated seriously</a:t>
            </a:r>
          </a:p>
          <a:p>
            <a:pPr lvl="1"/>
            <a:r>
              <a:rPr lang="en-US"/>
              <a:t>Collaborative Investigations – school admin., school security and local law enforcement</a:t>
            </a:r>
          </a:p>
          <a:p>
            <a:pPr lvl="1"/>
            <a:r>
              <a:rPr lang="en-US"/>
              <a:t>Most are unsubstantiated</a:t>
            </a:r>
          </a:p>
        </p:txBody>
      </p:sp>
      <p:pic>
        <p:nvPicPr>
          <p:cNvPr id="5" name="Audio 4">
            <a:hlinkClick r:id="" action="ppaction://media"/>
            <a:extLst>
              <a:ext uri="{FF2B5EF4-FFF2-40B4-BE49-F238E27FC236}">
                <a16:creationId xmlns:a16="http://schemas.microsoft.com/office/drawing/2014/main" id="{B5FBDA96-01A6-3BEE-1B2C-9CAF87E06DB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647820471"/>
      </p:ext>
    </p:extLst>
  </p:cSld>
  <p:clrMapOvr>
    <a:masterClrMapping/>
  </p:clrMapOvr>
  <mc:AlternateContent xmlns:mc="http://schemas.openxmlformats.org/markup-compatibility/2006">
    <mc:Choice xmlns:p14="http://schemas.microsoft.com/office/powerpoint/2010/main" Requires="p14">
      <p:transition spd="slow" p14:dur="2000" advTm="56764"/>
    </mc:Choice>
    <mc:Fallback>
      <p:transition spd="slow" advTm="567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Safe Schools Maryland Tip Line</a:t>
            </a: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999621" y="2226469"/>
            <a:ext cx="5144759" cy="3263504"/>
          </a:xfrm>
        </p:spPr>
      </p:pic>
      <p:pic>
        <p:nvPicPr>
          <p:cNvPr id="5" name="Audio 4">
            <a:hlinkClick r:id="" action="ppaction://media"/>
            <a:extLst>
              <a:ext uri="{FF2B5EF4-FFF2-40B4-BE49-F238E27FC236}">
                <a16:creationId xmlns:a16="http://schemas.microsoft.com/office/drawing/2014/main" id="{4430CE67-DA10-20D3-7E73-C2BF8B01B75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770969634"/>
      </p:ext>
    </p:extLst>
  </p:cSld>
  <p:clrMapOvr>
    <a:masterClrMapping/>
  </p:clrMapOvr>
  <mc:AlternateContent xmlns:mc="http://schemas.openxmlformats.org/markup-compatibility/2006">
    <mc:Choice xmlns:p14="http://schemas.microsoft.com/office/powerpoint/2010/main" Requires="p14">
      <p:transition spd="slow" p14:dur="2000" advTm="12549"/>
    </mc:Choice>
    <mc:Fallback>
      <p:transition spd="slow" advTm="125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50" b="1"/>
              <a:t>Security is Everyone’s Responsibility</a:t>
            </a:r>
          </a:p>
        </p:txBody>
      </p:sp>
      <p:sp>
        <p:nvSpPr>
          <p:cNvPr id="3" name="Content Placeholder 2"/>
          <p:cNvSpPr>
            <a:spLocks noGrp="1"/>
          </p:cNvSpPr>
          <p:nvPr>
            <p:ph idx="1"/>
          </p:nvPr>
        </p:nvSpPr>
        <p:spPr/>
        <p:txBody>
          <a:bodyPr>
            <a:normAutofit fontScale="85000" lnSpcReduction="10000"/>
          </a:bodyPr>
          <a:lstStyle/>
          <a:p>
            <a:pPr marL="0" indent="0">
              <a:buNone/>
            </a:pPr>
            <a:endParaRPr lang="en-US"/>
          </a:p>
          <a:p>
            <a:pPr marL="0" indent="0">
              <a:buNone/>
            </a:pPr>
            <a:r>
              <a:rPr lang="en-US"/>
              <a:t>Concerns should be brought immediately to the attention of:</a:t>
            </a:r>
          </a:p>
          <a:p>
            <a:pPr>
              <a:lnSpc>
                <a:spcPct val="150000"/>
              </a:lnSpc>
            </a:pPr>
            <a:r>
              <a:rPr lang="en-US"/>
              <a:t>Your respective school administrators </a:t>
            </a:r>
          </a:p>
          <a:p>
            <a:pPr>
              <a:lnSpc>
                <a:spcPct val="150000"/>
              </a:lnSpc>
            </a:pPr>
            <a:r>
              <a:rPr lang="en-US"/>
              <a:t>SROs or other local law enforcement</a:t>
            </a:r>
          </a:p>
          <a:p>
            <a:pPr>
              <a:lnSpc>
                <a:spcPct val="150000"/>
              </a:lnSpc>
            </a:pPr>
            <a:r>
              <a:rPr lang="en-US"/>
              <a:t>Supervisor of Security and Emergency Management</a:t>
            </a:r>
          </a:p>
          <a:p>
            <a:pPr marL="342900" lvl="1" indent="0">
              <a:lnSpc>
                <a:spcPct val="150000"/>
              </a:lnSpc>
              <a:buNone/>
            </a:pPr>
            <a:r>
              <a:rPr lang="en-US"/>
              <a:t>Curtis Pierce  (410) 751-3073  or </a:t>
            </a:r>
            <a:r>
              <a:rPr lang="en-US">
                <a:hlinkClick r:id="rId5"/>
              </a:rPr>
              <a:t>clpierc@carrollk12.org</a:t>
            </a:r>
            <a:r>
              <a:rPr lang="en-US"/>
              <a:t>	</a:t>
            </a:r>
          </a:p>
        </p:txBody>
      </p:sp>
      <p:pic>
        <p:nvPicPr>
          <p:cNvPr id="5" name="Audio 4">
            <a:hlinkClick r:id="" action="ppaction://media"/>
            <a:extLst>
              <a:ext uri="{FF2B5EF4-FFF2-40B4-BE49-F238E27FC236}">
                <a16:creationId xmlns:a16="http://schemas.microsoft.com/office/drawing/2014/main" id="{66EEC770-BED8-8B8A-46C6-A1B29F8E68E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011212016"/>
      </p:ext>
    </p:extLst>
  </p:cSld>
  <p:clrMapOvr>
    <a:masterClrMapping/>
  </p:clrMapOvr>
  <mc:AlternateContent xmlns:mc="http://schemas.openxmlformats.org/markup-compatibility/2006">
    <mc:Choice xmlns:p14="http://schemas.microsoft.com/office/powerpoint/2010/main" Requires="p14">
      <p:transition spd="slow" p14:dur="2000" advTm="22119"/>
    </mc:Choice>
    <mc:Fallback>
      <p:transition spd="slow" advTm="221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478542"/>
            <a:ext cx="6858000" cy="2455944"/>
          </a:xfrm>
        </p:spPr>
        <p:txBody>
          <a:bodyPr vert="horz" wrap="square" lIns="68580" tIns="34290" rIns="68580" bIns="34290" numCol="1" rtlCol="0" anchor="ctr" anchorCtr="0" compatLnSpc="1">
            <a:prstTxWarp prst="textNoShape">
              <a:avLst/>
            </a:prstTxWarp>
            <a:noAutofit/>
          </a:bodyPr>
          <a:lstStyle/>
          <a:p>
            <a:r>
              <a:rPr lang="en-US" sz="4050"/>
              <a:t>Back to School Night: </a:t>
            </a:r>
            <a:br>
              <a:rPr lang="en-US" sz="4050"/>
            </a:br>
            <a:r>
              <a:rPr lang="en-US" sz="4050"/>
              <a:t>Literacy Policy and Student Reading Improvement Plan</a:t>
            </a:r>
          </a:p>
        </p:txBody>
      </p:sp>
      <p:sp>
        <p:nvSpPr>
          <p:cNvPr id="3" name="Subtitle 2"/>
          <p:cNvSpPr>
            <a:spLocks noGrp="1"/>
          </p:cNvSpPr>
          <p:nvPr>
            <p:ph type="subTitle" idx="1"/>
          </p:nvPr>
        </p:nvSpPr>
        <p:spPr>
          <a:xfrm>
            <a:off x="1143000" y="4169441"/>
            <a:ext cx="6858000" cy="488933"/>
          </a:xfrm>
        </p:spPr>
        <p:txBody>
          <a:bodyPr vert="horz" wrap="square" lIns="68580" tIns="34290" rIns="68580" bIns="34290" numCol="1" rtlCol="0" anchor="ctr" anchorCtr="0" compatLnSpc="1">
            <a:prstTxWarp prst="textNoShape">
              <a:avLst/>
            </a:prstTxWarp>
            <a:normAutofit/>
          </a:bodyPr>
          <a:lstStyle/>
          <a:p>
            <a:r>
              <a:rPr lang="en-US" sz="2400"/>
              <a:t>K-3</a:t>
            </a:r>
            <a:r>
              <a:rPr lang="en-US" sz="2400" baseline="30000"/>
              <a:t>rd</a:t>
            </a:r>
            <a:r>
              <a:rPr lang="en-US" sz="2400"/>
              <a:t> Grade Students</a:t>
            </a:r>
          </a:p>
        </p:txBody>
      </p:sp>
      <p:sp>
        <p:nvSpPr>
          <p:cNvPr id="11" name="Subtitle 2">
            <a:extLst>
              <a:ext uri="{FF2B5EF4-FFF2-40B4-BE49-F238E27FC236}">
                <a16:creationId xmlns:a16="http://schemas.microsoft.com/office/drawing/2014/main" id="{2261336B-2B7D-7525-051C-A6D197FCC7AE}"/>
              </a:ext>
            </a:extLst>
          </p:cNvPr>
          <p:cNvSpPr txBox="1">
            <a:spLocks/>
          </p:cNvSpPr>
          <p:nvPr/>
        </p:nvSpPr>
        <p:spPr>
          <a:xfrm>
            <a:off x="1535327" y="5056039"/>
            <a:ext cx="6858000" cy="488933"/>
          </a:xfrm>
          <a:prstGeom prst="rect">
            <a:avLst/>
          </a:prstGeom>
        </p:spPr>
        <p:txBody>
          <a:bodyPr vert="horz" lIns="68580" tIns="34290" rIns="6858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500">
                <a:hlinkClick r:id="rId4"/>
              </a:rPr>
              <a:t>Maryland State Department of Education Literacy Policy</a:t>
            </a:r>
            <a:endParaRPr lang="en-US" sz="1200"/>
          </a:p>
        </p:txBody>
      </p:sp>
      <p:pic>
        <p:nvPicPr>
          <p:cNvPr id="13" name="Picture 12">
            <a:extLst>
              <a:ext uri="{FF2B5EF4-FFF2-40B4-BE49-F238E27FC236}">
                <a16:creationId xmlns:a16="http://schemas.microsoft.com/office/drawing/2014/main" id="{5469138A-08BA-B873-8395-967AF53B4D58}"/>
              </a:ext>
            </a:extLst>
          </p:cNvPr>
          <p:cNvPicPr>
            <a:picLocks noChangeAspect="1"/>
          </p:cNvPicPr>
          <p:nvPr/>
        </p:nvPicPr>
        <p:blipFill>
          <a:blip r:embed="rId5"/>
          <a:srcRect l="80" t="8823" r="386" b="-759"/>
          <a:stretch>
            <a:fillRect/>
          </a:stretch>
        </p:blipFill>
        <p:spPr>
          <a:xfrm>
            <a:off x="446545" y="4822707"/>
            <a:ext cx="1989195" cy="724751"/>
          </a:xfrm>
          <a:prstGeom prst="rect">
            <a:avLst/>
          </a:prstGeom>
        </p:spPr>
      </p:pic>
      <p:pic>
        <p:nvPicPr>
          <p:cNvPr id="5" name="Audio 4">
            <a:hlinkClick r:id="" action="ppaction://media"/>
            <a:extLst>
              <a:ext uri="{FF2B5EF4-FFF2-40B4-BE49-F238E27FC236}">
                <a16:creationId xmlns:a16="http://schemas.microsoft.com/office/drawing/2014/main" id="{DCEF1ADE-EC00-14BD-F756-BCAE438494A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09857222"/>
      </p:ext>
    </p:extLst>
  </p:cSld>
  <p:clrMapOvr>
    <a:masterClrMapping/>
  </p:clrMapOvr>
  <mc:AlternateContent xmlns:mc="http://schemas.openxmlformats.org/markup-compatibility/2006">
    <mc:Choice xmlns:p14="http://schemas.microsoft.com/office/powerpoint/2010/main" Requires="p14">
      <p:transition spd="slow" p14:dur="2000" advTm="21869"/>
    </mc:Choice>
    <mc:Fallback>
      <p:transition spd="slow" advTm="218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B8753-7413-4E54-1017-813D93EE2466}"/>
              </a:ext>
            </a:extLst>
          </p:cNvPr>
          <p:cNvSpPr>
            <a:spLocks noGrp="1"/>
          </p:cNvSpPr>
          <p:nvPr>
            <p:ph type="title"/>
          </p:nvPr>
        </p:nvSpPr>
        <p:spPr>
          <a:xfrm>
            <a:off x="388620" y="1085851"/>
            <a:ext cx="8168197" cy="822960"/>
          </a:xfrm>
        </p:spPr>
        <p:txBody>
          <a:bodyPr/>
          <a:lstStyle/>
          <a:p>
            <a:r>
              <a:rPr lang="en-US" sz="1800">
                <a:solidFill>
                  <a:srgbClr val="BD0934"/>
                </a:solidFill>
                <a:latin typeface="Lato"/>
                <a:ea typeface="Lato"/>
                <a:cs typeface="Lato"/>
              </a:rPr>
              <a:t>                                                  </a:t>
            </a:r>
            <a:r>
              <a:rPr lang="en-US" sz="2400">
                <a:solidFill>
                  <a:srgbClr val="BD0934"/>
                </a:solidFill>
                <a:latin typeface="Lato"/>
                <a:ea typeface="Lato"/>
                <a:cs typeface="Lato"/>
              </a:rPr>
              <a:t> </a:t>
            </a:r>
            <a:endParaRPr lang="en-US" sz="2400"/>
          </a:p>
        </p:txBody>
      </p:sp>
      <p:sp>
        <p:nvSpPr>
          <p:cNvPr id="3" name="Content Placeholder 2">
            <a:extLst>
              <a:ext uri="{FF2B5EF4-FFF2-40B4-BE49-F238E27FC236}">
                <a16:creationId xmlns:a16="http://schemas.microsoft.com/office/drawing/2014/main" id="{5B2B05C9-8C81-3FD8-2A94-34BB44C65D8A}"/>
              </a:ext>
            </a:extLst>
          </p:cNvPr>
          <p:cNvSpPr>
            <a:spLocks noGrp="1"/>
          </p:cNvSpPr>
          <p:nvPr>
            <p:ph idx="1"/>
          </p:nvPr>
        </p:nvSpPr>
        <p:spPr>
          <a:xfrm>
            <a:off x="487902" y="1745638"/>
            <a:ext cx="8168196" cy="4012713"/>
          </a:xfrm>
        </p:spPr>
        <p:txBody>
          <a:bodyPr vert="horz" wrap="square" lIns="68580" tIns="34290" rIns="68580" bIns="34290" numCol="1" rtlCol="0" anchor="t" anchorCtr="0" compatLnSpc="1">
            <a:prstTxWarp prst="textNoShape">
              <a:avLst/>
            </a:prstTxWarp>
            <a:noAutofit/>
          </a:bodyPr>
          <a:lstStyle/>
          <a:p>
            <a:endParaRPr lang="en-US" sz="1800" b="1">
              <a:solidFill>
                <a:srgbClr val="BD0934"/>
              </a:solidFill>
              <a:latin typeface="Lato"/>
              <a:ea typeface="Lato"/>
              <a:cs typeface="Lato"/>
            </a:endParaRPr>
          </a:p>
          <a:p>
            <a:pPr marL="0" indent="0" algn="ctr">
              <a:buNone/>
            </a:pPr>
            <a:r>
              <a:rPr lang="en-US" b="1">
                <a:solidFill>
                  <a:srgbClr val="231F20"/>
                </a:solidFill>
                <a:latin typeface="Lato"/>
                <a:ea typeface="Lato"/>
                <a:cs typeface="Lato"/>
              </a:rPr>
              <a:t>   </a:t>
            </a:r>
            <a:r>
              <a:rPr lang="en-US" b="1">
                <a:latin typeface="Lato"/>
                <a:ea typeface="Lato"/>
                <a:cs typeface="Lato"/>
              </a:rPr>
              <a:t>Supporting Students with Reading Difficulties (COMAR 13A.03.08)</a:t>
            </a:r>
            <a:endParaRPr lang="en-US">
              <a:latin typeface="Grandview Display"/>
            </a:endParaRPr>
          </a:p>
          <a:p>
            <a:pPr marL="0" indent="0" algn="ctr">
              <a:buNone/>
            </a:pPr>
            <a:r>
              <a:rPr lang="en-US" sz="1350">
                <a:solidFill>
                  <a:srgbClr val="231F20"/>
                </a:solidFill>
                <a:highlight>
                  <a:srgbClr val="FFFFFF"/>
                </a:highlight>
                <a:latin typeface="Montserrat"/>
              </a:rPr>
              <a:t>The Ready to Read Act of 2019, Students with Reading Difficulties, and The Code of Maryland Regulation, 13A.03.08, Students at Risk for Reading Difficulties, requires local education agencies (LEAs) to provide </a:t>
            </a:r>
            <a:r>
              <a:rPr lang="en-US" sz="1350" b="1">
                <a:solidFill>
                  <a:srgbClr val="0070C0"/>
                </a:solidFill>
                <a:highlight>
                  <a:srgbClr val="FFFFFF"/>
                </a:highlight>
                <a:latin typeface="Montserrat"/>
              </a:rPr>
              <a:t>screening</a:t>
            </a:r>
            <a:r>
              <a:rPr lang="en-US" sz="1350">
                <a:solidFill>
                  <a:srgbClr val="231F20"/>
                </a:solidFill>
                <a:highlight>
                  <a:srgbClr val="FFFFFF"/>
                </a:highlight>
                <a:latin typeface="Montserrat"/>
              </a:rPr>
              <a:t> for all </a:t>
            </a:r>
            <a:r>
              <a:rPr lang="en-US" sz="1350">
                <a:solidFill>
                  <a:srgbClr val="0070C0"/>
                </a:solidFill>
                <a:highlight>
                  <a:srgbClr val="FFFFFF"/>
                </a:highlight>
                <a:latin typeface="Montserrat"/>
              </a:rPr>
              <a:t>kindergarten </a:t>
            </a:r>
            <a:r>
              <a:rPr lang="en-US" sz="1350">
                <a:solidFill>
                  <a:srgbClr val="231F20"/>
                </a:solidFill>
                <a:highlight>
                  <a:srgbClr val="FFFFFF"/>
                </a:highlight>
                <a:latin typeface="Montserrat"/>
              </a:rPr>
              <a:t>students and identify</a:t>
            </a:r>
            <a:r>
              <a:rPr lang="en-US" sz="1350">
                <a:solidFill>
                  <a:srgbClr val="0070C0"/>
                </a:solidFill>
                <a:highlight>
                  <a:srgbClr val="FFFFFF"/>
                </a:highlight>
                <a:latin typeface="Montserrat"/>
              </a:rPr>
              <a:t> first-grade, second-grade, </a:t>
            </a:r>
            <a:r>
              <a:rPr lang="en-US" sz="1350">
                <a:highlight>
                  <a:srgbClr val="FFFFFF"/>
                </a:highlight>
                <a:latin typeface="Montserrat"/>
              </a:rPr>
              <a:t>and </a:t>
            </a:r>
            <a:r>
              <a:rPr lang="en-US" sz="1350">
                <a:solidFill>
                  <a:srgbClr val="0070C0"/>
                </a:solidFill>
                <a:highlight>
                  <a:srgbClr val="FFFFFF"/>
                </a:highlight>
                <a:latin typeface="Montserrat"/>
              </a:rPr>
              <a:t>third-grade</a:t>
            </a:r>
            <a:r>
              <a:rPr lang="en-US" sz="1350">
                <a:solidFill>
                  <a:srgbClr val="231F20"/>
                </a:solidFill>
                <a:highlight>
                  <a:srgbClr val="FFFFFF"/>
                </a:highlight>
                <a:latin typeface="Montserrat"/>
              </a:rPr>
              <a:t> students who may be at risk for reading difficulties. It includes a provision of</a:t>
            </a:r>
            <a:r>
              <a:rPr lang="en-US" sz="1350" b="1">
                <a:solidFill>
                  <a:srgbClr val="0070C0"/>
                </a:solidFill>
                <a:highlight>
                  <a:srgbClr val="FFFFFF"/>
                </a:highlight>
                <a:latin typeface="Montserrat"/>
              </a:rPr>
              <a:t> supplemental reading instruction</a:t>
            </a:r>
            <a:r>
              <a:rPr lang="en-US" sz="1350">
                <a:solidFill>
                  <a:srgbClr val="231F20"/>
                </a:solidFill>
                <a:highlight>
                  <a:srgbClr val="FFFFFF"/>
                </a:highlight>
                <a:latin typeface="Montserrat"/>
              </a:rPr>
              <a:t> for identified students; </a:t>
            </a:r>
            <a:r>
              <a:rPr lang="en-US" sz="1350" b="1">
                <a:solidFill>
                  <a:srgbClr val="0070C0"/>
                </a:solidFill>
                <a:highlight>
                  <a:srgbClr val="FFFFFF"/>
                </a:highlight>
                <a:latin typeface="Montserrat"/>
              </a:rPr>
              <a:t>progress monitoring</a:t>
            </a:r>
            <a:r>
              <a:rPr lang="en-US" sz="1350">
                <a:solidFill>
                  <a:srgbClr val="231F20"/>
                </a:solidFill>
                <a:highlight>
                  <a:srgbClr val="FFFFFF"/>
                </a:highlight>
                <a:latin typeface="Montserrat"/>
              </a:rPr>
              <a:t>; </a:t>
            </a:r>
            <a:r>
              <a:rPr lang="en-US" sz="1350" b="1">
                <a:solidFill>
                  <a:srgbClr val="0070C0"/>
                </a:solidFill>
                <a:highlight>
                  <a:srgbClr val="FFFFFF"/>
                </a:highlight>
                <a:latin typeface="Montserrat"/>
              </a:rPr>
              <a:t>annual reporting</a:t>
            </a:r>
            <a:r>
              <a:rPr lang="en-US" sz="1350">
                <a:solidFill>
                  <a:srgbClr val="231F20"/>
                </a:solidFill>
                <a:highlight>
                  <a:srgbClr val="FFFFFF"/>
                </a:highlight>
                <a:latin typeface="Montserrat"/>
              </a:rPr>
              <a:t> requirements; and evaluation of the screening program.</a:t>
            </a:r>
            <a:endParaRPr lang="en-US" sz="1350"/>
          </a:p>
          <a:p>
            <a:pPr marL="0" indent="0" algn="ctr">
              <a:buNone/>
            </a:pPr>
            <a:endParaRPr lang="en-US" sz="1350">
              <a:solidFill>
                <a:srgbClr val="231F20"/>
              </a:solidFill>
              <a:highlight>
                <a:srgbClr val="FFFFFF"/>
              </a:highlight>
              <a:latin typeface="Montserrat"/>
            </a:endParaRPr>
          </a:p>
          <a:p>
            <a:pPr marL="0" indent="0" algn="ctr">
              <a:buNone/>
            </a:pPr>
            <a:endParaRPr lang="en-US" sz="1350">
              <a:solidFill>
                <a:srgbClr val="231F20"/>
              </a:solidFill>
              <a:highlight>
                <a:srgbClr val="FFFFFF"/>
              </a:highlight>
              <a:latin typeface="Montserrat"/>
            </a:endParaRPr>
          </a:p>
          <a:p>
            <a:pPr marL="0" indent="0" algn="ctr">
              <a:buNone/>
            </a:pPr>
            <a:r>
              <a:rPr lang="en-US" sz="1350">
                <a:solidFill>
                  <a:srgbClr val="231F20"/>
                </a:solidFill>
                <a:highlight>
                  <a:srgbClr val="FFFFFF"/>
                </a:highlight>
                <a:latin typeface="Montserrat"/>
              </a:rPr>
              <a:t>                                         </a:t>
            </a:r>
          </a:p>
          <a:p>
            <a:endParaRPr lang="en-US"/>
          </a:p>
        </p:txBody>
      </p:sp>
      <p:pic>
        <p:nvPicPr>
          <p:cNvPr id="4" name="Picture 3" descr="A close-up of a white background&#10;&#10;AI-generated content may be incorrect.">
            <a:extLst>
              <a:ext uri="{FF2B5EF4-FFF2-40B4-BE49-F238E27FC236}">
                <a16:creationId xmlns:a16="http://schemas.microsoft.com/office/drawing/2014/main" id="{9F9ED824-9957-16D7-964C-AD151A9AED88}"/>
              </a:ext>
            </a:extLst>
          </p:cNvPr>
          <p:cNvPicPr>
            <a:picLocks noChangeAspect="1"/>
          </p:cNvPicPr>
          <p:nvPr/>
        </p:nvPicPr>
        <p:blipFill>
          <a:blip r:embed="rId4"/>
          <a:stretch>
            <a:fillRect/>
          </a:stretch>
        </p:blipFill>
        <p:spPr>
          <a:xfrm>
            <a:off x="517553" y="436403"/>
            <a:ext cx="7910329" cy="1298895"/>
          </a:xfrm>
          <a:prstGeom prst="rect">
            <a:avLst/>
          </a:prstGeom>
        </p:spPr>
      </p:pic>
      <p:pic>
        <p:nvPicPr>
          <p:cNvPr id="6" name="Picture 5">
            <a:extLst>
              <a:ext uri="{FF2B5EF4-FFF2-40B4-BE49-F238E27FC236}">
                <a16:creationId xmlns:a16="http://schemas.microsoft.com/office/drawing/2014/main" id="{675E7C4F-C49E-2548-421D-0F0447F7F40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2657312" y="4795406"/>
            <a:ext cx="4155621" cy="1713298"/>
          </a:xfrm>
          <a:prstGeom prst="rect">
            <a:avLst/>
          </a:prstGeom>
        </p:spPr>
      </p:pic>
      <p:pic>
        <p:nvPicPr>
          <p:cNvPr id="7" name="Audio 6">
            <a:hlinkClick r:id="" action="ppaction://media"/>
            <a:extLst>
              <a:ext uri="{FF2B5EF4-FFF2-40B4-BE49-F238E27FC236}">
                <a16:creationId xmlns:a16="http://schemas.microsoft.com/office/drawing/2014/main" id="{94685740-A776-BCE7-CE50-F6498B5E6940}"/>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865879791"/>
      </p:ext>
    </p:extLst>
  </p:cSld>
  <p:clrMapOvr>
    <a:masterClrMapping/>
  </p:clrMapOvr>
  <mc:AlternateContent xmlns:mc="http://schemas.openxmlformats.org/markup-compatibility/2006">
    <mc:Choice xmlns:p14="http://schemas.microsoft.com/office/powerpoint/2010/main" Requires="p14">
      <p:transition spd="slow" p14:dur="2000" advTm="10654"/>
    </mc:Choice>
    <mc:Fallback>
      <p:transition spd="slow" advTm="106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6C397CF-2F6D-8FE1-23B5-89623BEF3E71}"/>
              </a:ext>
            </a:extLst>
          </p:cNvPr>
          <p:cNvPicPr>
            <a:picLocks noGrp="1" noChangeAspect="1"/>
          </p:cNvPicPr>
          <p:nvPr>
            <p:ph idx="1"/>
          </p:nvPr>
        </p:nvPicPr>
        <p:blipFill>
          <a:blip r:embed="rId4"/>
          <a:srcRect t="19"/>
          <a:stretch>
            <a:fillRect/>
          </a:stretch>
        </p:blipFill>
        <p:spPr>
          <a:xfrm>
            <a:off x="15" y="858211"/>
            <a:ext cx="9143985" cy="5142539"/>
          </a:xfrm>
          <a:prstGeom prst="rect">
            <a:avLst/>
          </a:prstGeom>
        </p:spPr>
      </p:pic>
      <p:pic>
        <p:nvPicPr>
          <p:cNvPr id="3" name="Audio 2">
            <a:hlinkClick r:id="" action="ppaction://media"/>
            <a:extLst>
              <a:ext uri="{FF2B5EF4-FFF2-40B4-BE49-F238E27FC236}">
                <a16:creationId xmlns:a16="http://schemas.microsoft.com/office/drawing/2014/main" id="{8007E5CC-5663-2AF0-041A-9F2BBF2F18E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388777006"/>
      </p:ext>
    </p:extLst>
  </p:cSld>
  <p:clrMapOvr>
    <a:masterClrMapping/>
  </p:clrMapOvr>
  <mc:AlternateContent xmlns:mc="http://schemas.openxmlformats.org/markup-compatibility/2006">
    <mc:Choice xmlns:p14="http://schemas.microsoft.com/office/powerpoint/2010/main" Requires="p14">
      <p:transition spd="slow" p14:dur="2000" advTm="35736"/>
    </mc:Choice>
    <mc:Fallback>
      <p:transition spd="slow" advTm="357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E9BE2D40-CFA4-E6FB-7E3F-75F9F9A432D0}"/>
              </a:ext>
            </a:extLst>
          </p:cNvPr>
          <p:cNvGraphicFramePr>
            <a:graphicFrameLocks noGrp="1"/>
          </p:cNvGraphicFramePr>
          <p:nvPr>
            <p:ph idx="1"/>
          </p:nvPr>
        </p:nvGraphicFramePr>
        <p:xfrm>
          <a:off x="257404" y="1608849"/>
          <a:ext cx="8590034" cy="39660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5" name="TextBox 94">
            <a:extLst>
              <a:ext uri="{FF2B5EF4-FFF2-40B4-BE49-F238E27FC236}">
                <a16:creationId xmlns:a16="http://schemas.microsoft.com/office/drawing/2014/main" id="{C242DF87-36F4-E5A1-66D5-02CF4EF2CE43}"/>
              </a:ext>
            </a:extLst>
          </p:cNvPr>
          <p:cNvSpPr txBox="1"/>
          <p:nvPr/>
        </p:nvSpPr>
        <p:spPr>
          <a:xfrm>
            <a:off x="929610" y="1094349"/>
            <a:ext cx="7468820" cy="392415"/>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100"/>
              <a:t>Qualifications for a Student Reading Improvement Plan</a:t>
            </a:r>
          </a:p>
        </p:txBody>
      </p:sp>
      <p:pic>
        <p:nvPicPr>
          <p:cNvPr id="96" name="Picture 95">
            <a:extLst>
              <a:ext uri="{FF2B5EF4-FFF2-40B4-BE49-F238E27FC236}">
                <a16:creationId xmlns:a16="http://schemas.microsoft.com/office/drawing/2014/main" id="{FA4053E8-CCE1-CD30-3FCF-5A5FC28ADE65}"/>
              </a:ext>
            </a:extLst>
          </p:cNvPr>
          <p:cNvPicPr>
            <a:picLocks noChangeAspect="1"/>
          </p:cNvPicPr>
          <p:nvPr/>
        </p:nvPicPr>
        <p:blipFill>
          <a:blip r:embed="rId9"/>
          <a:stretch>
            <a:fillRect/>
          </a:stretch>
        </p:blipFill>
        <p:spPr>
          <a:xfrm>
            <a:off x="7426354" y="1492368"/>
            <a:ext cx="1585913" cy="2807494"/>
          </a:xfrm>
          <a:prstGeom prst="rect">
            <a:avLst/>
          </a:prstGeom>
        </p:spPr>
      </p:pic>
      <p:pic>
        <p:nvPicPr>
          <p:cNvPr id="3" name="Audio 2">
            <a:hlinkClick r:id="" action="ppaction://media"/>
            <a:extLst>
              <a:ext uri="{FF2B5EF4-FFF2-40B4-BE49-F238E27FC236}">
                <a16:creationId xmlns:a16="http://schemas.microsoft.com/office/drawing/2014/main" id="{E6882B46-9E95-1668-AC26-32B58A2003A0}"/>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181477777"/>
      </p:ext>
    </p:extLst>
  </p:cSld>
  <p:clrMapOvr>
    <a:masterClrMapping/>
  </p:clrMapOvr>
  <mc:AlternateContent xmlns:mc="http://schemas.openxmlformats.org/markup-compatibility/2006">
    <mc:Choice xmlns:p14="http://schemas.microsoft.com/office/powerpoint/2010/main" Requires="p14">
      <p:transition spd="slow" p14:dur="2000" advTm="42807"/>
    </mc:Choice>
    <mc:Fallback>
      <p:transition spd="slow" advTm="428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3201A-1765-26DC-2151-CA3ED3205448}"/>
              </a:ext>
            </a:extLst>
          </p:cNvPr>
          <p:cNvSpPr>
            <a:spLocks noGrp="1"/>
          </p:cNvSpPr>
          <p:nvPr>
            <p:ph type="title"/>
          </p:nvPr>
        </p:nvSpPr>
        <p:spPr/>
        <p:txBody>
          <a:bodyPr/>
          <a:lstStyle/>
          <a:p>
            <a:pPr algn="ctr"/>
            <a:r>
              <a:rPr lang="en-US"/>
              <a:t>Student Reading Improvement Plan (SRIP)</a:t>
            </a:r>
          </a:p>
        </p:txBody>
      </p:sp>
      <p:sp>
        <p:nvSpPr>
          <p:cNvPr id="3" name="Content Placeholder 2">
            <a:extLst>
              <a:ext uri="{FF2B5EF4-FFF2-40B4-BE49-F238E27FC236}">
                <a16:creationId xmlns:a16="http://schemas.microsoft.com/office/drawing/2014/main" id="{45072FE3-307D-42C8-A218-DAD08B6ABD6D}"/>
              </a:ext>
            </a:extLst>
          </p:cNvPr>
          <p:cNvSpPr>
            <a:spLocks noGrp="1"/>
          </p:cNvSpPr>
          <p:nvPr>
            <p:ph idx="1"/>
          </p:nvPr>
        </p:nvSpPr>
        <p:spPr>
          <a:xfrm>
            <a:off x="697923" y="2212614"/>
            <a:ext cx="7886700" cy="3263504"/>
          </a:xfrm>
        </p:spPr>
        <p:txBody>
          <a:bodyPr/>
          <a:lstStyle/>
          <a:p>
            <a:r>
              <a:rPr lang="en-US"/>
              <a:t>Students in Kindergarten – 3</a:t>
            </a:r>
            <a:r>
              <a:rPr lang="en-US" baseline="30000"/>
              <a:t>rd</a:t>
            </a:r>
            <a:r>
              <a:rPr lang="en-US"/>
              <a:t> grade who are identified as "at risk" as measured by the screener will receive a </a:t>
            </a:r>
            <a:r>
              <a:rPr lang="en-US" b="1"/>
              <a:t>Student Reading Improvement Plan.</a:t>
            </a:r>
            <a:endParaRPr lang="en-US"/>
          </a:p>
        </p:txBody>
      </p:sp>
      <p:pic>
        <p:nvPicPr>
          <p:cNvPr id="1026" name="Picture 2" descr="Hand with Pen Writing Shopping List in Supermarket Stock Image - Image ...">
            <a:extLst>
              <a:ext uri="{FF2B5EF4-FFF2-40B4-BE49-F238E27FC236}">
                <a16:creationId xmlns:a16="http://schemas.microsoft.com/office/drawing/2014/main" id="{83D3BF8A-25B0-9E7D-9824-81649629F7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00000" flipV="1">
            <a:off x="2943260" y="4488548"/>
            <a:ext cx="2862520" cy="1975139"/>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4">
            <a:hlinkClick r:id="" action="ppaction://media"/>
            <a:extLst>
              <a:ext uri="{FF2B5EF4-FFF2-40B4-BE49-F238E27FC236}">
                <a16:creationId xmlns:a16="http://schemas.microsoft.com/office/drawing/2014/main" id="{8ED3DDA3-8A4B-6D9E-DB65-433B4EC6387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020054052"/>
      </p:ext>
    </p:extLst>
  </p:cSld>
  <p:clrMapOvr>
    <a:masterClrMapping/>
  </p:clrMapOvr>
  <mc:AlternateContent xmlns:mc="http://schemas.openxmlformats.org/markup-compatibility/2006">
    <mc:Choice xmlns:p14="http://schemas.microsoft.com/office/powerpoint/2010/main" Requires="p14">
      <p:transition spd="slow" p14:dur="2000" advTm="9772"/>
    </mc:Choice>
    <mc:Fallback>
      <p:transition spd="slow" advTm="97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FC35B-15CB-86E6-1DC6-D69C37AD8017}"/>
              </a:ext>
            </a:extLst>
          </p:cNvPr>
          <p:cNvSpPr>
            <a:spLocks noGrp="1"/>
          </p:cNvSpPr>
          <p:nvPr>
            <p:ph type="title"/>
          </p:nvPr>
        </p:nvSpPr>
        <p:spPr>
          <a:xfrm>
            <a:off x="628650" y="1362578"/>
            <a:ext cx="2415247" cy="1520420"/>
          </a:xfrm>
        </p:spPr>
        <p:txBody>
          <a:bodyPr anchor="t">
            <a:normAutofit/>
          </a:bodyPr>
          <a:lstStyle/>
          <a:p>
            <a:r>
              <a:rPr lang="en-US" sz="2550">
                <a:solidFill>
                  <a:srgbClr val="FFFFFF"/>
                </a:solidFill>
              </a:rPr>
              <a:t>Student Reading Improvement Plan Process</a:t>
            </a:r>
          </a:p>
        </p:txBody>
      </p:sp>
      <p:graphicFrame>
        <p:nvGraphicFramePr>
          <p:cNvPr id="5" name="Content Placeholder 2">
            <a:extLst>
              <a:ext uri="{FF2B5EF4-FFF2-40B4-BE49-F238E27FC236}">
                <a16:creationId xmlns:a16="http://schemas.microsoft.com/office/drawing/2014/main" id="{29C038A7-9671-1FFA-96F6-311483A8B253}"/>
              </a:ext>
            </a:extLst>
          </p:cNvPr>
          <p:cNvGraphicFramePr>
            <a:graphicFrameLocks noGrp="1"/>
          </p:cNvGraphicFramePr>
          <p:nvPr>
            <p:ph idx="1"/>
          </p:nvPr>
        </p:nvGraphicFramePr>
        <p:xfrm>
          <a:off x="4157004" y="1263455"/>
          <a:ext cx="4358346" cy="42586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Audio 3">
            <a:hlinkClick r:id="" action="ppaction://media"/>
            <a:extLst>
              <a:ext uri="{FF2B5EF4-FFF2-40B4-BE49-F238E27FC236}">
                <a16:creationId xmlns:a16="http://schemas.microsoft.com/office/drawing/2014/main" id="{E790F20D-54CA-56F0-2449-9821F73FCFE4}"/>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2727748201"/>
      </p:ext>
    </p:extLst>
  </p:cSld>
  <p:clrMapOvr>
    <a:masterClrMapping/>
  </p:clrMapOvr>
  <mc:AlternateContent xmlns:mc="http://schemas.openxmlformats.org/markup-compatibility/2006">
    <mc:Choice xmlns:p14="http://schemas.microsoft.com/office/powerpoint/2010/main" Requires="p14">
      <p:transition spd="slow" p14:dur="2000" advTm="29681"/>
    </mc:Choice>
    <mc:Fallback>
      <p:transition spd="slow" advTm="296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9175E-6262-5CC1-6A71-3A3487FDD42A}"/>
              </a:ext>
            </a:extLst>
          </p:cNvPr>
          <p:cNvSpPr>
            <a:spLocks noGrp="1"/>
          </p:cNvSpPr>
          <p:nvPr>
            <p:ph type="title"/>
          </p:nvPr>
        </p:nvSpPr>
        <p:spPr>
          <a:xfrm>
            <a:off x="329184" y="670870"/>
            <a:ext cx="2980944" cy="3345872"/>
          </a:xfrm>
        </p:spPr>
        <p:txBody>
          <a:bodyPr>
            <a:normAutofit/>
          </a:bodyPr>
          <a:lstStyle/>
          <a:p>
            <a:r>
              <a:rPr lang="en-US">
                <a:solidFill>
                  <a:srgbClr val="FFFFFF"/>
                </a:solidFill>
              </a:rPr>
              <a:t>What will the intervention look like?</a:t>
            </a:r>
          </a:p>
        </p:txBody>
      </p:sp>
      <p:sp>
        <p:nvSpPr>
          <p:cNvPr id="3" name="Content Placeholder 2">
            <a:extLst>
              <a:ext uri="{FF2B5EF4-FFF2-40B4-BE49-F238E27FC236}">
                <a16:creationId xmlns:a16="http://schemas.microsoft.com/office/drawing/2014/main" id="{4CAE8394-A7C2-AA73-1964-3E2B6952879D}"/>
              </a:ext>
            </a:extLst>
          </p:cNvPr>
          <p:cNvSpPr>
            <a:spLocks noGrp="1"/>
          </p:cNvSpPr>
          <p:nvPr>
            <p:ph idx="1"/>
          </p:nvPr>
        </p:nvSpPr>
        <p:spPr>
          <a:xfrm>
            <a:off x="3494830" y="1334393"/>
            <a:ext cx="5179868" cy="4189214"/>
          </a:xfrm>
        </p:spPr>
        <p:txBody>
          <a:bodyPr vert="horz" wrap="square" lIns="68580" tIns="34290" rIns="68580" bIns="34290" numCol="1" rtlCol="0" anchor="ctr" anchorCtr="0" compatLnSpc="1">
            <a:prstTxWarp prst="textNoShape">
              <a:avLst/>
            </a:prstTxWarp>
            <a:normAutofit lnSpcReduction="10000"/>
          </a:bodyPr>
          <a:lstStyle/>
          <a:p>
            <a:r>
              <a:rPr lang="en-US"/>
              <a:t>Intervention block may vary from school to school, however, it can include, interventions, extensions for students, advanced academics, etc. focused around literacy. </a:t>
            </a:r>
          </a:p>
          <a:p>
            <a:r>
              <a:rPr lang="en-US"/>
              <a:t>Students may be regrouped based on student needs. </a:t>
            </a:r>
          </a:p>
        </p:txBody>
      </p:sp>
      <p:pic>
        <p:nvPicPr>
          <p:cNvPr id="5" name="Audio 4">
            <a:hlinkClick r:id="" action="ppaction://media"/>
            <a:extLst>
              <a:ext uri="{FF2B5EF4-FFF2-40B4-BE49-F238E27FC236}">
                <a16:creationId xmlns:a16="http://schemas.microsoft.com/office/drawing/2014/main" id="{A697DB7E-306C-C70F-890C-0634ABEA5023}"/>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4223466215"/>
      </p:ext>
    </p:extLst>
  </p:cSld>
  <p:clrMapOvr>
    <a:masterClrMapping/>
  </p:clrMapOvr>
  <mc:AlternateContent xmlns:mc="http://schemas.openxmlformats.org/markup-compatibility/2006">
    <mc:Choice xmlns:p14="http://schemas.microsoft.com/office/powerpoint/2010/main" Requires="p14">
      <p:transition spd="slow" p14:dur="2000" advTm="43249"/>
    </mc:Choice>
    <mc:Fallback>
      <p:transition spd="slow" advTm="432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58992D65-EE79-1226-7585-23D3CB9F71DC}"/>
              </a:ext>
            </a:extLst>
          </p:cNvPr>
          <p:cNvSpPr/>
          <p:nvPr/>
        </p:nvSpPr>
        <p:spPr>
          <a:xfrm>
            <a:off x="134432" y="1721604"/>
            <a:ext cx="2638766" cy="410312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028FB3-BF40-29FF-D988-A8ACD2F6D456}"/>
              </a:ext>
            </a:extLst>
          </p:cNvPr>
          <p:cNvSpPr>
            <a:spLocks noGrp="1"/>
          </p:cNvSpPr>
          <p:nvPr>
            <p:ph type="title"/>
          </p:nvPr>
        </p:nvSpPr>
        <p:spPr>
          <a:xfrm>
            <a:off x="676946" y="857419"/>
            <a:ext cx="7886700" cy="994172"/>
          </a:xfrm>
        </p:spPr>
        <p:txBody>
          <a:bodyPr/>
          <a:lstStyle/>
          <a:p>
            <a:pPr algn="ctr"/>
            <a:r>
              <a:rPr lang="en-US"/>
              <a:t>Upcoming SRIP Informational Nights </a:t>
            </a:r>
          </a:p>
        </p:txBody>
      </p:sp>
      <p:sp>
        <p:nvSpPr>
          <p:cNvPr id="3" name="Content Placeholder 2">
            <a:extLst>
              <a:ext uri="{FF2B5EF4-FFF2-40B4-BE49-F238E27FC236}">
                <a16:creationId xmlns:a16="http://schemas.microsoft.com/office/drawing/2014/main" id="{35EEEC5E-F86E-46BC-DE53-0F5A54BB32F9}"/>
              </a:ext>
            </a:extLst>
          </p:cNvPr>
          <p:cNvSpPr>
            <a:spLocks noGrp="1"/>
          </p:cNvSpPr>
          <p:nvPr>
            <p:ph idx="1"/>
          </p:nvPr>
        </p:nvSpPr>
        <p:spPr/>
        <p:txBody>
          <a:bodyPr vert="horz" wrap="square" lIns="68580" tIns="34290" rIns="68580" bIns="34290" numCol="1" rtlCol="0" anchor="t" anchorCtr="0" compatLnSpc="1">
            <a:prstTxWarp prst="textNoShape">
              <a:avLst/>
            </a:prstTxWarp>
            <a:normAutofit/>
          </a:bodyPr>
          <a:lstStyle/>
          <a:p>
            <a:pPr lvl="1">
              <a:buFont typeface="Courier New" panose="020B0604020202020204" pitchFamily="34" charset="0"/>
              <a:buChar char="o"/>
            </a:pPr>
            <a:endParaRPr lang="en-US"/>
          </a:p>
          <a:p>
            <a:pPr marL="0" indent="0">
              <a:buNone/>
            </a:pPr>
            <a:endParaRPr lang="en-US"/>
          </a:p>
        </p:txBody>
      </p:sp>
      <p:sp>
        <p:nvSpPr>
          <p:cNvPr id="4" name="Rectangle: Rounded Corners 3">
            <a:extLst>
              <a:ext uri="{FF2B5EF4-FFF2-40B4-BE49-F238E27FC236}">
                <a16:creationId xmlns:a16="http://schemas.microsoft.com/office/drawing/2014/main" id="{FD8F875A-E0E2-6839-E27C-C3ACAE35962A}"/>
              </a:ext>
            </a:extLst>
          </p:cNvPr>
          <p:cNvSpPr/>
          <p:nvPr/>
        </p:nvSpPr>
        <p:spPr>
          <a:xfrm>
            <a:off x="3171518" y="1858983"/>
            <a:ext cx="2807802" cy="235321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E64292D-6C75-17D2-D105-98FA52FB04E1}"/>
              </a:ext>
            </a:extLst>
          </p:cNvPr>
          <p:cNvSpPr txBox="1"/>
          <p:nvPr/>
        </p:nvSpPr>
        <p:spPr>
          <a:xfrm>
            <a:off x="239981" y="1802985"/>
            <a:ext cx="2427667" cy="4316566"/>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a:solidFill>
                  <a:schemeClr val="bg1"/>
                </a:solidFill>
              </a:rPr>
              <a:t>CCPS Regional SRIP Nights</a:t>
            </a:r>
          </a:p>
          <a:p>
            <a:endParaRPr lang="en-US" sz="1200">
              <a:solidFill>
                <a:schemeClr val="bg1"/>
              </a:solidFill>
            </a:endParaRPr>
          </a:p>
          <a:p>
            <a:r>
              <a:rPr lang="en-US" sz="1200">
                <a:solidFill>
                  <a:schemeClr val="bg1"/>
                </a:solidFill>
              </a:rPr>
              <a:t>9/30 Parrs Ridge, Mt. Airy, Winfield</a:t>
            </a:r>
          </a:p>
          <a:p>
            <a:endParaRPr lang="en-US" sz="1200">
              <a:solidFill>
                <a:schemeClr val="bg1"/>
              </a:solidFill>
            </a:endParaRPr>
          </a:p>
          <a:p>
            <a:r>
              <a:rPr lang="en-US" sz="1200">
                <a:solidFill>
                  <a:schemeClr val="bg1"/>
                </a:solidFill>
              </a:rPr>
              <a:t>10/6 Elmer Wolfe, Robert Moton, Cranberry Station, Westminster, Taneytown, William Winchester</a:t>
            </a:r>
          </a:p>
          <a:p>
            <a:endParaRPr lang="en-US" sz="1200">
              <a:solidFill>
                <a:schemeClr val="bg1"/>
              </a:solidFill>
            </a:endParaRPr>
          </a:p>
          <a:p>
            <a:r>
              <a:rPr lang="en-US" sz="1200">
                <a:solidFill>
                  <a:schemeClr val="bg1"/>
                </a:solidFill>
              </a:rPr>
              <a:t>10/7 Mechanicsville, Friendship Valley, Sandymount, Runnymede</a:t>
            </a:r>
          </a:p>
          <a:p>
            <a:endParaRPr lang="en-US" sz="1200">
              <a:solidFill>
                <a:schemeClr val="bg1"/>
              </a:solidFill>
            </a:endParaRPr>
          </a:p>
          <a:p>
            <a:r>
              <a:rPr lang="en-US" sz="1200">
                <a:solidFill>
                  <a:schemeClr val="bg1"/>
                </a:solidFill>
              </a:rPr>
              <a:t>10/8 Hampstead, Spring Garden, Ebb Valley, Manchester, Carroll Springs</a:t>
            </a:r>
          </a:p>
          <a:p>
            <a:endParaRPr lang="en-US" sz="1200">
              <a:solidFill>
                <a:schemeClr val="bg1"/>
              </a:solidFill>
            </a:endParaRPr>
          </a:p>
          <a:p>
            <a:r>
              <a:rPr lang="en-US" sz="1200">
                <a:solidFill>
                  <a:schemeClr val="bg1"/>
                </a:solidFill>
              </a:rPr>
              <a:t>10/13 Linton Springs, Eldersburg, Freedom, </a:t>
            </a:r>
            <a:r>
              <a:rPr lang="en-US" sz="1200" err="1">
                <a:solidFill>
                  <a:schemeClr val="bg1"/>
                </a:solidFill>
              </a:rPr>
              <a:t>Carrolltowne</a:t>
            </a:r>
            <a:r>
              <a:rPr lang="en-US" sz="1200">
                <a:solidFill>
                  <a:schemeClr val="bg1"/>
                </a:solidFill>
              </a:rPr>
              <a:t>, Piney Ridge</a:t>
            </a:r>
          </a:p>
          <a:p>
            <a:pPr marL="257175" indent="-257175">
              <a:buFont typeface="Arial"/>
              <a:buChar char="•"/>
            </a:pPr>
            <a:endParaRPr lang="en-US" sz="1200">
              <a:solidFill>
                <a:schemeClr val="bg1"/>
              </a:solidFill>
            </a:endParaRPr>
          </a:p>
          <a:p>
            <a:pPr marL="257175" indent="-257175">
              <a:buFont typeface="Arial"/>
              <a:buChar char="•"/>
            </a:pPr>
            <a:endParaRPr lang="en-US" sz="1200">
              <a:solidFill>
                <a:schemeClr val="bg1"/>
              </a:solidFill>
            </a:endParaRPr>
          </a:p>
        </p:txBody>
      </p:sp>
      <p:sp>
        <p:nvSpPr>
          <p:cNvPr id="7" name="TextBox 6">
            <a:extLst>
              <a:ext uri="{FF2B5EF4-FFF2-40B4-BE49-F238E27FC236}">
                <a16:creationId xmlns:a16="http://schemas.microsoft.com/office/drawing/2014/main" id="{1ED133DC-57E1-51D9-3CF9-4480BB7BA13E}"/>
              </a:ext>
            </a:extLst>
          </p:cNvPr>
          <p:cNvSpPr txBox="1"/>
          <p:nvPr/>
        </p:nvSpPr>
        <p:spPr>
          <a:xfrm>
            <a:off x="3263370" y="1972381"/>
            <a:ext cx="2713851" cy="417806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500">
                <a:solidFill>
                  <a:schemeClr val="bg1"/>
                </a:solidFill>
              </a:rPr>
              <a:t>Family Literacy Night</a:t>
            </a:r>
          </a:p>
          <a:p>
            <a:pPr algn="ctr"/>
            <a:endParaRPr lang="en-US">
              <a:solidFill>
                <a:schemeClr val="bg1"/>
              </a:solidFill>
            </a:endParaRPr>
          </a:p>
          <a:p>
            <a:pPr marL="214313" indent="-214313">
              <a:buFont typeface="Arial"/>
              <a:buChar char="•"/>
            </a:pPr>
            <a:r>
              <a:rPr lang="en-US">
                <a:solidFill>
                  <a:schemeClr val="bg1"/>
                </a:solidFill>
              </a:rPr>
              <a:t>Finksburg Branch   11/4</a:t>
            </a:r>
          </a:p>
          <a:p>
            <a:pPr marL="214313" indent="-214313">
              <a:buFont typeface="Arial"/>
              <a:buChar char="•"/>
            </a:pPr>
            <a:r>
              <a:rPr lang="en-US">
                <a:solidFill>
                  <a:schemeClr val="bg1"/>
                </a:solidFill>
              </a:rPr>
              <a:t>Mt Airy Branch     11/10</a:t>
            </a:r>
          </a:p>
          <a:p>
            <a:pPr marL="214313" indent="-214313">
              <a:buFont typeface="Arial"/>
              <a:buChar char="•"/>
            </a:pPr>
            <a:r>
              <a:rPr lang="en-US">
                <a:solidFill>
                  <a:schemeClr val="bg1"/>
                </a:solidFill>
              </a:rPr>
              <a:t>North Carroll Branch    11/12</a:t>
            </a:r>
          </a:p>
          <a:p>
            <a:pPr marL="214313" indent="-214313">
              <a:buFont typeface="Arial"/>
              <a:buChar char="•"/>
            </a:pPr>
            <a:r>
              <a:rPr lang="en-US">
                <a:solidFill>
                  <a:schemeClr val="bg1"/>
                </a:solidFill>
              </a:rPr>
              <a:t>Eldersburg Branch     11/17</a:t>
            </a:r>
          </a:p>
          <a:p>
            <a:pPr marL="214313" indent="-214313">
              <a:buFont typeface="Arial"/>
              <a:buChar char="•"/>
            </a:pPr>
            <a:r>
              <a:rPr lang="en-US">
                <a:solidFill>
                  <a:schemeClr val="bg1"/>
                </a:solidFill>
              </a:rPr>
              <a:t>Taneytown Branch     11/18</a:t>
            </a:r>
          </a:p>
          <a:p>
            <a:pPr marL="214313" indent="-214313">
              <a:buFont typeface="Arial"/>
              <a:buChar char="•"/>
            </a:pPr>
            <a:r>
              <a:rPr lang="en-US">
                <a:solidFill>
                  <a:schemeClr val="bg1"/>
                </a:solidFill>
              </a:rPr>
              <a:t>Westminster Branch 11/19</a:t>
            </a:r>
          </a:p>
          <a:p>
            <a:pPr marL="214313" indent="-214313">
              <a:buFont typeface="Arial"/>
              <a:buChar char="•"/>
            </a:pPr>
            <a:endParaRPr lang="en-US">
              <a:solidFill>
                <a:schemeClr val="bg1"/>
              </a:solidFill>
            </a:endParaRPr>
          </a:p>
        </p:txBody>
      </p:sp>
      <p:sp>
        <p:nvSpPr>
          <p:cNvPr id="8" name="Rectangle: Rounded Corners 7">
            <a:extLst>
              <a:ext uri="{FF2B5EF4-FFF2-40B4-BE49-F238E27FC236}">
                <a16:creationId xmlns:a16="http://schemas.microsoft.com/office/drawing/2014/main" id="{20B27328-74E2-A0DA-FAE1-69729E799336}"/>
              </a:ext>
            </a:extLst>
          </p:cNvPr>
          <p:cNvSpPr/>
          <p:nvPr/>
        </p:nvSpPr>
        <p:spPr>
          <a:xfrm>
            <a:off x="6259945" y="1858440"/>
            <a:ext cx="2695111" cy="236094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solidFill>
                  <a:schemeClr val="bg1"/>
                </a:solidFill>
                <a:hlinkClick r:id="rId4">
                  <a:extLst>
                    <a:ext uri="{A12FA001-AC4F-418D-AE19-62706E023703}">
                      <ahyp:hlinkClr xmlns:ahyp="http://schemas.microsoft.com/office/drawing/2018/hyperlinkcolor" val="tx"/>
                    </a:ext>
                  </a:extLst>
                </a:hlinkClick>
              </a:rPr>
              <a:t>Family Guides for Student Success</a:t>
            </a:r>
          </a:p>
        </p:txBody>
      </p:sp>
      <p:sp>
        <p:nvSpPr>
          <p:cNvPr id="10" name="TextBox 9">
            <a:extLst>
              <a:ext uri="{FF2B5EF4-FFF2-40B4-BE49-F238E27FC236}">
                <a16:creationId xmlns:a16="http://schemas.microsoft.com/office/drawing/2014/main" id="{63BA6837-8BEF-E5AA-E52D-46753790A334}"/>
              </a:ext>
            </a:extLst>
          </p:cNvPr>
          <p:cNvSpPr txBox="1"/>
          <p:nvPr/>
        </p:nvSpPr>
        <p:spPr>
          <a:xfrm>
            <a:off x="6581527" y="2123794"/>
            <a:ext cx="2057399" cy="30008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500">
                <a:solidFill>
                  <a:schemeClr val="bg1"/>
                </a:solidFill>
              </a:rPr>
              <a:t>Parent Resources</a:t>
            </a:r>
          </a:p>
        </p:txBody>
      </p:sp>
      <p:sp>
        <p:nvSpPr>
          <p:cNvPr id="9" name="TextBox 8">
            <a:extLst>
              <a:ext uri="{FF2B5EF4-FFF2-40B4-BE49-F238E27FC236}">
                <a16:creationId xmlns:a16="http://schemas.microsoft.com/office/drawing/2014/main" id="{9CEA60C1-FC0F-5162-8265-821E634AEAE7}"/>
              </a:ext>
            </a:extLst>
          </p:cNvPr>
          <p:cNvSpPr txBox="1"/>
          <p:nvPr/>
        </p:nvSpPr>
        <p:spPr>
          <a:xfrm>
            <a:off x="3532471" y="4562712"/>
            <a:ext cx="4892516" cy="1454244"/>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a:t>Updates pertaining to the Comprehensive Literacy Plan can also be found on the CCPS website: </a:t>
            </a:r>
          </a:p>
          <a:p>
            <a:pPr algn="ctr"/>
            <a:r>
              <a:rPr lang="en-US">
                <a:ea typeface="+mn-lt"/>
                <a:cs typeface="+mn-lt"/>
                <a:hlinkClick r:id="rId5"/>
              </a:rPr>
              <a:t>English Language Arts - Carroll County Public School District</a:t>
            </a:r>
            <a:endParaRPr lang="en-US"/>
          </a:p>
        </p:txBody>
      </p:sp>
      <p:pic>
        <p:nvPicPr>
          <p:cNvPr id="12" name="Audio 11">
            <a:hlinkClick r:id="" action="ppaction://media"/>
            <a:extLst>
              <a:ext uri="{FF2B5EF4-FFF2-40B4-BE49-F238E27FC236}">
                <a16:creationId xmlns:a16="http://schemas.microsoft.com/office/drawing/2014/main" id="{B7D81D54-9FEC-CBAC-08D6-D1B6ED9453F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2222694633"/>
      </p:ext>
    </p:extLst>
  </p:cSld>
  <p:clrMapOvr>
    <a:masterClrMapping/>
  </p:clrMapOvr>
  <mc:AlternateContent xmlns:mc="http://schemas.openxmlformats.org/markup-compatibility/2006">
    <mc:Choice xmlns:p14="http://schemas.microsoft.com/office/powerpoint/2010/main" Requires="p14">
      <p:transition spd="slow" p14:dur="2000" advTm="49528"/>
    </mc:Choice>
    <mc:Fallback>
      <p:transition spd="slow" advTm="495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311700" y="1078975"/>
            <a:ext cx="8520600" cy="572700"/>
          </a:xfrm>
          <a:prstGeom prst="rect">
            <a:avLst/>
          </a:prstGeom>
        </p:spPr>
        <p:txBody>
          <a:bodyPr spcFirstLastPara="1" vert="horz" wrap="square" lIns="91425" tIns="91425" rIns="91425" bIns="91425" numCol="1" anchor="t" anchorCtr="0" compatLnSpc="1">
            <a:prstTxWarp prst="textNoShape">
              <a:avLst/>
            </a:prstTxWarp>
            <a:noAutofit/>
          </a:bodyPr>
          <a:lstStyle/>
          <a:p>
            <a:pPr algn="l"/>
            <a:r>
              <a:rPr lang="en" sz="5500">
                <a:latin typeface="Sue Ellen Francisco"/>
                <a:ea typeface="Sue Ellen Francisco"/>
                <a:cs typeface="Sue Ellen Francisco"/>
                <a:sym typeface="Sue Ellen Francisco"/>
              </a:rPr>
              <a:t>Who we are &amp; Why we do what we do</a:t>
            </a:r>
            <a:endParaRPr sz="5500">
              <a:latin typeface="Sue Ellen Francisco"/>
              <a:ea typeface="Sue Ellen Francisco"/>
              <a:cs typeface="Sue Ellen Francisco"/>
              <a:sym typeface="Sue Ellen Francisco"/>
            </a:endParaRPr>
          </a:p>
        </p:txBody>
      </p:sp>
      <p:sp>
        <p:nvSpPr>
          <p:cNvPr id="55" name="Google Shape;55;p13"/>
          <p:cNvSpPr txBox="1">
            <a:spLocks noGrp="1"/>
          </p:cNvSpPr>
          <p:nvPr>
            <p:ph type="body" idx="1"/>
          </p:nvPr>
        </p:nvSpPr>
        <p:spPr>
          <a:xfrm>
            <a:off x="233125" y="2263825"/>
            <a:ext cx="4055700" cy="3416400"/>
          </a:xfrm>
          <a:prstGeom prst="rect">
            <a:avLst/>
          </a:prstGeom>
        </p:spPr>
        <p:txBody>
          <a:bodyPr spcFirstLastPara="1" vert="horz" wrap="square" lIns="91425" tIns="91425" rIns="91425" bIns="91425" numCol="1" anchor="t" anchorCtr="0" compatLnSpc="1">
            <a:prstTxWarp prst="textNoShape">
              <a:avLst/>
            </a:prstTxWarp>
            <a:normAutofit lnSpcReduction="10000"/>
          </a:bodyPr>
          <a:lstStyle/>
          <a:p>
            <a:pPr marL="0" indent="0">
              <a:buNone/>
            </a:pPr>
            <a:r>
              <a:rPr lang="en" sz="2000" dirty="0">
                <a:latin typeface="Oswald"/>
                <a:ea typeface="Oswald"/>
                <a:cs typeface="Oswald"/>
                <a:sym typeface="Oswald"/>
              </a:rPr>
              <a:t>We have 5 people on the </a:t>
            </a:r>
            <a:r>
              <a:rPr lang="en" sz="2000" b="1" dirty="0">
                <a:latin typeface="Oswald"/>
                <a:ea typeface="Oswald"/>
                <a:cs typeface="Oswald"/>
                <a:sym typeface="Oswald"/>
              </a:rPr>
              <a:t>board </a:t>
            </a:r>
            <a:r>
              <a:rPr lang="en" sz="2000" dirty="0">
                <a:latin typeface="Oswald"/>
                <a:ea typeface="Oswald"/>
                <a:cs typeface="Oswald"/>
                <a:sym typeface="Oswald"/>
              </a:rPr>
              <a:t>(all volunteers) </a:t>
            </a:r>
            <a:endParaRPr sz="2000" dirty="0">
              <a:latin typeface="Oswald"/>
              <a:ea typeface="Oswald"/>
              <a:cs typeface="Oswald"/>
              <a:sym typeface="Oswald"/>
            </a:endParaRPr>
          </a:p>
          <a:p>
            <a:pPr marL="0" indent="0">
              <a:spcBef>
                <a:spcPts val="1200"/>
              </a:spcBef>
              <a:buNone/>
            </a:pPr>
            <a:r>
              <a:rPr lang="en" sz="2000" dirty="0">
                <a:latin typeface="Oswald"/>
                <a:ea typeface="Oswald"/>
                <a:cs typeface="Oswald"/>
                <a:sym typeface="Oswald"/>
              </a:rPr>
              <a:t>Joanne McGarry (President)</a:t>
            </a:r>
            <a:br>
              <a:rPr lang="en" sz="2000" dirty="0">
                <a:latin typeface="Oswald"/>
                <a:ea typeface="Oswald"/>
                <a:cs typeface="Oswald"/>
                <a:sym typeface="Oswald"/>
              </a:rPr>
            </a:br>
            <a:r>
              <a:rPr lang="en" sz="2000" dirty="0">
                <a:latin typeface="Oswald"/>
                <a:ea typeface="Oswald"/>
                <a:cs typeface="Oswald"/>
                <a:sym typeface="Oswald"/>
              </a:rPr>
              <a:t>LeeAnne Lafin (Vice President)</a:t>
            </a:r>
            <a:br>
              <a:rPr lang="en" sz="2000" dirty="0">
                <a:latin typeface="Oswald"/>
                <a:ea typeface="Oswald"/>
                <a:cs typeface="Oswald"/>
                <a:sym typeface="Oswald"/>
              </a:rPr>
            </a:br>
            <a:r>
              <a:rPr lang="en" sz="2000" dirty="0">
                <a:latin typeface="Oswald"/>
                <a:ea typeface="Oswald"/>
                <a:cs typeface="Oswald"/>
                <a:sym typeface="Oswald"/>
              </a:rPr>
              <a:t>Jennifer Canterbury (Vice President)</a:t>
            </a:r>
            <a:br>
              <a:rPr lang="en" sz="2000" dirty="0">
                <a:latin typeface="Oswald"/>
                <a:ea typeface="Oswald"/>
                <a:cs typeface="Oswald"/>
                <a:sym typeface="Oswald"/>
              </a:rPr>
            </a:br>
            <a:r>
              <a:rPr lang="en" sz="2000" dirty="0">
                <a:latin typeface="Oswald"/>
                <a:ea typeface="Oswald"/>
                <a:cs typeface="Oswald"/>
                <a:sym typeface="Oswald"/>
              </a:rPr>
              <a:t>Desiree Williams (Treasurer)</a:t>
            </a:r>
            <a:br>
              <a:rPr lang="en" sz="2000" dirty="0">
                <a:latin typeface="Oswald"/>
                <a:ea typeface="Oswald"/>
                <a:cs typeface="Oswald"/>
                <a:sym typeface="Oswald"/>
              </a:rPr>
            </a:br>
            <a:r>
              <a:rPr lang="en" sz="2000" dirty="0">
                <a:latin typeface="Oswald"/>
                <a:ea typeface="Oswald"/>
                <a:cs typeface="Oswald"/>
                <a:sym typeface="Oswald"/>
              </a:rPr>
              <a:t>Samantha Gill (Secretary)</a:t>
            </a:r>
            <a:endParaRPr sz="2000" dirty="0">
              <a:latin typeface="Oswald"/>
              <a:ea typeface="Oswald"/>
              <a:cs typeface="Oswald"/>
              <a:sym typeface="Oswald"/>
            </a:endParaRPr>
          </a:p>
          <a:p>
            <a:pPr marL="0" indent="0">
              <a:spcBef>
                <a:spcPts val="1200"/>
              </a:spcBef>
              <a:spcAft>
                <a:spcPts val="1200"/>
              </a:spcAft>
              <a:buNone/>
            </a:pPr>
            <a:r>
              <a:rPr lang="en" sz="2000" b="1" dirty="0">
                <a:latin typeface="Oswald"/>
                <a:ea typeface="Oswald"/>
                <a:cs typeface="Oswald"/>
                <a:sym typeface="Oswald"/>
              </a:rPr>
              <a:t>Teachers &amp; Staff</a:t>
            </a:r>
            <a:br>
              <a:rPr lang="en" sz="2000" b="1" dirty="0">
                <a:latin typeface="Oswald"/>
                <a:ea typeface="Oswald"/>
                <a:cs typeface="Oswald"/>
                <a:sym typeface="Oswald"/>
              </a:rPr>
            </a:br>
            <a:r>
              <a:rPr lang="en" sz="2000" b="1" dirty="0">
                <a:latin typeface="Oswald"/>
                <a:ea typeface="Oswald"/>
                <a:cs typeface="Oswald"/>
                <a:sym typeface="Oswald"/>
              </a:rPr>
              <a:t>General Members</a:t>
            </a:r>
            <a:r>
              <a:rPr lang="en" b="1" dirty="0"/>
              <a:t> </a:t>
            </a:r>
            <a:endParaRPr b="1" dirty="0"/>
          </a:p>
        </p:txBody>
      </p:sp>
      <p:sp>
        <p:nvSpPr>
          <p:cNvPr id="56" name="Google Shape;56;p13"/>
          <p:cNvSpPr txBox="1">
            <a:spLocks noGrp="1"/>
          </p:cNvSpPr>
          <p:nvPr>
            <p:ph type="body" idx="1"/>
          </p:nvPr>
        </p:nvSpPr>
        <p:spPr>
          <a:xfrm>
            <a:off x="5562700" y="2555875"/>
            <a:ext cx="2930100" cy="2832300"/>
          </a:xfrm>
          <a:prstGeom prst="rect">
            <a:avLst/>
          </a:prstGeom>
        </p:spPr>
        <p:txBody>
          <a:bodyPr spcFirstLastPara="1" vert="horz" wrap="square" lIns="91425" tIns="91425" rIns="91425" bIns="91425" numCol="1" anchor="t" anchorCtr="0" compatLnSpc="1">
            <a:prstTxWarp prst="textNoShape">
              <a:avLst/>
            </a:prstTxWarp>
            <a:noAutofit/>
          </a:bodyPr>
          <a:lstStyle/>
          <a:p>
            <a:pPr marL="0" indent="0" algn="ctr">
              <a:spcAft>
                <a:spcPts val="1200"/>
              </a:spcAft>
              <a:buNone/>
            </a:pPr>
            <a:r>
              <a:rPr lang="en" sz="2000">
                <a:solidFill>
                  <a:srgbClr val="111111"/>
                </a:solidFill>
                <a:highlight>
                  <a:srgbClr val="FFFFFF"/>
                </a:highlight>
                <a:latin typeface="Oswald"/>
                <a:ea typeface="Oswald"/>
                <a:cs typeface="Oswald"/>
                <a:sym typeface="Oswald"/>
              </a:rPr>
              <a:t>PTA's mission is </a:t>
            </a:r>
            <a:r>
              <a:rPr lang="en" sz="2000" b="1">
                <a:solidFill>
                  <a:srgbClr val="111111"/>
                </a:solidFill>
                <a:latin typeface="Oswald"/>
                <a:ea typeface="Oswald"/>
                <a:cs typeface="Oswald"/>
                <a:sym typeface="Oswald"/>
              </a:rPr>
              <a:t>to make every child’s potential a reality</a:t>
            </a:r>
            <a:r>
              <a:rPr lang="en" sz="2000">
                <a:solidFill>
                  <a:srgbClr val="111111"/>
                </a:solidFill>
                <a:highlight>
                  <a:srgbClr val="FFFFFF"/>
                </a:highlight>
                <a:latin typeface="Oswald"/>
                <a:ea typeface="Oswald"/>
                <a:cs typeface="Oswald"/>
                <a:sym typeface="Oswald"/>
              </a:rPr>
              <a:t> by engaging and empowering families and communities to advocate for all children.</a:t>
            </a:r>
            <a:endParaRPr sz="2300">
              <a:latin typeface="Oswald"/>
              <a:ea typeface="Oswald"/>
              <a:cs typeface="Oswald"/>
              <a:sym typeface="Oswald"/>
            </a:endParaRPr>
          </a:p>
        </p:txBody>
      </p:sp>
      <p:sp>
        <p:nvSpPr>
          <p:cNvPr id="2" name="Google Shape;54;p13">
            <a:extLst>
              <a:ext uri="{FF2B5EF4-FFF2-40B4-BE49-F238E27FC236}">
                <a16:creationId xmlns:a16="http://schemas.microsoft.com/office/drawing/2014/main" id="{1A66F0B1-2A5C-9CAF-5725-480133F6E523}"/>
              </a:ext>
            </a:extLst>
          </p:cNvPr>
          <p:cNvSpPr txBox="1">
            <a:spLocks/>
          </p:cNvSpPr>
          <p:nvPr/>
        </p:nvSpPr>
        <p:spPr bwMode="auto">
          <a:xfrm>
            <a:off x="311700" y="221725"/>
            <a:ext cx="8520600" cy="572700"/>
          </a:xfrm>
          <a:prstGeom prst="rect">
            <a:avLst/>
          </a:prstGeom>
          <a:noFill/>
          <a:ln w="9525">
            <a:noFill/>
            <a:miter lim="800000"/>
            <a:headEnd/>
            <a:tailEnd/>
          </a:ln>
        </p:spPr>
        <p:txBody>
          <a:bodyPr spcFirstLastPara="1" vert="horz" wrap="square" lIns="91425" tIns="91425" rIns="91425" bIns="91425" numCol="1" anchor="t" anchorCtr="0" compatLnSpc="1">
            <a:prstTxWarp prst="textNoShape">
              <a:avLst/>
            </a:prstTxWarp>
            <a:noAutofit/>
          </a:bodyPr>
          <a:lstStyle>
            <a:lvl1pPr lvl="0" algn="ctr" rtl="0" eaLnBrk="1" fontAlgn="base" hangingPunct="1">
              <a:spcBef>
                <a:spcPts val="0"/>
              </a:spcBef>
              <a:spcAft>
                <a:spcPts val="0"/>
              </a:spcAft>
              <a:buSzPts val="2800"/>
              <a:buNone/>
              <a:defRPr sz="4400" kern="1200">
                <a:solidFill>
                  <a:schemeClr val="tx1"/>
                </a:solidFill>
                <a:latin typeface="+mj-lt"/>
                <a:ea typeface="+mj-ea"/>
                <a:cs typeface="+mj-cs"/>
              </a:defRPr>
            </a:lvl1pPr>
            <a:lvl2pPr lvl="1" algn="ctr" rtl="0" eaLnBrk="1" fontAlgn="base" hangingPunct="1">
              <a:spcBef>
                <a:spcPts val="0"/>
              </a:spcBef>
              <a:spcAft>
                <a:spcPts val="0"/>
              </a:spcAft>
              <a:buSzPts val="2800"/>
              <a:buNone/>
              <a:defRPr sz="4400">
                <a:solidFill>
                  <a:schemeClr val="tx1"/>
                </a:solidFill>
                <a:latin typeface="Calibri" pitchFamily="34" charset="0"/>
              </a:defRPr>
            </a:lvl2pPr>
            <a:lvl3pPr lvl="2" algn="ctr" rtl="0" eaLnBrk="1" fontAlgn="base" hangingPunct="1">
              <a:spcBef>
                <a:spcPts val="0"/>
              </a:spcBef>
              <a:spcAft>
                <a:spcPts val="0"/>
              </a:spcAft>
              <a:buSzPts val="2800"/>
              <a:buNone/>
              <a:defRPr sz="4400">
                <a:solidFill>
                  <a:schemeClr val="tx1"/>
                </a:solidFill>
                <a:latin typeface="Calibri" pitchFamily="34" charset="0"/>
              </a:defRPr>
            </a:lvl3pPr>
            <a:lvl4pPr lvl="3" algn="ctr" rtl="0" eaLnBrk="1" fontAlgn="base" hangingPunct="1">
              <a:spcBef>
                <a:spcPts val="0"/>
              </a:spcBef>
              <a:spcAft>
                <a:spcPts val="0"/>
              </a:spcAft>
              <a:buSzPts val="2800"/>
              <a:buNone/>
              <a:defRPr sz="4400">
                <a:solidFill>
                  <a:schemeClr val="tx1"/>
                </a:solidFill>
                <a:latin typeface="Calibri" pitchFamily="34" charset="0"/>
              </a:defRPr>
            </a:lvl4pPr>
            <a:lvl5pPr lvl="4" algn="ctr" rtl="0" eaLnBrk="1" fontAlgn="base" hangingPunct="1">
              <a:spcBef>
                <a:spcPts val="0"/>
              </a:spcBef>
              <a:spcAft>
                <a:spcPts val="0"/>
              </a:spcAft>
              <a:buSzPts val="2800"/>
              <a:buNone/>
              <a:defRPr sz="4400">
                <a:solidFill>
                  <a:schemeClr val="tx1"/>
                </a:solidFill>
                <a:latin typeface="Calibri" pitchFamily="34" charset="0"/>
              </a:defRPr>
            </a:lvl5pPr>
            <a:lvl6pPr marL="457200" lvl="5" algn="ctr" rtl="0" eaLnBrk="1" fontAlgn="base" hangingPunct="1">
              <a:spcBef>
                <a:spcPts val="0"/>
              </a:spcBef>
              <a:spcAft>
                <a:spcPts val="0"/>
              </a:spcAft>
              <a:buSzPts val="2800"/>
              <a:buNone/>
              <a:defRPr sz="4400">
                <a:solidFill>
                  <a:schemeClr val="tx1"/>
                </a:solidFill>
                <a:latin typeface="Calibri" pitchFamily="34" charset="0"/>
              </a:defRPr>
            </a:lvl6pPr>
            <a:lvl7pPr marL="914400" lvl="6" algn="ctr" rtl="0" eaLnBrk="1" fontAlgn="base" hangingPunct="1">
              <a:spcBef>
                <a:spcPts val="0"/>
              </a:spcBef>
              <a:spcAft>
                <a:spcPts val="0"/>
              </a:spcAft>
              <a:buSzPts val="2800"/>
              <a:buNone/>
              <a:defRPr sz="4400">
                <a:solidFill>
                  <a:schemeClr val="tx1"/>
                </a:solidFill>
                <a:latin typeface="Calibri" pitchFamily="34" charset="0"/>
              </a:defRPr>
            </a:lvl7pPr>
            <a:lvl8pPr marL="1371600" lvl="7" algn="ctr" rtl="0" eaLnBrk="1" fontAlgn="base" hangingPunct="1">
              <a:spcBef>
                <a:spcPts val="0"/>
              </a:spcBef>
              <a:spcAft>
                <a:spcPts val="0"/>
              </a:spcAft>
              <a:buSzPts val="2800"/>
              <a:buNone/>
              <a:defRPr sz="4400">
                <a:solidFill>
                  <a:schemeClr val="tx1"/>
                </a:solidFill>
                <a:latin typeface="Calibri" pitchFamily="34" charset="0"/>
              </a:defRPr>
            </a:lvl8pPr>
            <a:lvl9pPr marL="1828800" lvl="8" algn="ctr" rtl="0" eaLnBrk="1" fontAlgn="base" hangingPunct="1">
              <a:spcBef>
                <a:spcPts val="0"/>
              </a:spcBef>
              <a:spcAft>
                <a:spcPts val="0"/>
              </a:spcAft>
              <a:buSzPts val="2800"/>
              <a:buNone/>
              <a:defRPr sz="4400">
                <a:solidFill>
                  <a:schemeClr val="tx1"/>
                </a:solidFill>
                <a:latin typeface="Calibri" pitchFamily="34" charset="0"/>
              </a:defRPr>
            </a:lvl9pPr>
          </a:lstStyle>
          <a:p>
            <a:r>
              <a:rPr lang="en-US" sz="3600" b="1" dirty="0">
                <a:solidFill>
                  <a:schemeClr val="bg1"/>
                </a:solidFill>
                <a:latin typeface="Papyrus" panose="03070502060502030205" pitchFamily="66" charset="0"/>
                <a:ea typeface="Sue Ellen Francisco"/>
                <a:cs typeface="Sue Ellen Francisco"/>
                <a:sym typeface="Sue Ellen Francisco"/>
              </a:rPr>
              <a:t>Who we are &amp; Why we do what we do </a:t>
            </a:r>
            <a:r>
              <a:rPr lang="en-US" dirty="0">
                <a:latin typeface="Papyrus" panose="03070502060502030205" pitchFamily="66" charset="0"/>
                <a:ea typeface="Sue Ellen Francisco"/>
                <a:cs typeface="Sue Ellen Francisco"/>
                <a:sym typeface="Sue Ellen Francisco"/>
              </a:rPr>
              <a:t>what we do</a:t>
            </a:r>
          </a:p>
        </p:txBody>
      </p:sp>
      <p:sp>
        <p:nvSpPr>
          <p:cNvPr id="3" name="Google Shape;55;p13">
            <a:extLst>
              <a:ext uri="{FF2B5EF4-FFF2-40B4-BE49-F238E27FC236}">
                <a16:creationId xmlns:a16="http://schemas.microsoft.com/office/drawing/2014/main" id="{B7EA48A0-5418-BB2E-B26E-C19F87484A7F}"/>
              </a:ext>
            </a:extLst>
          </p:cNvPr>
          <p:cNvSpPr txBox="1">
            <a:spLocks/>
          </p:cNvSpPr>
          <p:nvPr/>
        </p:nvSpPr>
        <p:spPr bwMode="auto">
          <a:xfrm>
            <a:off x="651200" y="1981225"/>
            <a:ext cx="4546442" cy="3981600"/>
          </a:xfrm>
          <a:prstGeom prst="rect">
            <a:avLst/>
          </a:prstGeom>
          <a:noFill/>
          <a:ln w="9525">
            <a:noFill/>
            <a:miter lim="800000"/>
            <a:headEnd/>
            <a:tailEnd/>
          </a:ln>
        </p:spPr>
        <p:txBody>
          <a:bodyPr spcFirstLastPara="1" vert="horz" wrap="square" lIns="91425" tIns="91425" rIns="91425" bIns="91425" numCol="1" anchor="t" anchorCtr="0" compatLnSpc="1">
            <a:prstTxWarp prst="textNoShape">
              <a:avLst/>
            </a:prstTxWarp>
            <a:noAutofit/>
          </a:bodyPr>
          <a:lstStyle>
            <a:lvl1pPr marL="457200" lvl="0" indent="-342900" algn="l" rtl="0" eaLnBrk="1" fontAlgn="base" hangingPunct="1">
              <a:spcBef>
                <a:spcPts val="0"/>
              </a:spcBef>
              <a:spcAft>
                <a:spcPts val="0"/>
              </a:spcAft>
              <a:buSzPts val="1800"/>
              <a:buFont typeface="Arial" charset="0"/>
              <a:buChar char="●"/>
              <a:defRPr sz="3200" kern="1200">
                <a:solidFill>
                  <a:schemeClr val="tx1"/>
                </a:solidFill>
                <a:latin typeface="+mn-lt"/>
                <a:ea typeface="+mn-ea"/>
                <a:cs typeface="+mn-cs"/>
              </a:defRPr>
            </a:lvl1pPr>
            <a:lvl2pPr marL="914400" lvl="1" indent="-317500" algn="l" rtl="0" eaLnBrk="1" fontAlgn="base" hangingPunct="1">
              <a:spcBef>
                <a:spcPts val="0"/>
              </a:spcBef>
              <a:spcAft>
                <a:spcPts val="0"/>
              </a:spcAft>
              <a:buSzPts val="1400"/>
              <a:buFont typeface="Arial" charset="0"/>
              <a:buChar char="○"/>
              <a:defRPr sz="2800" kern="1200">
                <a:solidFill>
                  <a:schemeClr val="tx1"/>
                </a:solidFill>
                <a:latin typeface="+mn-lt"/>
                <a:ea typeface="+mn-ea"/>
                <a:cs typeface="+mn-cs"/>
              </a:defRPr>
            </a:lvl2pPr>
            <a:lvl3pPr marL="1371600" lvl="2" indent="-317500" algn="l" rtl="0" eaLnBrk="1" fontAlgn="base" hangingPunct="1">
              <a:spcBef>
                <a:spcPts val="0"/>
              </a:spcBef>
              <a:spcAft>
                <a:spcPts val="0"/>
              </a:spcAft>
              <a:buSzPts val="1400"/>
              <a:buFont typeface="Arial" charset="0"/>
              <a:buChar char="■"/>
              <a:defRPr sz="2400" kern="1200">
                <a:solidFill>
                  <a:schemeClr val="tx1"/>
                </a:solidFill>
                <a:latin typeface="+mn-lt"/>
                <a:ea typeface="+mn-ea"/>
                <a:cs typeface="+mn-cs"/>
              </a:defRPr>
            </a:lvl3pPr>
            <a:lvl4pPr marL="1828800" lvl="3" indent="-317500" algn="l" rtl="0" eaLnBrk="1" fontAlgn="base" hangingPunct="1">
              <a:spcBef>
                <a:spcPts val="0"/>
              </a:spcBef>
              <a:spcAft>
                <a:spcPts val="0"/>
              </a:spcAft>
              <a:buSzPts val="1400"/>
              <a:buFont typeface="Arial" charset="0"/>
              <a:buChar char="●"/>
              <a:defRPr sz="2000" kern="1200">
                <a:solidFill>
                  <a:schemeClr val="tx1"/>
                </a:solidFill>
                <a:latin typeface="+mn-lt"/>
                <a:ea typeface="+mn-ea"/>
                <a:cs typeface="+mn-cs"/>
              </a:defRPr>
            </a:lvl4pPr>
            <a:lvl5pPr marL="2286000" lvl="4" indent="-317500" algn="l" rtl="0" eaLnBrk="1" fontAlgn="base" hangingPunct="1">
              <a:spcBef>
                <a:spcPts val="0"/>
              </a:spcBef>
              <a:spcAft>
                <a:spcPts val="0"/>
              </a:spcAft>
              <a:buSzPts val="1400"/>
              <a:buFont typeface="Arial" charset="0"/>
              <a:buChar char="○"/>
              <a:defRPr sz="2000" kern="1200">
                <a:solidFill>
                  <a:schemeClr val="tx1"/>
                </a:solidFill>
                <a:latin typeface="+mn-lt"/>
                <a:ea typeface="+mn-ea"/>
                <a:cs typeface="+mn-cs"/>
              </a:defRPr>
            </a:lvl5pPr>
            <a:lvl6pPr marL="2743200" lvl="5"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6pPr>
            <a:lvl7pPr marL="3200400" lvl="6"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7pPr>
            <a:lvl8pPr marL="3657600" lvl="7"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8pPr>
            <a:lvl9pPr marL="4114800" lvl="8"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sz="2800" dirty="0">
                <a:solidFill>
                  <a:schemeClr val="bg1"/>
                </a:solidFill>
                <a:latin typeface="Oswald"/>
                <a:ea typeface="Oswald"/>
                <a:cs typeface="Oswald"/>
                <a:sym typeface="Oswald"/>
              </a:rPr>
              <a:t>We have 5 officers on the </a:t>
            </a:r>
            <a:r>
              <a:rPr lang="en-US" sz="2800" b="1" dirty="0">
                <a:solidFill>
                  <a:schemeClr val="bg1"/>
                </a:solidFill>
                <a:latin typeface="Oswald"/>
                <a:ea typeface="Oswald"/>
                <a:cs typeface="Oswald"/>
                <a:sym typeface="Oswald"/>
              </a:rPr>
              <a:t>board </a:t>
            </a:r>
            <a:endParaRPr lang="en-US" sz="2800" dirty="0">
              <a:solidFill>
                <a:schemeClr val="bg1"/>
              </a:solidFill>
              <a:latin typeface="Oswald"/>
              <a:ea typeface="Oswald"/>
              <a:cs typeface="Oswald"/>
              <a:sym typeface="Oswald"/>
            </a:endParaRPr>
          </a:p>
          <a:p>
            <a:pPr marL="0" indent="0">
              <a:spcBef>
                <a:spcPts val="1200"/>
              </a:spcBef>
              <a:buFont typeface="Arial" charset="0"/>
              <a:buNone/>
            </a:pPr>
            <a:r>
              <a:rPr lang="en-US" sz="2800" dirty="0">
                <a:solidFill>
                  <a:schemeClr val="bg1"/>
                </a:solidFill>
                <a:latin typeface="Oswald"/>
                <a:ea typeface="Oswald"/>
                <a:cs typeface="Oswald"/>
                <a:sym typeface="Oswald"/>
              </a:rPr>
              <a:t>Joanne McGarry </a:t>
            </a:r>
            <a:br>
              <a:rPr lang="en-US" sz="2800" dirty="0">
                <a:solidFill>
                  <a:schemeClr val="bg1"/>
                </a:solidFill>
                <a:latin typeface="Oswald"/>
                <a:ea typeface="Oswald"/>
                <a:cs typeface="Oswald"/>
                <a:sym typeface="Oswald"/>
              </a:rPr>
            </a:br>
            <a:r>
              <a:rPr lang="en-US" sz="2800" dirty="0">
                <a:solidFill>
                  <a:schemeClr val="bg1"/>
                </a:solidFill>
                <a:latin typeface="Oswald"/>
                <a:ea typeface="Oswald"/>
                <a:cs typeface="Oswald"/>
                <a:sym typeface="Oswald"/>
              </a:rPr>
              <a:t>LeeAnne Lafin </a:t>
            </a:r>
            <a:br>
              <a:rPr lang="en-US" sz="2800" dirty="0">
                <a:solidFill>
                  <a:schemeClr val="bg1"/>
                </a:solidFill>
                <a:latin typeface="Oswald"/>
                <a:ea typeface="Oswald"/>
                <a:cs typeface="Oswald"/>
                <a:sym typeface="Oswald"/>
              </a:rPr>
            </a:br>
            <a:r>
              <a:rPr lang="en-US" sz="2800" dirty="0">
                <a:solidFill>
                  <a:schemeClr val="bg1"/>
                </a:solidFill>
                <a:latin typeface="Oswald"/>
                <a:ea typeface="Oswald"/>
                <a:cs typeface="Oswald"/>
                <a:sym typeface="Oswald"/>
              </a:rPr>
              <a:t>Tifani Stone </a:t>
            </a:r>
            <a:br>
              <a:rPr lang="en-US" sz="2800" dirty="0">
                <a:solidFill>
                  <a:schemeClr val="bg1"/>
                </a:solidFill>
                <a:latin typeface="Oswald"/>
                <a:ea typeface="Oswald"/>
                <a:cs typeface="Oswald"/>
                <a:sym typeface="Oswald"/>
              </a:rPr>
            </a:br>
            <a:r>
              <a:rPr lang="en-US" sz="2800" dirty="0">
                <a:solidFill>
                  <a:schemeClr val="bg1"/>
                </a:solidFill>
                <a:latin typeface="Oswald"/>
                <a:ea typeface="Oswald"/>
                <a:cs typeface="Oswald"/>
                <a:sym typeface="Oswald"/>
              </a:rPr>
              <a:t>Desiree Williams </a:t>
            </a:r>
            <a:br>
              <a:rPr lang="en-US" sz="2800" dirty="0">
                <a:solidFill>
                  <a:schemeClr val="bg1"/>
                </a:solidFill>
                <a:latin typeface="Oswald"/>
                <a:ea typeface="Oswald"/>
                <a:cs typeface="Oswald"/>
                <a:sym typeface="Oswald"/>
              </a:rPr>
            </a:br>
            <a:r>
              <a:rPr lang="en-US" sz="2800" dirty="0">
                <a:solidFill>
                  <a:schemeClr val="bg1"/>
                </a:solidFill>
                <a:latin typeface="Oswald"/>
                <a:ea typeface="Oswald"/>
                <a:cs typeface="Oswald"/>
                <a:sym typeface="Oswald"/>
              </a:rPr>
              <a:t>Tifani Stone </a:t>
            </a:r>
          </a:p>
          <a:p>
            <a:pPr marL="0" indent="0">
              <a:spcBef>
                <a:spcPts val="1200"/>
              </a:spcBef>
              <a:spcAft>
                <a:spcPts val="1200"/>
              </a:spcAft>
              <a:buFont typeface="Arial" charset="0"/>
              <a:buNone/>
            </a:pPr>
            <a:r>
              <a:rPr lang="en-US" sz="2800" b="1" dirty="0">
                <a:solidFill>
                  <a:schemeClr val="bg1"/>
                </a:solidFill>
                <a:latin typeface="Oswald"/>
                <a:ea typeface="Oswald"/>
                <a:cs typeface="Oswald"/>
                <a:sym typeface="Oswald"/>
              </a:rPr>
              <a:t>Teachers &amp; Staff</a:t>
            </a:r>
            <a:br>
              <a:rPr lang="en-US" sz="2800" b="1" dirty="0">
                <a:solidFill>
                  <a:schemeClr val="bg1"/>
                </a:solidFill>
                <a:latin typeface="Oswald"/>
                <a:ea typeface="Oswald"/>
                <a:cs typeface="Oswald"/>
                <a:sym typeface="Oswald"/>
              </a:rPr>
            </a:br>
            <a:r>
              <a:rPr lang="en-US" sz="2800" b="1" dirty="0">
                <a:solidFill>
                  <a:schemeClr val="bg1"/>
                </a:solidFill>
                <a:latin typeface="Oswald"/>
                <a:ea typeface="Oswald"/>
                <a:cs typeface="Oswald"/>
                <a:sym typeface="Oswald"/>
              </a:rPr>
              <a:t>General Members</a:t>
            </a:r>
            <a:r>
              <a:rPr lang="en-US" sz="2800" b="1" dirty="0">
                <a:solidFill>
                  <a:schemeClr val="bg1"/>
                </a:solidFill>
              </a:rPr>
              <a:t> </a:t>
            </a:r>
          </a:p>
        </p:txBody>
      </p:sp>
      <p:pic>
        <p:nvPicPr>
          <p:cNvPr id="5" name="Audio 4">
            <a:hlinkClick r:id="" action="ppaction://media"/>
            <a:extLst>
              <a:ext uri="{FF2B5EF4-FFF2-40B4-BE49-F238E27FC236}">
                <a16:creationId xmlns:a16="http://schemas.microsoft.com/office/drawing/2014/main" id="{B150F3CB-6DB9-038C-5E44-7AF5FFE5758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7004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25848"/>
    </mc:Choice>
    <mc:Fallback>
      <p:transition spd="slow" advTm="258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60"/>
        <p:cNvGrpSpPr/>
        <p:nvPr/>
      </p:nvGrpSpPr>
      <p:grpSpPr>
        <a:xfrm>
          <a:off x="0" y="0"/>
          <a:ext cx="0" cy="0"/>
          <a:chOff x="0" y="0"/>
          <a:chExt cx="0" cy="0"/>
        </a:xfrm>
      </p:grpSpPr>
      <p:sp>
        <p:nvSpPr>
          <p:cNvPr id="61" name="Google Shape;61;p14"/>
          <p:cNvSpPr txBox="1">
            <a:spLocks noGrp="1"/>
          </p:cNvSpPr>
          <p:nvPr>
            <p:ph type="body" idx="1"/>
          </p:nvPr>
        </p:nvSpPr>
        <p:spPr>
          <a:xfrm>
            <a:off x="1559064" y="2367925"/>
            <a:ext cx="6318000" cy="1359300"/>
          </a:xfrm>
          <a:prstGeom prst="rect">
            <a:avLst/>
          </a:prstGeom>
        </p:spPr>
        <p:txBody>
          <a:bodyPr spcFirstLastPara="1" vert="horz" wrap="square" lIns="91425" tIns="91425" rIns="91425" bIns="91425" numCol="1" anchor="t" anchorCtr="0" compatLnSpc="1">
            <a:prstTxWarp prst="textNoShape">
              <a:avLst/>
            </a:prstTxWarp>
            <a:normAutofit fontScale="85000" lnSpcReduction="20000"/>
          </a:bodyPr>
          <a:lstStyle/>
          <a:p>
            <a:pPr marL="0" indent="0" algn="ctr">
              <a:buNone/>
            </a:pPr>
            <a:r>
              <a:rPr lang="en" sz="4000" dirty="0">
                <a:solidFill>
                  <a:schemeClr val="dk1"/>
                </a:solidFill>
                <a:latin typeface="Sue Ellen Francisco"/>
                <a:ea typeface="Sue Ellen Francisco"/>
                <a:cs typeface="Sue Ellen Francisco"/>
                <a:sym typeface="Sue Ellen Francisco"/>
              </a:rPr>
              <a:t>Eldersburg Elementary School PTA homepage</a:t>
            </a:r>
            <a:endParaRPr sz="4000" dirty="0">
              <a:solidFill>
                <a:schemeClr val="dk1"/>
              </a:solidFill>
              <a:latin typeface="Sue Ellen Francisco"/>
              <a:ea typeface="Sue Ellen Francisco"/>
              <a:cs typeface="Sue Ellen Francisco"/>
              <a:sym typeface="Sue Ellen Francisco"/>
            </a:endParaRPr>
          </a:p>
          <a:p>
            <a:pPr marL="0" indent="0" algn="ctr">
              <a:spcBef>
                <a:spcPts val="1200"/>
              </a:spcBef>
              <a:buNone/>
            </a:pPr>
            <a:r>
              <a:rPr lang="en" sz="1500" dirty="0">
                <a:solidFill>
                  <a:schemeClr val="dk1"/>
                </a:solidFill>
              </a:rPr>
              <a:t>https://eldersburgpta.membershiptoolkit.com/</a:t>
            </a:r>
            <a:endParaRPr sz="1800" dirty="0">
              <a:solidFill>
                <a:schemeClr val="dk1"/>
              </a:solidFill>
            </a:endParaRPr>
          </a:p>
          <a:p>
            <a:pPr marL="0" indent="0">
              <a:spcBef>
                <a:spcPts val="1200"/>
              </a:spcBef>
              <a:spcAft>
                <a:spcPts val="1200"/>
              </a:spcAft>
              <a:buNone/>
            </a:pPr>
            <a:endParaRPr dirty="0"/>
          </a:p>
        </p:txBody>
      </p:sp>
      <p:pic>
        <p:nvPicPr>
          <p:cNvPr id="62" name="Google Shape;62;p14"/>
          <p:cNvPicPr preferRelativeResize="0"/>
          <p:nvPr/>
        </p:nvPicPr>
        <p:blipFill>
          <a:blip r:embed="rId5">
            <a:alphaModFix/>
          </a:blip>
          <a:stretch>
            <a:fillRect/>
          </a:stretch>
        </p:blipFill>
        <p:spPr>
          <a:xfrm>
            <a:off x="5886339" y="3829414"/>
            <a:ext cx="1990725" cy="1971675"/>
          </a:xfrm>
          <a:prstGeom prst="rect">
            <a:avLst/>
          </a:prstGeom>
          <a:noFill/>
          <a:ln>
            <a:noFill/>
          </a:ln>
        </p:spPr>
      </p:pic>
      <p:pic>
        <p:nvPicPr>
          <p:cNvPr id="63" name="Google Shape;63;p14"/>
          <p:cNvPicPr preferRelativeResize="0"/>
          <p:nvPr/>
        </p:nvPicPr>
        <p:blipFill>
          <a:blip r:embed="rId6">
            <a:alphaModFix/>
          </a:blip>
          <a:stretch>
            <a:fillRect/>
          </a:stretch>
        </p:blipFill>
        <p:spPr>
          <a:xfrm>
            <a:off x="525454" y="247137"/>
            <a:ext cx="8093091" cy="1971675"/>
          </a:xfrm>
          <a:prstGeom prst="rect">
            <a:avLst/>
          </a:prstGeom>
          <a:noFill/>
          <a:ln>
            <a:noFill/>
          </a:ln>
        </p:spPr>
      </p:pic>
      <p:sp>
        <p:nvSpPr>
          <p:cNvPr id="64" name="Google Shape;64;p14"/>
          <p:cNvSpPr txBox="1"/>
          <p:nvPr/>
        </p:nvSpPr>
        <p:spPr>
          <a:xfrm>
            <a:off x="932450" y="3810425"/>
            <a:ext cx="4395000" cy="1971600"/>
          </a:xfrm>
          <a:prstGeom prst="rect">
            <a:avLst/>
          </a:prstGeom>
          <a:noFill/>
          <a:ln w="28575" cap="flat" cmpd="sng">
            <a:solidFill>
              <a:srgbClr val="000000"/>
            </a:solidFill>
            <a:prstDash val="dashDot"/>
            <a:round/>
            <a:headEnd type="none" w="sm" len="sm"/>
            <a:tailEnd type="none" w="sm" len="sm"/>
          </a:ln>
        </p:spPr>
        <p:txBody>
          <a:bodyPr spcFirstLastPara="1" wrap="square" lIns="91425" tIns="91425" rIns="91425" bIns="91425" anchor="t" anchorCtr="0">
            <a:noAutofit/>
          </a:bodyPr>
          <a:lstStyle/>
          <a:p>
            <a:pPr algn="ctr">
              <a:spcBef>
                <a:spcPts val="0"/>
              </a:spcBef>
              <a:spcAft>
                <a:spcPts val="0"/>
              </a:spcAft>
            </a:pPr>
            <a:endParaRPr sz="1200" b="1">
              <a:solidFill>
                <a:schemeClr val="dk2"/>
              </a:solidFill>
              <a:latin typeface="Oswald"/>
              <a:ea typeface="Oswald"/>
              <a:cs typeface="Oswald"/>
              <a:sym typeface="Oswald"/>
            </a:endParaRPr>
          </a:p>
          <a:p>
            <a:pPr algn="ctr">
              <a:spcBef>
                <a:spcPts val="0"/>
              </a:spcBef>
              <a:spcAft>
                <a:spcPts val="0"/>
              </a:spcAft>
            </a:pPr>
            <a:r>
              <a:rPr lang="en" sz="1700" b="1">
                <a:solidFill>
                  <a:schemeClr val="dk2"/>
                </a:solidFill>
                <a:latin typeface="Oswald"/>
                <a:ea typeface="Oswald"/>
                <a:cs typeface="Oswald"/>
                <a:sym typeface="Oswald"/>
              </a:rPr>
              <a:t>Bookmark this page!</a:t>
            </a:r>
            <a:endParaRPr sz="1700" b="1">
              <a:solidFill>
                <a:schemeClr val="dk2"/>
              </a:solidFill>
              <a:latin typeface="Oswald"/>
              <a:ea typeface="Oswald"/>
              <a:cs typeface="Oswald"/>
              <a:sym typeface="Oswald"/>
            </a:endParaRPr>
          </a:p>
          <a:p>
            <a:pPr>
              <a:spcBef>
                <a:spcPts val="0"/>
              </a:spcBef>
              <a:spcAft>
                <a:spcPts val="0"/>
              </a:spcAft>
            </a:pPr>
            <a:r>
              <a:rPr lang="en" sz="1700">
                <a:solidFill>
                  <a:schemeClr val="dk2"/>
                </a:solidFill>
                <a:latin typeface="Oswald"/>
                <a:ea typeface="Oswald"/>
                <a:cs typeface="Oswald"/>
                <a:sym typeface="Oswald"/>
              </a:rPr>
              <a:t>    -Become a member</a:t>
            </a:r>
            <a:endParaRPr sz="1700">
              <a:solidFill>
                <a:schemeClr val="dk2"/>
              </a:solidFill>
              <a:latin typeface="Oswald"/>
              <a:ea typeface="Oswald"/>
              <a:cs typeface="Oswald"/>
              <a:sym typeface="Oswald"/>
            </a:endParaRPr>
          </a:p>
          <a:p>
            <a:pPr>
              <a:spcBef>
                <a:spcPts val="0"/>
              </a:spcBef>
              <a:spcAft>
                <a:spcPts val="0"/>
              </a:spcAft>
            </a:pPr>
            <a:r>
              <a:rPr lang="en" sz="1700">
                <a:solidFill>
                  <a:schemeClr val="dk2"/>
                </a:solidFill>
                <a:latin typeface="Oswald"/>
                <a:ea typeface="Oswald"/>
                <a:cs typeface="Oswald"/>
                <a:sym typeface="Oswald"/>
              </a:rPr>
              <a:t>    -See upcoming events (calendar)</a:t>
            </a:r>
            <a:endParaRPr sz="1700">
              <a:solidFill>
                <a:schemeClr val="dk2"/>
              </a:solidFill>
              <a:latin typeface="Oswald"/>
              <a:ea typeface="Oswald"/>
              <a:cs typeface="Oswald"/>
              <a:sym typeface="Oswald"/>
            </a:endParaRPr>
          </a:p>
          <a:p>
            <a:pPr>
              <a:spcBef>
                <a:spcPts val="0"/>
              </a:spcBef>
              <a:spcAft>
                <a:spcPts val="0"/>
              </a:spcAft>
            </a:pPr>
            <a:r>
              <a:rPr lang="en" sz="1700">
                <a:solidFill>
                  <a:schemeClr val="dk2"/>
                </a:solidFill>
                <a:latin typeface="Oswald"/>
                <a:ea typeface="Oswald"/>
                <a:cs typeface="Oswald"/>
                <a:sym typeface="Oswald"/>
              </a:rPr>
              <a:t>    -Access the directory (find friends from class)</a:t>
            </a:r>
            <a:endParaRPr sz="1700">
              <a:solidFill>
                <a:schemeClr val="dk2"/>
              </a:solidFill>
              <a:latin typeface="Oswald"/>
              <a:ea typeface="Oswald"/>
              <a:cs typeface="Oswald"/>
              <a:sym typeface="Oswald"/>
            </a:endParaRPr>
          </a:p>
          <a:p>
            <a:pPr>
              <a:spcBef>
                <a:spcPts val="0"/>
              </a:spcBef>
              <a:spcAft>
                <a:spcPts val="0"/>
              </a:spcAft>
            </a:pPr>
            <a:r>
              <a:rPr lang="en" sz="1700">
                <a:solidFill>
                  <a:schemeClr val="dk2"/>
                </a:solidFill>
                <a:latin typeface="Oswald"/>
                <a:ea typeface="Oswald"/>
                <a:cs typeface="Oswald"/>
                <a:sym typeface="Oswald"/>
              </a:rPr>
              <a:t>    -Purchase tickets for events</a:t>
            </a:r>
            <a:endParaRPr sz="1700">
              <a:solidFill>
                <a:schemeClr val="dk2"/>
              </a:solidFill>
              <a:latin typeface="Oswald"/>
              <a:ea typeface="Oswald"/>
              <a:cs typeface="Oswald"/>
              <a:sym typeface="Oswald"/>
            </a:endParaRPr>
          </a:p>
          <a:p>
            <a:pPr>
              <a:spcBef>
                <a:spcPts val="0"/>
              </a:spcBef>
              <a:spcAft>
                <a:spcPts val="0"/>
              </a:spcAft>
            </a:pPr>
            <a:r>
              <a:rPr lang="en" sz="1700">
                <a:solidFill>
                  <a:schemeClr val="dk2"/>
                </a:solidFill>
                <a:latin typeface="Oswald"/>
                <a:ea typeface="Oswald"/>
                <a:cs typeface="Oswald"/>
                <a:sym typeface="Oswald"/>
              </a:rPr>
              <a:t>    -Buy EES gear</a:t>
            </a:r>
            <a:endParaRPr sz="1700">
              <a:solidFill>
                <a:schemeClr val="dk2"/>
              </a:solidFill>
              <a:latin typeface="Oswald"/>
              <a:ea typeface="Oswald"/>
              <a:cs typeface="Oswald"/>
              <a:sym typeface="Oswald"/>
            </a:endParaRPr>
          </a:p>
        </p:txBody>
      </p:sp>
      <p:pic>
        <p:nvPicPr>
          <p:cNvPr id="3" name="Audio 2">
            <a:hlinkClick r:id="" action="ppaction://media"/>
            <a:extLst>
              <a:ext uri="{FF2B5EF4-FFF2-40B4-BE49-F238E27FC236}">
                <a16:creationId xmlns:a16="http://schemas.microsoft.com/office/drawing/2014/main" id="{C7E1C5DB-68E8-568B-559C-A82610E17225}"/>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7004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36646"/>
    </mc:Choice>
    <mc:Fallback>
      <p:transition spd="slow" advTm="366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pic>
        <p:nvPicPr>
          <p:cNvPr id="69" name="Google Shape;69;p15" title="IMG_8554.JPG"/>
          <p:cNvPicPr preferRelativeResize="0"/>
          <p:nvPr/>
        </p:nvPicPr>
        <p:blipFill>
          <a:blip r:embed="rId5">
            <a:alphaModFix/>
          </a:blip>
          <a:stretch>
            <a:fillRect/>
          </a:stretch>
        </p:blipFill>
        <p:spPr>
          <a:xfrm>
            <a:off x="3803432" y="308826"/>
            <a:ext cx="2192452" cy="2923249"/>
          </a:xfrm>
          <a:prstGeom prst="rect">
            <a:avLst/>
          </a:prstGeom>
          <a:noFill/>
          <a:ln>
            <a:noFill/>
          </a:ln>
        </p:spPr>
      </p:pic>
      <p:sp>
        <p:nvSpPr>
          <p:cNvPr id="70" name="Google Shape;70;p15"/>
          <p:cNvSpPr txBox="1"/>
          <p:nvPr/>
        </p:nvSpPr>
        <p:spPr>
          <a:xfrm>
            <a:off x="1820000" y="3385150"/>
            <a:ext cx="6159300" cy="461700"/>
          </a:xfrm>
          <a:prstGeom prst="rect">
            <a:avLst/>
          </a:prstGeom>
          <a:noFill/>
          <a:ln>
            <a:noFill/>
          </a:ln>
        </p:spPr>
        <p:txBody>
          <a:bodyPr spcFirstLastPara="1" wrap="square" lIns="91425" tIns="91425" rIns="91425" bIns="91425" anchor="t" anchorCtr="0">
            <a:spAutoFit/>
          </a:bodyPr>
          <a:lstStyle/>
          <a:p>
            <a:pPr>
              <a:spcBef>
                <a:spcPts val="0"/>
              </a:spcBef>
              <a:spcAft>
                <a:spcPts val="0"/>
              </a:spcAft>
            </a:pPr>
            <a:r>
              <a:rPr lang="en">
                <a:solidFill>
                  <a:schemeClr val="dk2"/>
                </a:solidFill>
              </a:rPr>
              <a:t>Add Pictures from events</a:t>
            </a:r>
            <a:endParaRPr>
              <a:solidFill>
                <a:schemeClr val="dk2"/>
              </a:solidFill>
            </a:endParaRPr>
          </a:p>
        </p:txBody>
      </p:sp>
      <p:pic>
        <p:nvPicPr>
          <p:cNvPr id="71" name="Google Shape;71;p15" title="IMG_8576.JPG"/>
          <p:cNvPicPr preferRelativeResize="0"/>
          <p:nvPr/>
        </p:nvPicPr>
        <p:blipFill>
          <a:blip r:embed="rId6">
            <a:alphaModFix/>
          </a:blip>
          <a:stretch>
            <a:fillRect/>
          </a:stretch>
        </p:blipFill>
        <p:spPr>
          <a:xfrm>
            <a:off x="2519806" y="4257775"/>
            <a:ext cx="1820000" cy="2426666"/>
          </a:xfrm>
          <a:prstGeom prst="rect">
            <a:avLst/>
          </a:prstGeom>
          <a:noFill/>
          <a:ln>
            <a:noFill/>
          </a:ln>
        </p:spPr>
      </p:pic>
      <p:pic>
        <p:nvPicPr>
          <p:cNvPr id="72" name="Google Shape;72;p15" title="IMG_8574.JPG"/>
          <p:cNvPicPr preferRelativeResize="0"/>
          <p:nvPr/>
        </p:nvPicPr>
        <p:blipFill>
          <a:blip r:embed="rId7">
            <a:alphaModFix/>
          </a:blip>
          <a:stretch>
            <a:fillRect/>
          </a:stretch>
        </p:blipFill>
        <p:spPr>
          <a:xfrm>
            <a:off x="7158772" y="943082"/>
            <a:ext cx="1820000" cy="1362893"/>
          </a:xfrm>
          <a:prstGeom prst="rect">
            <a:avLst/>
          </a:prstGeom>
          <a:noFill/>
          <a:ln>
            <a:noFill/>
          </a:ln>
        </p:spPr>
      </p:pic>
      <p:pic>
        <p:nvPicPr>
          <p:cNvPr id="73" name="Google Shape;73;p15" title="IMG_8557.JPG"/>
          <p:cNvPicPr preferRelativeResize="0"/>
          <p:nvPr/>
        </p:nvPicPr>
        <p:blipFill>
          <a:blip r:embed="rId8">
            <a:alphaModFix/>
          </a:blip>
          <a:stretch>
            <a:fillRect/>
          </a:stretch>
        </p:blipFill>
        <p:spPr>
          <a:xfrm>
            <a:off x="65076" y="1137500"/>
            <a:ext cx="1820001" cy="1365016"/>
          </a:xfrm>
          <a:prstGeom prst="rect">
            <a:avLst/>
          </a:prstGeom>
          <a:noFill/>
          <a:ln>
            <a:noFill/>
          </a:ln>
        </p:spPr>
      </p:pic>
      <p:pic>
        <p:nvPicPr>
          <p:cNvPr id="74" name="Google Shape;74;p15" title="IMG_8560.PNG"/>
          <p:cNvPicPr preferRelativeResize="0"/>
          <p:nvPr/>
        </p:nvPicPr>
        <p:blipFill>
          <a:blip r:embed="rId9">
            <a:alphaModFix/>
          </a:blip>
          <a:stretch>
            <a:fillRect/>
          </a:stretch>
        </p:blipFill>
        <p:spPr>
          <a:xfrm>
            <a:off x="1929324" y="-87515"/>
            <a:ext cx="1907325" cy="4151158"/>
          </a:xfrm>
          <a:prstGeom prst="rect">
            <a:avLst/>
          </a:prstGeom>
          <a:noFill/>
          <a:ln>
            <a:noFill/>
          </a:ln>
        </p:spPr>
      </p:pic>
      <p:pic>
        <p:nvPicPr>
          <p:cNvPr id="75" name="Google Shape;75;p15" title="IMG_8558.JPG"/>
          <p:cNvPicPr preferRelativeResize="0"/>
          <p:nvPr/>
        </p:nvPicPr>
        <p:blipFill>
          <a:blip r:embed="rId10">
            <a:alphaModFix/>
          </a:blip>
          <a:stretch>
            <a:fillRect/>
          </a:stretch>
        </p:blipFill>
        <p:spPr>
          <a:xfrm>
            <a:off x="65075" y="4174926"/>
            <a:ext cx="2338386" cy="1753789"/>
          </a:xfrm>
          <a:prstGeom prst="rect">
            <a:avLst/>
          </a:prstGeom>
          <a:noFill/>
          <a:ln>
            <a:noFill/>
          </a:ln>
        </p:spPr>
      </p:pic>
      <p:pic>
        <p:nvPicPr>
          <p:cNvPr id="76" name="Google Shape;76;p15" title="IMG_8559.JPG"/>
          <p:cNvPicPr preferRelativeResize="0"/>
          <p:nvPr/>
        </p:nvPicPr>
        <p:blipFill>
          <a:blip r:embed="rId11">
            <a:alphaModFix/>
          </a:blip>
          <a:stretch>
            <a:fillRect/>
          </a:stretch>
        </p:blipFill>
        <p:spPr>
          <a:xfrm>
            <a:off x="4951024" y="2157451"/>
            <a:ext cx="1907324" cy="2543109"/>
          </a:xfrm>
          <a:prstGeom prst="rect">
            <a:avLst/>
          </a:prstGeom>
          <a:noFill/>
          <a:ln>
            <a:noFill/>
          </a:ln>
        </p:spPr>
      </p:pic>
      <p:pic>
        <p:nvPicPr>
          <p:cNvPr id="77" name="Google Shape;77;p15" title="IMG_8563.JPG"/>
          <p:cNvPicPr preferRelativeResize="0"/>
          <p:nvPr/>
        </p:nvPicPr>
        <p:blipFill>
          <a:blip r:embed="rId12">
            <a:alphaModFix/>
          </a:blip>
          <a:stretch>
            <a:fillRect/>
          </a:stretch>
        </p:blipFill>
        <p:spPr>
          <a:xfrm flipH="1">
            <a:off x="5901735" y="4176980"/>
            <a:ext cx="3242266" cy="1823774"/>
          </a:xfrm>
          <a:prstGeom prst="rect">
            <a:avLst/>
          </a:prstGeom>
          <a:noFill/>
          <a:ln>
            <a:noFill/>
          </a:ln>
        </p:spPr>
      </p:pic>
      <p:pic>
        <p:nvPicPr>
          <p:cNvPr id="78" name="Google Shape;78;p15" title="IMG_8552.JPG"/>
          <p:cNvPicPr preferRelativeResize="0"/>
          <p:nvPr/>
        </p:nvPicPr>
        <p:blipFill>
          <a:blip r:embed="rId13">
            <a:alphaModFix/>
          </a:blip>
          <a:stretch>
            <a:fillRect/>
          </a:stretch>
        </p:blipFill>
        <p:spPr>
          <a:xfrm>
            <a:off x="2758575" y="3238560"/>
            <a:ext cx="2192451" cy="1012724"/>
          </a:xfrm>
          <a:prstGeom prst="rect">
            <a:avLst/>
          </a:prstGeom>
          <a:noFill/>
          <a:ln>
            <a:noFill/>
          </a:ln>
        </p:spPr>
      </p:pic>
      <p:pic>
        <p:nvPicPr>
          <p:cNvPr id="79" name="Google Shape;79;p15" title="IMG_8551.JPG"/>
          <p:cNvPicPr preferRelativeResize="0"/>
          <p:nvPr/>
        </p:nvPicPr>
        <p:blipFill>
          <a:blip r:embed="rId14">
            <a:alphaModFix/>
          </a:blip>
          <a:stretch>
            <a:fillRect/>
          </a:stretch>
        </p:blipFill>
        <p:spPr>
          <a:xfrm>
            <a:off x="1" y="2698615"/>
            <a:ext cx="2955151" cy="1365026"/>
          </a:xfrm>
          <a:prstGeom prst="rect">
            <a:avLst/>
          </a:prstGeom>
          <a:noFill/>
          <a:ln>
            <a:noFill/>
          </a:ln>
        </p:spPr>
      </p:pic>
      <p:pic>
        <p:nvPicPr>
          <p:cNvPr id="80" name="Google Shape;80;p15" title="IMG_8556.JPG"/>
          <p:cNvPicPr preferRelativeResize="0"/>
          <p:nvPr/>
        </p:nvPicPr>
        <p:blipFill>
          <a:blip r:embed="rId15">
            <a:alphaModFix/>
          </a:blip>
          <a:stretch>
            <a:fillRect/>
          </a:stretch>
        </p:blipFill>
        <p:spPr>
          <a:xfrm>
            <a:off x="4456154" y="3780500"/>
            <a:ext cx="1896899" cy="2542650"/>
          </a:xfrm>
          <a:prstGeom prst="rect">
            <a:avLst/>
          </a:prstGeom>
          <a:noFill/>
          <a:ln>
            <a:noFill/>
          </a:ln>
        </p:spPr>
      </p:pic>
      <p:pic>
        <p:nvPicPr>
          <p:cNvPr id="81" name="Google Shape;81;p15" title="IMG_8553.JPG"/>
          <p:cNvPicPr preferRelativeResize="0"/>
          <p:nvPr/>
        </p:nvPicPr>
        <p:blipFill>
          <a:blip r:embed="rId16">
            <a:alphaModFix/>
          </a:blip>
          <a:stretch>
            <a:fillRect/>
          </a:stretch>
        </p:blipFill>
        <p:spPr>
          <a:xfrm>
            <a:off x="6972551" y="2419301"/>
            <a:ext cx="2192451" cy="1644349"/>
          </a:xfrm>
          <a:prstGeom prst="rect">
            <a:avLst/>
          </a:prstGeom>
          <a:noFill/>
          <a:ln>
            <a:noFill/>
          </a:ln>
        </p:spPr>
      </p:pic>
      <p:pic>
        <p:nvPicPr>
          <p:cNvPr id="3" name="Audio 2">
            <a:hlinkClick r:id="" action="ppaction://media"/>
            <a:extLst>
              <a:ext uri="{FF2B5EF4-FFF2-40B4-BE49-F238E27FC236}">
                <a16:creationId xmlns:a16="http://schemas.microsoft.com/office/drawing/2014/main" id="{6EEAC5ED-BC72-72E4-841F-9E7AA1ADF511}"/>
              </a:ext>
            </a:extLst>
          </p:cNvPr>
          <p:cNvPicPr>
            <a:picLocks noChangeAspect="1"/>
          </p:cNvPicPr>
          <p:nvPr>
            <a:audioFile r:link="rId2"/>
            <p:extLst>
              <p:ext uri="{DAA4B4D4-6D71-4841-9C94-3DE7FCFB9230}">
                <p14:media xmlns:p14="http://schemas.microsoft.com/office/powerpoint/2010/main" r:embed="rId1"/>
              </p:ext>
            </p:extLst>
          </p:nvPr>
        </p:nvPicPr>
        <p:blipFill>
          <a:blip r:embed="rId17"/>
          <a:srcRect l="-203125" t="-203125" r="-203125" b="-203125"/>
          <a:stretch>
            <a:fillRect/>
          </a:stretch>
        </p:blipFill>
        <p:spPr>
          <a:xfrm>
            <a:off x="7004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23264"/>
    </mc:Choice>
    <mc:Fallback>
      <p:transition spd="slow" advTm="232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85"/>
        <p:cNvGrpSpPr/>
        <p:nvPr/>
      </p:nvGrpSpPr>
      <p:grpSpPr>
        <a:xfrm>
          <a:off x="0" y="0"/>
          <a:ext cx="0" cy="0"/>
          <a:chOff x="0" y="0"/>
          <a:chExt cx="0" cy="0"/>
        </a:xfrm>
      </p:grpSpPr>
      <p:pic>
        <p:nvPicPr>
          <p:cNvPr id="86" name="Google Shape;86;p16" title="Untitled design.png"/>
          <p:cNvPicPr preferRelativeResize="0"/>
          <p:nvPr/>
        </p:nvPicPr>
        <p:blipFill>
          <a:blip r:embed="rId5">
            <a:alphaModFix/>
          </a:blip>
          <a:stretch>
            <a:fillRect/>
          </a:stretch>
        </p:blipFill>
        <p:spPr>
          <a:xfrm>
            <a:off x="3986071" y="3525300"/>
            <a:ext cx="2263201" cy="2929725"/>
          </a:xfrm>
          <a:prstGeom prst="rect">
            <a:avLst/>
          </a:prstGeom>
          <a:noFill/>
          <a:ln>
            <a:noFill/>
          </a:ln>
        </p:spPr>
      </p:pic>
      <p:pic>
        <p:nvPicPr>
          <p:cNvPr id="87" name="Google Shape;87;p16"/>
          <p:cNvPicPr preferRelativeResize="0"/>
          <p:nvPr/>
        </p:nvPicPr>
        <p:blipFill>
          <a:blip r:embed="rId6">
            <a:alphaModFix/>
          </a:blip>
          <a:stretch>
            <a:fillRect/>
          </a:stretch>
        </p:blipFill>
        <p:spPr>
          <a:xfrm rot="5132238">
            <a:off x="6005363" y="3931264"/>
            <a:ext cx="1735528" cy="1835774"/>
          </a:xfrm>
          <a:prstGeom prst="rect">
            <a:avLst/>
          </a:prstGeom>
          <a:noFill/>
          <a:ln>
            <a:noFill/>
          </a:ln>
        </p:spPr>
      </p:pic>
      <p:sp>
        <p:nvSpPr>
          <p:cNvPr id="88" name="Google Shape;88;p16"/>
          <p:cNvSpPr txBox="1">
            <a:spLocks noGrp="1"/>
          </p:cNvSpPr>
          <p:nvPr>
            <p:ph type="body" idx="1"/>
          </p:nvPr>
        </p:nvSpPr>
        <p:spPr>
          <a:xfrm>
            <a:off x="311700" y="2292100"/>
            <a:ext cx="8520600" cy="3416400"/>
          </a:xfrm>
          <a:prstGeom prst="rect">
            <a:avLst/>
          </a:prstGeom>
        </p:spPr>
        <p:txBody>
          <a:bodyPr spcFirstLastPara="1" vert="horz" wrap="square" lIns="91425" tIns="91425" rIns="91425" bIns="91425" numCol="1" anchor="t" anchorCtr="0" compatLnSpc="1">
            <a:prstTxWarp prst="textNoShape">
              <a:avLst/>
            </a:prstTxWarp>
            <a:normAutofit/>
          </a:bodyPr>
          <a:lstStyle/>
          <a:p>
            <a:pPr marL="0" indent="0">
              <a:buNone/>
            </a:pPr>
            <a:r>
              <a:rPr lang="en" dirty="0"/>
              <a:t>-PTA can send messages directly to you </a:t>
            </a:r>
            <a:endParaRPr dirty="0"/>
          </a:p>
          <a:p>
            <a:pPr marL="0" indent="0">
              <a:spcBef>
                <a:spcPts val="1200"/>
              </a:spcBef>
              <a:buNone/>
            </a:pPr>
            <a:r>
              <a:rPr lang="en" dirty="0"/>
              <a:t>-Discounts on community events</a:t>
            </a:r>
            <a:endParaRPr dirty="0"/>
          </a:p>
          <a:p>
            <a:pPr marL="0" indent="0">
              <a:spcBef>
                <a:spcPts val="1200"/>
              </a:spcBef>
              <a:buNone/>
            </a:pPr>
            <a:r>
              <a:rPr lang="en" dirty="0"/>
              <a:t>-Access directory to connect with other EES families</a:t>
            </a:r>
            <a:endParaRPr dirty="0"/>
          </a:p>
          <a:p>
            <a:pPr marL="0" indent="0">
              <a:spcBef>
                <a:spcPts val="1200"/>
              </a:spcBef>
              <a:buNone/>
            </a:pPr>
            <a:r>
              <a:rPr lang="en" dirty="0"/>
              <a:t>-Join the advocacy effort</a:t>
            </a:r>
            <a:endParaRPr dirty="0"/>
          </a:p>
          <a:p>
            <a:pPr marL="0" indent="0">
              <a:spcBef>
                <a:spcPts val="1200"/>
              </a:spcBef>
              <a:spcAft>
                <a:spcPts val="1200"/>
              </a:spcAft>
              <a:buNone/>
            </a:pPr>
            <a:endParaRPr dirty="0"/>
          </a:p>
        </p:txBody>
      </p:sp>
      <p:sp>
        <p:nvSpPr>
          <p:cNvPr id="89" name="Google Shape;89;p16"/>
          <p:cNvSpPr txBox="1"/>
          <p:nvPr/>
        </p:nvSpPr>
        <p:spPr>
          <a:xfrm>
            <a:off x="6249275" y="1739725"/>
            <a:ext cx="2489400" cy="2297700"/>
          </a:xfrm>
          <a:prstGeom prst="rect">
            <a:avLst/>
          </a:prstGeom>
          <a:noFill/>
          <a:ln w="28575" cap="flat" cmpd="sng">
            <a:solidFill>
              <a:srgbClr val="6AA84F"/>
            </a:solidFill>
            <a:prstDash val="dash"/>
            <a:round/>
            <a:headEnd type="none" w="sm" len="sm"/>
            <a:tailEnd type="none" w="sm" len="sm"/>
          </a:ln>
        </p:spPr>
        <p:txBody>
          <a:bodyPr spcFirstLastPara="1" wrap="square" lIns="91425" tIns="91425" rIns="91425" bIns="91425" anchor="t" anchorCtr="0">
            <a:noAutofit/>
          </a:bodyPr>
          <a:lstStyle/>
          <a:p>
            <a:pPr algn="ctr">
              <a:spcBef>
                <a:spcPts val="0"/>
              </a:spcBef>
              <a:spcAft>
                <a:spcPts val="0"/>
              </a:spcAft>
            </a:pPr>
            <a:r>
              <a:rPr lang="en" sz="1600">
                <a:solidFill>
                  <a:schemeClr val="dk1"/>
                </a:solidFill>
                <a:latin typeface="Oswald"/>
                <a:ea typeface="Oswald"/>
                <a:cs typeface="Oswald"/>
                <a:sym typeface="Oswald"/>
              </a:rPr>
              <a:t>If you join before September 10th you will be entered into a raffle to win</a:t>
            </a:r>
            <a:endParaRPr sz="1600">
              <a:solidFill>
                <a:schemeClr val="dk1"/>
              </a:solidFill>
              <a:latin typeface="Oswald"/>
              <a:ea typeface="Oswald"/>
              <a:cs typeface="Oswald"/>
              <a:sym typeface="Oswald"/>
            </a:endParaRPr>
          </a:p>
          <a:p>
            <a:pPr>
              <a:spcBef>
                <a:spcPts val="0"/>
              </a:spcBef>
              <a:spcAft>
                <a:spcPts val="0"/>
              </a:spcAft>
            </a:pPr>
            <a:endParaRPr>
              <a:solidFill>
                <a:schemeClr val="dk1"/>
              </a:solidFill>
            </a:endParaRPr>
          </a:p>
          <a:p>
            <a:pPr>
              <a:spcBef>
                <a:spcPts val="0"/>
              </a:spcBef>
              <a:spcAft>
                <a:spcPts val="0"/>
              </a:spcAft>
            </a:pPr>
            <a:endParaRPr>
              <a:solidFill>
                <a:schemeClr val="dk1"/>
              </a:solidFill>
            </a:endParaRPr>
          </a:p>
          <a:p>
            <a:pPr algn="ctr">
              <a:spcBef>
                <a:spcPts val="0"/>
              </a:spcBef>
              <a:spcAft>
                <a:spcPts val="0"/>
              </a:spcAft>
            </a:pPr>
            <a:r>
              <a:rPr lang="en">
                <a:solidFill>
                  <a:schemeClr val="dk1"/>
                </a:solidFill>
              </a:rPr>
              <a:t> </a:t>
            </a:r>
            <a:r>
              <a:rPr lang="en" b="1">
                <a:solidFill>
                  <a:schemeClr val="dk1"/>
                </a:solidFill>
              </a:rPr>
              <a:t>4  Hershey Park </a:t>
            </a:r>
            <a:endParaRPr b="1">
              <a:solidFill>
                <a:schemeClr val="dk1"/>
              </a:solidFill>
            </a:endParaRPr>
          </a:p>
          <a:p>
            <a:pPr algn="ctr">
              <a:lnSpc>
                <a:spcPct val="115000"/>
              </a:lnSpc>
              <a:spcBef>
                <a:spcPts val="0"/>
              </a:spcBef>
              <a:spcAft>
                <a:spcPts val="0"/>
              </a:spcAft>
            </a:pPr>
            <a:endParaRPr b="1">
              <a:solidFill>
                <a:schemeClr val="dk1"/>
              </a:solidFill>
            </a:endParaRPr>
          </a:p>
          <a:p>
            <a:pPr algn="ctr">
              <a:lnSpc>
                <a:spcPct val="115000"/>
              </a:lnSpc>
              <a:spcBef>
                <a:spcPts val="0"/>
              </a:spcBef>
              <a:spcAft>
                <a:spcPts val="0"/>
              </a:spcAft>
            </a:pPr>
            <a:r>
              <a:rPr lang="en" b="1">
                <a:solidFill>
                  <a:schemeClr val="dk1"/>
                </a:solidFill>
              </a:rPr>
              <a:t>Tickets!</a:t>
            </a:r>
            <a:endParaRPr b="1">
              <a:solidFill>
                <a:schemeClr val="dk1"/>
              </a:solidFill>
            </a:endParaRPr>
          </a:p>
        </p:txBody>
      </p:sp>
      <p:pic>
        <p:nvPicPr>
          <p:cNvPr id="90" name="Google Shape;90;p16"/>
          <p:cNvPicPr preferRelativeResize="0"/>
          <p:nvPr/>
        </p:nvPicPr>
        <p:blipFill>
          <a:blip r:embed="rId7">
            <a:alphaModFix/>
          </a:blip>
          <a:stretch>
            <a:fillRect/>
          </a:stretch>
        </p:blipFill>
        <p:spPr>
          <a:xfrm>
            <a:off x="6920026" y="2661301"/>
            <a:ext cx="1521762" cy="864000"/>
          </a:xfrm>
          <a:prstGeom prst="rect">
            <a:avLst/>
          </a:prstGeom>
          <a:noFill/>
          <a:ln>
            <a:noFill/>
          </a:ln>
        </p:spPr>
      </p:pic>
      <p:sp>
        <p:nvSpPr>
          <p:cNvPr id="91" name="Google Shape;91;p16"/>
          <p:cNvSpPr txBox="1">
            <a:spLocks noGrp="1"/>
          </p:cNvSpPr>
          <p:nvPr>
            <p:ph type="title"/>
          </p:nvPr>
        </p:nvSpPr>
        <p:spPr>
          <a:xfrm>
            <a:off x="405085" y="497477"/>
            <a:ext cx="8333590" cy="864000"/>
          </a:xfrm>
          <a:prstGeom prst="rect">
            <a:avLst/>
          </a:prstGeom>
        </p:spPr>
        <p:txBody>
          <a:bodyPr spcFirstLastPara="1" vert="horz" wrap="square" lIns="91425" tIns="91425" rIns="91425" bIns="91425" numCol="1" anchor="t" anchorCtr="0" compatLnSpc="1">
            <a:prstTxWarp prst="textNoShape">
              <a:avLst/>
            </a:prstTxWarp>
            <a:noAutofit/>
          </a:bodyPr>
          <a:lstStyle/>
          <a:p>
            <a:pPr algn="l"/>
            <a:r>
              <a:rPr lang="en" sz="4000" b="1" dirty="0">
                <a:solidFill>
                  <a:schemeClr val="bg1"/>
                </a:solidFill>
                <a:latin typeface="Papyrus" panose="03070502060502030205" pitchFamily="66" charset="0"/>
                <a:ea typeface="Sue Ellen Francisco"/>
                <a:cs typeface="Sue Ellen Francisco"/>
                <a:sym typeface="Sue Ellen Francisco"/>
              </a:rPr>
              <a:t>Why should you join the PTA?</a:t>
            </a:r>
            <a:endParaRPr sz="4000" b="1" dirty="0">
              <a:solidFill>
                <a:schemeClr val="bg1"/>
              </a:solidFill>
              <a:latin typeface="Papyrus" panose="03070502060502030205" pitchFamily="66" charset="0"/>
              <a:ea typeface="Sue Ellen Francisco"/>
              <a:cs typeface="Sue Ellen Francisco"/>
              <a:sym typeface="Sue Ellen Francisco"/>
            </a:endParaRPr>
          </a:p>
        </p:txBody>
      </p:sp>
      <p:sp>
        <p:nvSpPr>
          <p:cNvPr id="2" name="Google Shape;88;p16">
            <a:extLst>
              <a:ext uri="{FF2B5EF4-FFF2-40B4-BE49-F238E27FC236}">
                <a16:creationId xmlns:a16="http://schemas.microsoft.com/office/drawing/2014/main" id="{48A6AAFA-7EEB-BCEB-2EF9-19E51EBE5E2C}"/>
              </a:ext>
            </a:extLst>
          </p:cNvPr>
          <p:cNvSpPr txBox="1">
            <a:spLocks/>
          </p:cNvSpPr>
          <p:nvPr/>
        </p:nvSpPr>
        <p:spPr bwMode="auto">
          <a:xfrm>
            <a:off x="311700" y="1434850"/>
            <a:ext cx="5319079" cy="3416400"/>
          </a:xfrm>
          <a:prstGeom prst="rect">
            <a:avLst/>
          </a:prstGeom>
          <a:noFill/>
          <a:ln w="9525">
            <a:noFill/>
            <a:miter lim="800000"/>
            <a:headEnd/>
            <a:tailEnd/>
          </a:ln>
        </p:spPr>
        <p:txBody>
          <a:bodyPr spcFirstLastPara="1" vert="horz" wrap="square" lIns="91425" tIns="91425" rIns="91425" bIns="91425" numCol="1" anchor="t" anchorCtr="0" compatLnSpc="1">
            <a:prstTxWarp prst="textNoShape">
              <a:avLst/>
            </a:prstTxWarp>
            <a:normAutofit/>
          </a:bodyPr>
          <a:lstStyle>
            <a:lvl1pPr marL="457200" lvl="0" indent="-342900" algn="l" rtl="0" eaLnBrk="1" fontAlgn="base" hangingPunct="1">
              <a:spcBef>
                <a:spcPts val="0"/>
              </a:spcBef>
              <a:spcAft>
                <a:spcPts val="0"/>
              </a:spcAft>
              <a:buSzPts val="1800"/>
              <a:buFont typeface="Arial" charset="0"/>
              <a:buChar char="●"/>
              <a:defRPr sz="3200" kern="1200">
                <a:solidFill>
                  <a:schemeClr val="tx1"/>
                </a:solidFill>
                <a:latin typeface="+mn-lt"/>
                <a:ea typeface="+mn-ea"/>
                <a:cs typeface="+mn-cs"/>
              </a:defRPr>
            </a:lvl1pPr>
            <a:lvl2pPr marL="914400" lvl="1" indent="-317500" algn="l" rtl="0" eaLnBrk="1" fontAlgn="base" hangingPunct="1">
              <a:spcBef>
                <a:spcPts val="0"/>
              </a:spcBef>
              <a:spcAft>
                <a:spcPts val="0"/>
              </a:spcAft>
              <a:buSzPts val="1400"/>
              <a:buFont typeface="Arial" charset="0"/>
              <a:buChar char="○"/>
              <a:defRPr sz="2800" kern="1200">
                <a:solidFill>
                  <a:schemeClr val="tx1"/>
                </a:solidFill>
                <a:latin typeface="+mn-lt"/>
                <a:ea typeface="+mn-ea"/>
                <a:cs typeface="+mn-cs"/>
              </a:defRPr>
            </a:lvl2pPr>
            <a:lvl3pPr marL="1371600" lvl="2" indent="-317500" algn="l" rtl="0" eaLnBrk="1" fontAlgn="base" hangingPunct="1">
              <a:spcBef>
                <a:spcPts val="0"/>
              </a:spcBef>
              <a:spcAft>
                <a:spcPts val="0"/>
              </a:spcAft>
              <a:buSzPts val="1400"/>
              <a:buFont typeface="Arial" charset="0"/>
              <a:buChar char="■"/>
              <a:defRPr sz="2400" kern="1200">
                <a:solidFill>
                  <a:schemeClr val="tx1"/>
                </a:solidFill>
                <a:latin typeface="+mn-lt"/>
                <a:ea typeface="+mn-ea"/>
                <a:cs typeface="+mn-cs"/>
              </a:defRPr>
            </a:lvl3pPr>
            <a:lvl4pPr marL="1828800" lvl="3" indent="-317500" algn="l" rtl="0" eaLnBrk="1" fontAlgn="base" hangingPunct="1">
              <a:spcBef>
                <a:spcPts val="0"/>
              </a:spcBef>
              <a:spcAft>
                <a:spcPts val="0"/>
              </a:spcAft>
              <a:buSzPts val="1400"/>
              <a:buFont typeface="Arial" charset="0"/>
              <a:buChar char="●"/>
              <a:defRPr sz="2000" kern="1200">
                <a:solidFill>
                  <a:schemeClr val="tx1"/>
                </a:solidFill>
                <a:latin typeface="+mn-lt"/>
                <a:ea typeface="+mn-ea"/>
                <a:cs typeface="+mn-cs"/>
              </a:defRPr>
            </a:lvl4pPr>
            <a:lvl5pPr marL="2286000" lvl="4" indent="-317500" algn="l" rtl="0" eaLnBrk="1" fontAlgn="base" hangingPunct="1">
              <a:spcBef>
                <a:spcPts val="0"/>
              </a:spcBef>
              <a:spcAft>
                <a:spcPts val="0"/>
              </a:spcAft>
              <a:buSzPts val="1400"/>
              <a:buFont typeface="Arial" charset="0"/>
              <a:buChar char="○"/>
              <a:defRPr sz="2000" kern="1200">
                <a:solidFill>
                  <a:schemeClr val="tx1"/>
                </a:solidFill>
                <a:latin typeface="+mn-lt"/>
                <a:ea typeface="+mn-ea"/>
                <a:cs typeface="+mn-cs"/>
              </a:defRPr>
            </a:lvl5pPr>
            <a:lvl6pPr marL="2743200" lvl="5"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6pPr>
            <a:lvl7pPr marL="3200400" lvl="6"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7pPr>
            <a:lvl8pPr marL="3657600" lvl="7"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8pPr>
            <a:lvl9pPr marL="4114800" lvl="8"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sz="2400" dirty="0">
                <a:solidFill>
                  <a:schemeClr val="bg1"/>
                </a:solidFill>
              </a:rPr>
              <a:t>-PTA can send messages directly to you </a:t>
            </a:r>
          </a:p>
          <a:p>
            <a:pPr marL="0" indent="0">
              <a:spcBef>
                <a:spcPts val="1200"/>
              </a:spcBef>
              <a:buFont typeface="Arial" charset="0"/>
              <a:buNone/>
            </a:pPr>
            <a:r>
              <a:rPr lang="en-US" sz="2400" dirty="0">
                <a:solidFill>
                  <a:schemeClr val="bg1"/>
                </a:solidFill>
              </a:rPr>
              <a:t>-Discounts on community events</a:t>
            </a:r>
          </a:p>
          <a:p>
            <a:pPr marL="0" indent="0">
              <a:spcBef>
                <a:spcPts val="1200"/>
              </a:spcBef>
              <a:buFont typeface="Arial" charset="0"/>
              <a:buNone/>
            </a:pPr>
            <a:r>
              <a:rPr lang="en-US" sz="2400" dirty="0">
                <a:solidFill>
                  <a:schemeClr val="bg1"/>
                </a:solidFill>
              </a:rPr>
              <a:t>-Access directory to connect with other EES families</a:t>
            </a:r>
          </a:p>
          <a:p>
            <a:pPr marL="0" indent="0">
              <a:spcBef>
                <a:spcPts val="1200"/>
              </a:spcBef>
              <a:buFont typeface="Arial" charset="0"/>
              <a:buNone/>
            </a:pPr>
            <a:r>
              <a:rPr lang="en-US" sz="2400" dirty="0">
                <a:solidFill>
                  <a:schemeClr val="bg1"/>
                </a:solidFill>
              </a:rPr>
              <a:t>-Join the advocacy effort</a:t>
            </a:r>
          </a:p>
          <a:p>
            <a:pPr marL="0" indent="0">
              <a:spcBef>
                <a:spcPts val="1200"/>
              </a:spcBef>
              <a:spcAft>
                <a:spcPts val="1200"/>
              </a:spcAft>
              <a:buFont typeface="Arial" charset="0"/>
              <a:buNone/>
            </a:pPr>
            <a:endParaRPr lang="en-US" dirty="0"/>
          </a:p>
        </p:txBody>
      </p:sp>
      <p:pic>
        <p:nvPicPr>
          <p:cNvPr id="4" name="Audio 3">
            <a:hlinkClick r:id="" action="ppaction://media"/>
            <a:extLst>
              <a:ext uri="{FF2B5EF4-FFF2-40B4-BE49-F238E27FC236}">
                <a16:creationId xmlns:a16="http://schemas.microsoft.com/office/drawing/2014/main" id="{12619BE3-7603-976A-A160-5AA0498230CD}"/>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03125" t="-203125" r="-203125" b="-203125"/>
          <a:stretch>
            <a:fillRect/>
          </a:stretch>
        </p:blipFill>
        <p:spPr>
          <a:xfrm>
            <a:off x="7004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38622"/>
    </mc:Choice>
    <mc:Fallback>
      <p:transition spd="slow" advTm="386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95"/>
        <p:cNvGrpSpPr/>
        <p:nvPr/>
      </p:nvGrpSpPr>
      <p:grpSpPr>
        <a:xfrm>
          <a:off x="0" y="0"/>
          <a:ext cx="0" cy="0"/>
          <a:chOff x="0" y="0"/>
          <a:chExt cx="0" cy="0"/>
        </a:xfrm>
      </p:grpSpPr>
      <p:sp>
        <p:nvSpPr>
          <p:cNvPr id="96" name="Google Shape;96;p17"/>
          <p:cNvSpPr txBox="1">
            <a:spLocks noGrp="1"/>
          </p:cNvSpPr>
          <p:nvPr>
            <p:ph type="title"/>
          </p:nvPr>
        </p:nvSpPr>
        <p:spPr>
          <a:xfrm>
            <a:off x="311700" y="505327"/>
            <a:ext cx="8520600" cy="825600"/>
          </a:xfrm>
          <a:prstGeom prst="rect">
            <a:avLst/>
          </a:prstGeom>
        </p:spPr>
        <p:txBody>
          <a:bodyPr spcFirstLastPara="1" vert="horz" wrap="square" lIns="91425" tIns="91425" rIns="91425" bIns="91425" numCol="1" anchor="t" anchorCtr="0" compatLnSpc="1">
            <a:prstTxWarp prst="textNoShape">
              <a:avLst/>
            </a:prstTxWarp>
            <a:noAutofit/>
          </a:bodyPr>
          <a:lstStyle/>
          <a:p>
            <a:pPr algn="l"/>
            <a:r>
              <a:rPr lang="en" sz="3600" b="1" dirty="0">
                <a:solidFill>
                  <a:schemeClr val="bg1"/>
                </a:solidFill>
                <a:latin typeface="Papyrus" panose="03070502060502030205" pitchFamily="66" charset="0"/>
                <a:ea typeface="Sue Ellen Francisco"/>
                <a:cs typeface="Sue Ellen Francisco"/>
                <a:sym typeface="Sue Ellen Francisco"/>
              </a:rPr>
              <a:t>How do we communicate with members?</a:t>
            </a:r>
            <a:endParaRPr sz="3600" b="1" dirty="0">
              <a:solidFill>
                <a:schemeClr val="bg1"/>
              </a:solidFill>
              <a:latin typeface="Papyrus" panose="03070502060502030205" pitchFamily="66" charset="0"/>
              <a:ea typeface="Sue Ellen Francisco"/>
              <a:cs typeface="Sue Ellen Francisco"/>
              <a:sym typeface="Sue Ellen Francisco"/>
            </a:endParaRPr>
          </a:p>
        </p:txBody>
      </p:sp>
      <p:sp>
        <p:nvSpPr>
          <p:cNvPr id="97" name="Google Shape;97;p17"/>
          <p:cNvSpPr txBox="1">
            <a:spLocks noGrp="1"/>
          </p:cNvSpPr>
          <p:nvPr>
            <p:ph type="body" idx="1"/>
          </p:nvPr>
        </p:nvSpPr>
        <p:spPr>
          <a:xfrm>
            <a:off x="311700" y="1943074"/>
            <a:ext cx="8520600" cy="4409599"/>
          </a:xfrm>
          <a:prstGeom prst="rect">
            <a:avLst/>
          </a:prstGeom>
        </p:spPr>
        <p:txBody>
          <a:bodyPr spcFirstLastPara="1" vert="horz" wrap="square" lIns="91425" tIns="91425" rIns="91425" bIns="91425" numCol="1" anchor="t" anchorCtr="0" compatLnSpc="1">
            <a:prstTxWarp prst="textNoShape">
              <a:avLst/>
            </a:prstTxWarp>
            <a:normAutofit fontScale="77500" lnSpcReduction="20000"/>
          </a:bodyPr>
          <a:lstStyle/>
          <a:p>
            <a:pPr marL="0" indent="0">
              <a:buNone/>
            </a:pPr>
            <a:r>
              <a:rPr lang="en" dirty="0">
                <a:solidFill>
                  <a:schemeClr val="bg1"/>
                </a:solidFill>
              </a:rPr>
              <a:t> Facebook: Eldersburg Elementary School PTA (general group)</a:t>
            </a:r>
            <a:br>
              <a:rPr lang="en" dirty="0">
                <a:solidFill>
                  <a:schemeClr val="bg1"/>
                </a:solidFill>
              </a:rPr>
            </a:br>
            <a:r>
              <a:rPr lang="en" dirty="0">
                <a:solidFill>
                  <a:schemeClr val="bg1"/>
                </a:solidFill>
              </a:rPr>
              <a:t>                    Grade level specific groups </a:t>
            </a:r>
            <a:endParaRPr dirty="0">
              <a:solidFill>
                <a:schemeClr val="bg1"/>
              </a:solidFill>
            </a:endParaRPr>
          </a:p>
          <a:p>
            <a:pPr marL="0" indent="0">
              <a:spcBef>
                <a:spcPts val="1200"/>
              </a:spcBef>
              <a:buNone/>
            </a:pPr>
            <a:br>
              <a:rPr lang="en" dirty="0">
                <a:solidFill>
                  <a:schemeClr val="bg1"/>
                </a:solidFill>
              </a:rPr>
            </a:br>
            <a:r>
              <a:rPr lang="en" dirty="0">
                <a:solidFill>
                  <a:schemeClr val="bg1"/>
                </a:solidFill>
              </a:rPr>
              <a:t>School Messenger: through the school program</a:t>
            </a:r>
            <a:endParaRPr dirty="0">
              <a:solidFill>
                <a:schemeClr val="bg1"/>
              </a:solidFill>
            </a:endParaRPr>
          </a:p>
          <a:p>
            <a:pPr marL="0" indent="0">
              <a:spcBef>
                <a:spcPts val="1200"/>
              </a:spcBef>
              <a:buNone/>
            </a:pPr>
            <a:endParaRPr dirty="0">
              <a:solidFill>
                <a:schemeClr val="bg1"/>
              </a:solidFill>
            </a:endParaRPr>
          </a:p>
          <a:p>
            <a:pPr marL="0" indent="0">
              <a:spcBef>
                <a:spcPts val="1200"/>
              </a:spcBef>
              <a:buNone/>
            </a:pPr>
            <a:r>
              <a:rPr lang="en" dirty="0">
                <a:solidFill>
                  <a:schemeClr val="bg1"/>
                </a:solidFill>
              </a:rPr>
              <a:t>Emails from our website: this can be event specific or member specific</a:t>
            </a:r>
            <a:endParaRPr dirty="0">
              <a:solidFill>
                <a:schemeClr val="bg1"/>
              </a:solidFill>
            </a:endParaRPr>
          </a:p>
          <a:p>
            <a:pPr marL="0" indent="0">
              <a:spcBef>
                <a:spcPts val="1200"/>
              </a:spcBef>
              <a:buNone/>
            </a:pPr>
            <a:endParaRPr dirty="0">
              <a:solidFill>
                <a:schemeClr val="bg1"/>
              </a:solidFill>
            </a:endParaRPr>
          </a:p>
          <a:p>
            <a:pPr marL="0" indent="0">
              <a:spcBef>
                <a:spcPts val="1200"/>
              </a:spcBef>
              <a:spcAft>
                <a:spcPts val="1200"/>
              </a:spcAft>
              <a:buNone/>
            </a:pPr>
            <a:r>
              <a:rPr lang="en" dirty="0">
                <a:solidFill>
                  <a:schemeClr val="bg1"/>
                </a:solidFill>
              </a:rPr>
              <a:t>Flyers: Purple (lilac paper) is our color, keep an eye out in your Dino folder</a:t>
            </a:r>
            <a:endParaRPr dirty="0">
              <a:solidFill>
                <a:schemeClr val="bg1"/>
              </a:solidFill>
            </a:endParaRPr>
          </a:p>
        </p:txBody>
      </p:sp>
      <p:pic>
        <p:nvPicPr>
          <p:cNvPr id="3" name="Audio 2">
            <a:hlinkClick r:id="" action="ppaction://media"/>
            <a:extLst>
              <a:ext uri="{FF2B5EF4-FFF2-40B4-BE49-F238E27FC236}">
                <a16:creationId xmlns:a16="http://schemas.microsoft.com/office/drawing/2014/main" id="{F4263D63-C003-2157-A081-44148D86762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7004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41975"/>
    </mc:Choice>
    <mc:Fallback>
      <p:transition spd="slow" advTm="419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01"/>
        <p:cNvGrpSpPr/>
        <p:nvPr/>
      </p:nvGrpSpPr>
      <p:grpSpPr>
        <a:xfrm>
          <a:off x="0" y="0"/>
          <a:ext cx="0" cy="0"/>
          <a:chOff x="0" y="0"/>
          <a:chExt cx="0" cy="0"/>
        </a:xfrm>
      </p:grpSpPr>
      <p:sp>
        <p:nvSpPr>
          <p:cNvPr id="102" name="Google Shape;102;p18"/>
          <p:cNvSpPr txBox="1"/>
          <p:nvPr/>
        </p:nvSpPr>
        <p:spPr>
          <a:xfrm>
            <a:off x="391050" y="289350"/>
            <a:ext cx="8361900" cy="885600"/>
          </a:xfrm>
          <a:prstGeom prst="rect">
            <a:avLst/>
          </a:prstGeom>
          <a:noFill/>
          <a:ln>
            <a:noFill/>
          </a:ln>
        </p:spPr>
        <p:txBody>
          <a:bodyPr spcFirstLastPara="1" wrap="square" lIns="91425" tIns="91425" rIns="91425" bIns="91425" anchor="t" anchorCtr="0">
            <a:noAutofit/>
          </a:bodyPr>
          <a:lstStyle/>
          <a:p>
            <a:pPr>
              <a:spcBef>
                <a:spcPts val="0"/>
              </a:spcBef>
              <a:spcAft>
                <a:spcPts val="0"/>
              </a:spcAft>
            </a:pPr>
            <a:r>
              <a:rPr lang="en" sz="5000" dirty="0">
                <a:solidFill>
                  <a:schemeClr val="dk1"/>
                </a:solidFill>
                <a:latin typeface="Sue Ellen Francisco"/>
                <a:ea typeface="Sue Ellen Francisco"/>
                <a:cs typeface="Sue Ellen Francisco"/>
                <a:sym typeface="Sue Ellen Francisco"/>
              </a:rPr>
              <a:t>How you can get in touch with the PTA board?</a:t>
            </a:r>
            <a:endParaRPr sz="5000" dirty="0">
              <a:solidFill>
                <a:schemeClr val="dk1"/>
              </a:solidFill>
              <a:latin typeface="Sue Ellen Francisco"/>
              <a:ea typeface="Sue Ellen Francisco"/>
              <a:cs typeface="Sue Ellen Francisco"/>
              <a:sym typeface="Sue Ellen Francisco"/>
            </a:endParaRPr>
          </a:p>
        </p:txBody>
      </p:sp>
      <p:sp>
        <p:nvSpPr>
          <p:cNvPr id="103" name="Google Shape;103;p18"/>
          <p:cNvSpPr txBox="1"/>
          <p:nvPr/>
        </p:nvSpPr>
        <p:spPr>
          <a:xfrm>
            <a:off x="1815450" y="2304825"/>
            <a:ext cx="5513100" cy="1255200"/>
          </a:xfrm>
          <a:prstGeom prst="rect">
            <a:avLst/>
          </a:prstGeom>
          <a:solidFill>
            <a:srgbClr val="B6D7A8"/>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spcBef>
                <a:spcPts val="0"/>
              </a:spcBef>
              <a:spcAft>
                <a:spcPts val="0"/>
              </a:spcAft>
            </a:pPr>
            <a:r>
              <a:rPr lang="en">
                <a:solidFill>
                  <a:schemeClr val="dk1"/>
                </a:solidFill>
              </a:rPr>
              <a:t>Email: eldersburgelementaryschoolpta@gmail.com</a:t>
            </a:r>
            <a:endParaRPr>
              <a:solidFill>
                <a:schemeClr val="dk1"/>
              </a:solidFill>
            </a:endParaRPr>
          </a:p>
          <a:p>
            <a:pPr algn="ctr">
              <a:spcBef>
                <a:spcPts val="0"/>
              </a:spcBef>
              <a:spcAft>
                <a:spcPts val="0"/>
              </a:spcAft>
            </a:pPr>
            <a:endParaRPr>
              <a:solidFill>
                <a:schemeClr val="dk1"/>
              </a:solidFill>
            </a:endParaRPr>
          </a:p>
          <a:p>
            <a:pPr algn="ctr">
              <a:spcBef>
                <a:spcPts val="0"/>
              </a:spcBef>
              <a:spcAft>
                <a:spcPts val="0"/>
              </a:spcAft>
            </a:pPr>
            <a:r>
              <a:rPr lang="en">
                <a:solidFill>
                  <a:schemeClr val="dk1"/>
                </a:solidFill>
              </a:rPr>
              <a:t>Look for green tie-dye shirts at events</a:t>
            </a:r>
            <a:endParaRPr>
              <a:solidFill>
                <a:schemeClr val="dk1"/>
              </a:solidFill>
            </a:endParaRPr>
          </a:p>
        </p:txBody>
      </p:sp>
      <p:sp>
        <p:nvSpPr>
          <p:cNvPr id="104" name="Google Shape;104;p18"/>
          <p:cNvSpPr txBox="1"/>
          <p:nvPr/>
        </p:nvSpPr>
        <p:spPr>
          <a:xfrm>
            <a:off x="391050" y="4278000"/>
            <a:ext cx="8361900" cy="1785916"/>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a:spcBef>
                <a:spcPts val="0"/>
              </a:spcBef>
              <a:spcAft>
                <a:spcPts val="0"/>
              </a:spcAft>
            </a:pPr>
            <a:r>
              <a:rPr lang="en" dirty="0">
                <a:solidFill>
                  <a:schemeClr val="dk1"/>
                </a:solidFill>
              </a:rPr>
              <a:t>We do not work at the school so you cannot contact us by calling the school.</a:t>
            </a:r>
            <a:endParaRPr dirty="0">
              <a:solidFill>
                <a:schemeClr val="dk1"/>
              </a:solidFill>
            </a:endParaRPr>
          </a:p>
          <a:p>
            <a:pPr>
              <a:spcBef>
                <a:spcPts val="0"/>
              </a:spcBef>
              <a:spcAft>
                <a:spcPts val="0"/>
              </a:spcAft>
            </a:pPr>
            <a:endParaRPr dirty="0">
              <a:solidFill>
                <a:schemeClr val="dk1"/>
              </a:solidFill>
            </a:endParaRPr>
          </a:p>
          <a:p>
            <a:pPr>
              <a:spcBef>
                <a:spcPts val="0"/>
              </a:spcBef>
              <a:spcAft>
                <a:spcPts val="0"/>
              </a:spcAft>
            </a:pPr>
            <a:r>
              <a:rPr lang="en" dirty="0">
                <a:solidFill>
                  <a:schemeClr val="dk1"/>
                </a:solidFill>
              </a:rPr>
              <a:t>Please use the Facebook group to gather information and ask questions.  </a:t>
            </a:r>
            <a:endParaRPr dirty="0">
              <a:solidFill>
                <a:schemeClr val="dk1"/>
              </a:solidFill>
            </a:endParaRPr>
          </a:p>
          <a:p>
            <a:pPr>
              <a:spcBef>
                <a:spcPts val="0"/>
              </a:spcBef>
              <a:spcAft>
                <a:spcPts val="0"/>
              </a:spcAft>
            </a:pPr>
            <a:r>
              <a:rPr lang="en" dirty="0">
                <a:solidFill>
                  <a:schemeClr val="dk1"/>
                </a:solidFill>
              </a:rPr>
              <a:t>Complaining there is not an effective way to solve problems, please reach out to us directly if it is about a PTA event.</a:t>
            </a:r>
            <a:endParaRPr dirty="0">
              <a:solidFill>
                <a:schemeClr val="dk1"/>
              </a:solidFill>
            </a:endParaRPr>
          </a:p>
        </p:txBody>
      </p:sp>
      <p:pic>
        <p:nvPicPr>
          <p:cNvPr id="3" name="Audio 2">
            <a:hlinkClick r:id="" action="ppaction://media"/>
            <a:extLst>
              <a:ext uri="{FF2B5EF4-FFF2-40B4-BE49-F238E27FC236}">
                <a16:creationId xmlns:a16="http://schemas.microsoft.com/office/drawing/2014/main" id="{CE946075-9848-B1D1-3639-127891FB618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7004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15665"/>
    </mc:Choice>
    <mc:Fallback>
      <p:transition spd="slow" advTm="156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09600" y="457200"/>
            <a:ext cx="7924800" cy="4953000"/>
          </a:xfrm>
        </p:spPr>
        <p:txBody>
          <a:bodyPr/>
          <a:lstStyle/>
          <a:p>
            <a:r>
              <a:rPr lang="en-US" sz="15000">
                <a:solidFill>
                  <a:srgbClr val="FF0000"/>
                </a:solidFill>
                <a:latin typeface="Comic Sans MS" pitchFamily="66" charset="0"/>
              </a:rPr>
              <a:t>THE</a:t>
            </a:r>
            <a:r>
              <a:rPr lang="en-US" sz="15000">
                <a:latin typeface="Comic Sans MS" pitchFamily="66" charset="0"/>
              </a:rPr>
              <a:t> </a:t>
            </a:r>
            <a:br>
              <a:rPr lang="en-US" sz="15000">
                <a:latin typeface="Comic Sans MS" pitchFamily="66" charset="0"/>
              </a:rPr>
            </a:br>
            <a:r>
              <a:rPr lang="en-US" sz="15000">
                <a:solidFill>
                  <a:srgbClr val="FFFF00"/>
                </a:solidFill>
                <a:latin typeface="Comic Sans MS" pitchFamily="66" charset="0"/>
              </a:rPr>
              <a:t>END</a:t>
            </a:r>
          </a:p>
        </p:txBody>
      </p:sp>
      <p:pic>
        <p:nvPicPr>
          <p:cNvPr id="3" name="Audio 2">
            <a:hlinkClick r:id="" action="ppaction://media"/>
            <a:extLst>
              <a:ext uri="{FF2B5EF4-FFF2-40B4-BE49-F238E27FC236}">
                <a16:creationId xmlns:a16="http://schemas.microsoft.com/office/drawing/2014/main" id="{56F293B0-3A99-2E7E-432C-FBD4F598676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7004304" y="4718304"/>
            <a:ext cx="2057400" cy="2057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15281"/>
    </mc:Choice>
    <mc:Fallback>
      <p:transition spd="slow" advTm="152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9|15.7|19.4"/>
</p:tagLst>
</file>

<file path=ppt/tags/tag2.xml><?xml version="1.0" encoding="utf-8"?>
<p:tagLst xmlns:a="http://schemas.openxmlformats.org/drawingml/2006/main" xmlns:r="http://schemas.openxmlformats.org/officeDocument/2006/relationships" xmlns:p="http://schemas.openxmlformats.org/presentationml/2006/main">
  <p:tag name="TIMING" val="|8.3|3.5|3.2|3.8|3.7|4|4.4"/>
</p:tagLst>
</file>

<file path=ppt/tags/tag3.xml><?xml version="1.0" encoding="utf-8"?>
<p:tagLst xmlns:a="http://schemas.openxmlformats.org/drawingml/2006/main" xmlns:r="http://schemas.openxmlformats.org/officeDocument/2006/relationships" xmlns:p="http://schemas.openxmlformats.org/presentationml/2006/main">
  <p:tag name="TIMING" val="|24.7|3|10.4|4.5|7.1|15.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E16764DE56B9459FAFD54B2DC6096C" ma:contentTypeVersion="18" ma:contentTypeDescription="Create a new document." ma:contentTypeScope="" ma:versionID="040e73dcf8b5b28632edf60d9ad16b45">
  <xsd:schema xmlns:xsd="http://www.w3.org/2001/XMLSchema" xmlns:xs="http://www.w3.org/2001/XMLSchema" xmlns:p="http://schemas.microsoft.com/office/2006/metadata/properties" xmlns:ns2="019f363b-99f0-4134-810e-dbcab0566b10" xmlns:ns3="3e3f5da1-eee7-4cec-8ec7-f8af001c27ea" xmlns:ns4="be0b2f6f-7523-4291-af3c-37ecf78d3ad9" targetNamespace="http://schemas.microsoft.com/office/2006/metadata/properties" ma:root="true" ma:fieldsID="a64577b81d84799ea9e89b334e1e0fba" ns2:_="" ns3:_="" ns4:_="">
    <xsd:import namespace="019f363b-99f0-4134-810e-dbcab0566b10"/>
    <xsd:import namespace="3e3f5da1-eee7-4cec-8ec7-f8af001c27ea"/>
    <xsd:import namespace="be0b2f6f-7523-4291-af3c-37ecf78d3ad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4:SharedWithUsers" minOccurs="0"/>
                <xsd:element ref="ns4:SharedWithDetail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9f363b-99f0-4134-810e-dbcab0566b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d06fb24-6f70-4675-b4a3-d0ca9d54cdc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e3f5da1-eee7-4cec-8ec7-f8af001c27ea"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233346a1-29ac-42f7-80a5-d4b2b5251f91}" ma:internalName="TaxCatchAll" ma:showField="CatchAllData" ma:web="3e3f5da1-eee7-4cec-8ec7-f8af001c27e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e0b2f6f-7523-4291-af3c-37ecf78d3ad9"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19f363b-99f0-4134-810e-dbcab0566b10">
      <Terms xmlns="http://schemas.microsoft.com/office/infopath/2007/PartnerControls"/>
    </lcf76f155ced4ddcb4097134ff3c332f>
    <TaxCatchAll xmlns="3e3f5da1-eee7-4cec-8ec7-f8af001c27ea" xsi:nil="true"/>
  </documentManagement>
</p:properties>
</file>

<file path=customXml/itemProps1.xml><?xml version="1.0" encoding="utf-8"?>
<ds:datastoreItem xmlns:ds="http://schemas.openxmlformats.org/officeDocument/2006/customXml" ds:itemID="{B50F2284-DA83-42E1-9951-DAA6FFFDEA4E}">
  <ds:schemaRefs>
    <ds:schemaRef ds:uri="019f363b-99f0-4134-810e-dbcab0566b10"/>
    <ds:schemaRef ds:uri="3e3f5da1-eee7-4cec-8ec7-f8af001c27ea"/>
    <ds:schemaRef ds:uri="be0b2f6f-7523-4291-af3c-37ecf78d3ad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F880728-1388-44B3-B4B9-AB717EDEA909}">
  <ds:schemaRefs>
    <ds:schemaRef ds:uri="http://schemas.microsoft.com/sharepoint/v3/contenttype/forms"/>
  </ds:schemaRefs>
</ds:datastoreItem>
</file>

<file path=customXml/itemProps3.xml><?xml version="1.0" encoding="utf-8"?>
<ds:datastoreItem xmlns:ds="http://schemas.openxmlformats.org/officeDocument/2006/customXml" ds:itemID="{87AB1725-A4EA-4EA0-BD38-2B5CD2D93C5C}">
  <ds:schemaRefs>
    <ds:schemaRef ds:uri="019f363b-99f0-4134-810e-dbcab0566b10"/>
    <ds:schemaRef ds:uri="3e3f5da1-eee7-4cec-8ec7-f8af001c27ea"/>
    <ds:schemaRef ds:uri="be0b2f6f-7523-4291-af3c-37ecf78d3ad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elemppt.template</Template>
  <TotalTime>30</TotalTime>
  <Words>2684</Words>
  <Application>Microsoft Office PowerPoint</Application>
  <PresentationFormat>On-screen Show (4:3)</PresentationFormat>
  <Paragraphs>369</Paragraphs>
  <Slides>45</Slides>
  <Notes>27</Notes>
  <HiddenSlides>0</HiddenSlides>
  <MMClips>45</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45</vt:i4>
      </vt:variant>
    </vt:vector>
  </HeadingPairs>
  <TitlesOfParts>
    <vt:vector size="57" baseType="lpstr">
      <vt:lpstr>Aptos Display</vt:lpstr>
      <vt:lpstr>Arial</vt:lpstr>
      <vt:lpstr>Calibri</vt:lpstr>
      <vt:lpstr>Comic Sans MS</vt:lpstr>
      <vt:lpstr>Courier New</vt:lpstr>
      <vt:lpstr>Grandview Display</vt:lpstr>
      <vt:lpstr>Lato</vt:lpstr>
      <vt:lpstr>Montserrat</vt:lpstr>
      <vt:lpstr>Oswald</vt:lpstr>
      <vt:lpstr>Papyrus</vt:lpstr>
      <vt:lpstr>Sue Ellen Francisco</vt:lpstr>
      <vt:lpstr>Office Theme</vt:lpstr>
      <vt:lpstr>Eldersburg Elementary Welcome 2026</vt:lpstr>
      <vt:lpstr>PowerPoint Presentation</vt:lpstr>
      <vt:lpstr>PowerPoint Presentation</vt:lpstr>
      <vt:lpstr>PowerPoint Presentation</vt:lpstr>
      <vt:lpstr>PowerPoint Presentation</vt:lpstr>
      <vt:lpstr>Transportation</vt:lpstr>
      <vt:lpstr>Parent Drop Off</vt:lpstr>
      <vt:lpstr>Parent Pick Up</vt:lpstr>
      <vt:lpstr>Calendar/Handbook</vt:lpstr>
      <vt:lpstr>Expectations / Discipline</vt:lpstr>
      <vt:lpstr>Notes</vt:lpstr>
      <vt:lpstr>Cafeteria</vt:lpstr>
      <vt:lpstr>Electronic Portable Devices</vt:lpstr>
      <vt:lpstr>CCPS Security and Emergency Response</vt:lpstr>
      <vt:lpstr>Goal </vt:lpstr>
      <vt:lpstr>Visitor Management</vt:lpstr>
      <vt:lpstr>Special Circumstances</vt:lpstr>
      <vt:lpstr>Standard Response Protocol (SRP)</vt:lpstr>
      <vt:lpstr>Parent Expectations</vt:lpstr>
      <vt:lpstr>HOLD</vt:lpstr>
      <vt:lpstr>SECURE</vt:lpstr>
      <vt:lpstr>LOCKDOWN</vt:lpstr>
      <vt:lpstr>EVACUATE</vt:lpstr>
      <vt:lpstr>SHELTER</vt:lpstr>
      <vt:lpstr>Reunification</vt:lpstr>
      <vt:lpstr>School Resource Officers (SRO)</vt:lpstr>
      <vt:lpstr>School Resource Officers (SRO)</vt:lpstr>
      <vt:lpstr>“See Something, Say Something”  “Don’t Repost”</vt:lpstr>
      <vt:lpstr>Safe Schools Maryland Tip Line</vt:lpstr>
      <vt:lpstr>Security is Everyone’s Responsibility</vt:lpstr>
      <vt:lpstr>Back to School Night:  Literacy Policy and Student Reading Improvement Plan</vt:lpstr>
      <vt:lpstr>                                                   </vt:lpstr>
      <vt:lpstr>PowerPoint Presentation</vt:lpstr>
      <vt:lpstr>PowerPoint Presentation</vt:lpstr>
      <vt:lpstr>Student Reading Improvement Plan (SRIP)</vt:lpstr>
      <vt:lpstr>Student Reading Improvement Plan Process</vt:lpstr>
      <vt:lpstr>What will the intervention look like?</vt:lpstr>
      <vt:lpstr>Upcoming SRIP Informational Nights </vt:lpstr>
      <vt:lpstr>Who we are &amp; Why we do what we do</vt:lpstr>
      <vt:lpstr>PowerPoint Presentation</vt:lpstr>
      <vt:lpstr>PowerPoint Presentation</vt:lpstr>
      <vt:lpstr>Why should you join the PTA?</vt:lpstr>
      <vt:lpstr>How do we communicate with members?</vt:lpstr>
      <vt:lpstr>PowerPoint Presentation</vt:lpstr>
      <vt:lpstr>THE  END</vt:lpstr>
    </vt:vector>
  </TitlesOfParts>
  <Company>CCPS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Eldersburg Elementary Welcome 2020</dc:title>
  <dc:subject/>
  <dc:creator>Bell, Cindy</dc:creator>
  <cp:keywords/>
  <dc:description/>
  <cp:lastModifiedBy>Bell, Cindy</cp:lastModifiedBy>
  <cp:revision>1</cp:revision>
  <cp:lastPrinted>2024-08-29T18:50:04Z</cp:lastPrinted>
  <dcterms:created xsi:type="dcterms:W3CDTF">2020-08-18T11:53:18Z</dcterms:created>
  <dcterms:modified xsi:type="dcterms:W3CDTF">2026-09-03T18:29:57Z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TC300040119990</vt:lpwstr>
  </property>
  <property fmtid="{D5CDD505-2E9C-101B-9397-08002B2CF9AE}" pid="3" name="ContentTypeId">
    <vt:lpwstr>0x01010020E16764DE56B9459FAFD54B2DC6096C</vt:lpwstr>
  </property>
  <property fmtid="{D5CDD505-2E9C-101B-9397-08002B2CF9AE}" pid="4" name="Order">
    <vt:r8>20000</vt:r8>
  </property>
  <property fmtid="{D5CDD505-2E9C-101B-9397-08002B2CF9AE}" pid="5" name="MediaServiceImageTags">
    <vt:lpwstr/>
  </property>
</Properties>
</file>