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32" r:id="rId3"/>
    <p:sldId id="338" r:id="rId4"/>
    <p:sldId id="339" r:id="rId5"/>
    <p:sldId id="335" r:id="rId6"/>
    <p:sldId id="337" r:id="rId7"/>
    <p:sldId id="297" r:id="rId8"/>
    <p:sldId id="296" r:id="rId9"/>
    <p:sldId id="29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6176FD-3838-E643-915D-67D04BA1C4B0}" v="1" dt="2026-09-08T16:34:35.4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30"/>
    <p:restoredTop sz="96110"/>
  </p:normalViewPr>
  <p:slideViewPr>
    <p:cSldViewPr snapToGrid="0">
      <p:cViewPr varScale="1">
        <p:scale>
          <a:sx n="103" d="100"/>
          <a:sy n="103" d="100"/>
        </p:scale>
        <p:origin x="11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98FEB-B2A2-9647-9EE9-AFEDD834C4C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C1322-A3E9-4A41-9F77-CB9E74D4B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85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46CB0-B774-8634-D20B-899AB9E11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8547E-9B8A-87CE-1B59-E2CF2FF1F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78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38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23B1-3D00-9D59-ED03-76A8296C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7F479-60DB-5B59-B530-892468977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21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9A59-90AD-F20D-50D7-A14591B24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D3E6-00E7-8184-C37B-62AC4E9DB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90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2DFA-F8F6-939A-59C7-FF0A44BD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0341E-21A8-943D-5B0D-6EDBEEC79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E50C2-3321-A1DD-FEA7-5030AEB0E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951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97CC3-FE55-F5D2-4893-2217FC5A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65125"/>
            <a:ext cx="838358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51677-3ED6-AA44-6ED0-B95EFA134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80E9C-9A1C-90BD-4C1E-F2A40E684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840788-2F90-F326-5A8D-F7F0787F7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08436-3B74-D94F-2DA7-4B69B6683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752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4926-59CA-2B43-E550-493229ED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358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F242-B807-979E-4C95-02FC7C3CD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0" y="987424"/>
            <a:ext cx="276542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FA0A0-C8E8-81E6-B607-D55B963CA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4B58E-75FC-C6B2-FDD2-B5FD75DD8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866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CDE1-ADA1-EE70-3288-727156FD0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0" y="987424"/>
            <a:ext cx="276542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0D7126-F762-9284-2878-ED66EDA57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B82A4-432F-CC33-195B-289538E62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011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E03B4-D07C-CD93-BCEF-84DDB41B6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15B8A-4440-FDDA-F8E5-61EF2D6DA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576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2FDAFE-6421-F61A-D36C-2896717C2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447800"/>
            <a:ext cx="2628900" cy="4129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1E85C-CF73-7813-DDE6-F55380A1E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000" y="965199"/>
            <a:ext cx="6286500" cy="46116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915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D807D7-373E-1A27-B6C7-DCAEDBB6A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365125"/>
            <a:ext cx="8153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83C9D-1562-D975-E8C0-AC1B7E81D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774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006E642-6D11-89A1-4325-7204EBA53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94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A997C-22C8-68CC-042E-16ED36D3B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Officers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8E870-3C83-2719-D211-602B562A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President</a:t>
            </a:r>
          </a:p>
          <a:p>
            <a:r>
              <a:rPr lang="en-US" sz="5400" dirty="0"/>
              <a:t>Vice President</a:t>
            </a:r>
          </a:p>
          <a:p>
            <a:r>
              <a:rPr lang="en-US" sz="5400" dirty="0"/>
              <a:t>Secretary</a:t>
            </a:r>
          </a:p>
        </p:txBody>
      </p:sp>
    </p:spTree>
    <p:extLst>
      <p:ext uri="{BB962C8B-B14F-4D97-AF65-F5344CB8AC3E}">
        <p14:creationId xmlns:p14="http://schemas.microsoft.com/office/powerpoint/2010/main" val="38511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E211E-7DC5-9461-1689-67AC3D2CD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1D1FE-E568-631E-42D1-C65E1C8A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5E530-57D7-E672-F877-07E3E94F8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5400" dirty="0"/>
              <a:t>Stadium</a:t>
            </a:r>
          </a:p>
          <a:p>
            <a:r>
              <a:rPr lang="en-US" sz="5400" dirty="0"/>
              <a:t>Laptop transition</a:t>
            </a:r>
          </a:p>
          <a:p>
            <a:r>
              <a:rPr lang="en-US" sz="5400" dirty="0"/>
              <a:t>Title 1 Parent &amp; Family Engagement Plan (PFEP)</a:t>
            </a:r>
          </a:p>
          <a:p>
            <a:r>
              <a:rPr lang="en-US" sz="5400" dirty="0"/>
              <a:t>Testing – FAST ELA PM1</a:t>
            </a:r>
          </a:p>
          <a:p>
            <a:pPr marL="0" indent="0">
              <a:buNone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981720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EA1A04-7C10-4AAE-5BC5-2FA3622DA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4369" y="396276"/>
            <a:ext cx="6786065" cy="50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93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EFDF8F-E19A-E096-0932-FA22CB5DF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565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29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BF8552A-3934-9094-4E5E-26287DC18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137" y="643466"/>
            <a:ext cx="313372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8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1AD46D-8F71-FA15-7A06-5604735D6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21" y="0"/>
            <a:ext cx="102741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68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C07360-24EC-B166-04A6-C99C83275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19" y="0"/>
            <a:ext cx="10274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5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R code">
            <a:extLst>
              <a:ext uri="{FF2B5EF4-FFF2-40B4-BE49-F238E27FC236}">
                <a16:creationId xmlns:a16="http://schemas.microsoft.com/office/drawing/2014/main" id="{8425328A-5046-043C-04A6-BF5EC2EBB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83167"/>
            <a:ext cx="5291666" cy="52916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1AFAB0-9BBC-C3FA-8CFA-8A04F84561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74" r="2" b="14095"/>
          <a:stretch>
            <a:fillRect/>
          </a:stretch>
        </p:blipFill>
        <p:spPr>
          <a:xfrm>
            <a:off x="6460435" y="2033446"/>
            <a:ext cx="5291667" cy="43673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F62B77-EF46-798B-6C49-26520A5BA2F4}"/>
              </a:ext>
            </a:extLst>
          </p:cNvPr>
          <p:cNvSpPr txBox="1"/>
          <p:nvPr/>
        </p:nvSpPr>
        <p:spPr>
          <a:xfrm>
            <a:off x="6460435" y="934279"/>
            <a:ext cx="4929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Title I PFEP Feedback</a:t>
            </a:r>
          </a:p>
        </p:txBody>
      </p:sp>
    </p:spTree>
    <p:extLst>
      <p:ext uri="{BB962C8B-B14F-4D97-AF65-F5344CB8AC3E}">
        <p14:creationId xmlns:p14="http://schemas.microsoft.com/office/powerpoint/2010/main" val="752644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ortheast Template" id="{D193847A-5CB2-984C-8DE8-A42388F19A90}" vid="{EC7B2D56-D2C3-CC43-AD06-DADB0032EE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11308</TotalTime>
  <Words>28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Officers</vt:lpstr>
      <vt:lpstr>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Vasallo Michael</dc:creator>
  <cp:lastModifiedBy>Fajardo Tena</cp:lastModifiedBy>
  <cp:revision>3</cp:revision>
  <dcterms:created xsi:type="dcterms:W3CDTF">2026-07-26T02:19:57Z</dcterms:created>
  <dcterms:modified xsi:type="dcterms:W3CDTF">2026-09-08T17:32:18Z</dcterms:modified>
</cp:coreProperties>
</file>